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charts/style2.xml" ContentType="application/vnd.ms-office.chartstyl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charts/colors4.xml" ContentType="application/vnd.ms-office.chartcolorstyl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charts/colors2.xml" ContentType="application/vnd.ms-office.chartcolorstyl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Default Extension="xlsx" ContentType="application/vnd.openxmlformats-officedocument.spreadsheetml.sheet"/>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style5.xml" ContentType="application/vnd.ms-office.chartstyl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charts/style4.xml" ContentType="application/vnd.ms-office.chartstyle+xml"/>
  <Override PartName="/ppt/charts/style3.xml" ContentType="application/vnd.ms-office.chartstyl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mp3" ContentType="audio/mp3"/>
  <Override PartName="/ppt/charts/style1.xml" ContentType="application/vnd.ms-office.chart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Override PartName="/ppt/charts/colors5.xml" ContentType="application/vnd.ms-office.chartcolor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charts/colors3.xml" ContentType="application/vnd.ms-office.chartcolorstyle+xml"/>
  <Override PartName="/ppt/slides/slide11.xml" ContentType="application/vnd.openxmlformats-officedocument.presentationml.slide+xml"/>
  <Override PartName="/ppt/slides/slide20.xml" ContentType="application/vnd.openxmlformats-officedocument.presentationml.slide+xml"/>
  <Default Extension="wdp" ContentType="image/vnd.ms-photo"/>
  <Override PartName="/ppt/charts/colors1.xml" ContentType="application/vnd.ms-office.chartcolorstyl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6"/>
  </p:notesMasterIdLst>
  <p:sldIdLst>
    <p:sldId id="295" r:id="rId2"/>
    <p:sldId id="261" r:id="rId3"/>
    <p:sldId id="260" r:id="rId4"/>
    <p:sldId id="263" r:id="rId5"/>
    <p:sldId id="262" r:id="rId6"/>
    <p:sldId id="270" r:id="rId7"/>
    <p:sldId id="271" r:id="rId8"/>
    <p:sldId id="272" r:id="rId9"/>
    <p:sldId id="273" r:id="rId10"/>
    <p:sldId id="297" r:id="rId11"/>
    <p:sldId id="274" r:id="rId12"/>
    <p:sldId id="275" r:id="rId13"/>
    <p:sldId id="276" r:id="rId14"/>
    <p:sldId id="277" r:id="rId15"/>
    <p:sldId id="278" r:id="rId16"/>
    <p:sldId id="298" r:id="rId17"/>
    <p:sldId id="279" r:id="rId18"/>
    <p:sldId id="280" r:id="rId19"/>
    <p:sldId id="281" r:id="rId20"/>
    <p:sldId id="282" r:id="rId21"/>
    <p:sldId id="283" r:id="rId22"/>
    <p:sldId id="299" r:id="rId23"/>
    <p:sldId id="284" r:id="rId24"/>
    <p:sldId id="285" r:id="rId25"/>
    <p:sldId id="286" r:id="rId26"/>
    <p:sldId id="287" r:id="rId27"/>
    <p:sldId id="288" r:id="rId28"/>
    <p:sldId id="300" r:id="rId29"/>
    <p:sldId id="289" r:id="rId30"/>
    <p:sldId id="290" r:id="rId31"/>
    <p:sldId id="291" r:id="rId32"/>
    <p:sldId id="292" r:id="rId33"/>
    <p:sldId id="293" r:id="rId34"/>
    <p:sldId id="296" r:id="rId35"/>
  </p:sldIdLst>
  <p:sldSz cx="12192000" cy="6858000"/>
  <p:notesSz cx="6858000" cy="9144000"/>
  <p:embeddedFontLst>
    <p:embeddedFont>
      <p:font typeface="微软雅黑" pitchFamily="34" charset="-122"/>
      <p:regular r:id="rId37"/>
      <p:bold r:id="rId38"/>
    </p:embeddedFont>
    <p:embeddedFont>
      <p:font typeface="04b_21" pitchFamily="2" charset="0"/>
      <p:regular r:id="rId39"/>
    </p:embeddedFont>
    <p:embeddedFont>
      <p:font typeface="Calibri" pitchFamily="34" charset="0"/>
      <p:regular r:id="rId40"/>
      <p:bold r:id="rId41"/>
      <p:italic r:id="rId42"/>
      <p:boldItalic r:id="rId43"/>
    </p:embeddedFont>
    <p:embeddedFont>
      <p:font typeface="方正超粗黑简体" charset="-122"/>
      <p:regular r:id="rId44"/>
    </p:embeddedFont>
    <p:embeddedFont>
      <p:font typeface="Akzidenz-Grotesk BQ Condensed" charset="0"/>
      <p:bold r:id="rId45"/>
    </p:embeddedFont>
    <p:embeddedFont>
      <p:font typeface="Calibri Light" charset="0"/>
      <p:regular r:id="rId46"/>
      <p:italic r:id="rId47"/>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81109"/>
    <a:srgbClr val="F4E961"/>
    <a:srgbClr val="D6A213"/>
    <a:srgbClr val="BB7600"/>
    <a:srgbClr val="974209"/>
    <a:srgbClr val="763009"/>
    <a:srgbClr val="573617"/>
    <a:srgbClr val="970609"/>
    <a:srgbClr val="76300A"/>
    <a:srgbClr val="8C2E0A"/>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0" autoAdjust="0"/>
    <p:restoredTop sz="92140" autoAdjust="0"/>
  </p:normalViewPr>
  <p:slideViewPr>
    <p:cSldViewPr snapToGrid="0">
      <p:cViewPr>
        <p:scale>
          <a:sx n="75" d="100"/>
          <a:sy n="75" d="100"/>
        </p:scale>
        <p:origin x="-1782" y="-666"/>
      </p:cViewPr>
      <p:guideLst>
        <p:guide orient="horz" pos="2160"/>
        <p:guide pos="461"/>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1.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22.xlsx"/></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Workbook33.xlsx"/></Relationships>
</file>

<file path=ppt/charts/_rels/chart4.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package" Target="../embeddings/Workbook44.xlsx"/></Relationships>
</file>

<file path=ppt/charts/_rels/chart5.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package" Target="../embeddings/Workbook55.xlsx"/></Relationships>
</file>

<file path=ppt/charts/chart1.xml><?xml version="1.0" encoding="utf-8"?>
<c:chartSpace xmlns:c="http://schemas.openxmlformats.org/drawingml/2006/chart" xmlns:a="http://schemas.openxmlformats.org/drawingml/2006/main" xmlns:r="http://schemas.openxmlformats.org/officeDocument/2006/relationships">
  <c:lang val="zh-CN"/>
  <c:chart>
    <c:title>
      <c:tx>
        <c:rich>
          <a:bodyPr rot="0" spcFirstLastPara="1" vertOverflow="ellipsis" vert="horz" wrap="square" anchor="ctr" anchorCtr="1"/>
          <a:lstStyle/>
          <a:p>
            <a:pPr>
              <a:defRPr lang="zh-CN" sz="2400" b="1" i="0" u="none" strike="noStrike" kern="1200" spc="0" baseline="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cs typeface="+mn-cs"/>
              </a:defRPr>
            </a:pPr>
            <a:r>
              <a:rPr lang="zh-CN" sz="2400" b="1"/>
              <a:t>图表标题</a:t>
            </a:r>
          </a:p>
        </c:rich>
      </c:tx>
      <c:layout/>
      <c:spPr>
        <a:noFill/>
        <a:ln>
          <a:noFill/>
        </a:ln>
        <a:effectLst/>
      </c:spPr>
    </c:title>
    <c:plotArea>
      <c:layout/>
      <c:barChart>
        <c:barDir val="col"/>
        <c:grouping val="clustered"/>
        <c:ser>
          <c:idx val="0"/>
          <c:order val="0"/>
          <c:tx>
            <c:strRef>
              <c:f>Sheet1!$B$1</c:f>
              <c:strCache>
                <c:ptCount val="1"/>
                <c:pt idx="0">
                  <c:v>系列 1</c:v>
                </c:pt>
              </c:strCache>
            </c:strRef>
          </c:tx>
          <c:spPr>
            <a:gradFill flip="none" rotWithShape="1">
              <a:gsLst>
                <a:gs pos="0">
                  <a:srgbClr val="D6A213"/>
                </a:gs>
                <a:gs pos="39000">
                  <a:srgbClr val="F4E961"/>
                </a:gs>
                <a:gs pos="100000">
                  <a:srgbClr val="F4E961"/>
                </a:gs>
                <a:gs pos="73000">
                  <a:srgbClr val="D6A213"/>
                </a:gs>
              </a:gsLst>
              <a:lin ang="13500000" scaled="1"/>
              <a:tileRect/>
            </a:gradFill>
            <a:ln w="22225">
              <a:gradFill>
                <a:gsLst>
                  <a:gs pos="0">
                    <a:srgbClr val="F4E961"/>
                  </a:gs>
                  <a:gs pos="43000">
                    <a:srgbClr val="BB7600"/>
                  </a:gs>
                  <a:gs pos="70000">
                    <a:srgbClr val="F4E961"/>
                  </a:gs>
                  <a:gs pos="100000">
                    <a:srgbClr val="BB7600"/>
                  </a:gs>
                </a:gsLst>
                <a:lin ang="5400000" scaled="1"/>
              </a:gradFill>
            </a:ln>
            <a:effectLst/>
          </c:spPr>
          <c:dLbls>
            <c:spPr>
              <a:noFill/>
              <a:ln>
                <a:noFill/>
              </a:ln>
              <a:effectLst/>
            </c:spPr>
            <c:txPr>
              <a:bodyPr rot="0" spcFirstLastPara="1" vertOverflow="ellipsis" vert="horz" wrap="square" lIns="38100" tIns="19050" rIns="38100" bIns="19050" anchor="ctr" anchorCtr="1">
                <a:spAutoFit/>
              </a:bodyPr>
              <a:lstStyle/>
              <a:p>
                <a:pPr>
                  <a:defRPr lang="zh-CN" sz="1200" b="0" i="0" u="none" strike="noStrike" kern="1200" baseline="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cs typeface="+mn-cs"/>
                  </a:defRPr>
                </a:pPr>
                <a:endParaRPr lang="zh-CN"/>
              </a:p>
            </c:txPr>
            <c:dLblPos val="outEnd"/>
            <c:showVal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系列 2</c:v>
                </c:pt>
              </c:strCache>
            </c:strRef>
          </c:tx>
          <c:spPr>
            <a:gradFill flip="none" rotWithShape="1">
              <a:gsLst>
                <a:gs pos="0">
                  <a:srgbClr val="BB7600"/>
                </a:gs>
                <a:gs pos="34000">
                  <a:srgbClr val="763009"/>
                </a:gs>
                <a:gs pos="70000">
                  <a:srgbClr val="BB7600"/>
                </a:gs>
                <a:gs pos="100000">
                  <a:srgbClr val="BB7600"/>
                </a:gs>
              </a:gsLst>
              <a:lin ang="13500000" scaled="1"/>
              <a:tileRect/>
            </a:gradFill>
            <a:ln w="22225">
              <a:gradFill>
                <a:gsLst>
                  <a:gs pos="0">
                    <a:srgbClr val="F4E961"/>
                  </a:gs>
                  <a:gs pos="38000">
                    <a:srgbClr val="BB7600"/>
                  </a:gs>
                  <a:gs pos="74000">
                    <a:srgbClr val="F4E961"/>
                  </a:gs>
                  <a:gs pos="100000">
                    <a:srgbClr val="BB7600"/>
                  </a:gs>
                </a:gsLst>
                <a:lin ang="5400000" scaled="1"/>
              </a:gradFill>
            </a:ln>
            <a:effectLst/>
          </c:spPr>
          <c:dLbls>
            <c:spPr>
              <a:noFill/>
              <a:ln>
                <a:noFill/>
              </a:ln>
              <a:effectLst/>
            </c:spPr>
            <c:txPr>
              <a:bodyPr rot="0" spcFirstLastPara="1" vertOverflow="ellipsis" vert="horz" wrap="square" lIns="38100" tIns="19050" rIns="38100" bIns="19050" anchor="ctr" anchorCtr="1">
                <a:spAutoFit/>
              </a:bodyPr>
              <a:lstStyle/>
              <a:p>
                <a:pPr>
                  <a:defRPr lang="zh-CN" sz="1200" b="0" i="0" u="none" strike="noStrike" kern="1200" baseline="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cs typeface="+mn-cs"/>
                  </a:defRPr>
                </a:pPr>
                <a:endParaRPr lang="zh-CN"/>
              </a:p>
            </c:txPr>
            <c:dLblPos val="outEnd"/>
            <c:showVal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4.4000000000000004</c:v>
                </c:pt>
                <c:pt idx="2">
                  <c:v>1.8</c:v>
                </c:pt>
                <c:pt idx="3">
                  <c:v>2.8</c:v>
                </c:pt>
              </c:numCache>
            </c:numRef>
          </c:val>
        </c:ser>
        <c:ser>
          <c:idx val="2"/>
          <c:order val="2"/>
          <c:tx>
            <c:strRef>
              <c:f>Sheet1!$D$1</c:f>
              <c:strCache>
                <c:ptCount val="1"/>
                <c:pt idx="0">
                  <c:v>系列 3</c:v>
                </c:pt>
              </c:strCache>
            </c:strRef>
          </c:tx>
          <c:spPr>
            <a:gradFill flip="none" rotWithShape="1">
              <a:gsLst>
                <a:gs pos="0">
                  <a:srgbClr val="BB7600"/>
                </a:gs>
                <a:gs pos="31000">
                  <a:srgbClr val="D6A213"/>
                </a:gs>
                <a:gs pos="74000">
                  <a:srgbClr val="BB7600"/>
                </a:gs>
                <a:gs pos="100000">
                  <a:srgbClr val="D6A213"/>
                </a:gs>
              </a:gsLst>
              <a:lin ang="2700000" scaled="1"/>
              <a:tileRect/>
            </a:gradFill>
            <a:ln w="22225">
              <a:gradFill>
                <a:gsLst>
                  <a:gs pos="0">
                    <a:srgbClr val="F4E961"/>
                  </a:gs>
                  <a:gs pos="34000">
                    <a:srgbClr val="BB7600"/>
                  </a:gs>
                  <a:gs pos="74000">
                    <a:srgbClr val="F4E961"/>
                  </a:gs>
                  <a:gs pos="100000">
                    <a:srgbClr val="BB7600"/>
                  </a:gs>
                </a:gsLst>
                <a:lin ang="5400000" scaled="1"/>
              </a:gradFill>
            </a:ln>
            <a:effectLst/>
          </c:spPr>
          <c:dLbls>
            <c:spPr>
              <a:noFill/>
              <a:ln>
                <a:noFill/>
              </a:ln>
              <a:effectLst/>
            </c:spPr>
            <c:txPr>
              <a:bodyPr rot="0" spcFirstLastPara="1" vertOverflow="ellipsis" vert="horz" wrap="square" lIns="38100" tIns="19050" rIns="38100" bIns="19050" anchor="ctr" anchorCtr="1">
                <a:spAutoFit/>
              </a:bodyPr>
              <a:lstStyle/>
              <a:p>
                <a:pPr>
                  <a:defRPr lang="zh-CN" sz="1200" b="0" i="0" u="none" strike="noStrike" kern="1200" baseline="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cs typeface="+mn-cs"/>
                  </a:defRPr>
                </a:pPr>
                <a:endParaRPr lang="zh-CN"/>
              </a:p>
            </c:txPr>
            <c:dLblPos val="outEnd"/>
            <c:showVal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类别 1</c:v>
                </c:pt>
                <c:pt idx="1">
                  <c:v>类别 2</c:v>
                </c:pt>
                <c:pt idx="2">
                  <c:v>类别 3</c:v>
                </c:pt>
                <c:pt idx="3">
                  <c:v>类别 4</c:v>
                </c:pt>
              </c:strCache>
            </c:strRef>
          </c:cat>
          <c:val>
            <c:numRef>
              <c:f>Sheet1!$D$2:$D$5</c:f>
              <c:numCache>
                <c:formatCode>General</c:formatCode>
                <c:ptCount val="4"/>
                <c:pt idx="0">
                  <c:v>2</c:v>
                </c:pt>
                <c:pt idx="1">
                  <c:v>2</c:v>
                </c:pt>
                <c:pt idx="2">
                  <c:v>3</c:v>
                </c:pt>
                <c:pt idx="3">
                  <c:v>5</c:v>
                </c:pt>
              </c:numCache>
            </c:numRef>
          </c:val>
        </c:ser>
        <c:dLbls>
          <c:showVal val="1"/>
        </c:dLbls>
        <c:gapWidth val="219"/>
        <c:overlap val="-27"/>
        <c:axId val="193095936"/>
        <c:axId val="193110400"/>
      </c:barChart>
      <c:catAx>
        <c:axId val="193095936"/>
        <c:scaling>
          <c:orientation val="minMax"/>
        </c:scaling>
        <c:axPos val="b"/>
        <c:numFmt formatCode="General" sourceLinked="1"/>
        <c:majorTickMark val="none"/>
        <c:tickLblPos val="nextTo"/>
        <c:spPr>
          <a:noFill/>
          <a:ln w="41275" cap="flat" cmpd="sng" algn="ctr">
            <a:solidFill>
              <a:schemeClr val="lt1">
                <a:hueOff val="0"/>
                <a:satOff val="0"/>
                <a:lumOff val="0"/>
              </a:schemeClr>
            </a:solidFill>
            <a:round/>
          </a:ln>
          <a:effectLst/>
        </c:spPr>
        <c:txPr>
          <a:bodyPr rot="-60000000" spcFirstLastPara="1" vertOverflow="ellipsis" vert="horz" wrap="square" anchor="ctr" anchorCtr="1"/>
          <a:lstStyle/>
          <a:p>
            <a:pPr>
              <a:defRPr lang="zh-CN" sz="1200" b="0" i="0" u="none" strike="noStrike" kern="1200" baseline="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cs typeface="+mn-cs"/>
              </a:defRPr>
            </a:pPr>
            <a:endParaRPr lang="zh-CN"/>
          </a:p>
        </c:txPr>
        <c:crossAx val="193110400"/>
        <c:crosses val="autoZero"/>
        <c:auto val="1"/>
        <c:lblAlgn val="ctr"/>
        <c:lblOffset val="100"/>
      </c:catAx>
      <c:valAx>
        <c:axId val="193110400"/>
        <c:scaling>
          <c:orientation val="minMax"/>
        </c:scaling>
        <c:axPos val="l"/>
        <c:numFmt formatCode="General" sourceLinked="1"/>
        <c:majorTickMark val="none"/>
        <c:tickLblPos val="nextTo"/>
        <c:spPr>
          <a:noFill/>
          <a:ln>
            <a:noFill/>
          </a:ln>
          <a:effectLst/>
        </c:spPr>
        <c:txPr>
          <a:bodyPr rot="-60000000" spcFirstLastPara="1" vertOverflow="ellipsis" vert="horz" wrap="square" anchor="ctr" anchorCtr="1"/>
          <a:lstStyle/>
          <a:p>
            <a:pPr>
              <a:defRPr lang="zh-CN" sz="1200" b="0" i="0" u="none" strike="noStrike" kern="1200" baseline="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cs typeface="+mn-cs"/>
              </a:defRPr>
            </a:pPr>
            <a:endParaRPr lang="zh-CN"/>
          </a:p>
        </c:txPr>
        <c:crossAx val="193095936"/>
        <c:crosses val="autoZero"/>
        <c:crossBetween val="between"/>
      </c:valAx>
      <c:spPr>
        <a:noFill/>
        <a:ln w="25400">
          <a:noFill/>
        </a:ln>
        <a:effectLst/>
      </c:spPr>
    </c:plotArea>
    <c:legend>
      <c:legendPos val="b"/>
      <c:layout/>
      <c:spPr>
        <a:noFill/>
        <a:ln>
          <a:noFill/>
        </a:ln>
        <a:effectLst/>
      </c:spPr>
      <c:txPr>
        <a:bodyPr rot="0" spcFirstLastPara="1" vertOverflow="ellipsis" vert="horz" wrap="square" anchor="ctr" anchorCtr="1"/>
        <a:lstStyle/>
        <a:p>
          <a:pPr>
            <a:defRPr lang="zh-CN" sz="1200" b="0" i="0" u="none" strike="noStrike" kern="1200" baseline="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cs typeface="+mn-cs"/>
            </a:defRPr>
          </a:pPr>
          <a:endParaRPr lang="zh-CN"/>
        </a:p>
      </c:txPr>
    </c:legend>
    <c:plotVisOnly val="1"/>
    <c:dispBlanksAs val="gap"/>
  </c:chart>
  <c:spPr>
    <a:noFill/>
    <a:ln>
      <a:noFill/>
    </a:ln>
    <a:effectLst/>
  </c:spPr>
  <c:txPr>
    <a:bodyPr/>
    <a:lstStyle/>
    <a:p>
      <a:pPr>
        <a:defRPr lang="zh-CN" sz="120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defRPr>
      </a:pPr>
      <a:endParaRPr lang="zh-CN"/>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zh-CN"/>
  <c:chart>
    <c:autoTitleDeleted val="1"/>
    <c:plotArea>
      <c:layout/>
      <c:pieChart>
        <c:varyColors val="1"/>
        <c:ser>
          <c:idx val="0"/>
          <c:order val="0"/>
          <c:tx>
            <c:strRef>
              <c:f>Sheet1!$B$1</c:f>
              <c:strCache>
                <c:ptCount val="1"/>
                <c:pt idx="0">
                  <c:v>销售额</c:v>
                </c:pt>
              </c:strCache>
            </c:strRef>
          </c:tx>
          <c:spPr>
            <a:gradFill>
              <a:gsLst>
                <a:gs pos="0">
                  <a:srgbClr val="F4E961"/>
                </a:gs>
                <a:gs pos="38000">
                  <a:srgbClr val="BB7600"/>
                </a:gs>
                <a:gs pos="70000">
                  <a:srgbClr val="F4E961"/>
                </a:gs>
                <a:gs pos="100000">
                  <a:srgbClr val="BB7600"/>
                </a:gs>
              </a:gsLst>
              <a:lin ang="5400000" scaled="1"/>
            </a:gradFill>
            <a:ln w="22225">
              <a:gradFill>
                <a:gsLst>
                  <a:gs pos="0">
                    <a:srgbClr val="F4E961"/>
                  </a:gs>
                  <a:gs pos="59000">
                    <a:srgbClr val="BB7600"/>
                  </a:gs>
                  <a:gs pos="100000">
                    <a:srgbClr val="F4E961"/>
                  </a:gs>
                </a:gsLst>
                <a:lin ang="5400000" scaled="1"/>
              </a:gradFill>
            </a:ln>
            <a:effectLst>
              <a:outerShdw blurRad="50800" dist="38100" dir="2700000" algn="tl" rotWithShape="0">
                <a:prstClr val="black">
                  <a:alpha val="40000"/>
                </a:prstClr>
              </a:outerShdw>
            </a:effectLst>
          </c:spPr>
          <c:dPt>
            <c:idx val="0"/>
            <c:explosion val="5"/>
            <c:spPr>
              <a:gradFill>
                <a:gsLst>
                  <a:gs pos="0">
                    <a:srgbClr val="D6A213"/>
                  </a:gs>
                  <a:gs pos="38000">
                    <a:srgbClr val="BB7600"/>
                  </a:gs>
                  <a:gs pos="70000">
                    <a:srgbClr val="D6A213"/>
                  </a:gs>
                  <a:gs pos="100000">
                    <a:srgbClr val="BB7600"/>
                  </a:gs>
                </a:gsLst>
                <a:lin ang="5400000" scaled="1"/>
              </a:gradFill>
              <a:ln w="22225">
                <a:gradFill>
                  <a:gsLst>
                    <a:gs pos="0">
                      <a:srgbClr val="F4E961"/>
                    </a:gs>
                    <a:gs pos="59000">
                      <a:srgbClr val="BB7600"/>
                    </a:gs>
                    <a:gs pos="100000">
                      <a:srgbClr val="F4E961"/>
                    </a:gs>
                  </a:gsLst>
                  <a:lin ang="5400000" scaled="1"/>
                </a:gradFill>
              </a:ln>
              <a:effectLst>
                <a:outerShdw blurRad="50800" dist="38100" dir="2700000" algn="tl" rotWithShape="0">
                  <a:prstClr val="black">
                    <a:alpha val="40000"/>
                  </a:prstClr>
                </a:outerShdw>
              </a:effectLst>
            </c:spPr>
          </c:dPt>
          <c:dPt>
            <c:idx val="1"/>
            <c:explosion val="5"/>
            <c:spPr>
              <a:gradFill>
                <a:gsLst>
                  <a:gs pos="0">
                    <a:srgbClr val="F4E961"/>
                  </a:gs>
                  <a:gs pos="38000">
                    <a:srgbClr val="D6A213"/>
                  </a:gs>
                  <a:gs pos="70000">
                    <a:srgbClr val="F4E961"/>
                  </a:gs>
                  <a:gs pos="100000">
                    <a:srgbClr val="D6A213"/>
                  </a:gs>
                </a:gsLst>
                <a:lin ang="5400000" scaled="1"/>
              </a:gradFill>
              <a:ln w="22225">
                <a:gradFill>
                  <a:gsLst>
                    <a:gs pos="0">
                      <a:srgbClr val="F4E961"/>
                    </a:gs>
                    <a:gs pos="59000">
                      <a:srgbClr val="BB7600"/>
                    </a:gs>
                    <a:gs pos="100000">
                      <a:srgbClr val="F4E961"/>
                    </a:gs>
                  </a:gsLst>
                  <a:lin ang="5400000" scaled="1"/>
                </a:gradFill>
              </a:ln>
              <a:effectLst>
                <a:outerShdw blurRad="50800" dist="38100" dir="2700000" algn="tl" rotWithShape="0">
                  <a:prstClr val="black">
                    <a:alpha val="40000"/>
                  </a:prstClr>
                </a:outerShdw>
              </a:effectLst>
            </c:spPr>
          </c:dPt>
          <c:dPt>
            <c:idx val="2"/>
            <c:explosion val="7"/>
            <c:spPr>
              <a:gradFill>
                <a:gsLst>
                  <a:gs pos="0">
                    <a:srgbClr val="BB7600"/>
                  </a:gs>
                  <a:gs pos="38000">
                    <a:srgbClr val="763009"/>
                  </a:gs>
                  <a:gs pos="70000">
                    <a:srgbClr val="BB7600"/>
                  </a:gs>
                  <a:gs pos="100000">
                    <a:srgbClr val="763009"/>
                  </a:gs>
                </a:gsLst>
                <a:lin ang="5400000" scaled="1"/>
              </a:gradFill>
              <a:ln w="22225">
                <a:gradFill>
                  <a:gsLst>
                    <a:gs pos="0">
                      <a:srgbClr val="F4E961"/>
                    </a:gs>
                    <a:gs pos="59000">
                      <a:srgbClr val="BB7600"/>
                    </a:gs>
                    <a:gs pos="100000">
                      <a:srgbClr val="F4E961"/>
                    </a:gs>
                  </a:gsLst>
                  <a:lin ang="5400000" scaled="1"/>
                </a:gradFill>
              </a:ln>
              <a:effectLst>
                <a:outerShdw blurRad="50800" dist="38100" dir="2700000" algn="tl" rotWithShape="0">
                  <a:prstClr val="black">
                    <a:alpha val="40000"/>
                  </a:prstClr>
                </a:outerShdw>
              </a:effectLst>
            </c:spPr>
          </c:dPt>
          <c:dLbls>
            <c:dLbl>
              <c:idx val="0"/>
              <c:layout>
                <c:manualLayout>
                  <c:x val="-0.16806791338582702"/>
                  <c:y val="-6.0559543518728914E-2"/>
                </c:manualLayout>
              </c:layout>
              <c:tx>
                <c:rich>
                  <a:bodyPr rot="0" spcFirstLastPara="1" vertOverflow="ellipsis" vert="horz" wrap="square" lIns="38100" tIns="19050" rIns="38100" bIns="19050" anchor="ctr" anchorCtr="0">
                    <a:spAutoFit/>
                  </a:bodyPr>
                  <a:lstStyle/>
                  <a:p>
                    <a:pPr marL="0" algn="ctr" defTabSz="914400" rtl="0" eaLnBrk="1" latinLnBrk="0" hangingPunct="1">
                      <a:defRPr lang="zh-CN" sz="1195" b="0" i="0" u="none" strike="noStrike" kern="1200" baseline="0">
                        <a:gradFill>
                          <a:gsLst>
                            <a:gs pos="0">
                              <a:srgbClr val="F4E961"/>
                            </a:gs>
                            <a:gs pos="59000">
                              <a:srgbClr val="BB7600"/>
                            </a:gs>
                            <a:gs pos="100000">
                              <a:srgbClr val="F4E961"/>
                            </a:gs>
                          </a:gsLst>
                          <a:lin ang="5400000" scaled="1"/>
                        </a:gradFill>
                        <a:latin typeface="+mn-lt"/>
                        <a:ea typeface="+mn-ea"/>
                        <a:cs typeface="+mn-cs"/>
                      </a:defRPr>
                    </a:pPr>
                    <a:r>
                      <a:rPr lang="en-US" altLang="zh-CN" sz="4000" b="1" kern="1200" dirty="0">
                        <a:gradFill>
                          <a:gsLst>
                            <a:gs pos="0">
                              <a:srgbClr val="481109"/>
                            </a:gs>
                            <a:gs pos="57000">
                              <a:srgbClr val="763009"/>
                            </a:gs>
                            <a:gs pos="100000">
                              <a:srgbClr val="481109"/>
                            </a:gs>
                          </a:gsLst>
                          <a:lin ang="5400000" scaled="1"/>
                        </a:gradFill>
                        <a:latin typeface="Akzidenz-Grotesk BQ Condensed" pitchFamily="2" charset="0"/>
                        <a:ea typeface="微软雅黑" panose="020B0503020204020204" pitchFamily="34" charset="-122"/>
                        <a:cs typeface="+mn-cs"/>
                      </a:rPr>
                      <a:t>64</a:t>
                    </a:r>
                    <a:r>
                      <a:rPr lang="en-US" altLang="zh-CN" sz="2800" b="1" kern="1200" dirty="0">
                        <a:gradFill>
                          <a:gsLst>
                            <a:gs pos="0">
                              <a:srgbClr val="481109"/>
                            </a:gs>
                            <a:gs pos="57000">
                              <a:srgbClr val="763009"/>
                            </a:gs>
                            <a:gs pos="100000">
                              <a:srgbClr val="481109"/>
                            </a:gs>
                          </a:gsLst>
                          <a:lin ang="5400000" scaled="1"/>
                        </a:gradFill>
                        <a:latin typeface="Akzidenz-Grotesk BQ Condensed" pitchFamily="2" charset="0"/>
                        <a:ea typeface="微软雅黑" panose="020B0503020204020204" pitchFamily="34" charset="-122"/>
                        <a:cs typeface="+mn-cs"/>
                      </a:rPr>
                      <a:t>%</a:t>
                    </a:r>
                    <a:endParaRPr lang="en-US" altLang="zh-CN" sz="4000" b="1" kern="1200" dirty="0">
                      <a:gradFill>
                        <a:gsLst>
                          <a:gs pos="0">
                            <a:srgbClr val="481109"/>
                          </a:gs>
                          <a:gs pos="57000">
                            <a:srgbClr val="763009"/>
                          </a:gs>
                          <a:gs pos="100000">
                            <a:srgbClr val="481109"/>
                          </a:gs>
                        </a:gsLst>
                        <a:lin ang="5400000" scaled="1"/>
                      </a:gradFill>
                      <a:latin typeface="Akzidenz-Grotesk BQ Condensed" pitchFamily="2" charset="0"/>
                      <a:ea typeface="微软雅黑" panose="020B0503020204020204" pitchFamily="34" charset="-122"/>
                      <a:cs typeface="+mn-cs"/>
                    </a:endParaRPr>
                  </a:p>
                </c:rich>
              </c:tx>
              <c:spPr>
                <a:noFill/>
                <a:ln>
                  <a:noFill/>
                </a:ln>
                <a:effectLst/>
              </c:spPr>
              <c:dLblPos val="bestFit"/>
              <c:showVal val="1"/>
              <c:extLst>
                <c:ext xmlns:c15="http://schemas.microsoft.com/office/drawing/2012/chart" uri="{CE6537A1-D6FC-4f65-9D91-7224C49458BB}">
                  <c15:layout/>
                </c:ext>
              </c:extLst>
            </c:dLbl>
            <c:dLbl>
              <c:idx val="1"/>
              <c:layout>
                <c:manualLayout>
                  <c:x val="0.149124753937008"/>
                  <c:y val="2.7523558838363809E-2"/>
                </c:manualLayout>
              </c:layout>
              <c:tx>
                <c:rich>
                  <a:bodyPr rot="0" spcFirstLastPara="1" vertOverflow="ellipsis" vert="horz" wrap="square" lIns="38100" tIns="19050" rIns="38100" bIns="19050" anchor="ctr" anchorCtr="0">
                    <a:spAutoFit/>
                  </a:bodyPr>
                  <a:lstStyle/>
                  <a:p>
                    <a:pPr marL="0" marR="0" indent="0" algn="ctr" defTabSz="914400" rtl="0" eaLnBrk="1" fontAlgn="auto" latinLnBrk="0" hangingPunct="1">
                      <a:lnSpc>
                        <a:spcPct val="100000"/>
                      </a:lnSpc>
                      <a:spcBef>
                        <a:spcPts val="0"/>
                      </a:spcBef>
                      <a:spcAft>
                        <a:spcPts val="0"/>
                      </a:spcAft>
                      <a:buClrTx/>
                      <a:buSzTx/>
                      <a:buFontTx/>
                      <a:buNone/>
                      <a:defRPr lang="zh-CN" sz="3600" b="0" i="0" u="none" strike="noStrike" kern="1200" baseline="0">
                        <a:gradFill>
                          <a:gsLst>
                            <a:gs pos="0">
                              <a:srgbClr val="F4E961"/>
                            </a:gs>
                            <a:gs pos="59000">
                              <a:srgbClr val="BB7600"/>
                            </a:gs>
                            <a:gs pos="100000">
                              <a:srgbClr val="F4E961"/>
                            </a:gs>
                          </a:gsLst>
                          <a:lin ang="5400000" scaled="1"/>
                        </a:gradFill>
                        <a:latin typeface="Akzidenz-Grotesk BQ Condensed" pitchFamily="2" charset="0"/>
                        <a:ea typeface="+mn-ea"/>
                        <a:cs typeface="+mn-cs"/>
                      </a:defRPr>
                    </a:pPr>
                    <a:r>
                      <a:rPr lang="en-US" altLang="zh-CN" sz="3600" b="1" kern="1200" dirty="0">
                        <a:gradFill>
                          <a:gsLst>
                            <a:gs pos="0">
                              <a:srgbClr val="481109"/>
                            </a:gs>
                            <a:gs pos="57000">
                              <a:srgbClr val="763009"/>
                            </a:gs>
                            <a:gs pos="100000">
                              <a:srgbClr val="481109"/>
                            </a:gs>
                          </a:gsLst>
                          <a:lin ang="5400000" scaled="1"/>
                        </a:gradFill>
                        <a:latin typeface="Akzidenz-Grotesk BQ Condensed" pitchFamily="2" charset="0"/>
                        <a:ea typeface="微软雅黑" panose="020B0503020204020204" pitchFamily="34" charset="-122"/>
                        <a:cs typeface="+mn-cs"/>
                      </a:rPr>
                      <a:t>24</a:t>
                    </a:r>
                    <a:r>
                      <a:rPr lang="en-US" altLang="zh-CN" sz="2800" b="1" kern="1200" dirty="0">
                        <a:gradFill>
                          <a:gsLst>
                            <a:gs pos="0">
                              <a:srgbClr val="481109"/>
                            </a:gs>
                            <a:gs pos="57000">
                              <a:srgbClr val="763009"/>
                            </a:gs>
                            <a:gs pos="100000">
                              <a:srgbClr val="481109"/>
                            </a:gs>
                          </a:gsLst>
                          <a:lin ang="5400000" scaled="1"/>
                        </a:gradFill>
                        <a:latin typeface="Akzidenz-Grotesk BQ Condensed" pitchFamily="2" charset="0"/>
                        <a:ea typeface="微软雅黑" panose="020B0503020204020204" pitchFamily="34" charset="-122"/>
                        <a:cs typeface="+mn-cs"/>
                      </a:rPr>
                      <a:t>%</a:t>
                    </a:r>
                    <a:endParaRPr lang="en-US" altLang="zh-CN" sz="3600" b="1" kern="1200" dirty="0">
                      <a:gradFill>
                        <a:gsLst>
                          <a:gs pos="0">
                            <a:srgbClr val="481109"/>
                          </a:gs>
                          <a:gs pos="57000">
                            <a:srgbClr val="763009"/>
                          </a:gs>
                          <a:gs pos="100000">
                            <a:srgbClr val="481109"/>
                          </a:gs>
                        </a:gsLst>
                        <a:lin ang="5400000" scaled="1"/>
                      </a:gradFill>
                      <a:latin typeface="Akzidenz-Grotesk BQ Condensed" pitchFamily="2" charset="0"/>
                      <a:ea typeface="微软雅黑" panose="020B0503020204020204" pitchFamily="34" charset="-122"/>
                      <a:cs typeface="+mn-cs"/>
                    </a:endParaRPr>
                  </a:p>
                </c:rich>
              </c:tx>
              <c:spPr>
                <a:noFill/>
                <a:ln>
                  <a:noFill/>
                </a:ln>
                <a:effectLst/>
              </c:spPr>
              <c:dLblPos val="bestFit"/>
              <c:showVal val="1"/>
              <c:extLst>
                <c:ext xmlns:c15="http://schemas.microsoft.com/office/drawing/2012/chart" uri="{CE6537A1-D6FC-4f65-9D91-7224C49458BB}">
                  <c15:layout/>
                </c:ext>
              </c:extLst>
            </c:dLbl>
            <c:dLbl>
              <c:idx val="2"/>
              <c:layout>
                <c:manualLayout>
                  <c:x val="8.2787770669291327E-2"/>
                  <c:y val="0.14490943990468502"/>
                </c:manualLayout>
              </c:layout>
              <c:tx>
                <c:rich>
                  <a:bodyPr rot="0" spcFirstLastPara="1" vertOverflow="ellipsis" vert="horz" wrap="square" lIns="38100" tIns="19050" rIns="38100" bIns="19050" anchor="ctr" anchorCtr="0">
                    <a:spAutoFit/>
                  </a:bodyPr>
                  <a:lstStyle/>
                  <a:p>
                    <a:pPr marL="0" algn="ctr" defTabSz="914400" rtl="0" eaLnBrk="1" latinLnBrk="0" hangingPunct="1">
                      <a:defRPr lang="zh-CN" sz="3600" b="0" i="0" u="none" strike="noStrike" kern="1200" baseline="0">
                        <a:gradFill>
                          <a:gsLst>
                            <a:gs pos="0">
                              <a:srgbClr val="481109"/>
                            </a:gs>
                            <a:gs pos="57000">
                              <a:srgbClr val="F4E961"/>
                            </a:gs>
                            <a:gs pos="100000">
                              <a:srgbClr val="481109"/>
                            </a:gs>
                          </a:gsLst>
                          <a:lin ang="5400000" scaled="1"/>
                        </a:gradFill>
                        <a:latin typeface="+mn-lt"/>
                        <a:ea typeface="+mn-ea"/>
                        <a:cs typeface="+mn-cs"/>
                      </a:defRPr>
                    </a:pPr>
                    <a:r>
                      <a:rPr lang="en-US" altLang="zh-CN" sz="3600" b="1" kern="1200" dirty="0">
                        <a:gradFill>
                          <a:gsLst>
                            <a:gs pos="0">
                              <a:srgbClr val="481109"/>
                            </a:gs>
                            <a:gs pos="57000">
                              <a:srgbClr val="F4E961"/>
                            </a:gs>
                            <a:gs pos="100000">
                              <a:srgbClr val="481109"/>
                            </a:gs>
                          </a:gsLst>
                          <a:lin ang="5400000" scaled="1"/>
                        </a:gradFill>
                        <a:latin typeface="Akzidenz-Grotesk BQ Condensed" pitchFamily="2" charset="0"/>
                        <a:ea typeface="微软雅黑" panose="020B0503020204020204" pitchFamily="34" charset="-122"/>
                        <a:cs typeface="+mn-cs"/>
                      </a:rPr>
                      <a:t>12</a:t>
                    </a:r>
                    <a:r>
                      <a:rPr lang="en-US" altLang="zh-CN" sz="2400" b="1" kern="1200" dirty="0">
                        <a:gradFill>
                          <a:gsLst>
                            <a:gs pos="0">
                              <a:srgbClr val="481109"/>
                            </a:gs>
                            <a:gs pos="57000">
                              <a:srgbClr val="F4E961"/>
                            </a:gs>
                            <a:gs pos="100000">
                              <a:srgbClr val="481109"/>
                            </a:gs>
                          </a:gsLst>
                          <a:lin ang="5400000" scaled="1"/>
                        </a:gradFill>
                        <a:latin typeface="Akzidenz-Grotesk BQ Condensed" pitchFamily="2" charset="0"/>
                        <a:ea typeface="微软雅黑" panose="020B0503020204020204" pitchFamily="34" charset="-122"/>
                        <a:cs typeface="+mn-cs"/>
                      </a:rPr>
                      <a:t>%</a:t>
                    </a:r>
                    <a:endParaRPr lang="en-US" altLang="zh-CN" sz="3600" b="1" kern="1200" dirty="0">
                      <a:gradFill>
                        <a:gsLst>
                          <a:gs pos="0">
                            <a:srgbClr val="481109"/>
                          </a:gs>
                          <a:gs pos="57000">
                            <a:srgbClr val="F4E961"/>
                          </a:gs>
                          <a:gs pos="100000">
                            <a:srgbClr val="481109"/>
                          </a:gs>
                        </a:gsLst>
                        <a:lin ang="5400000" scaled="1"/>
                      </a:gradFill>
                      <a:latin typeface="Akzidenz-Grotesk BQ Condensed" pitchFamily="2" charset="0"/>
                      <a:ea typeface="微软雅黑" panose="020B0503020204020204" pitchFamily="34" charset="-122"/>
                      <a:cs typeface="+mn-cs"/>
                    </a:endParaRPr>
                  </a:p>
                </c:rich>
              </c:tx>
              <c:spPr>
                <a:noFill/>
                <a:ln>
                  <a:noFill/>
                </a:ln>
                <a:effectLst/>
              </c:spPr>
              <c:dLblPos val="bestFit"/>
              <c:showVal val="1"/>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gradFill>
                      <a:gsLst>
                        <a:gs pos="0">
                          <a:srgbClr val="F4E961"/>
                        </a:gs>
                        <a:gs pos="59000">
                          <a:srgbClr val="BB7600"/>
                        </a:gs>
                        <a:gs pos="100000">
                          <a:srgbClr val="F4E961"/>
                        </a:gs>
                      </a:gsLst>
                      <a:lin ang="5400000" scaled="1"/>
                    </a:gradFill>
                    <a:latin typeface="+mn-lt"/>
                    <a:ea typeface="+mn-ea"/>
                    <a:cs typeface="+mn-cs"/>
                  </a:defRPr>
                </a:pPr>
                <a:endParaRPr lang="zh-CN"/>
              </a:p>
            </c:txPr>
            <c:dLblPos val="bestFit"/>
            <c:showVal val="1"/>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第一季度</c:v>
                </c:pt>
                <c:pt idx="1">
                  <c:v>第二季度</c:v>
                </c:pt>
                <c:pt idx="2">
                  <c:v>第三季度</c:v>
                </c:pt>
              </c:strCache>
            </c:strRef>
          </c:cat>
          <c:val>
            <c:numRef>
              <c:f>Sheet1!$B$2:$B$5</c:f>
              <c:numCache>
                <c:formatCode>General</c:formatCode>
                <c:ptCount val="3"/>
                <c:pt idx="0">
                  <c:v>8.1999999999999993</c:v>
                </c:pt>
                <c:pt idx="1">
                  <c:v>3.2</c:v>
                </c:pt>
                <c:pt idx="2">
                  <c:v>1.4</c:v>
                </c:pt>
              </c:numCache>
            </c:numRef>
          </c:val>
        </c:ser>
        <c:dLbls/>
        <c:firstSliceAng val="0"/>
      </c:pieChart>
      <c:spPr>
        <a:noFill/>
        <a:ln>
          <a:noFill/>
        </a:ln>
        <a:effectLst/>
      </c:spPr>
    </c:plotArea>
    <c:legend>
      <c:legendPos val="b"/>
      <c:layout/>
      <c:spPr>
        <a:noFill/>
        <a:ln>
          <a:noFill/>
        </a:ln>
        <a:effectLst/>
      </c:spPr>
      <c:txPr>
        <a:bodyPr rot="0" spcFirstLastPara="1" vertOverflow="ellipsis" vert="horz" wrap="square" anchor="ctr" anchorCtr="1"/>
        <a:lstStyle/>
        <a:p>
          <a:pPr>
            <a:defRPr lang="zh-CN" sz="1195" b="0" i="0" u="none" strike="noStrike" kern="1200" baseline="0">
              <a:gradFill>
                <a:gsLst>
                  <a:gs pos="0">
                    <a:srgbClr val="F4E961"/>
                  </a:gs>
                  <a:gs pos="50000">
                    <a:srgbClr val="BB7600"/>
                  </a:gs>
                  <a:gs pos="100000">
                    <a:srgbClr val="F4E961"/>
                  </a:gs>
                </a:gsLst>
                <a:lin ang="5400000" scaled="1"/>
              </a:gradFill>
              <a:latin typeface="微软雅黑" panose="020B0503020204020204" pitchFamily="34" charset="-122"/>
              <a:ea typeface="微软雅黑" panose="020B0503020204020204" pitchFamily="34" charset="-122"/>
              <a:cs typeface="+mn-cs"/>
            </a:defRPr>
          </a:pPr>
          <a:endParaRPr lang="zh-CN"/>
        </a:p>
      </c:txPr>
    </c:legend>
    <c:plotVisOnly val="1"/>
    <c:dispBlanksAs val="zero"/>
  </c:chart>
  <c:spPr>
    <a:noFill/>
    <a:ln>
      <a:noFill/>
    </a:ln>
    <a:effectLst/>
  </c:spPr>
  <c:txPr>
    <a:bodyPr/>
    <a:lstStyle/>
    <a:p>
      <a:pPr>
        <a:defRPr lang="zh-CN"/>
      </a:pPr>
      <a:endParaRPr lang="zh-CN"/>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zh-CN"/>
  <c:chart>
    <c:title>
      <c:tx>
        <c:rich>
          <a:bodyPr rot="0" spcFirstLastPara="1" vertOverflow="ellipsis" vert="horz" wrap="square" anchor="ctr" anchorCtr="1"/>
          <a:lstStyle/>
          <a:p>
            <a:pPr>
              <a:defRPr lang="zh-CN" sz="2400" b="1" i="0" u="none" strike="noStrike" kern="1200" spc="0" baseline="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cs typeface="+mn-cs"/>
              </a:defRPr>
            </a:pPr>
            <a:r>
              <a:rPr lang="zh-CN" sz="2400" b="1"/>
              <a:t>图表标题</a:t>
            </a:r>
          </a:p>
        </c:rich>
      </c:tx>
      <c:layout/>
      <c:spPr>
        <a:noFill/>
        <a:ln>
          <a:noFill/>
        </a:ln>
        <a:effectLst/>
      </c:spPr>
    </c:title>
    <c:plotArea>
      <c:layout/>
      <c:barChart>
        <c:barDir val="bar"/>
        <c:grouping val="clustered"/>
        <c:ser>
          <c:idx val="0"/>
          <c:order val="0"/>
          <c:tx>
            <c:strRef>
              <c:f>Sheet1!$B$1</c:f>
              <c:strCache>
                <c:ptCount val="1"/>
                <c:pt idx="0">
                  <c:v>系列 1</c:v>
                </c:pt>
              </c:strCache>
            </c:strRef>
          </c:tx>
          <c:spPr>
            <a:gradFill flip="none" rotWithShape="1">
              <a:gsLst>
                <a:gs pos="0">
                  <a:srgbClr val="D6A213"/>
                </a:gs>
                <a:gs pos="39000">
                  <a:srgbClr val="F4E961"/>
                </a:gs>
                <a:gs pos="100000">
                  <a:srgbClr val="F4E961"/>
                </a:gs>
                <a:gs pos="73000">
                  <a:srgbClr val="D6A213"/>
                </a:gs>
              </a:gsLst>
              <a:lin ang="13500000" scaled="1"/>
              <a:tileRect/>
            </a:gradFill>
            <a:ln w="22225">
              <a:gradFill>
                <a:gsLst>
                  <a:gs pos="0">
                    <a:srgbClr val="F4E961"/>
                  </a:gs>
                  <a:gs pos="43000">
                    <a:srgbClr val="BB7600"/>
                  </a:gs>
                  <a:gs pos="70000">
                    <a:srgbClr val="F4E961"/>
                  </a:gs>
                  <a:gs pos="100000">
                    <a:srgbClr val="BB7600"/>
                  </a:gs>
                </a:gsLst>
                <a:lin ang="5400000" scaled="1"/>
              </a:gradFill>
            </a:ln>
            <a:effectLst/>
          </c:spPr>
          <c:dLbls>
            <c:spPr>
              <a:noFill/>
              <a:ln>
                <a:noFill/>
              </a:ln>
              <a:effectLst/>
            </c:spPr>
            <c:txPr>
              <a:bodyPr rot="0" spcFirstLastPara="1" vertOverflow="ellipsis" vert="horz" wrap="square" lIns="38100" tIns="19050" rIns="38100" bIns="19050" anchor="ctr" anchorCtr="1">
                <a:spAutoFit/>
              </a:bodyPr>
              <a:lstStyle/>
              <a:p>
                <a:pPr>
                  <a:defRPr lang="zh-CN" sz="1200" b="0" i="0" u="none" strike="noStrike" kern="1200" baseline="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cs typeface="+mn-cs"/>
                  </a:defRPr>
                </a:pPr>
                <a:endParaRPr lang="zh-CN"/>
              </a:p>
            </c:txPr>
            <c:dLblPos val="outEnd"/>
            <c:showVal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类别 1</c:v>
                </c:pt>
                <c:pt idx="1">
                  <c:v>类别 2</c:v>
                </c:pt>
                <c:pt idx="2">
                  <c:v>类别 3</c:v>
                </c:pt>
              </c:strCache>
            </c:strRef>
          </c:cat>
          <c:val>
            <c:numRef>
              <c:f>Sheet1!$B$2:$B$5</c:f>
              <c:numCache>
                <c:formatCode>General</c:formatCode>
                <c:ptCount val="3"/>
                <c:pt idx="0">
                  <c:v>4.3</c:v>
                </c:pt>
                <c:pt idx="1">
                  <c:v>2.5</c:v>
                </c:pt>
                <c:pt idx="2">
                  <c:v>3.5</c:v>
                </c:pt>
              </c:numCache>
            </c:numRef>
          </c:val>
        </c:ser>
        <c:ser>
          <c:idx val="1"/>
          <c:order val="1"/>
          <c:tx>
            <c:strRef>
              <c:f>Sheet1!$C$1</c:f>
              <c:strCache>
                <c:ptCount val="1"/>
                <c:pt idx="0">
                  <c:v>系列 2</c:v>
                </c:pt>
              </c:strCache>
            </c:strRef>
          </c:tx>
          <c:spPr>
            <a:gradFill flip="none" rotWithShape="1">
              <a:gsLst>
                <a:gs pos="0">
                  <a:srgbClr val="BB7600"/>
                </a:gs>
                <a:gs pos="34000">
                  <a:srgbClr val="763009"/>
                </a:gs>
                <a:gs pos="70000">
                  <a:srgbClr val="BB7600"/>
                </a:gs>
                <a:gs pos="100000">
                  <a:srgbClr val="BB7600"/>
                </a:gs>
              </a:gsLst>
              <a:lin ang="13500000" scaled="1"/>
              <a:tileRect/>
            </a:gradFill>
            <a:ln w="22225">
              <a:gradFill>
                <a:gsLst>
                  <a:gs pos="0">
                    <a:srgbClr val="F4E961"/>
                  </a:gs>
                  <a:gs pos="38000">
                    <a:srgbClr val="BB7600"/>
                  </a:gs>
                  <a:gs pos="74000">
                    <a:srgbClr val="F4E961"/>
                  </a:gs>
                  <a:gs pos="100000">
                    <a:srgbClr val="BB7600"/>
                  </a:gs>
                </a:gsLst>
                <a:lin ang="5400000" scaled="1"/>
              </a:gradFill>
            </a:ln>
            <a:effectLst/>
          </c:spPr>
          <c:dLbls>
            <c:spPr>
              <a:noFill/>
              <a:ln>
                <a:noFill/>
              </a:ln>
              <a:effectLst/>
            </c:spPr>
            <c:txPr>
              <a:bodyPr rot="0" spcFirstLastPara="1" vertOverflow="ellipsis" vert="horz" wrap="square" lIns="38100" tIns="19050" rIns="38100" bIns="19050" anchor="ctr" anchorCtr="1">
                <a:spAutoFit/>
              </a:bodyPr>
              <a:lstStyle/>
              <a:p>
                <a:pPr>
                  <a:defRPr lang="zh-CN" sz="1200" b="0" i="0" u="none" strike="noStrike" kern="1200" baseline="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cs typeface="+mn-cs"/>
                  </a:defRPr>
                </a:pPr>
                <a:endParaRPr lang="zh-CN"/>
              </a:p>
            </c:txPr>
            <c:dLblPos val="outEnd"/>
            <c:showVal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类别 1</c:v>
                </c:pt>
                <c:pt idx="1">
                  <c:v>类别 2</c:v>
                </c:pt>
                <c:pt idx="2">
                  <c:v>类别 3</c:v>
                </c:pt>
              </c:strCache>
            </c:strRef>
          </c:cat>
          <c:val>
            <c:numRef>
              <c:f>Sheet1!$C$2:$C$5</c:f>
              <c:numCache>
                <c:formatCode>General</c:formatCode>
                <c:ptCount val="3"/>
                <c:pt idx="0">
                  <c:v>2.4</c:v>
                </c:pt>
                <c:pt idx="1">
                  <c:v>4.4000000000000004</c:v>
                </c:pt>
                <c:pt idx="2">
                  <c:v>1.8</c:v>
                </c:pt>
              </c:numCache>
            </c:numRef>
          </c:val>
        </c:ser>
        <c:ser>
          <c:idx val="2"/>
          <c:order val="2"/>
          <c:tx>
            <c:strRef>
              <c:f>Sheet1!$D$1</c:f>
              <c:strCache>
                <c:ptCount val="1"/>
                <c:pt idx="0">
                  <c:v>系列 3</c:v>
                </c:pt>
              </c:strCache>
            </c:strRef>
          </c:tx>
          <c:spPr>
            <a:gradFill flip="none" rotWithShape="1">
              <a:gsLst>
                <a:gs pos="0">
                  <a:srgbClr val="BB7600"/>
                </a:gs>
                <a:gs pos="31000">
                  <a:srgbClr val="D6A213"/>
                </a:gs>
                <a:gs pos="74000">
                  <a:srgbClr val="BB7600"/>
                </a:gs>
                <a:gs pos="100000">
                  <a:srgbClr val="D6A213"/>
                </a:gs>
              </a:gsLst>
              <a:lin ang="2700000" scaled="1"/>
              <a:tileRect/>
            </a:gradFill>
            <a:ln w="22225">
              <a:gradFill>
                <a:gsLst>
                  <a:gs pos="0">
                    <a:srgbClr val="F4E961"/>
                  </a:gs>
                  <a:gs pos="34000">
                    <a:srgbClr val="BB7600"/>
                  </a:gs>
                  <a:gs pos="74000">
                    <a:srgbClr val="F4E961"/>
                  </a:gs>
                  <a:gs pos="100000">
                    <a:srgbClr val="BB7600"/>
                  </a:gs>
                </a:gsLst>
                <a:lin ang="5400000" scaled="1"/>
              </a:gradFill>
            </a:ln>
            <a:effectLst/>
          </c:spPr>
          <c:dLbls>
            <c:spPr>
              <a:noFill/>
              <a:ln>
                <a:noFill/>
              </a:ln>
              <a:effectLst/>
            </c:spPr>
            <c:txPr>
              <a:bodyPr rot="0" spcFirstLastPara="1" vertOverflow="ellipsis" vert="horz" wrap="square" lIns="38100" tIns="19050" rIns="38100" bIns="19050" anchor="ctr" anchorCtr="1">
                <a:spAutoFit/>
              </a:bodyPr>
              <a:lstStyle/>
              <a:p>
                <a:pPr>
                  <a:defRPr lang="zh-CN" sz="1200" b="0" i="0" u="none" strike="noStrike" kern="1200" baseline="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cs typeface="+mn-cs"/>
                  </a:defRPr>
                </a:pPr>
                <a:endParaRPr lang="zh-CN"/>
              </a:p>
            </c:txPr>
            <c:dLblPos val="outEnd"/>
            <c:showVal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类别 1</c:v>
                </c:pt>
                <c:pt idx="1">
                  <c:v>类别 2</c:v>
                </c:pt>
                <c:pt idx="2">
                  <c:v>类别 3</c:v>
                </c:pt>
              </c:strCache>
            </c:strRef>
          </c:cat>
          <c:val>
            <c:numRef>
              <c:f>Sheet1!$D$2:$D$5</c:f>
              <c:numCache>
                <c:formatCode>General</c:formatCode>
                <c:ptCount val="3"/>
                <c:pt idx="0">
                  <c:v>2</c:v>
                </c:pt>
                <c:pt idx="1">
                  <c:v>2</c:v>
                </c:pt>
                <c:pt idx="2">
                  <c:v>3</c:v>
                </c:pt>
              </c:numCache>
            </c:numRef>
          </c:val>
        </c:ser>
        <c:dLbls>
          <c:showVal val="1"/>
        </c:dLbls>
        <c:gapWidth val="215"/>
        <c:overlap val="-100"/>
        <c:axId val="172096512"/>
        <c:axId val="172167936"/>
      </c:barChart>
      <c:catAx>
        <c:axId val="172096512"/>
        <c:scaling>
          <c:orientation val="minMax"/>
        </c:scaling>
        <c:axPos val="l"/>
        <c:numFmt formatCode="General" sourceLinked="1"/>
        <c:majorTickMark val="none"/>
        <c:tickLblPos val="nextTo"/>
        <c:spPr>
          <a:noFill/>
          <a:ln w="41275" cap="flat" cmpd="sng" algn="ctr">
            <a:solidFill>
              <a:schemeClr val="lt1">
                <a:hueOff val="0"/>
                <a:satOff val="0"/>
                <a:lumOff val="0"/>
              </a:schemeClr>
            </a:solidFill>
            <a:round/>
          </a:ln>
          <a:effectLst/>
        </c:spPr>
        <c:txPr>
          <a:bodyPr rot="-60000000" spcFirstLastPara="1" vertOverflow="ellipsis" vert="horz" wrap="square" anchor="ctr" anchorCtr="1"/>
          <a:lstStyle/>
          <a:p>
            <a:pPr>
              <a:defRPr lang="zh-CN" sz="1200" b="0" i="0" u="none" strike="noStrike" kern="1200" baseline="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cs typeface="+mn-cs"/>
              </a:defRPr>
            </a:pPr>
            <a:endParaRPr lang="zh-CN"/>
          </a:p>
        </c:txPr>
        <c:crossAx val="172167936"/>
        <c:crosses val="autoZero"/>
        <c:auto val="1"/>
        <c:lblAlgn val="ctr"/>
        <c:lblOffset val="100"/>
      </c:catAx>
      <c:valAx>
        <c:axId val="172167936"/>
        <c:scaling>
          <c:orientation val="minMax"/>
        </c:scaling>
        <c:axPos val="b"/>
        <c:numFmt formatCode="General" sourceLinked="1"/>
        <c:majorTickMark val="none"/>
        <c:tickLblPos val="nextTo"/>
        <c:spPr>
          <a:noFill/>
          <a:ln>
            <a:noFill/>
          </a:ln>
          <a:effectLst/>
        </c:spPr>
        <c:txPr>
          <a:bodyPr rot="-60000000" spcFirstLastPara="1" vertOverflow="ellipsis" vert="horz" wrap="square" anchor="ctr" anchorCtr="1"/>
          <a:lstStyle/>
          <a:p>
            <a:pPr>
              <a:defRPr lang="zh-CN" sz="1200" b="0" i="0" u="none" strike="noStrike" kern="1200" baseline="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cs typeface="+mn-cs"/>
              </a:defRPr>
            </a:pPr>
            <a:endParaRPr lang="zh-CN"/>
          </a:p>
        </c:txPr>
        <c:crossAx val="172096512"/>
        <c:crosses val="autoZero"/>
        <c:crossBetween val="between"/>
      </c:valAx>
      <c:spPr>
        <a:noFill/>
        <a:ln w="25400">
          <a:noFill/>
        </a:ln>
        <a:effectLst/>
      </c:spPr>
    </c:plotArea>
    <c:legend>
      <c:legendPos val="b"/>
      <c:layout/>
      <c:spPr>
        <a:noFill/>
        <a:ln>
          <a:noFill/>
        </a:ln>
        <a:effectLst/>
      </c:spPr>
      <c:txPr>
        <a:bodyPr rot="0" spcFirstLastPara="1" vertOverflow="ellipsis" vert="horz" wrap="square" anchor="ctr" anchorCtr="1"/>
        <a:lstStyle/>
        <a:p>
          <a:pPr>
            <a:defRPr lang="zh-CN" sz="1200" b="0" i="0" u="none" strike="noStrike" kern="1200" baseline="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cs typeface="+mn-cs"/>
            </a:defRPr>
          </a:pPr>
          <a:endParaRPr lang="zh-CN"/>
        </a:p>
      </c:txPr>
    </c:legend>
    <c:plotVisOnly val="1"/>
    <c:dispBlanksAs val="gap"/>
  </c:chart>
  <c:spPr>
    <a:noFill/>
    <a:ln>
      <a:noFill/>
    </a:ln>
    <a:effectLst/>
  </c:spPr>
  <c:txPr>
    <a:bodyPr/>
    <a:lstStyle/>
    <a:p>
      <a:pPr>
        <a:defRPr lang="zh-CN" sz="120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defRPr>
      </a:pPr>
      <a:endParaRPr lang="zh-CN"/>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zh-CN"/>
  <c:chart>
    <c:title>
      <c:tx>
        <c:rich>
          <a:bodyPr rot="0" spcFirstLastPara="1" vertOverflow="ellipsis" vert="horz" wrap="square" anchor="ctr" anchorCtr="1"/>
          <a:lstStyle/>
          <a:p>
            <a:pPr>
              <a:defRPr lang="zh-CN" sz="2400" b="1" i="0" u="none" strike="noStrike" kern="1200" spc="0" baseline="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cs typeface="+mn-cs"/>
              </a:defRPr>
            </a:pPr>
            <a:r>
              <a:rPr lang="zh-CN" sz="2400" b="1"/>
              <a:t>图表标题</a:t>
            </a:r>
          </a:p>
        </c:rich>
      </c:tx>
      <c:layout/>
      <c:spPr>
        <a:noFill/>
        <a:ln>
          <a:noFill/>
        </a:ln>
        <a:effectLst/>
      </c:spPr>
    </c:title>
    <c:plotArea>
      <c:layout/>
      <c:lineChart>
        <c:grouping val="standard"/>
        <c:ser>
          <c:idx val="0"/>
          <c:order val="0"/>
          <c:tx>
            <c:strRef>
              <c:f>Sheet1!$B$1</c:f>
              <c:strCache>
                <c:ptCount val="1"/>
                <c:pt idx="0">
                  <c:v>系列 1</c:v>
                </c:pt>
              </c:strCache>
            </c:strRef>
          </c:tx>
          <c:spPr>
            <a:ln w="22225" cap="rnd">
              <a:gradFill>
                <a:gsLst>
                  <a:gs pos="0">
                    <a:srgbClr val="F4E961"/>
                  </a:gs>
                  <a:gs pos="43000">
                    <a:srgbClr val="BB7600"/>
                  </a:gs>
                  <a:gs pos="70000">
                    <a:srgbClr val="F4E961"/>
                  </a:gs>
                  <a:gs pos="100000">
                    <a:srgbClr val="BB7600"/>
                  </a:gs>
                </a:gsLst>
                <a:lin ang="5400000" scaled="1"/>
              </a:gradFill>
              <a:round/>
            </a:ln>
            <a:effectLst/>
          </c:spPr>
          <c:marker>
            <c:symbol val="diamond"/>
            <c:size val="11"/>
            <c:spPr>
              <a:solidFill>
                <a:srgbClr val="BB7600"/>
              </a:solidFill>
              <a:ln w="9525">
                <a:noFill/>
              </a:ln>
              <a:effectLst/>
            </c:spPr>
          </c:marker>
          <c:dLbls>
            <c:spPr>
              <a:noFill/>
              <a:ln>
                <a:noFill/>
              </a:ln>
              <a:effectLst/>
            </c:spPr>
            <c:txPr>
              <a:bodyPr rot="0" spcFirstLastPara="1" vertOverflow="ellipsis" vert="horz" wrap="square" lIns="38100" tIns="19050" rIns="38100" bIns="19050" anchor="ctr" anchorCtr="1">
                <a:spAutoFit/>
              </a:bodyPr>
              <a:lstStyle/>
              <a:p>
                <a:pPr>
                  <a:defRPr lang="zh-CN" sz="1200" b="0" i="0" u="none" strike="noStrike" kern="1200" baseline="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cs typeface="+mn-cs"/>
                  </a:defRPr>
                </a:pPr>
                <a:endParaRPr lang="zh-CN"/>
              </a:p>
            </c:txPr>
            <c:dLblPos val="t"/>
            <c:showVal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系列 2</c:v>
                </c:pt>
              </c:strCache>
            </c:strRef>
          </c:tx>
          <c:spPr>
            <a:ln w="22225" cap="rnd">
              <a:gradFill>
                <a:gsLst>
                  <a:gs pos="0">
                    <a:srgbClr val="F4E961"/>
                  </a:gs>
                  <a:gs pos="38000">
                    <a:srgbClr val="BB7600"/>
                  </a:gs>
                  <a:gs pos="74000">
                    <a:srgbClr val="F4E961"/>
                  </a:gs>
                  <a:gs pos="100000">
                    <a:srgbClr val="BB7600"/>
                  </a:gs>
                </a:gsLst>
                <a:lin ang="5400000" scaled="1"/>
              </a:gradFill>
              <a:round/>
            </a:ln>
            <a:effectLst/>
          </c:spPr>
          <c:marker>
            <c:symbol val="circle"/>
            <c:size val="10"/>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lang="zh-CN" sz="1200" b="0" i="0" u="none" strike="noStrike" kern="1200" baseline="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cs typeface="+mn-cs"/>
                  </a:defRPr>
                </a:pPr>
                <a:endParaRPr lang="zh-CN"/>
              </a:p>
            </c:txPr>
            <c:dLblPos val="t"/>
            <c:showVal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4.4000000000000004</c:v>
                </c:pt>
                <c:pt idx="2">
                  <c:v>1.8</c:v>
                </c:pt>
                <c:pt idx="3">
                  <c:v>2.8</c:v>
                </c:pt>
              </c:numCache>
            </c:numRef>
          </c:val>
        </c:ser>
        <c:ser>
          <c:idx val="2"/>
          <c:order val="2"/>
          <c:tx>
            <c:strRef>
              <c:f>Sheet1!$D$1</c:f>
              <c:strCache>
                <c:ptCount val="1"/>
                <c:pt idx="0">
                  <c:v>系列 3</c:v>
                </c:pt>
              </c:strCache>
            </c:strRef>
          </c:tx>
          <c:spPr>
            <a:ln w="22225" cap="rnd">
              <a:gradFill>
                <a:gsLst>
                  <a:gs pos="0">
                    <a:srgbClr val="F4E961"/>
                  </a:gs>
                  <a:gs pos="34000">
                    <a:srgbClr val="BB7600"/>
                  </a:gs>
                  <a:gs pos="74000">
                    <a:srgbClr val="F4E961"/>
                  </a:gs>
                  <a:gs pos="100000">
                    <a:srgbClr val="BB7600"/>
                  </a:gs>
                </a:gsLst>
                <a:lin ang="5400000" scaled="1"/>
              </a:gradFill>
              <a:round/>
            </a:ln>
            <a:effectLst/>
          </c:spPr>
          <c:marker>
            <c:symbol val="triangle"/>
            <c:size val="10"/>
            <c:spPr>
              <a:solidFill>
                <a:srgbClr val="974209"/>
              </a:solidFill>
              <a:ln w="9525">
                <a:noFill/>
              </a:ln>
              <a:effectLst/>
            </c:spPr>
          </c:marker>
          <c:dLbls>
            <c:spPr>
              <a:noFill/>
              <a:ln>
                <a:noFill/>
              </a:ln>
              <a:effectLst/>
            </c:spPr>
            <c:txPr>
              <a:bodyPr rot="0" spcFirstLastPara="1" vertOverflow="ellipsis" vert="horz" wrap="square" lIns="38100" tIns="19050" rIns="38100" bIns="19050" anchor="ctr" anchorCtr="1">
                <a:spAutoFit/>
              </a:bodyPr>
              <a:lstStyle/>
              <a:p>
                <a:pPr>
                  <a:defRPr lang="zh-CN" sz="1200" b="0" i="0" u="none" strike="noStrike" kern="1200" baseline="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cs typeface="+mn-cs"/>
                  </a:defRPr>
                </a:pPr>
                <a:endParaRPr lang="zh-CN"/>
              </a:p>
            </c:txPr>
            <c:dLblPos val="t"/>
            <c:showVal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类别 1</c:v>
                </c:pt>
                <c:pt idx="1">
                  <c:v>类别 2</c:v>
                </c:pt>
                <c:pt idx="2">
                  <c:v>类别 3</c:v>
                </c:pt>
                <c:pt idx="3">
                  <c:v>类别 4</c:v>
                </c:pt>
              </c:strCache>
            </c:strRef>
          </c:cat>
          <c:val>
            <c:numRef>
              <c:f>Sheet1!$D$2:$D$5</c:f>
              <c:numCache>
                <c:formatCode>General</c:formatCode>
                <c:ptCount val="4"/>
                <c:pt idx="0">
                  <c:v>2</c:v>
                </c:pt>
                <c:pt idx="1">
                  <c:v>2</c:v>
                </c:pt>
                <c:pt idx="2">
                  <c:v>3</c:v>
                </c:pt>
                <c:pt idx="3">
                  <c:v>5</c:v>
                </c:pt>
              </c:numCache>
            </c:numRef>
          </c:val>
        </c:ser>
        <c:dLbls>
          <c:showVal val="1"/>
        </c:dLbls>
        <c:marker val="1"/>
        <c:axId val="211777408"/>
        <c:axId val="211778944"/>
      </c:lineChart>
      <c:catAx>
        <c:axId val="211777408"/>
        <c:scaling>
          <c:orientation val="minMax"/>
        </c:scaling>
        <c:axPos val="b"/>
        <c:numFmt formatCode="General" sourceLinked="1"/>
        <c:majorTickMark val="none"/>
        <c:tickLblPos val="nextTo"/>
        <c:spPr>
          <a:noFill/>
          <a:ln w="41275" cap="flat" cmpd="sng" algn="ctr">
            <a:solidFill>
              <a:schemeClr val="lt1">
                <a:hueOff val="0"/>
                <a:satOff val="0"/>
                <a:lumOff val="0"/>
              </a:schemeClr>
            </a:solidFill>
            <a:round/>
          </a:ln>
          <a:effectLst/>
        </c:spPr>
        <c:txPr>
          <a:bodyPr rot="-60000000" spcFirstLastPara="1" vertOverflow="ellipsis" vert="horz" wrap="square" anchor="ctr" anchorCtr="1"/>
          <a:lstStyle/>
          <a:p>
            <a:pPr>
              <a:defRPr lang="zh-CN" sz="1200" b="0" i="0" u="none" strike="noStrike" kern="1200" baseline="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cs typeface="+mn-cs"/>
              </a:defRPr>
            </a:pPr>
            <a:endParaRPr lang="zh-CN"/>
          </a:p>
        </c:txPr>
        <c:crossAx val="211778944"/>
        <c:crosses val="autoZero"/>
        <c:auto val="1"/>
        <c:lblAlgn val="ctr"/>
        <c:lblOffset val="100"/>
      </c:catAx>
      <c:valAx>
        <c:axId val="211778944"/>
        <c:scaling>
          <c:orientation val="minMax"/>
        </c:scaling>
        <c:axPos val="l"/>
        <c:majorGridlines>
          <c:spPr>
            <a:ln w="9525" cap="flat" cmpd="sng" algn="ctr">
              <a:gradFill flip="none" rotWithShape="1">
                <a:gsLst>
                  <a:gs pos="0">
                    <a:srgbClr val="F4E961">
                      <a:alpha val="36000"/>
                    </a:srgbClr>
                  </a:gs>
                  <a:gs pos="100000">
                    <a:srgbClr val="D6A213">
                      <a:alpha val="66000"/>
                    </a:srgbClr>
                  </a:gs>
                </a:gsLst>
                <a:lin ang="8100000" scaled="1"/>
                <a:tileRect/>
              </a:gra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lang="zh-CN" sz="1200" b="0" i="0" u="none" strike="noStrike" kern="1200" baseline="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cs typeface="+mn-cs"/>
              </a:defRPr>
            </a:pPr>
            <a:endParaRPr lang="zh-CN"/>
          </a:p>
        </c:txPr>
        <c:crossAx val="211777408"/>
        <c:crosses val="autoZero"/>
        <c:crossBetween val="between"/>
      </c:valAx>
      <c:spPr>
        <a:noFill/>
        <a:ln w="25400">
          <a:noFill/>
        </a:ln>
        <a:effectLst/>
      </c:spPr>
    </c:plotArea>
    <c:legend>
      <c:legendPos val="b"/>
      <c:layout/>
      <c:spPr>
        <a:noFill/>
        <a:ln>
          <a:noFill/>
        </a:ln>
        <a:effectLst/>
      </c:spPr>
      <c:txPr>
        <a:bodyPr rot="0" spcFirstLastPara="1" vertOverflow="ellipsis" vert="horz" wrap="square" anchor="ctr" anchorCtr="1"/>
        <a:lstStyle/>
        <a:p>
          <a:pPr>
            <a:defRPr lang="zh-CN" sz="1200" b="0" i="0" u="none" strike="noStrike" kern="1200" baseline="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cs typeface="+mn-cs"/>
            </a:defRPr>
          </a:pPr>
          <a:endParaRPr lang="zh-CN"/>
        </a:p>
      </c:txPr>
    </c:legend>
    <c:plotVisOnly val="1"/>
    <c:dispBlanksAs val="gap"/>
  </c:chart>
  <c:spPr>
    <a:noFill/>
    <a:ln>
      <a:noFill/>
    </a:ln>
    <a:effectLst/>
  </c:spPr>
  <c:txPr>
    <a:bodyPr/>
    <a:lstStyle/>
    <a:p>
      <a:pPr>
        <a:defRPr lang="zh-CN" sz="120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defRPr>
      </a:pPr>
      <a:endParaRPr lang="zh-CN"/>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zh-CN"/>
  <c:chart>
    <c:title>
      <c:tx>
        <c:rich>
          <a:bodyPr rot="0" spcFirstLastPara="1" vertOverflow="ellipsis" vert="horz" wrap="square" anchor="ctr" anchorCtr="1"/>
          <a:lstStyle/>
          <a:p>
            <a:pPr>
              <a:defRPr lang="zh-CN" sz="2400" b="1" i="0" u="none" strike="noStrike" kern="1200" spc="0" baseline="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cs typeface="+mn-cs"/>
              </a:defRPr>
            </a:pPr>
            <a:r>
              <a:rPr lang="zh-CN" sz="2400" b="1"/>
              <a:t>图表标题</a:t>
            </a:r>
          </a:p>
        </c:rich>
      </c:tx>
      <c:layout/>
      <c:spPr>
        <a:noFill/>
        <a:ln>
          <a:noFill/>
        </a:ln>
        <a:effectLst/>
      </c:spPr>
    </c:title>
    <c:plotArea>
      <c:layout/>
      <c:areaChart>
        <c:grouping val="standard"/>
        <c:ser>
          <c:idx val="0"/>
          <c:order val="0"/>
          <c:tx>
            <c:strRef>
              <c:f>Sheet1!$B$1</c:f>
              <c:strCache>
                <c:ptCount val="1"/>
                <c:pt idx="0">
                  <c:v>系列 1</c:v>
                </c:pt>
              </c:strCache>
            </c:strRef>
          </c:tx>
          <c:spPr>
            <a:gradFill flip="none" rotWithShape="1">
              <a:gsLst>
                <a:gs pos="0">
                  <a:srgbClr val="D6A213"/>
                </a:gs>
                <a:gs pos="39000">
                  <a:srgbClr val="F4E961"/>
                </a:gs>
                <a:gs pos="100000">
                  <a:srgbClr val="F4E961"/>
                </a:gs>
                <a:gs pos="73000">
                  <a:srgbClr val="D6A213"/>
                </a:gs>
              </a:gsLst>
              <a:lin ang="13500000" scaled="1"/>
              <a:tileRect/>
            </a:gradFill>
            <a:ln w="22225">
              <a:gradFill>
                <a:gsLst>
                  <a:gs pos="0">
                    <a:srgbClr val="F4E961"/>
                  </a:gs>
                  <a:gs pos="43000">
                    <a:srgbClr val="BB7600"/>
                  </a:gs>
                  <a:gs pos="70000">
                    <a:srgbClr val="F4E961"/>
                  </a:gs>
                  <a:gs pos="100000">
                    <a:srgbClr val="BB7600"/>
                  </a:gs>
                </a:gsLst>
                <a:lin ang="5400000" scaled="1"/>
              </a:gradFill>
            </a:ln>
            <a:effectLst/>
          </c:spPr>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系列 2</c:v>
                </c:pt>
              </c:strCache>
            </c:strRef>
          </c:tx>
          <c:spPr>
            <a:gradFill flip="none" rotWithShape="1">
              <a:gsLst>
                <a:gs pos="0">
                  <a:srgbClr val="BB7600"/>
                </a:gs>
                <a:gs pos="34000">
                  <a:srgbClr val="763009"/>
                </a:gs>
                <a:gs pos="70000">
                  <a:srgbClr val="BB7600"/>
                </a:gs>
                <a:gs pos="100000">
                  <a:srgbClr val="BB7600"/>
                </a:gs>
              </a:gsLst>
              <a:lin ang="13500000" scaled="1"/>
              <a:tileRect/>
            </a:gradFill>
            <a:ln w="22225">
              <a:gradFill>
                <a:gsLst>
                  <a:gs pos="0">
                    <a:srgbClr val="F4E961"/>
                  </a:gs>
                  <a:gs pos="38000">
                    <a:srgbClr val="BB7600"/>
                  </a:gs>
                  <a:gs pos="74000">
                    <a:srgbClr val="F4E961"/>
                  </a:gs>
                  <a:gs pos="100000">
                    <a:srgbClr val="BB7600"/>
                  </a:gs>
                </a:gsLst>
                <a:lin ang="5400000" scaled="1"/>
              </a:gradFill>
            </a:ln>
            <a:effectLst/>
          </c:spPr>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4.4000000000000004</c:v>
                </c:pt>
                <c:pt idx="2">
                  <c:v>1.8</c:v>
                </c:pt>
                <c:pt idx="3">
                  <c:v>2.8</c:v>
                </c:pt>
              </c:numCache>
            </c:numRef>
          </c:val>
        </c:ser>
        <c:ser>
          <c:idx val="2"/>
          <c:order val="2"/>
          <c:tx>
            <c:strRef>
              <c:f>Sheet1!$D$1</c:f>
              <c:strCache>
                <c:ptCount val="1"/>
                <c:pt idx="0">
                  <c:v>系列 3</c:v>
                </c:pt>
              </c:strCache>
            </c:strRef>
          </c:tx>
          <c:spPr>
            <a:gradFill flip="none" rotWithShape="1">
              <a:gsLst>
                <a:gs pos="0">
                  <a:srgbClr val="BB7600"/>
                </a:gs>
                <a:gs pos="31000">
                  <a:srgbClr val="D6A213"/>
                </a:gs>
                <a:gs pos="74000">
                  <a:srgbClr val="BB7600"/>
                </a:gs>
                <a:gs pos="100000">
                  <a:srgbClr val="D6A213"/>
                </a:gs>
              </a:gsLst>
              <a:lin ang="2700000" scaled="1"/>
              <a:tileRect/>
            </a:gradFill>
            <a:ln w="22225">
              <a:gradFill>
                <a:gsLst>
                  <a:gs pos="0">
                    <a:srgbClr val="F4E961"/>
                  </a:gs>
                  <a:gs pos="34000">
                    <a:srgbClr val="BB7600"/>
                  </a:gs>
                  <a:gs pos="74000">
                    <a:srgbClr val="F4E961"/>
                  </a:gs>
                  <a:gs pos="100000">
                    <a:srgbClr val="BB7600"/>
                  </a:gs>
                </a:gsLst>
                <a:lin ang="5400000" scaled="1"/>
              </a:gradFill>
            </a:ln>
            <a:effectLst/>
          </c:spPr>
          <c:cat>
            <c:strRef>
              <c:f>Sheet1!$A$2:$A$5</c:f>
              <c:strCache>
                <c:ptCount val="4"/>
                <c:pt idx="0">
                  <c:v>类别 1</c:v>
                </c:pt>
                <c:pt idx="1">
                  <c:v>类别 2</c:v>
                </c:pt>
                <c:pt idx="2">
                  <c:v>类别 3</c:v>
                </c:pt>
                <c:pt idx="3">
                  <c:v>类别 4</c:v>
                </c:pt>
              </c:strCache>
            </c:strRef>
          </c:cat>
          <c:val>
            <c:numRef>
              <c:f>Sheet1!$D$2:$D$5</c:f>
              <c:numCache>
                <c:formatCode>General</c:formatCode>
                <c:ptCount val="4"/>
                <c:pt idx="0">
                  <c:v>2</c:v>
                </c:pt>
                <c:pt idx="1">
                  <c:v>2</c:v>
                </c:pt>
                <c:pt idx="2">
                  <c:v>3</c:v>
                </c:pt>
                <c:pt idx="3">
                  <c:v>5</c:v>
                </c:pt>
              </c:numCache>
            </c:numRef>
          </c:val>
        </c:ser>
        <c:dLbls/>
        <c:axId val="213166720"/>
        <c:axId val="213311872"/>
      </c:areaChart>
      <c:catAx>
        <c:axId val="213166720"/>
        <c:scaling>
          <c:orientation val="minMax"/>
        </c:scaling>
        <c:axPos val="b"/>
        <c:numFmt formatCode="General" sourceLinked="1"/>
        <c:majorTickMark val="none"/>
        <c:tickLblPos val="nextTo"/>
        <c:spPr>
          <a:noFill/>
          <a:ln w="41275" cap="flat" cmpd="sng" algn="ctr">
            <a:solidFill>
              <a:schemeClr val="lt1">
                <a:hueOff val="0"/>
                <a:satOff val="0"/>
                <a:lumOff val="0"/>
              </a:schemeClr>
            </a:solidFill>
            <a:round/>
          </a:ln>
          <a:effectLst/>
        </c:spPr>
        <c:txPr>
          <a:bodyPr rot="-60000000" spcFirstLastPara="1" vertOverflow="ellipsis" vert="horz" wrap="square" anchor="ctr" anchorCtr="1"/>
          <a:lstStyle/>
          <a:p>
            <a:pPr>
              <a:defRPr lang="zh-CN" sz="1200" b="0" i="0" u="none" strike="noStrike" kern="1200" baseline="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cs typeface="+mn-cs"/>
              </a:defRPr>
            </a:pPr>
            <a:endParaRPr lang="zh-CN"/>
          </a:p>
        </c:txPr>
        <c:crossAx val="213311872"/>
        <c:crosses val="autoZero"/>
        <c:auto val="1"/>
        <c:lblAlgn val="ctr"/>
        <c:lblOffset val="100"/>
      </c:catAx>
      <c:valAx>
        <c:axId val="213311872"/>
        <c:scaling>
          <c:orientation val="minMax"/>
        </c:scaling>
        <c:axPos val="l"/>
        <c:majorGridlines>
          <c:spPr>
            <a:ln w="9525" cap="flat" cmpd="sng" algn="ctr">
              <a:gradFill>
                <a:gsLst>
                  <a:gs pos="0">
                    <a:srgbClr val="F4E961">
                      <a:alpha val="69000"/>
                    </a:srgbClr>
                  </a:gs>
                  <a:gs pos="100000">
                    <a:srgbClr val="D6A213">
                      <a:alpha val="69000"/>
                    </a:srgbClr>
                  </a:gs>
                </a:gsLst>
                <a:lin ang="5400000" scaled="1"/>
              </a:gra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lang="zh-CN" sz="1200" b="0" i="0" u="none" strike="noStrike" kern="1200" baseline="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cs typeface="+mn-cs"/>
              </a:defRPr>
            </a:pPr>
            <a:endParaRPr lang="zh-CN"/>
          </a:p>
        </c:txPr>
        <c:crossAx val="213166720"/>
        <c:crosses val="autoZero"/>
        <c:crossBetween val="midCat"/>
      </c:valAx>
      <c:spPr>
        <a:noFill/>
        <a:ln w="25400">
          <a:noFill/>
        </a:ln>
        <a:effectLst/>
      </c:spPr>
    </c:plotArea>
    <c:legend>
      <c:legendPos val="b"/>
      <c:layout/>
      <c:spPr>
        <a:noFill/>
        <a:ln>
          <a:noFill/>
        </a:ln>
        <a:effectLst/>
      </c:spPr>
      <c:txPr>
        <a:bodyPr rot="0" spcFirstLastPara="1" vertOverflow="ellipsis" vert="horz" wrap="square" anchor="ctr" anchorCtr="1"/>
        <a:lstStyle/>
        <a:p>
          <a:pPr>
            <a:defRPr lang="zh-CN" sz="1200" b="0" i="0" u="none" strike="noStrike" kern="1200" baseline="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cs typeface="+mn-cs"/>
            </a:defRPr>
          </a:pPr>
          <a:endParaRPr lang="zh-CN"/>
        </a:p>
      </c:txPr>
    </c:legend>
    <c:plotVisOnly val="1"/>
    <c:dispBlanksAs val="zero"/>
  </c:chart>
  <c:spPr>
    <a:noFill/>
    <a:ln>
      <a:noFill/>
    </a:ln>
    <a:effectLst/>
  </c:spPr>
  <c:txPr>
    <a:bodyPr/>
    <a:lstStyle/>
    <a:p>
      <a:pPr>
        <a:defRPr lang="zh-CN" sz="120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defRPr>
      </a:pPr>
      <a:endParaRPr lang="zh-CN"/>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864306-EECA-401A-B56F-6BED48C17D73}" type="datetimeFigureOut">
              <a:rPr lang="zh-CN" altLang="en-US" smtClean="0"/>
              <a:pPr/>
              <a:t>2017/7/8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408184-AD96-43DF-A099-EF93AD78C6EF}"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亮亮图文旗舰店</a:t>
            </a:r>
            <a:r>
              <a:rPr lang="en-US" altLang="zh-CN" dirty="0" smtClean="0"/>
              <a:t>https://liangliangtuwen.tmall.com</a:t>
            </a:r>
            <a:endParaRPr lang="en-US" altLang="zh-CN" dirty="0"/>
          </a:p>
        </p:txBody>
      </p:sp>
      <p:sp>
        <p:nvSpPr>
          <p:cNvPr id="4" name="灯片编号占位符 3"/>
          <p:cNvSpPr>
            <a:spLocks noGrp="1"/>
          </p:cNvSpPr>
          <p:nvPr>
            <p:ph type="sldNum" sz="quarter" idx="10"/>
          </p:nvPr>
        </p:nvSpPr>
        <p:spPr/>
        <p:txBody>
          <a:bodyPr/>
          <a:lstStyle/>
          <a:p>
            <a:fld id="{97408184-AD96-43DF-A099-EF93AD78C6EF}" type="slidenum">
              <a:rPr lang="zh-CN" altLang="en-US" smtClean="0"/>
              <a:pPr/>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 亮亮图文旗舰店</a:t>
            </a:r>
            <a:r>
              <a:rPr lang="en-US" altLang="zh-CN" dirty="0" smtClean="0"/>
              <a:t>https://liangliangtuwen.tmall.com</a:t>
            </a:r>
          </a:p>
          <a:p>
            <a:endParaRPr lang="zh-CN" altLang="en-US" dirty="0"/>
          </a:p>
        </p:txBody>
      </p:sp>
      <p:sp>
        <p:nvSpPr>
          <p:cNvPr id="4" name="灯片编号占位符 3"/>
          <p:cNvSpPr>
            <a:spLocks noGrp="1"/>
          </p:cNvSpPr>
          <p:nvPr>
            <p:ph type="sldNum" sz="quarter" idx="10"/>
          </p:nvPr>
        </p:nvSpPr>
        <p:spPr/>
        <p:txBody>
          <a:bodyPr/>
          <a:lstStyle/>
          <a:p>
            <a:fld id="{97408184-AD96-43DF-A099-EF93AD78C6EF}" type="slidenum">
              <a:rPr lang="zh-CN" altLang="en-US" smtClean="0"/>
              <a:pPr/>
              <a:t>8</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7408184-AD96-43DF-A099-EF93AD78C6EF}" type="slidenum">
              <a:rPr lang="zh-CN" altLang="en-US" smtClean="0"/>
              <a:pPr/>
              <a:t>34</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22ED831-017C-433E-B2F3-04D8CCD2D29A}" type="datetimeFigureOut">
              <a:rPr lang="zh-CN" altLang="en-US" smtClean="0"/>
              <a:pPr/>
              <a:t>2017/7/8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3E1A71-D289-4E0A-A103-517FCE95CD87}"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22ED831-017C-433E-B2F3-04D8CCD2D29A}" type="datetimeFigureOut">
              <a:rPr lang="zh-CN" altLang="en-US" smtClean="0"/>
              <a:pPr/>
              <a:t>2017/7/8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3E1A71-D289-4E0A-A103-517FCE95CD87}"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22ED831-017C-433E-B2F3-04D8CCD2D29A}" type="datetimeFigureOut">
              <a:rPr lang="zh-CN" altLang="en-US" smtClean="0"/>
              <a:pPr/>
              <a:t>2017/7/8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3E1A71-D289-4E0A-A103-517FCE95CD87}"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22ED831-017C-433E-B2F3-04D8CCD2D29A}" type="datetimeFigureOut">
              <a:rPr lang="zh-CN" altLang="en-US" smtClean="0"/>
              <a:pPr/>
              <a:t>2017/7/8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3E1A71-D289-4E0A-A103-517FCE95CD87}"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22ED831-017C-433E-B2F3-04D8CCD2D29A}" type="datetimeFigureOut">
              <a:rPr lang="zh-CN" altLang="en-US" smtClean="0"/>
              <a:pPr/>
              <a:t>2017/7/8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3E1A71-D289-4E0A-A103-517FCE95CD87}"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22ED831-017C-433E-B2F3-04D8CCD2D29A}" type="datetimeFigureOut">
              <a:rPr lang="zh-CN" altLang="en-US" smtClean="0"/>
              <a:pPr/>
              <a:t>2017/7/8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B3E1A71-D289-4E0A-A103-517FCE95CD87}"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22ED831-017C-433E-B2F3-04D8CCD2D29A}" type="datetimeFigureOut">
              <a:rPr lang="zh-CN" altLang="en-US" smtClean="0"/>
              <a:pPr/>
              <a:t>2017/7/8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B3E1A71-D289-4E0A-A103-517FCE95CD87}"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22ED831-017C-433E-B2F3-04D8CCD2D29A}" type="datetimeFigureOut">
              <a:rPr lang="zh-CN" altLang="en-US" smtClean="0"/>
              <a:pPr/>
              <a:t>2017/7/8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B3E1A71-D289-4E0A-A103-517FCE95CD87}"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22ED831-017C-433E-B2F3-04D8CCD2D29A}" type="datetimeFigureOut">
              <a:rPr lang="zh-CN" altLang="en-US" smtClean="0"/>
              <a:pPr/>
              <a:t>2017/7/8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B3E1A71-D289-4E0A-A103-517FCE95CD87}"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22ED831-017C-433E-B2F3-04D8CCD2D29A}" type="datetimeFigureOut">
              <a:rPr lang="zh-CN" altLang="en-US" smtClean="0"/>
              <a:pPr/>
              <a:t>2017/7/8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B3E1A71-D289-4E0A-A103-517FCE95CD87}"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22ED831-017C-433E-B2F3-04D8CCD2D29A}" type="datetimeFigureOut">
              <a:rPr lang="zh-CN" altLang="en-US" smtClean="0"/>
              <a:pPr/>
              <a:t>2017/7/8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B3E1A71-D289-4E0A-A103-517FCE95CD87}"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2ED831-017C-433E-B2F3-04D8CCD2D29A}" type="datetimeFigureOut">
              <a:rPr lang="zh-CN" altLang="en-US" smtClean="0"/>
              <a:pPr/>
              <a:t>2017/7/8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3E1A71-D289-4E0A-A103-517FCE95CD87}"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1.mp3"/></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10.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9.wdp"/><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654" y="0"/>
            <a:ext cx="433593" cy="433593"/>
            <a:chOff x="5410744" y="2640874"/>
            <a:chExt cx="1450713" cy="1450713"/>
          </a:xfrm>
        </p:grpSpPr>
        <p:sp>
          <p:nvSpPr>
            <p:cNvPr id="5" name="矩形 4"/>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 name="矩形 3"/>
            <p:cNvSpPr>
              <a:spLocks noChangeAspect="1"/>
            </p:cNvSpPr>
            <p:nvPr/>
          </p:nvSpPr>
          <p:spPr>
            <a:xfrm>
              <a:off x="5470102" y="2700232"/>
              <a:ext cx="1332000" cy="1331999"/>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527" name="组合 526"/>
          <p:cNvGrpSpPr/>
          <p:nvPr/>
        </p:nvGrpSpPr>
        <p:grpSpPr>
          <a:xfrm>
            <a:off x="454167" y="0"/>
            <a:ext cx="433593" cy="433593"/>
            <a:chOff x="5410744" y="2640874"/>
            <a:chExt cx="1450713" cy="1450713"/>
          </a:xfrm>
        </p:grpSpPr>
        <p:sp>
          <p:nvSpPr>
            <p:cNvPr id="528" name="矩形 52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29" name="矩形 528"/>
            <p:cNvSpPr>
              <a:spLocks noChangeAspect="1"/>
            </p:cNvSpPr>
            <p:nvPr/>
          </p:nvSpPr>
          <p:spPr>
            <a:xfrm>
              <a:off x="5470102" y="2700232"/>
              <a:ext cx="1332000" cy="1331999"/>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530" name="组合 529"/>
          <p:cNvGrpSpPr/>
          <p:nvPr/>
        </p:nvGrpSpPr>
        <p:grpSpPr>
          <a:xfrm>
            <a:off x="906679" y="0"/>
            <a:ext cx="433593" cy="433593"/>
            <a:chOff x="5410744" y="2640874"/>
            <a:chExt cx="1450713" cy="1450713"/>
          </a:xfrm>
        </p:grpSpPr>
        <p:sp>
          <p:nvSpPr>
            <p:cNvPr id="531" name="矩形 530"/>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32" name="矩形 531"/>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533" name="组合 532"/>
          <p:cNvGrpSpPr/>
          <p:nvPr/>
        </p:nvGrpSpPr>
        <p:grpSpPr>
          <a:xfrm>
            <a:off x="1359192" y="0"/>
            <a:ext cx="433593" cy="433593"/>
            <a:chOff x="5410744" y="2640874"/>
            <a:chExt cx="1450713" cy="1450713"/>
          </a:xfrm>
        </p:grpSpPr>
        <p:sp>
          <p:nvSpPr>
            <p:cNvPr id="534" name="矩形 53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35" name="矩形 534"/>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536" name="组合 535"/>
          <p:cNvGrpSpPr/>
          <p:nvPr/>
        </p:nvGrpSpPr>
        <p:grpSpPr>
          <a:xfrm>
            <a:off x="1811705" y="0"/>
            <a:ext cx="433593" cy="433593"/>
            <a:chOff x="5410744" y="2640874"/>
            <a:chExt cx="1450713" cy="1450713"/>
          </a:xfrm>
        </p:grpSpPr>
        <p:sp>
          <p:nvSpPr>
            <p:cNvPr id="537" name="矩形 536"/>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38" name="矩形 537"/>
            <p:cNvSpPr>
              <a:spLocks noChangeAspect="1"/>
            </p:cNvSpPr>
            <p:nvPr/>
          </p:nvSpPr>
          <p:spPr>
            <a:xfrm>
              <a:off x="5470102" y="2700232"/>
              <a:ext cx="1332000" cy="1331999"/>
            </a:xfrm>
            <a:prstGeom prst="rect">
              <a:avLst/>
            </a:prstGeom>
            <a:gradFill flip="none" rotWithShape="1">
              <a:gsLst>
                <a:gs pos="0">
                  <a:srgbClr val="D6A213">
                    <a:lumMod val="92000"/>
                  </a:srgbClr>
                </a:gs>
                <a:gs pos="100000">
                  <a:srgbClr val="BF850F">
                    <a:lumMod val="92000"/>
                  </a:srgbClr>
                </a:gs>
                <a:gs pos="51000">
                  <a:srgbClr val="9B5F0D">
                    <a:lumMod val="9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539" name="组合 538"/>
          <p:cNvGrpSpPr/>
          <p:nvPr/>
        </p:nvGrpSpPr>
        <p:grpSpPr>
          <a:xfrm>
            <a:off x="2264218" y="0"/>
            <a:ext cx="433593" cy="433593"/>
            <a:chOff x="5410744" y="2640874"/>
            <a:chExt cx="1450713" cy="1450713"/>
          </a:xfrm>
        </p:grpSpPr>
        <p:sp>
          <p:nvSpPr>
            <p:cNvPr id="540" name="矩形 53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41" name="矩形 540"/>
            <p:cNvSpPr>
              <a:spLocks noChangeAspect="1"/>
            </p:cNvSpPr>
            <p:nvPr/>
          </p:nvSpPr>
          <p:spPr>
            <a:xfrm>
              <a:off x="5470102" y="2700232"/>
              <a:ext cx="1332000" cy="1331999"/>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542" name="组合 541"/>
          <p:cNvGrpSpPr/>
          <p:nvPr/>
        </p:nvGrpSpPr>
        <p:grpSpPr>
          <a:xfrm>
            <a:off x="2716730" y="0"/>
            <a:ext cx="433593" cy="433593"/>
            <a:chOff x="5410744" y="2640874"/>
            <a:chExt cx="1450713" cy="1450713"/>
          </a:xfrm>
        </p:grpSpPr>
        <p:sp>
          <p:nvSpPr>
            <p:cNvPr id="543" name="矩形 542"/>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44" name="矩形 543"/>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545" name="组合 544"/>
          <p:cNvGrpSpPr/>
          <p:nvPr/>
        </p:nvGrpSpPr>
        <p:grpSpPr>
          <a:xfrm>
            <a:off x="3169243" y="0"/>
            <a:ext cx="433593" cy="433593"/>
            <a:chOff x="5410744" y="2640874"/>
            <a:chExt cx="1450713" cy="1450713"/>
          </a:xfrm>
        </p:grpSpPr>
        <p:sp>
          <p:nvSpPr>
            <p:cNvPr id="546" name="矩形 54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47" name="矩形 546"/>
            <p:cNvSpPr>
              <a:spLocks noChangeAspect="1"/>
            </p:cNvSpPr>
            <p:nvPr/>
          </p:nvSpPr>
          <p:spPr>
            <a:xfrm>
              <a:off x="5470102" y="2700232"/>
              <a:ext cx="1332000" cy="1331999"/>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548" name="组合 547"/>
          <p:cNvGrpSpPr/>
          <p:nvPr/>
        </p:nvGrpSpPr>
        <p:grpSpPr>
          <a:xfrm>
            <a:off x="3621756" y="0"/>
            <a:ext cx="433593" cy="433593"/>
            <a:chOff x="5410744" y="2640874"/>
            <a:chExt cx="1450713" cy="1450713"/>
          </a:xfrm>
        </p:grpSpPr>
        <p:sp>
          <p:nvSpPr>
            <p:cNvPr id="549" name="矩形 548"/>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50" name="矩形 549"/>
            <p:cNvSpPr>
              <a:spLocks noChangeAspect="1"/>
            </p:cNvSpPr>
            <p:nvPr/>
          </p:nvSpPr>
          <p:spPr>
            <a:xfrm>
              <a:off x="5470102" y="2700232"/>
              <a:ext cx="1332000" cy="1331999"/>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031" name="组合 1030"/>
          <p:cNvGrpSpPr/>
          <p:nvPr/>
        </p:nvGrpSpPr>
        <p:grpSpPr>
          <a:xfrm>
            <a:off x="1654" y="458886"/>
            <a:ext cx="433593" cy="433593"/>
            <a:chOff x="5410744" y="2640874"/>
            <a:chExt cx="1450713" cy="1450713"/>
          </a:xfrm>
        </p:grpSpPr>
        <p:sp>
          <p:nvSpPr>
            <p:cNvPr id="1056" name="矩形 105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057" name="矩形 1056"/>
            <p:cNvSpPr>
              <a:spLocks noChangeAspect="1"/>
            </p:cNvSpPr>
            <p:nvPr/>
          </p:nvSpPr>
          <p:spPr>
            <a:xfrm>
              <a:off x="5470102" y="2700232"/>
              <a:ext cx="1332000" cy="1331999"/>
            </a:xfrm>
            <a:prstGeom prst="rect">
              <a:avLst/>
            </a:prstGeom>
            <a:gradFill flip="none" rotWithShape="1">
              <a:gsLst>
                <a:gs pos="0">
                  <a:srgbClr val="D6A213">
                    <a:lumMod val="60000"/>
                    <a:lumOff val="40000"/>
                  </a:srgbClr>
                </a:gs>
                <a:gs pos="100000">
                  <a:srgbClr val="BF850F">
                    <a:lumMod val="60000"/>
                    <a:lumOff val="40000"/>
                  </a:srgbClr>
                </a:gs>
                <a:gs pos="51000">
                  <a:srgbClr val="9B5F0D">
                    <a:lumMod val="60000"/>
                    <a:lumOff val="4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032" name="组合 1031"/>
          <p:cNvGrpSpPr/>
          <p:nvPr/>
        </p:nvGrpSpPr>
        <p:grpSpPr>
          <a:xfrm>
            <a:off x="454167" y="458886"/>
            <a:ext cx="433593" cy="433593"/>
            <a:chOff x="5410744" y="2640874"/>
            <a:chExt cx="1450713" cy="1450713"/>
          </a:xfrm>
        </p:grpSpPr>
        <p:sp>
          <p:nvSpPr>
            <p:cNvPr id="1054" name="矩形 105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055" name="矩形 1054"/>
            <p:cNvSpPr>
              <a:spLocks noChangeAspect="1"/>
            </p:cNvSpPr>
            <p:nvPr/>
          </p:nvSpPr>
          <p:spPr>
            <a:xfrm>
              <a:off x="5470102" y="2700232"/>
              <a:ext cx="1332000" cy="1331999"/>
            </a:xfrm>
            <a:prstGeom prst="rect">
              <a:avLst/>
            </a:prstGeom>
            <a:gradFill flip="none" rotWithShape="1">
              <a:gsLst>
                <a:gs pos="0">
                  <a:srgbClr val="D6A213">
                    <a:lumMod val="70000"/>
                    <a:lumOff val="30000"/>
                  </a:srgbClr>
                </a:gs>
                <a:gs pos="100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033" name="组合 1032"/>
          <p:cNvGrpSpPr/>
          <p:nvPr/>
        </p:nvGrpSpPr>
        <p:grpSpPr>
          <a:xfrm>
            <a:off x="906679" y="458886"/>
            <a:ext cx="433593" cy="433593"/>
            <a:chOff x="5410744" y="2640874"/>
            <a:chExt cx="1450713" cy="1450713"/>
          </a:xfrm>
        </p:grpSpPr>
        <p:sp>
          <p:nvSpPr>
            <p:cNvPr id="1052" name="矩形 105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053" name="矩形 1052"/>
            <p:cNvSpPr>
              <a:spLocks noChangeAspect="1"/>
            </p:cNvSpPr>
            <p:nvPr/>
          </p:nvSpPr>
          <p:spPr>
            <a:xfrm>
              <a:off x="5470102" y="2700232"/>
              <a:ext cx="1332000" cy="1331999"/>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034" name="组合 1033"/>
          <p:cNvGrpSpPr/>
          <p:nvPr/>
        </p:nvGrpSpPr>
        <p:grpSpPr>
          <a:xfrm>
            <a:off x="1359192" y="458886"/>
            <a:ext cx="433593" cy="433593"/>
            <a:chOff x="5410744" y="2640874"/>
            <a:chExt cx="1450713" cy="1450713"/>
          </a:xfrm>
        </p:grpSpPr>
        <p:sp>
          <p:nvSpPr>
            <p:cNvPr id="1050" name="矩形 104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051" name="矩形 1050"/>
            <p:cNvSpPr>
              <a:spLocks noChangeAspect="1"/>
            </p:cNvSpPr>
            <p:nvPr/>
          </p:nvSpPr>
          <p:spPr>
            <a:xfrm>
              <a:off x="5470102" y="2700232"/>
              <a:ext cx="1332000" cy="1331999"/>
            </a:xfrm>
            <a:prstGeom prst="rect">
              <a:avLst/>
            </a:prstGeom>
            <a:gradFill flip="none" rotWithShape="1">
              <a:gsLst>
                <a:gs pos="0">
                  <a:srgbClr val="D6A213">
                    <a:lumMod val="65000"/>
                    <a:lumOff val="35000"/>
                  </a:srgbClr>
                </a:gs>
                <a:gs pos="100000">
                  <a:srgbClr val="BF850F">
                    <a:lumMod val="65000"/>
                    <a:lumOff val="35000"/>
                  </a:srgbClr>
                </a:gs>
                <a:gs pos="51000">
                  <a:srgbClr val="9B5F0D">
                    <a:lumMod val="65000"/>
                    <a:lumOff val="3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035" name="组合 1034"/>
          <p:cNvGrpSpPr/>
          <p:nvPr/>
        </p:nvGrpSpPr>
        <p:grpSpPr>
          <a:xfrm>
            <a:off x="1811705" y="458886"/>
            <a:ext cx="433593" cy="433593"/>
            <a:chOff x="5410744" y="2640874"/>
            <a:chExt cx="1450713" cy="1450713"/>
          </a:xfrm>
        </p:grpSpPr>
        <p:sp>
          <p:nvSpPr>
            <p:cNvPr id="1048" name="矩形 104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049" name="矩形 1048"/>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036" name="组合 1035"/>
          <p:cNvGrpSpPr/>
          <p:nvPr/>
        </p:nvGrpSpPr>
        <p:grpSpPr>
          <a:xfrm>
            <a:off x="2264218" y="458886"/>
            <a:ext cx="433593" cy="433593"/>
            <a:chOff x="5410744" y="2640874"/>
            <a:chExt cx="1450713" cy="1450713"/>
          </a:xfrm>
        </p:grpSpPr>
        <p:sp>
          <p:nvSpPr>
            <p:cNvPr id="1046" name="矩形 104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047" name="矩形 1046"/>
            <p:cNvSpPr>
              <a:spLocks noChangeAspect="1"/>
            </p:cNvSpPr>
            <p:nvPr/>
          </p:nvSpPr>
          <p:spPr>
            <a:xfrm>
              <a:off x="5470102" y="2700232"/>
              <a:ext cx="1332000" cy="1331999"/>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037" name="组合 1036"/>
          <p:cNvGrpSpPr/>
          <p:nvPr/>
        </p:nvGrpSpPr>
        <p:grpSpPr>
          <a:xfrm>
            <a:off x="2716730" y="458886"/>
            <a:ext cx="433593" cy="433593"/>
            <a:chOff x="5410744" y="2640874"/>
            <a:chExt cx="1450713" cy="1450713"/>
          </a:xfrm>
        </p:grpSpPr>
        <p:sp>
          <p:nvSpPr>
            <p:cNvPr id="1044" name="矩形 104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045" name="矩形 1044"/>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038" name="组合 1037"/>
          <p:cNvGrpSpPr/>
          <p:nvPr/>
        </p:nvGrpSpPr>
        <p:grpSpPr>
          <a:xfrm>
            <a:off x="3169243" y="458886"/>
            <a:ext cx="433593" cy="433593"/>
            <a:chOff x="5410744" y="2640874"/>
            <a:chExt cx="1450713" cy="1450713"/>
          </a:xfrm>
        </p:grpSpPr>
        <p:sp>
          <p:nvSpPr>
            <p:cNvPr id="1042" name="矩形 104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043" name="矩形 1042"/>
            <p:cNvSpPr>
              <a:spLocks noChangeAspect="1"/>
            </p:cNvSpPr>
            <p:nvPr/>
          </p:nvSpPr>
          <p:spPr>
            <a:xfrm>
              <a:off x="5470102" y="2700232"/>
              <a:ext cx="1332000" cy="1331999"/>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039" name="组合 1038"/>
          <p:cNvGrpSpPr/>
          <p:nvPr/>
        </p:nvGrpSpPr>
        <p:grpSpPr>
          <a:xfrm>
            <a:off x="3621756" y="458886"/>
            <a:ext cx="433593" cy="433593"/>
            <a:chOff x="5410744" y="2640874"/>
            <a:chExt cx="1450713" cy="1450713"/>
          </a:xfrm>
        </p:grpSpPr>
        <p:sp>
          <p:nvSpPr>
            <p:cNvPr id="1040" name="矩形 103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041" name="矩形 1040"/>
            <p:cNvSpPr>
              <a:spLocks noChangeAspect="1"/>
            </p:cNvSpPr>
            <p:nvPr/>
          </p:nvSpPr>
          <p:spPr>
            <a:xfrm>
              <a:off x="5470102" y="2700232"/>
              <a:ext cx="1332000" cy="1331999"/>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059" name="组合 1058"/>
          <p:cNvGrpSpPr/>
          <p:nvPr/>
        </p:nvGrpSpPr>
        <p:grpSpPr>
          <a:xfrm>
            <a:off x="1654" y="917772"/>
            <a:ext cx="433593" cy="433593"/>
            <a:chOff x="5410744" y="2640874"/>
            <a:chExt cx="1450713" cy="1450713"/>
          </a:xfrm>
        </p:grpSpPr>
        <p:sp>
          <p:nvSpPr>
            <p:cNvPr id="1084" name="矩形 108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085" name="矩形 1084"/>
            <p:cNvSpPr>
              <a:spLocks noChangeAspect="1"/>
            </p:cNvSpPr>
            <p:nvPr/>
          </p:nvSpPr>
          <p:spPr>
            <a:xfrm>
              <a:off x="5470102" y="2700232"/>
              <a:ext cx="1332000" cy="1331999"/>
            </a:xfrm>
            <a:prstGeom prst="rect">
              <a:avLst/>
            </a:prstGeom>
            <a:gradFill flip="none" rotWithShape="1">
              <a:gsLst>
                <a:gs pos="0">
                  <a:srgbClr val="D6A213">
                    <a:lumMod val="70000"/>
                    <a:lumOff val="30000"/>
                  </a:srgbClr>
                </a:gs>
                <a:gs pos="99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060" name="组合 1059"/>
          <p:cNvGrpSpPr/>
          <p:nvPr/>
        </p:nvGrpSpPr>
        <p:grpSpPr>
          <a:xfrm>
            <a:off x="454167" y="917772"/>
            <a:ext cx="433593" cy="433593"/>
            <a:chOff x="5410744" y="2640874"/>
            <a:chExt cx="1450713" cy="1450713"/>
          </a:xfrm>
        </p:grpSpPr>
        <p:sp>
          <p:nvSpPr>
            <p:cNvPr id="1082" name="矩形 108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083" name="矩形 1082"/>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061" name="组合 1060"/>
          <p:cNvGrpSpPr/>
          <p:nvPr/>
        </p:nvGrpSpPr>
        <p:grpSpPr>
          <a:xfrm>
            <a:off x="906679" y="917772"/>
            <a:ext cx="433593" cy="433593"/>
            <a:chOff x="5410744" y="2640874"/>
            <a:chExt cx="1450713" cy="1450713"/>
          </a:xfrm>
        </p:grpSpPr>
        <p:sp>
          <p:nvSpPr>
            <p:cNvPr id="1080" name="矩形 107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081" name="矩形 1080"/>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062" name="组合 1061"/>
          <p:cNvGrpSpPr/>
          <p:nvPr/>
        </p:nvGrpSpPr>
        <p:grpSpPr>
          <a:xfrm>
            <a:off x="1359192" y="917772"/>
            <a:ext cx="433593" cy="433593"/>
            <a:chOff x="5410744" y="2640874"/>
            <a:chExt cx="1450713" cy="1450713"/>
          </a:xfrm>
        </p:grpSpPr>
        <p:sp>
          <p:nvSpPr>
            <p:cNvPr id="1078" name="矩形 107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079" name="矩形 1078"/>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063" name="组合 1062"/>
          <p:cNvGrpSpPr/>
          <p:nvPr/>
        </p:nvGrpSpPr>
        <p:grpSpPr>
          <a:xfrm>
            <a:off x="1811705" y="917772"/>
            <a:ext cx="433593" cy="433593"/>
            <a:chOff x="5410744" y="2640874"/>
            <a:chExt cx="1450713" cy="1450713"/>
          </a:xfrm>
        </p:grpSpPr>
        <p:sp>
          <p:nvSpPr>
            <p:cNvPr id="1076" name="矩形 107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077" name="矩形 1076"/>
            <p:cNvSpPr>
              <a:spLocks noChangeAspect="1"/>
            </p:cNvSpPr>
            <p:nvPr/>
          </p:nvSpPr>
          <p:spPr>
            <a:xfrm>
              <a:off x="5470102" y="2700232"/>
              <a:ext cx="1332000" cy="1331999"/>
            </a:xfrm>
            <a:prstGeom prst="rect">
              <a:avLst/>
            </a:prstGeom>
            <a:gradFill flip="none" rotWithShape="1">
              <a:gsLst>
                <a:gs pos="0">
                  <a:srgbClr val="D6A213">
                    <a:lumMod val="74000"/>
                    <a:lumOff val="26000"/>
                  </a:srgbClr>
                </a:gs>
                <a:gs pos="100000">
                  <a:srgbClr val="BF850F">
                    <a:lumMod val="74000"/>
                    <a:lumOff val="26000"/>
                  </a:srgbClr>
                </a:gs>
                <a:gs pos="51000">
                  <a:srgbClr val="9B5F0D">
                    <a:lumMod val="74000"/>
                    <a:lumOff val="26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064" name="组合 1063"/>
          <p:cNvGrpSpPr/>
          <p:nvPr/>
        </p:nvGrpSpPr>
        <p:grpSpPr>
          <a:xfrm>
            <a:off x="2264218" y="917772"/>
            <a:ext cx="433593" cy="433593"/>
            <a:chOff x="5410744" y="2640874"/>
            <a:chExt cx="1450713" cy="1450713"/>
          </a:xfrm>
        </p:grpSpPr>
        <p:sp>
          <p:nvSpPr>
            <p:cNvPr id="1074" name="矩形 107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075" name="矩形 1074"/>
            <p:cNvSpPr>
              <a:spLocks noChangeAspect="1"/>
            </p:cNvSpPr>
            <p:nvPr/>
          </p:nvSpPr>
          <p:spPr>
            <a:xfrm>
              <a:off x="5470102" y="2700232"/>
              <a:ext cx="1332000" cy="1331999"/>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065" name="组合 1064"/>
          <p:cNvGrpSpPr/>
          <p:nvPr/>
        </p:nvGrpSpPr>
        <p:grpSpPr>
          <a:xfrm>
            <a:off x="2716730" y="917772"/>
            <a:ext cx="433593" cy="433593"/>
            <a:chOff x="5410744" y="2640874"/>
            <a:chExt cx="1450713" cy="1450713"/>
          </a:xfrm>
        </p:grpSpPr>
        <p:sp>
          <p:nvSpPr>
            <p:cNvPr id="1072" name="矩形 107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073" name="矩形 1072"/>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F4E96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066" name="组合 1065"/>
          <p:cNvGrpSpPr/>
          <p:nvPr/>
        </p:nvGrpSpPr>
        <p:grpSpPr>
          <a:xfrm>
            <a:off x="3169243" y="917772"/>
            <a:ext cx="433593" cy="433593"/>
            <a:chOff x="5410744" y="2640874"/>
            <a:chExt cx="1450713" cy="1450713"/>
          </a:xfrm>
        </p:grpSpPr>
        <p:sp>
          <p:nvSpPr>
            <p:cNvPr id="1070" name="矩形 106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071" name="矩形 1070"/>
            <p:cNvSpPr>
              <a:spLocks noChangeAspect="1"/>
            </p:cNvSpPr>
            <p:nvPr/>
          </p:nvSpPr>
          <p:spPr>
            <a:xfrm>
              <a:off x="5470102" y="2700232"/>
              <a:ext cx="1332000" cy="1331999"/>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067" name="组合 1066"/>
          <p:cNvGrpSpPr/>
          <p:nvPr/>
        </p:nvGrpSpPr>
        <p:grpSpPr>
          <a:xfrm>
            <a:off x="3621756" y="917772"/>
            <a:ext cx="433593" cy="433593"/>
            <a:chOff x="5410744" y="2640874"/>
            <a:chExt cx="1450713" cy="1450713"/>
          </a:xfrm>
        </p:grpSpPr>
        <p:sp>
          <p:nvSpPr>
            <p:cNvPr id="1068" name="矩形 106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069" name="矩形 1068"/>
            <p:cNvSpPr>
              <a:spLocks noChangeAspect="1"/>
            </p:cNvSpPr>
            <p:nvPr/>
          </p:nvSpPr>
          <p:spPr>
            <a:xfrm>
              <a:off x="5470102" y="2700232"/>
              <a:ext cx="1332000" cy="1331999"/>
            </a:xfrm>
            <a:prstGeom prst="rect">
              <a:avLst/>
            </a:prstGeom>
            <a:gradFill flip="none" rotWithShape="1">
              <a:gsLst>
                <a:gs pos="0">
                  <a:srgbClr val="D6A213">
                    <a:lumMod val="70000"/>
                    <a:lumOff val="30000"/>
                  </a:srgbClr>
                </a:gs>
                <a:gs pos="100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087" name="组合 1086"/>
          <p:cNvGrpSpPr/>
          <p:nvPr/>
        </p:nvGrpSpPr>
        <p:grpSpPr>
          <a:xfrm>
            <a:off x="1654" y="1376660"/>
            <a:ext cx="433593" cy="433593"/>
            <a:chOff x="5410744" y="2640874"/>
            <a:chExt cx="1450713" cy="1450713"/>
          </a:xfrm>
        </p:grpSpPr>
        <p:sp>
          <p:nvSpPr>
            <p:cNvPr id="1112" name="矩形 111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113" name="矩形 1112"/>
            <p:cNvSpPr>
              <a:spLocks noChangeAspect="1"/>
            </p:cNvSpPr>
            <p:nvPr/>
          </p:nvSpPr>
          <p:spPr>
            <a:xfrm>
              <a:off x="5470102" y="2700232"/>
              <a:ext cx="1332000" cy="1331999"/>
            </a:xfrm>
            <a:prstGeom prst="rect">
              <a:avLst/>
            </a:prstGeom>
            <a:gradFill flip="none" rotWithShape="1">
              <a:gsLst>
                <a:gs pos="0">
                  <a:srgbClr val="D6A213">
                    <a:lumMod val="50000"/>
                    <a:lumOff val="50000"/>
                  </a:srgbClr>
                </a:gs>
                <a:gs pos="100000">
                  <a:srgbClr val="BF850F">
                    <a:lumMod val="50000"/>
                    <a:lumOff val="50000"/>
                  </a:srgbClr>
                </a:gs>
                <a:gs pos="50000">
                  <a:srgbClr val="9B5F0D">
                    <a:lumMod val="50000"/>
                    <a:lumOff val="5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088" name="组合 1087"/>
          <p:cNvGrpSpPr/>
          <p:nvPr/>
        </p:nvGrpSpPr>
        <p:grpSpPr>
          <a:xfrm>
            <a:off x="454167" y="1376660"/>
            <a:ext cx="433593" cy="433593"/>
            <a:chOff x="5410744" y="2640874"/>
            <a:chExt cx="1450713" cy="1450713"/>
          </a:xfrm>
        </p:grpSpPr>
        <p:sp>
          <p:nvSpPr>
            <p:cNvPr id="1110" name="矩形 110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111" name="矩形 1110"/>
            <p:cNvSpPr>
              <a:spLocks noChangeAspect="1"/>
            </p:cNvSpPr>
            <p:nvPr/>
          </p:nvSpPr>
          <p:spPr>
            <a:xfrm>
              <a:off x="5470102" y="2700232"/>
              <a:ext cx="1332000" cy="1331999"/>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089" name="组合 1088"/>
          <p:cNvGrpSpPr/>
          <p:nvPr/>
        </p:nvGrpSpPr>
        <p:grpSpPr>
          <a:xfrm>
            <a:off x="906679" y="1376660"/>
            <a:ext cx="433593" cy="433593"/>
            <a:chOff x="5410744" y="2640874"/>
            <a:chExt cx="1450713" cy="1450713"/>
          </a:xfrm>
        </p:grpSpPr>
        <p:sp>
          <p:nvSpPr>
            <p:cNvPr id="1108" name="矩形 110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109" name="矩形 1108"/>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090" name="组合 1089"/>
          <p:cNvGrpSpPr/>
          <p:nvPr/>
        </p:nvGrpSpPr>
        <p:grpSpPr>
          <a:xfrm>
            <a:off x="1359192" y="1376660"/>
            <a:ext cx="433593" cy="433593"/>
            <a:chOff x="5410744" y="2640874"/>
            <a:chExt cx="1450713" cy="1450713"/>
          </a:xfrm>
        </p:grpSpPr>
        <p:sp>
          <p:nvSpPr>
            <p:cNvPr id="1106" name="矩形 110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107" name="矩形 1106"/>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091" name="组合 1090"/>
          <p:cNvGrpSpPr/>
          <p:nvPr/>
        </p:nvGrpSpPr>
        <p:grpSpPr>
          <a:xfrm>
            <a:off x="1811705" y="1376660"/>
            <a:ext cx="433593" cy="433593"/>
            <a:chOff x="5410744" y="2640874"/>
            <a:chExt cx="1450713" cy="1450713"/>
          </a:xfrm>
        </p:grpSpPr>
        <p:sp>
          <p:nvSpPr>
            <p:cNvPr id="1104" name="矩形 110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105" name="矩形 1104"/>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092" name="组合 1091"/>
          <p:cNvGrpSpPr/>
          <p:nvPr/>
        </p:nvGrpSpPr>
        <p:grpSpPr>
          <a:xfrm>
            <a:off x="2264218" y="1376660"/>
            <a:ext cx="433593" cy="433593"/>
            <a:chOff x="5410744" y="2640874"/>
            <a:chExt cx="1450713" cy="1450713"/>
          </a:xfrm>
        </p:grpSpPr>
        <p:sp>
          <p:nvSpPr>
            <p:cNvPr id="1102" name="矩形 110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103" name="矩形 1102"/>
            <p:cNvSpPr>
              <a:spLocks noChangeAspect="1"/>
            </p:cNvSpPr>
            <p:nvPr/>
          </p:nvSpPr>
          <p:spPr>
            <a:xfrm>
              <a:off x="5470102" y="2700232"/>
              <a:ext cx="1332000" cy="1331999"/>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093" name="组合 1092"/>
          <p:cNvGrpSpPr/>
          <p:nvPr/>
        </p:nvGrpSpPr>
        <p:grpSpPr>
          <a:xfrm>
            <a:off x="2716730" y="1376660"/>
            <a:ext cx="433593" cy="433593"/>
            <a:chOff x="5410744" y="2640874"/>
            <a:chExt cx="1450713" cy="1450713"/>
          </a:xfrm>
        </p:grpSpPr>
        <p:sp>
          <p:nvSpPr>
            <p:cNvPr id="1100" name="矩形 109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101" name="矩形 1100"/>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094" name="组合 1093"/>
          <p:cNvGrpSpPr/>
          <p:nvPr/>
        </p:nvGrpSpPr>
        <p:grpSpPr>
          <a:xfrm>
            <a:off x="3169243" y="1376660"/>
            <a:ext cx="433593" cy="433593"/>
            <a:chOff x="5410744" y="2640874"/>
            <a:chExt cx="1450713" cy="1450713"/>
          </a:xfrm>
        </p:grpSpPr>
        <p:sp>
          <p:nvSpPr>
            <p:cNvPr id="1098" name="矩形 109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099" name="矩形 1098"/>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095" name="组合 1094"/>
          <p:cNvGrpSpPr/>
          <p:nvPr/>
        </p:nvGrpSpPr>
        <p:grpSpPr>
          <a:xfrm>
            <a:off x="3621756" y="1376660"/>
            <a:ext cx="433593" cy="433593"/>
            <a:chOff x="5410744" y="2640874"/>
            <a:chExt cx="1450713" cy="1450713"/>
          </a:xfrm>
        </p:grpSpPr>
        <p:sp>
          <p:nvSpPr>
            <p:cNvPr id="1096" name="矩形 109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097" name="矩形 1096"/>
            <p:cNvSpPr>
              <a:spLocks noChangeAspect="1"/>
            </p:cNvSpPr>
            <p:nvPr/>
          </p:nvSpPr>
          <p:spPr>
            <a:xfrm>
              <a:off x="5470102" y="2700232"/>
              <a:ext cx="1332000" cy="1331999"/>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115" name="组合 1114"/>
          <p:cNvGrpSpPr/>
          <p:nvPr/>
        </p:nvGrpSpPr>
        <p:grpSpPr>
          <a:xfrm>
            <a:off x="1654" y="1835546"/>
            <a:ext cx="433593" cy="433593"/>
            <a:chOff x="5410744" y="2640874"/>
            <a:chExt cx="1450713" cy="1450713"/>
          </a:xfrm>
        </p:grpSpPr>
        <p:sp>
          <p:nvSpPr>
            <p:cNvPr id="1140" name="矩形 113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141" name="矩形 1140"/>
            <p:cNvSpPr>
              <a:spLocks noChangeAspect="1"/>
            </p:cNvSpPr>
            <p:nvPr/>
          </p:nvSpPr>
          <p:spPr>
            <a:xfrm>
              <a:off x="5470102" y="2700232"/>
              <a:ext cx="1332000" cy="1331999"/>
            </a:xfrm>
            <a:prstGeom prst="rect">
              <a:avLst/>
            </a:prstGeom>
            <a:gradFill flip="none" rotWithShape="1">
              <a:gsLst>
                <a:gs pos="0">
                  <a:srgbClr val="D6A213">
                    <a:lumMod val="65000"/>
                    <a:lumOff val="35000"/>
                  </a:srgbClr>
                </a:gs>
                <a:gs pos="100000">
                  <a:srgbClr val="BF850F">
                    <a:lumMod val="65000"/>
                    <a:lumOff val="35000"/>
                  </a:srgbClr>
                </a:gs>
                <a:gs pos="51000">
                  <a:srgbClr val="9B5F0D">
                    <a:lumMod val="65000"/>
                    <a:lumOff val="3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116" name="组合 1115"/>
          <p:cNvGrpSpPr/>
          <p:nvPr/>
        </p:nvGrpSpPr>
        <p:grpSpPr>
          <a:xfrm>
            <a:off x="454167" y="1835546"/>
            <a:ext cx="433593" cy="433593"/>
            <a:chOff x="5410744" y="2640874"/>
            <a:chExt cx="1450713" cy="1450713"/>
          </a:xfrm>
        </p:grpSpPr>
        <p:sp>
          <p:nvSpPr>
            <p:cNvPr id="1138" name="矩形 113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139" name="矩形 1138"/>
            <p:cNvSpPr>
              <a:spLocks noChangeAspect="1"/>
            </p:cNvSpPr>
            <p:nvPr/>
          </p:nvSpPr>
          <p:spPr>
            <a:xfrm>
              <a:off x="5470102" y="2700232"/>
              <a:ext cx="1332000" cy="1331999"/>
            </a:xfrm>
            <a:prstGeom prst="rect">
              <a:avLst/>
            </a:prstGeom>
            <a:solidFill>
              <a:srgbClr val="FCF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117" name="组合 1116"/>
          <p:cNvGrpSpPr/>
          <p:nvPr/>
        </p:nvGrpSpPr>
        <p:grpSpPr>
          <a:xfrm>
            <a:off x="906679" y="1835546"/>
            <a:ext cx="433593" cy="433593"/>
            <a:chOff x="5410744" y="2640874"/>
            <a:chExt cx="1450713" cy="1450713"/>
          </a:xfrm>
        </p:grpSpPr>
        <p:sp>
          <p:nvSpPr>
            <p:cNvPr id="1136" name="矩形 113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137" name="矩形 1136"/>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118" name="组合 1117"/>
          <p:cNvGrpSpPr/>
          <p:nvPr/>
        </p:nvGrpSpPr>
        <p:grpSpPr>
          <a:xfrm>
            <a:off x="1359192" y="1835546"/>
            <a:ext cx="433593" cy="433593"/>
            <a:chOff x="5410744" y="2640874"/>
            <a:chExt cx="1450713" cy="1450713"/>
          </a:xfrm>
        </p:grpSpPr>
        <p:sp>
          <p:nvSpPr>
            <p:cNvPr id="1134" name="矩形 113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135" name="矩形 1134"/>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119" name="组合 1118"/>
          <p:cNvGrpSpPr/>
          <p:nvPr/>
        </p:nvGrpSpPr>
        <p:grpSpPr>
          <a:xfrm>
            <a:off x="1811705" y="1835546"/>
            <a:ext cx="433593" cy="433593"/>
            <a:chOff x="5410744" y="2640874"/>
            <a:chExt cx="1450713" cy="1450713"/>
          </a:xfrm>
        </p:grpSpPr>
        <p:sp>
          <p:nvSpPr>
            <p:cNvPr id="1132" name="矩形 113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133" name="矩形 1132"/>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120" name="组合 1119"/>
          <p:cNvGrpSpPr/>
          <p:nvPr/>
        </p:nvGrpSpPr>
        <p:grpSpPr>
          <a:xfrm>
            <a:off x="2264218" y="1835546"/>
            <a:ext cx="433593" cy="433593"/>
            <a:chOff x="5410744" y="2640874"/>
            <a:chExt cx="1450713" cy="1450713"/>
          </a:xfrm>
        </p:grpSpPr>
        <p:sp>
          <p:nvSpPr>
            <p:cNvPr id="1130" name="矩形 112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131" name="矩形 1130"/>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121" name="组合 1120"/>
          <p:cNvGrpSpPr/>
          <p:nvPr/>
        </p:nvGrpSpPr>
        <p:grpSpPr>
          <a:xfrm>
            <a:off x="2716730" y="1835546"/>
            <a:ext cx="433593" cy="433593"/>
            <a:chOff x="5410744" y="2640874"/>
            <a:chExt cx="1450713" cy="1450713"/>
          </a:xfrm>
        </p:grpSpPr>
        <p:sp>
          <p:nvSpPr>
            <p:cNvPr id="1128" name="矩形 112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129" name="矩形 1128"/>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122" name="组合 1121"/>
          <p:cNvGrpSpPr/>
          <p:nvPr/>
        </p:nvGrpSpPr>
        <p:grpSpPr>
          <a:xfrm>
            <a:off x="3169243" y="1835546"/>
            <a:ext cx="433593" cy="433593"/>
            <a:chOff x="5410744" y="2640874"/>
            <a:chExt cx="1450713" cy="1450713"/>
          </a:xfrm>
        </p:grpSpPr>
        <p:sp>
          <p:nvSpPr>
            <p:cNvPr id="1126" name="矩形 112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127" name="矩形 1126"/>
            <p:cNvSpPr>
              <a:spLocks noChangeAspect="1"/>
            </p:cNvSpPr>
            <p:nvPr/>
          </p:nvSpPr>
          <p:spPr>
            <a:xfrm>
              <a:off x="5470102" y="2700232"/>
              <a:ext cx="1332000" cy="1331999"/>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123" name="组合 1122"/>
          <p:cNvGrpSpPr/>
          <p:nvPr/>
        </p:nvGrpSpPr>
        <p:grpSpPr>
          <a:xfrm>
            <a:off x="3621756" y="1835546"/>
            <a:ext cx="433593" cy="433593"/>
            <a:chOff x="5410744" y="2640874"/>
            <a:chExt cx="1450713" cy="1450713"/>
          </a:xfrm>
        </p:grpSpPr>
        <p:sp>
          <p:nvSpPr>
            <p:cNvPr id="1124" name="矩形 112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125" name="矩形 1124"/>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143" name="组合 1142"/>
          <p:cNvGrpSpPr/>
          <p:nvPr/>
        </p:nvGrpSpPr>
        <p:grpSpPr>
          <a:xfrm>
            <a:off x="1654" y="2294432"/>
            <a:ext cx="433593" cy="433593"/>
            <a:chOff x="5410744" y="2640874"/>
            <a:chExt cx="1450713" cy="1450713"/>
          </a:xfrm>
        </p:grpSpPr>
        <p:sp>
          <p:nvSpPr>
            <p:cNvPr id="1168" name="矩形 116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169" name="矩形 1168"/>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F4E96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144" name="组合 1143"/>
          <p:cNvGrpSpPr/>
          <p:nvPr/>
        </p:nvGrpSpPr>
        <p:grpSpPr>
          <a:xfrm>
            <a:off x="454167" y="2294432"/>
            <a:ext cx="433593" cy="433593"/>
            <a:chOff x="5410744" y="2640874"/>
            <a:chExt cx="1450713" cy="1450713"/>
          </a:xfrm>
        </p:grpSpPr>
        <p:sp>
          <p:nvSpPr>
            <p:cNvPr id="1166" name="矩形 116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167" name="矩形 1166"/>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145" name="组合 1144"/>
          <p:cNvGrpSpPr/>
          <p:nvPr/>
        </p:nvGrpSpPr>
        <p:grpSpPr>
          <a:xfrm>
            <a:off x="906679" y="2294432"/>
            <a:ext cx="433593" cy="433593"/>
            <a:chOff x="5410744" y="2640874"/>
            <a:chExt cx="1450713" cy="1450713"/>
          </a:xfrm>
        </p:grpSpPr>
        <p:sp>
          <p:nvSpPr>
            <p:cNvPr id="1164" name="矩形 116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165" name="矩形 1164"/>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146" name="组合 1145"/>
          <p:cNvGrpSpPr/>
          <p:nvPr/>
        </p:nvGrpSpPr>
        <p:grpSpPr>
          <a:xfrm>
            <a:off x="1359192" y="2294432"/>
            <a:ext cx="433593" cy="433593"/>
            <a:chOff x="5410744" y="2640874"/>
            <a:chExt cx="1450713" cy="1450713"/>
          </a:xfrm>
        </p:grpSpPr>
        <p:sp>
          <p:nvSpPr>
            <p:cNvPr id="1162" name="矩形 116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163" name="矩形 1162"/>
            <p:cNvSpPr>
              <a:spLocks noChangeAspect="1"/>
            </p:cNvSpPr>
            <p:nvPr/>
          </p:nvSpPr>
          <p:spPr>
            <a:xfrm>
              <a:off x="5470102" y="2700232"/>
              <a:ext cx="1332000" cy="1331999"/>
            </a:xfrm>
            <a:prstGeom prst="rect">
              <a:avLst/>
            </a:prstGeom>
            <a:solidFill>
              <a:srgbClr val="FCF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147" name="组合 1146"/>
          <p:cNvGrpSpPr/>
          <p:nvPr/>
        </p:nvGrpSpPr>
        <p:grpSpPr>
          <a:xfrm>
            <a:off x="1811705" y="2294432"/>
            <a:ext cx="433593" cy="433593"/>
            <a:chOff x="5410744" y="2640874"/>
            <a:chExt cx="1450713" cy="1450713"/>
          </a:xfrm>
        </p:grpSpPr>
        <p:sp>
          <p:nvSpPr>
            <p:cNvPr id="1160" name="矩形 115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161" name="矩形 1160"/>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148" name="组合 1147"/>
          <p:cNvGrpSpPr/>
          <p:nvPr/>
        </p:nvGrpSpPr>
        <p:grpSpPr>
          <a:xfrm>
            <a:off x="2264218" y="2294432"/>
            <a:ext cx="433593" cy="433593"/>
            <a:chOff x="5410744" y="2640874"/>
            <a:chExt cx="1450713" cy="1450713"/>
          </a:xfrm>
        </p:grpSpPr>
        <p:sp>
          <p:nvSpPr>
            <p:cNvPr id="1158" name="矩形 115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159" name="矩形 1158"/>
            <p:cNvSpPr>
              <a:spLocks noChangeAspect="1"/>
            </p:cNvSpPr>
            <p:nvPr/>
          </p:nvSpPr>
          <p:spPr>
            <a:xfrm>
              <a:off x="5470102" y="2700232"/>
              <a:ext cx="1332000" cy="1331999"/>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149" name="组合 1148"/>
          <p:cNvGrpSpPr/>
          <p:nvPr/>
        </p:nvGrpSpPr>
        <p:grpSpPr>
          <a:xfrm>
            <a:off x="2716730" y="2294432"/>
            <a:ext cx="433593" cy="433593"/>
            <a:chOff x="5410744" y="2640874"/>
            <a:chExt cx="1450713" cy="1450713"/>
          </a:xfrm>
        </p:grpSpPr>
        <p:sp>
          <p:nvSpPr>
            <p:cNvPr id="1156" name="矩形 115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157" name="矩形 1156"/>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F4E96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150" name="组合 1149"/>
          <p:cNvGrpSpPr/>
          <p:nvPr/>
        </p:nvGrpSpPr>
        <p:grpSpPr>
          <a:xfrm>
            <a:off x="3169243" y="2294432"/>
            <a:ext cx="433593" cy="433593"/>
            <a:chOff x="5410744" y="2640874"/>
            <a:chExt cx="1450713" cy="1450713"/>
          </a:xfrm>
        </p:grpSpPr>
        <p:sp>
          <p:nvSpPr>
            <p:cNvPr id="1154" name="矩形 115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155" name="矩形 1154"/>
            <p:cNvSpPr>
              <a:spLocks noChangeAspect="1"/>
            </p:cNvSpPr>
            <p:nvPr/>
          </p:nvSpPr>
          <p:spPr>
            <a:xfrm>
              <a:off x="5470102" y="2700232"/>
              <a:ext cx="1332000" cy="1331999"/>
            </a:xfrm>
            <a:prstGeom prst="rect">
              <a:avLst/>
            </a:prstGeom>
            <a:gradFill flip="none" rotWithShape="1">
              <a:gsLst>
                <a:gs pos="0">
                  <a:srgbClr val="D6A213">
                    <a:lumMod val="70000"/>
                    <a:lumOff val="30000"/>
                  </a:srgbClr>
                </a:gs>
                <a:gs pos="100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151" name="组合 1150"/>
          <p:cNvGrpSpPr/>
          <p:nvPr/>
        </p:nvGrpSpPr>
        <p:grpSpPr>
          <a:xfrm>
            <a:off x="3621756" y="2294432"/>
            <a:ext cx="433593" cy="433593"/>
            <a:chOff x="5410744" y="2640874"/>
            <a:chExt cx="1450713" cy="1450713"/>
          </a:xfrm>
        </p:grpSpPr>
        <p:sp>
          <p:nvSpPr>
            <p:cNvPr id="1152" name="矩形 115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153" name="矩形 1152"/>
            <p:cNvSpPr>
              <a:spLocks noChangeAspect="1"/>
            </p:cNvSpPr>
            <p:nvPr/>
          </p:nvSpPr>
          <p:spPr>
            <a:xfrm>
              <a:off x="5470102" y="2700232"/>
              <a:ext cx="1332000" cy="1331999"/>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171" name="组合 1170"/>
          <p:cNvGrpSpPr/>
          <p:nvPr/>
        </p:nvGrpSpPr>
        <p:grpSpPr>
          <a:xfrm>
            <a:off x="1654" y="2753318"/>
            <a:ext cx="433593" cy="433593"/>
            <a:chOff x="5410744" y="2640874"/>
            <a:chExt cx="1450713" cy="1450713"/>
          </a:xfrm>
        </p:grpSpPr>
        <p:sp>
          <p:nvSpPr>
            <p:cNvPr id="1196" name="矩形 119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197" name="矩形 1196"/>
            <p:cNvSpPr>
              <a:spLocks noChangeAspect="1"/>
            </p:cNvSpPr>
            <p:nvPr/>
          </p:nvSpPr>
          <p:spPr>
            <a:xfrm>
              <a:off x="5470102" y="2700232"/>
              <a:ext cx="1332000" cy="1331999"/>
            </a:xfrm>
            <a:prstGeom prst="rect">
              <a:avLst/>
            </a:prstGeom>
            <a:gradFill flip="none" rotWithShape="1">
              <a:gsLst>
                <a:gs pos="0">
                  <a:srgbClr val="D6A213">
                    <a:lumMod val="70000"/>
                    <a:lumOff val="30000"/>
                  </a:srgbClr>
                </a:gs>
                <a:gs pos="100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172" name="组合 1171"/>
          <p:cNvGrpSpPr/>
          <p:nvPr/>
        </p:nvGrpSpPr>
        <p:grpSpPr>
          <a:xfrm>
            <a:off x="454167" y="2753318"/>
            <a:ext cx="433593" cy="433593"/>
            <a:chOff x="5410744" y="2640874"/>
            <a:chExt cx="1450713" cy="1450713"/>
          </a:xfrm>
        </p:grpSpPr>
        <p:sp>
          <p:nvSpPr>
            <p:cNvPr id="1194" name="矩形 119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195" name="矩形 1194"/>
            <p:cNvSpPr>
              <a:spLocks noChangeAspect="1"/>
            </p:cNvSpPr>
            <p:nvPr/>
          </p:nvSpPr>
          <p:spPr>
            <a:xfrm>
              <a:off x="5470102" y="2700232"/>
              <a:ext cx="1332000" cy="1331999"/>
            </a:xfrm>
            <a:prstGeom prst="rect">
              <a:avLst/>
            </a:prstGeom>
            <a:solidFill>
              <a:srgbClr val="FCF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173" name="组合 1172"/>
          <p:cNvGrpSpPr/>
          <p:nvPr/>
        </p:nvGrpSpPr>
        <p:grpSpPr>
          <a:xfrm>
            <a:off x="906679" y="2753318"/>
            <a:ext cx="433593" cy="433593"/>
            <a:chOff x="5410744" y="2640874"/>
            <a:chExt cx="1450713" cy="1450713"/>
          </a:xfrm>
        </p:grpSpPr>
        <p:sp>
          <p:nvSpPr>
            <p:cNvPr id="1192" name="矩形 119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193" name="矩形 1192"/>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174" name="组合 1173"/>
          <p:cNvGrpSpPr/>
          <p:nvPr/>
        </p:nvGrpSpPr>
        <p:grpSpPr>
          <a:xfrm>
            <a:off x="1359192" y="2753318"/>
            <a:ext cx="433593" cy="433593"/>
            <a:chOff x="5410744" y="2640874"/>
            <a:chExt cx="1450713" cy="1450713"/>
          </a:xfrm>
        </p:grpSpPr>
        <p:sp>
          <p:nvSpPr>
            <p:cNvPr id="1190" name="矩形 118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191" name="矩形 1190"/>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175" name="组合 1174"/>
          <p:cNvGrpSpPr/>
          <p:nvPr/>
        </p:nvGrpSpPr>
        <p:grpSpPr>
          <a:xfrm>
            <a:off x="1811705" y="2753318"/>
            <a:ext cx="433593" cy="433593"/>
            <a:chOff x="5410744" y="2640874"/>
            <a:chExt cx="1450713" cy="1450713"/>
          </a:xfrm>
        </p:grpSpPr>
        <p:sp>
          <p:nvSpPr>
            <p:cNvPr id="1188" name="矩形 118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189" name="矩形 1188"/>
            <p:cNvSpPr>
              <a:spLocks noChangeAspect="1"/>
            </p:cNvSpPr>
            <p:nvPr/>
          </p:nvSpPr>
          <p:spPr>
            <a:xfrm>
              <a:off x="5470102" y="2700232"/>
              <a:ext cx="1332000" cy="1331999"/>
            </a:xfrm>
            <a:prstGeom prst="rect">
              <a:avLst/>
            </a:prstGeom>
            <a:gradFill flip="none" rotWithShape="1">
              <a:gsLst>
                <a:gs pos="0">
                  <a:srgbClr val="D6A213">
                    <a:lumMod val="70000"/>
                    <a:lumOff val="30000"/>
                  </a:srgbClr>
                </a:gs>
                <a:gs pos="100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176" name="组合 1175"/>
          <p:cNvGrpSpPr/>
          <p:nvPr/>
        </p:nvGrpSpPr>
        <p:grpSpPr>
          <a:xfrm>
            <a:off x="2264218" y="2753318"/>
            <a:ext cx="433593" cy="433593"/>
            <a:chOff x="5410744" y="2640874"/>
            <a:chExt cx="1450713" cy="1450713"/>
          </a:xfrm>
        </p:grpSpPr>
        <p:sp>
          <p:nvSpPr>
            <p:cNvPr id="1186" name="矩形 118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187" name="矩形 1186"/>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F4E96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177" name="组合 1176"/>
          <p:cNvGrpSpPr/>
          <p:nvPr/>
        </p:nvGrpSpPr>
        <p:grpSpPr>
          <a:xfrm>
            <a:off x="2716730" y="2753318"/>
            <a:ext cx="433593" cy="433593"/>
            <a:chOff x="5410744" y="2640874"/>
            <a:chExt cx="1450713" cy="1450713"/>
          </a:xfrm>
        </p:grpSpPr>
        <p:sp>
          <p:nvSpPr>
            <p:cNvPr id="1184" name="矩形 118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185" name="矩形 1184"/>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178" name="组合 1177"/>
          <p:cNvGrpSpPr/>
          <p:nvPr/>
        </p:nvGrpSpPr>
        <p:grpSpPr>
          <a:xfrm>
            <a:off x="3169243" y="2753318"/>
            <a:ext cx="433593" cy="433593"/>
            <a:chOff x="5410744" y="2640874"/>
            <a:chExt cx="1450713" cy="1450713"/>
          </a:xfrm>
        </p:grpSpPr>
        <p:sp>
          <p:nvSpPr>
            <p:cNvPr id="1182" name="矩形 118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183" name="矩形 1182"/>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179" name="组合 1178"/>
          <p:cNvGrpSpPr/>
          <p:nvPr/>
        </p:nvGrpSpPr>
        <p:grpSpPr>
          <a:xfrm>
            <a:off x="3621756" y="2753318"/>
            <a:ext cx="433593" cy="433593"/>
            <a:chOff x="5410744" y="2640874"/>
            <a:chExt cx="1450713" cy="1450713"/>
          </a:xfrm>
        </p:grpSpPr>
        <p:sp>
          <p:nvSpPr>
            <p:cNvPr id="1180" name="矩形 117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181" name="矩形 1180"/>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199" name="组合 1198"/>
          <p:cNvGrpSpPr/>
          <p:nvPr/>
        </p:nvGrpSpPr>
        <p:grpSpPr>
          <a:xfrm>
            <a:off x="1654" y="3212204"/>
            <a:ext cx="433593" cy="433593"/>
            <a:chOff x="5410744" y="2640874"/>
            <a:chExt cx="1450713" cy="1450713"/>
          </a:xfrm>
        </p:grpSpPr>
        <p:sp>
          <p:nvSpPr>
            <p:cNvPr id="1224" name="矩形 122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225" name="矩形 1224"/>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200" name="组合 1199"/>
          <p:cNvGrpSpPr/>
          <p:nvPr/>
        </p:nvGrpSpPr>
        <p:grpSpPr>
          <a:xfrm>
            <a:off x="454167" y="3212204"/>
            <a:ext cx="433593" cy="433593"/>
            <a:chOff x="5410744" y="2640874"/>
            <a:chExt cx="1450713" cy="1450713"/>
          </a:xfrm>
        </p:grpSpPr>
        <p:sp>
          <p:nvSpPr>
            <p:cNvPr id="1222" name="矩形 122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223" name="矩形 1222"/>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201" name="组合 1200"/>
          <p:cNvGrpSpPr/>
          <p:nvPr/>
        </p:nvGrpSpPr>
        <p:grpSpPr>
          <a:xfrm>
            <a:off x="906679" y="3212204"/>
            <a:ext cx="433593" cy="433593"/>
            <a:chOff x="5410744" y="2640874"/>
            <a:chExt cx="1450713" cy="1450713"/>
          </a:xfrm>
        </p:grpSpPr>
        <p:sp>
          <p:nvSpPr>
            <p:cNvPr id="1220" name="矩形 121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221" name="矩形 1220"/>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202" name="组合 1201"/>
          <p:cNvGrpSpPr/>
          <p:nvPr/>
        </p:nvGrpSpPr>
        <p:grpSpPr>
          <a:xfrm>
            <a:off x="1359192" y="3212204"/>
            <a:ext cx="433593" cy="433593"/>
            <a:chOff x="5410744" y="2640874"/>
            <a:chExt cx="1450713" cy="1450713"/>
          </a:xfrm>
        </p:grpSpPr>
        <p:sp>
          <p:nvSpPr>
            <p:cNvPr id="1218" name="矩形 121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219" name="矩形 1218"/>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F4E96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203" name="组合 1202"/>
          <p:cNvGrpSpPr/>
          <p:nvPr/>
        </p:nvGrpSpPr>
        <p:grpSpPr>
          <a:xfrm>
            <a:off x="1811705" y="3212204"/>
            <a:ext cx="433593" cy="433593"/>
            <a:chOff x="5410744" y="2640874"/>
            <a:chExt cx="1450713" cy="1450713"/>
          </a:xfrm>
        </p:grpSpPr>
        <p:sp>
          <p:nvSpPr>
            <p:cNvPr id="1216" name="矩形 121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217" name="矩形 1216"/>
            <p:cNvSpPr>
              <a:spLocks noChangeAspect="1"/>
            </p:cNvSpPr>
            <p:nvPr/>
          </p:nvSpPr>
          <p:spPr>
            <a:xfrm>
              <a:off x="5470102" y="2700232"/>
              <a:ext cx="1332000" cy="1331999"/>
            </a:xfrm>
            <a:prstGeom prst="rect">
              <a:avLst/>
            </a:prstGeom>
            <a:gradFill flip="none" rotWithShape="1">
              <a:gsLst>
                <a:gs pos="0">
                  <a:srgbClr val="D6A213">
                    <a:lumMod val="65000"/>
                    <a:lumOff val="35000"/>
                  </a:srgbClr>
                </a:gs>
                <a:gs pos="100000">
                  <a:srgbClr val="BF850F">
                    <a:lumMod val="65000"/>
                    <a:lumOff val="35000"/>
                  </a:srgbClr>
                </a:gs>
                <a:gs pos="51000">
                  <a:srgbClr val="9B5F0D">
                    <a:lumMod val="65000"/>
                    <a:lumOff val="3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204" name="组合 1203"/>
          <p:cNvGrpSpPr/>
          <p:nvPr/>
        </p:nvGrpSpPr>
        <p:grpSpPr>
          <a:xfrm>
            <a:off x="2264218" y="3212204"/>
            <a:ext cx="433593" cy="433593"/>
            <a:chOff x="5410744" y="2640874"/>
            <a:chExt cx="1450713" cy="1450713"/>
          </a:xfrm>
        </p:grpSpPr>
        <p:sp>
          <p:nvSpPr>
            <p:cNvPr id="1214" name="矩形 121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215" name="矩形 1214"/>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F4E96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205" name="组合 1204"/>
          <p:cNvGrpSpPr/>
          <p:nvPr/>
        </p:nvGrpSpPr>
        <p:grpSpPr>
          <a:xfrm>
            <a:off x="2716730" y="3212204"/>
            <a:ext cx="433593" cy="433593"/>
            <a:chOff x="5410744" y="2640874"/>
            <a:chExt cx="1450713" cy="1450713"/>
          </a:xfrm>
        </p:grpSpPr>
        <p:sp>
          <p:nvSpPr>
            <p:cNvPr id="1212" name="矩形 121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213" name="矩形 1212"/>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206" name="组合 1205"/>
          <p:cNvGrpSpPr/>
          <p:nvPr/>
        </p:nvGrpSpPr>
        <p:grpSpPr>
          <a:xfrm>
            <a:off x="3169243" y="3212204"/>
            <a:ext cx="433593" cy="433593"/>
            <a:chOff x="5410744" y="2640874"/>
            <a:chExt cx="1450713" cy="1450713"/>
          </a:xfrm>
        </p:grpSpPr>
        <p:sp>
          <p:nvSpPr>
            <p:cNvPr id="1210" name="矩形 120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211" name="矩形 1210"/>
            <p:cNvSpPr>
              <a:spLocks noChangeAspect="1"/>
            </p:cNvSpPr>
            <p:nvPr/>
          </p:nvSpPr>
          <p:spPr>
            <a:xfrm>
              <a:off x="5470102" y="2700232"/>
              <a:ext cx="1332000" cy="1331999"/>
            </a:xfrm>
            <a:prstGeom prst="rect">
              <a:avLst/>
            </a:prstGeom>
            <a:solidFill>
              <a:srgbClr val="D6A2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207" name="组合 1206"/>
          <p:cNvGrpSpPr/>
          <p:nvPr/>
        </p:nvGrpSpPr>
        <p:grpSpPr>
          <a:xfrm>
            <a:off x="3621756" y="3212204"/>
            <a:ext cx="433593" cy="433593"/>
            <a:chOff x="5410744" y="2640874"/>
            <a:chExt cx="1450713" cy="1450713"/>
          </a:xfrm>
        </p:grpSpPr>
        <p:sp>
          <p:nvSpPr>
            <p:cNvPr id="1208" name="矩形 120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209" name="矩形 1208"/>
            <p:cNvSpPr>
              <a:spLocks noChangeAspect="1"/>
            </p:cNvSpPr>
            <p:nvPr/>
          </p:nvSpPr>
          <p:spPr>
            <a:xfrm>
              <a:off x="5470102" y="2700232"/>
              <a:ext cx="1332000" cy="1331999"/>
            </a:xfrm>
            <a:prstGeom prst="rect">
              <a:avLst/>
            </a:prstGeom>
            <a:gradFill flip="none" rotWithShape="1">
              <a:gsLst>
                <a:gs pos="0">
                  <a:srgbClr val="D6A213">
                    <a:lumMod val="85000"/>
                  </a:srgbClr>
                </a:gs>
                <a:gs pos="100000">
                  <a:srgbClr val="BF850F">
                    <a:lumMod val="85000"/>
                  </a:srgbClr>
                </a:gs>
                <a:gs pos="51000">
                  <a:srgbClr val="9B5F0D">
                    <a:lumMod val="8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227" name="组合 1226"/>
          <p:cNvGrpSpPr/>
          <p:nvPr/>
        </p:nvGrpSpPr>
        <p:grpSpPr>
          <a:xfrm>
            <a:off x="1654" y="3671092"/>
            <a:ext cx="433593" cy="433593"/>
            <a:chOff x="5410744" y="2640874"/>
            <a:chExt cx="1450713" cy="1450713"/>
          </a:xfrm>
        </p:grpSpPr>
        <p:sp>
          <p:nvSpPr>
            <p:cNvPr id="1252" name="矩形 125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253" name="矩形 1252"/>
            <p:cNvSpPr>
              <a:spLocks noChangeAspect="1"/>
            </p:cNvSpPr>
            <p:nvPr/>
          </p:nvSpPr>
          <p:spPr>
            <a:xfrm>
              <a:off x="5470102" y="2700232"/>
              <a:ext cx="1332000" cy="1331999"/>
            </a:xfrm>
            <a:prstGeom prst="rect">
              <a:avLst/>
            </a:prstGeom>
            <a:gradFill flip="none" rotWithShape="1">
              <a:gsLst>
                <a:gs pos="0">
                  <a:srgbClr val="974209"/>
                </a:gs>
                <a:gs pos="100000">
                  <a:srgbClr val="76300A"/>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228" name="组合 1227"/>
          <p:cNvGrpSpPr/>
          <p:nvPr/>
        </p:nvGrpSpPr>
        <p:grpSpPr>
          <a:xfrm>
            <a:off x="454167" y="3671092"/>
            <a:ext cx="433593" cy="433593"/>
            <a:chOff x="5410744" y="2640874"/>
            <a:chExt cx="1450713" cy="1450713"/>
          </a:xfrm>
        </p:grpSpPr>
        <p:sp>
          <p:nvSpPr>
            <p:cNvPr id="1250" name="矩形 124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251" name="矩形 1250"/>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229" name="组合 1228"/>
          <p:cNvGrpSpPr/>
          <p:nvPr/>
        </p:nvGrpSpPr>
        <p:grpSpPr>
          <a:xfrm>
            <a:off x="906679" y="3671092"/>
            <a:ext cx="433593" cy="433593"/>
            <a:chOff x="5410744" y="2640874"/>
            <a:chExt cx="1450713" cy="1450713"/>
          </a:xfrm>
        </p:grpSpPr>
        <p:sp>
          <p:nvSpPr>
            <p:cNvPr id="1248" name="矩形 124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249" name="矩形 1248"/>
            <p:cNvSpPr>
              <a:spLocks noChangeAspect="1"/>
            </p:cNvSpPr>
            <p:nvPr/>
          </p:nvSpPr>
          <p:spPr>
            <a:xfrm>
              <a:off x="5470102" y="2700232"/>
              <a:ext cx="1332000" cy="1331999"/>
            </a:xfrm>
            <a:prstGeom prst="rect">
              <a:avLst/>
            </a:prstGeom>
            <a:solidFill>
              <a:srgbClr val="FCF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230" name="组合 1229"/>
          <p:cNvGrpSpPr/>
          <p:nvPr/>
        </p:nvGrpSpPr>
        <p:grpSpPr>
          <a:xfrm>
            <a:off x="1359192" y="3671092"/>
            <a:ext cx="433593" cy="433593"/>
            <a:chOff x="5410744" y="2640874"/>
            <a:chExt cx="1450713" cy="1450713"/>
          </a:xfrm>
        </p:grpSpPr>
        <p:sp>
          <p:nvSpPr>
            <p:cNvPr id="1246" name="矩形 124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247" name="矩形 1246"/>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231" name="组合 1230"/>
          <p:cNvGrpSpPr/>
          <p:nvPr/>
        </p:nvGrpSpPr>
        <p:grpSpPr>
          <a:xfrm>
            <a:off x="1811705" y="3671092"/>
            <a:ext cx="433593" cy="433593"/>
            <a:chOff x="5410744" y="2640874"/>
            <a:chExt cx="1450713" cy="1450713"/>
          </a:xfrm>
        </p:grpSpPr>
        <p:sp>
          <p:nvSpPr>
            <p:cNvPr id="1244" name="矩形 124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245" name="矩形 1244"/>
            <p:cNvSpPr>
              <a:spLocks noChangeAspect="1"/>
            </p:cNvSpPr>
            <p:nvPr/>
          </p:nvSpPr>
          <p:spPr>
            <a:xfrm>
              <a:off x="5470102" y="2700232"/>
              <a:ext cx="1332000" cy="1331999"/>
            </a:xfrm>
            <a:prstGeom prst="rect">
              <a:avLst/>
            </a:prstGeom>
            <a:solidFill>
              <a:srgbClr val="FCF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232" name="组合 1231"/>
          <p:cNvGrpSpPr/>
          <p:nvPr/>
        </p:nvGrpSpPr>
        <p:grpSpPr>
          <a:xfrm>
            <a:off x="2264218" y="3671092"/>
            <a:ext cx="433593" cy="433593"/>
            <a:chOff x="5410744" y="2640874"/>
            <a:chExt cx="1450713" cy="1450713"/>
          </a:xfrm>
        </p:grpSpPr>
        <p:sp>
          <p:nvSpPr>
            <p:cNvPr id="1242" name="矩形 124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243" name="矩形 1242"/>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F4E96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233" name="组合 1232"/>
          <p:cNvGrpSpPr/>
          <p:nvPr/>
        </p:nvGrpSpPr>
        <p:grpSpPr>
          <a:xfrm>
            <a:off x="2716730" y="3671092"/>
            <a:ext cx="433593" cy="433593"/>
            <a:chOff x="5410744" y="2640874"/>
            <a:chExt cx="1450713" cy="1450713"/>
          </a:xfrm>
        </p:grpSpPr>
        <p:sp>
          <p:nvSpPr>
            <p:cNvPr id="1240" name="矩形 123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241" name="矩形 1240"/>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234" name="组合 1233"/>
          <p:cNvGrpSpPr/>
          <p:nvPr/>
        </p:nvGrpSpPr>
        <p:grpSpPr>
          <a:xfrm>
            <a:off x="3169243" y="3671092"/>
            <a:ext cx="433593" cy="433593"/>
            <a:chOff x="5410744" y="2640874"/>
            <a:chExt cx="1450713" cy="1450713"/>
          </a:xfrm>
        </p:grpSpPr>
        <p:sp>
          <p:nvSpPr>
            <p:cNvPr id="1238" name="矩形 123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239" name="矩形 1238"/>
            <p:cNvSpPr>
              <a:spLocks noChangeAspect="1"/>
            </p:cNvSpPr>
            <p:nvPr/>
          </p:nvSpPr>
          <p:spPr>
            <a:xfrm>
              <a:off x="5470102" y="2700232"/>
              <a:ext cx="1332000" cy="1331999"/>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235" name="组合 1234"/>
          <p:cNvGrpSpPr/>
          <p:nvPr/>
        </p:nvGrpSpPr>
        <p:grpSpPr>
          <a:xfrm>
            <a:off x="3621756" y="3671092"/>
            <a:ext cx="433593" cy="433593"/>
            <a:chOff x="5410744" y="2640874"/>
            <a:chExt cx="1450713" cy="1450713"/>
          </a:xfrm>
        </p:grpSpPr>
        <p:sp>
          <p:nvSpPr>
            <p:cNvPr id="1236" name="矩形 123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237" name="矩形 1236"/>
            <p:cNvSpPr>
              <a:spLocks noChangeAspect="1"/>
            </p:cNvSpPr>
            <p:nvPr/>
          </p:nvSpPr>
          <p:spPr>
            <a:xfrm>
              <a:off x="5470102" y="2700232"/>
              <a:ext cx="1332000" cy="1331999"/>
            </a:xfrm>
            <a:prstGeom prst="rect">
              <a:avLst/>
            </a:prstGeom>
            <a:solidFill>
              <a:srgbClr val="FCF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255" name="组合 1254"/>
          <p:cNvGrpSpPr/>
          <p:nvPr/>
        </p:nvGrpSpPr>
        <p:grpSpPr>
          <a:xfrm>
            <a:off x="1654" y="4129978"/>
            <a:ext cx="433593" cy="433593"/>
            <a:chOff x="5410744" y="2640874"/>
            <a:chExt cx="1450713" cy="1450713"/>
          </a:xfrm>
        </p:grpSpPr>
        <p:sp>
          <p:nvSpPr>
            <p:cNvPr id="1280" name="矩形 127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281" name="矩形 1280"/>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256" name="组合 1255"/>
          <p:cNvGrpSpPr/>
          <p:nvPr/>
        </p:nvGrpSpPr>
        <p:grpSpPr>
          <a:xfrm>
            <a:off x="454167" y="4129978"/>
            <a:ext cx="433593" cy="433593"/>
            <a:chOff x="5410744" y="2640874"/>
            <a:chExt cx="1450713" cy="1450713"/>
          </a:xfrm>
        </p:grpSpPr>
        <p:sp>
          <p:nvSpPr>
            <p:cNvPr id="1278" name="矩形 127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279" name="矩形 1278"/>
            <p:cNvSpPr>
              <a:spLocks noChangeAspect="1"/>
            </p:cNvSpPr>
            <p:nvPr/>
          </p:nvSpPr>
          <p:spPr>
            <a:xfrm>
              <a:off x="5470102" y="2700232"/>
              <a:ext cx="1332000" cy="1331999"/>
            </a:xfrm>
            <a:prstGeom prst="rect">
              <a:avLst/>
            </a:prstGeom>
            <a:solidFill>
              <a:srgbClr val="FCF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257" name="组合 1256"/>
          <p:cNvGrpSpPr/>
          <p:nvPr/>
        </p:nvGrpSpPr>
        <p:grpSpPr>
          <a:xfrm>
            <a:off x="906679" y="4129978"/>
            <a:ext cx="433593" cy="433593"/>
            <a:chOff x="5410744" y="2640874"/>
            <a:chExt cx="1450713" cy="1450713"/>
          </a:xfrm>
        </p:grpSpPr>
        <p:sp>
          <p:nvSpPr>
            <p:cNvPr id="1276" name="矩形 127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277" name="矩形 1276"/>
            <p:cNvSpPr>
              <a:spLocks noChangeAspect="1"/>
            </p:cNvSpPr>
            <p:nvPr/>
          </p:nvSpPr>
          <p:spPr>
            <a:xfrm>
              <a:off x="5470102" y="2700232"/>
              <a:ext cx="1332000" cy="1331999"/>
            </a:xfrm>
            <a:prstGeom prst="rect">
              <a:avLst/>
            </a:prstGeom>
            <a:gradFill flip="none" rotWithShape="1">
              <a:gsLst>
                <a:gs pos="0">
                  <a:srgbClr val="974209"/>
                </a:gs>
                <a:gs pos="100000">
                  <a:srgbClr val="76300A"/>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258" name="组合 1257"/>
          <p:cNvGrpSpPr/>
          <p:nvPr/>
        </p:nvGrpSpPr>
        <p:grpSpPr>
          <a:xfrm>
            <a:off x="1359192" y="4129978"/>
            <a:ext cx="433593" cy="433593"/>
            <a:chOff x="5410744" y="2640874"/>
            <a:chExt cx="1450713" cy="1450713"/>
          </a:xfrm>
        </p:grpSpPr>
        <p:sp>
          <p:nvSpPr>
            <p:cNvPr id="1274" name="矩形 127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275" name="矩形 1274"/>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259" name="组合 1258"/>
          <p:cNvGrpSpPr/>
          <p:nvPr/>
        </p:nvGrpSpPr>
        <p:grpSpPr>
          <a:xfrm>
            <a:off x="1811705" y="4129978"/>
            <a:ext cx="433593" cy="433593"/>
            <a:chOff x="5410744" y="2640874"/>
            <a:chExt cx="1450713" cy="1450713"/>
          </a:xfrm>
        </p:grpSpPr>
        <p:sp>
          <p:nvSpPr>
            <p:cNvPr id="1272" name="矩形 127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273" name="矩形 1272"/>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260" name="组合 1259"/>
          <p:cNvGrpSpPr/>
          <p:nvPr/>
        </p:nvGrpSpPr>
        <p:grpSpPr>
          <a:xfrm>
            <a:off x="2264218" y="4129978"/>
            <a:ext cx="433593" cy="433593"/>
            <a:chOff x="5410744" y="2640874"/>
            <a:chExt cx="1450713" cy="1450713"/>
          </a:xfrm>
        </p:grpSpPr>
        <p:sp>
          <p:nvSpPr>
            <p:cNvPr id="1270" name="矩形 126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271" name="矩形 1270"/>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261" name="组合 1260"/>
          <p:cNvGrpSpPr/>
          <p:nvPr/>
        </p:nvGrpSpPr>
        <p:grpSpPr>
          <a:xfrm>
            <a:off x="2716730" y="4129978"/>
            <a:ext cx="433593" cy="433593"/>
            <a:chOff x="5410744" y="2640874"/>
            <a:chExt cx="1450713" cy="1450713"/>
          </a:xfrm>
        </p:grpSpPr>
        <p:sp>
          <p:nvSpPr>
            <p:cNvPr id="1268" name="矩形 126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269" name="矩形 1268"/>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F4E96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262" name="组合 1261"/>
          <p:cNvGrpSpPr/>
          <p:nvPr/>
        </p:nvGrpSpPr>
        <p:grpSpPr>
          <a:xfrm>
            <a:off x="3169243" y="4129978"/>
            <a:ext cx="433593" cy="433593"/>
            <a:chOff x="5410744" y="2640874"/>
            <a:chExt cx="1450713" cy="1450713"/>
          </a:xfrm>
        </p:grpSpPr>
        <p:sp>
          <p:nvSpPr>
            <p:cNvPr id="1266" name="矩形 126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267" name="矩形 1266"/>
            <p:cNvSpPr>
              <a:spLocks noChangeAspect="1"/>
            </p:cNvSpPr>
            <p:nvPr/>
          </p:nvSpPr>
          <p:spPr>
            <a:xfrm>
              <a:off x="5470102" y="2700232"/>
              <a:ext cx="1332000" cy="1331999"/>
            </a:xfrm>
            <a:prstGeom prst="rect">
              <a:avLst/>
            </a:prstGeom>
            <a:solidFill>
              <a:srgbClr val="FCF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263" name="组合 1262"/>
          <p:cNvGrpSpPr/>
          <p:nvPr/>
        </p:nvGrpSpPr>
        <p:grpSpPr>
          <a:xfrm>
            <a:off x="3621756" y="4129978"/>
            <a:ext cx="433593" cy="433593"/>
            <a:chOff x="5410744" y="2640874"/>
            <a:chExt cx="1450713" cy="1450713"/>
          </a:xfrm>
        </p:grpSpPr>
        <p:sp>
          <p:nvSpPr>
            <p:cNvPr id="1264" name="矩形 126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265" name="矩形 1264"/>
            <p:cNvSpPr>
              <a:spLocks noChangeAspect="1"/>
            </p:cNvSpPr>
            <p:nvPr/>
          </p:nvSpPr>
          <p:spPr>
            <a:xfrm>
              <a:off x="5470102" y="2700232"/>
              <a:ext cx="1332000" cy="1331999"/>
            </a:xfrm>
            <a:prstGeom prst="rect">
              <a:avLst/>
            </a:prstGeom>
            <a:gradFill flip="none" rotWithShape="1">
              <a:gsLst>
                <a:gs pos="0">
                  <a:srgbClr val="D6A213">
                    <a:lumMod val="85000"/>
                  </a:srgbClr>
                </a:gs>
                <a:gs pos="100000">
                  <a:srgbClr val="BF850F">
                    <a:lumMod val="85000"/>
                  </a:srgbClr>
                </a:gs>
                <a:gs pos="51000">
                  <a:srgbClr val="9B5F0D">
                    <a:lumMod val="8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283" name="组合 1282"/>
          <p:cNvGrpSpPr/>
          <p:nvPr/>
        </p:nvGrpSpPr>
        <p:grpSpPr>
          <a:xfrm>
            <a:off x="1654" y="4588864"/>
            <a:ext cx="433593" cy="433593"/>
            <a:chOff x="5410744" y="2640874"/>
            <a:chExt cx="1450713" cy="1450713"/>
          </a:xfrm>
        </p:grpSpPr>
        <p:sp>
          <p:nvSpPr>
            <p:cNvPr id="1308" name="矩形 130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309" name="矩形 1308"/>
            <p:cNvSpPr>
              <a:spLocks noChangeAspect="1"/>
            </p:cNvSpPr>
            <p:nvPr/>
          </p:nvSpPr>
          <p:spPr>
            <a:xfrm>
              <a:off x="5470102" y="2700232"/>
              <a:ext cx="1332000" cy="1331999"/>
            </a:xfrm>
            <a:prstGeom prst="rect">
              <a:avLst/>
            </a:prstGeom>
            <a:gradFill flip="none" rotWithShape="1">
              <a:gsLst>
                <a:gs pos="0">
                  <a:srgbClr val="974209"/>
                </a:gs>
                <a:gs pos="100000">
                  <a:srgbClr val="76300A"/>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284" name="组合 1283"/>
          <p:cNvGrpSpPr/>
          <p:nvPr/>
        </p:nvGrpSpPr>
        <p:grpSpPr>
          <a:xfrm>
            <a:off x="454167" y="4588864"/>
            <a:ext cx="433593" cy="433593"/>
            <a:chOff x="5410744" y="2640874"/>
            <a:chExt cx="1450713" cy="1450713"/>
          </a:xfrm>
        </p:grpSpPr>
        <p:sp>
          <p:nvSpPr>
            <p:cNvPr id="1306" name="矩形 130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307" name="矩形 1306"/>
            <p:cNvSpPr>
              <a:spLocks noChangeAspect="1"/>
            </p:cNvSpPr>
            <p:nvPr/>
          </p:nvSpPr>
          <p:spPr>
            <a:xfrm>
              <a:off x="5470102" y="2700232"/>
              <a:ext cx="1332000" cy="1331999"/>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285" name="组合 1284"/>
          <p:cNvGrpSpPr/>
          <p:nvPr/>
        </p:nvGrpSpPr>
        <p:grpSpPr>
          <a:xfrm>
            <a:off x="906679" y="4588864"/>
            <a:ext cx="433593" cy="433593"/>
            <a:chOff x="5410744" y="2640874"/>
            <a:chExt cx="1450713" cy="1450713"/>
          </a:xfrm>
        </p:grpSpPr>
        <p:sp>
          <p:nvSpPr>
            <p:cNvPr id="1304" name="矩形 130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305" name="矩形 1304"/>
            <p:cNvSpPr>
              <a:spLocks noChangeAspect="1"/>
            </p:cNvSpPr>
            <p:nvPr/>
          </p:nvSpPr>
          <p:spPr>
            <a:xfrm>
              <a:off x="5470102" y="2700232"/>
              <a:ext cx="1332000" cy="1331999"/>
            </a:xfrm>
            <a:prstGeom prst="rect">
              <a:avLst/>
            </a:prstGeom>
            <a:gradFill flip="none" rotWithShape="1">
              <a:gsLst>
                <a:gs pos="0">
                  <a:srgbClr val="D6A213">
                    <a:lumMod val="85000"/>
                  </a:srgbClr>
                </a:gs>
                <a:gs pos="100000">
                  <a:srgbClr val="BF850F">
                    <a:lumMod val="85000"/>
                  </a:srgbClr>
                </a:gs>
                <a:gs pos="51000">
                  <a:srgbClr val="9B5F0D">
                    <a:lumMod val="8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286" name="组合 1285"/>
          <p:cNvGrpSpPr/>
          <p:nvPr/>
        </p:nvGrpSpPr>
        <p:grpSpPr>
          <a:xfrm>
            <a:off x="1359192" y="4588864"/>
            <a:ext cx="433593" cy="433593"/>
            <a:chOff x="5410744" y="2640874"/>
            <a:chExt cx="1450713" cy="1450713"/>
          </a:xfrm>
        </p:grpSpPr>
        <p:sp>
          <p:nvSpPr>
            <p:cNvPr id="1302" name="矩形 130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303" name="矩形 1302"/>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F4E96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287" name="组合 1286"/>
          <p:cNvGrpSpPr/>
          <p:nvPr/>
        </p:nvGrpSpPr>
        <p:grpSpPr>
          <a:xfrm>
            <a:off x="1811705" y="4588864"/>
            <a:ext cx="433593" cy="433593"/>
            <a:chOff x="5410744" y="2640874"/>
            <a:chExt cx="1450713" cy="1450713"/>
          </a:xfrm>
        </p:grpSpPr>
        <p:sp>
          <p:nvSpPr>
            <p:cNvPr id="1300" name="矩形 129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301" name="矩形 1300"/>
            <p:cNvSpPr>
              <a:spLocks noChangeAspect="1"/>
            </p:cNvSpPr>
            <p:nvPr/>
          </p:nvSpPr>
          <p:spPr>
            <a:xfrm>
              <a:off x="5470102" y="2700232"/>
              <a:ext cx="1332000" cy="1331999"/>
            </a:xfrm>
            <a:prstGeom prst="rect">
              <a:avLst/>
            </a:prstGeom>
            <a:gradFill flip="none" rotWithShape="1">
              <a:gsLst>
                <a:gs pos="0">
                  <a:srgbClr val="D6A213">
                    <a:lumMod val="70000"/>
                    <a:lumOff val="30000"/>
                  </a:srgbClr>
                </a:gs>
                <a:gs pos="100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288" name="组合 1287"/>
          <p:cNvGrpSpPr/>
          <p:nvPr/>
        </p:nvGrpSpPr>
        <p:grpSpPr>
          <a:xfrm>
            <a:off x="2264218" y="4588864"/>
            <a:ext cx="433593" cy="433593"/>
            <a:chOff x="5410744" y="2640874"/>
            <a:chExt cx="1450713" cy="1450713"/>
          </a:xfrm>
        </p:grpSpPr>
        <p:sp>
          <p:nvSpPr>
            <p:cNvPr id="1298" name="矩形 129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299" name="矩形 1298"/>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289" name="组合 1288"/>
          <p:cNvGrpSpPr/>
          <p:nvPr/>
        </p:nvGrpSpPr>
        <p:grpSpPr>
          <a:xfrm>
            <a:off x="2716730" y="4588864"/>
            <a:ext cx="433593" cy="433593"/>
            <a:chOff x="5410744" y="2640874"/>
            <a:chExt cx="1450713" cy="1450713"/>
          </a:xfrm>
        </p:grpSpPr>
        <p:sp>
          <p:nvSpPr>
            <p:cNvPr id="1296" name="矩形 129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297" name="矩形 1296"/>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290" name="组合 1289"/>
          <p:cNvGrpSpPr/>
          <p:nvPr/>
        </p:nvGrpSpPr>
        <p:grpSpPr>
          <a:xfrm>
            <a:off x="3169243" y="4588864"/>
            <a:ext cx="433593" cy="433593"/>
            <a:chOff x="5410744" y="2640874"/>
            <a:chExt cx="1450713" cy="1450713"/>
          </a:xfrm>
        </p:grpSpPr>
        <p:sp>
          <p:nvSpPr>
            <p:cNvPr id="1294" name="矩形 129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295" name="矩形 1294"/>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291" name="组合 1290"/>
          <p:cNvGrpSpPr/>
          <p:nvPr/>
        </p:nvGrpSpPr>
        <p:grpSpPr>
          <a:xfrm>
            <a:off x="3621756" y="4588864"/>
            <a:ext cx="433593" cy="433593"/>
            <a:chOff x="5410744" y="2640874"/>
            <a:chExt cx="1450713" cy="1450713"/>
          </a:xfrm>
        </p:grpSpPr>
        <p:sp>
          <p:nvSpPr>
            <p:cNvPr id="1292" name="矩形 129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293" name="矩形 1292"/>
            <p:cNvSpPr>
              <a:spLocks noChangeAspect="1"/>
            </p:cNvSpPr>
            <p:nvPr/>
          </p:nvSpPr>
          <p:spPr>
            <a:xfrm>
              <a:off x="5470102" y="2700232"/>
              <a:ext cx="1332000" cy="1331999"/>
            </a:xfrm>
            <a:prstGeom prst="rect">
              <a:avLst/>
            </a:prstGeom>
            <a:gradFill flip="none" rotWithShape="1">
              <a:gsLst>
                <a:gs pos="0">
                  <a:srgbClr val="D6A213">
                    <a:lumMod val="100000"/>
                  </a:srgbClr>
                </a:gs>
                <a:gs pos="100000">
                  <a:srgbClr val="BF850F">
                    <a:lumMod val="100000"/>
                  </a:srgbClr>
                </a:gs>
                <a:gs pos="51000">
                  <a:srgbClr val="9B5F0D">
                    <a:lumMod val="10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311" name="组合 1310"/>
          <p:cNvGrpSpPr/>
          <p:nvPr/>
        </p:nvGrpSpPr>
        <p:grpSpPr>
          <a:xfrm>
            <a:off x="1654" y="5047750"/>
            <a:ext cx="433593" cy="433593"/>
            <a:chOff x="5410744" y="2640874"/>
            <a:chExt cx="1450713" cy="1450713"/>
          </a:xfrm>
        </p:grpSpPr>
        <p:sp>
          <p:nvSpPr>
            <p:cNvPr id="1336" name="矩形 133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337" name="矩形 1336"/>
            <p:cNvSpPr>
              <a:spLocks noChangeAspect="1"/>
            </p:cNvSpPr>
            <p:nvPr/>
          </p:nvSpPr>
          <p:spPr>
            <a:xfrm>
              <a:off x="5470102" y="2700232"/>
              <a:ext cx="1332000" cy="1331999"/>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312" name="组合 1311"/>
          <p:cNvGrpSpPr/>
          <p:nvPr/>
        </p:nvGrpSpPr>
        <p:grpSpPr>
          <a:xfrm>
            <a:off x="454167" y="5047750"/>
            <a:ext cx="433593" cy="433593"/>
            <a:chOff x="5410744" y="2640874"/>
            <a:chExt cx="1450713" cy="1450713"/>
          </a:xfrm>
        </p:grpSpPr>
        <p:sp>
          <p:nvSpPr>
            <p:cNvPr id="1334" name="矩形 133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335" name="矩形 1334"/>
            <p:cNvSpPr>
              <a:spLocks noChangeAspect="1"/>
            </p:cNvSpPr>
            <p:nvPr/>
          </p:nvSpPr>
          <p:spPr>
            <a:xfrm>
              <a:off x="5470102" y="2700232"/>
              <a:ext cx="1332000" cy="1331999"/>
            </a:xfrm>
            <a:prstGeom prst="rect">
              <a:avLst/>
            </a:prstGeom>
            <a:gradFill flip="none" rotWithShape="1">
              <a:gsLst>
                <a:gs pos="0">
                  <a:srgbClr val="D6A213">
                    <a:lumMod val="92000"/>
                  </a:srgbClr>
                </a:gs>
                <a:gs pos="100000">
                  <a:srgbClr val="BF850F">
                    <a:lumMod val="92000"/>
                  </a:srgbClr>
                </a:gs>
                <a:gs pos="51000">
                  <a:srgbClr val="9B5F0D">
                    <a:lumMod val="9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313" name="组合 1312"/>
          <p:cNvGrpSpPr/>
          <p:nvPr/>
        </p:nvGrpSpPr>
        <p:grpSpPr>
          <a:xfrm>
            <a:off x="906679" y="5047750"/>
            <a:ext cx="433593" cy="433593"/>
            <a:chOff x="5410744" y="2640874"/>
            <a:chExt cx="1450713" cy="1450713"/>
          </a:xfrm>
        </p:grpSpPr>
        <p:sp>
          <p:nvSpPr>
            <p:cNvPr id="1332" name="矩形 133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333" name="矩形 1332"/>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314" name="组合 1313"/>
          <p:cNvGrpSpPr/>
          <p:nvPr/>
        </p:nvGrpSpPr>
        <p:grpSpPr>
          <a:xfrm>
            <a:off x="1359192" y="5047750"/>
            <a:ext cx="433593" cy="433593"/>
            <a:chOff x="5410744" y="2640874"/>
            <a:chExt cx="1450713" cy="1450713"/>
          </a:xfrm>
        </p:grpSpPr>
        <p:sp>
          <p:nvSpPr>
            <p:cNvPr id="1330" name="矩形 132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331" name="矩形 1330"/>
            <p:cNvSpPr>
              <a:spLocks noChangeAspect="1"/>
            </p:cNvSpPr>
            <p:nvPr/>
          </p:nvSpPr>
          <p:spPr>
            <a:xfrm>
              <a:off x="5470102" y="2700232"/>
              <a:ext cx="1332000" cy="1331999"/>
            </a:xfrm>
            <a:prstGeom prst="rect">
              <a:avLst/>
            </a:prstGeom>
            <a:solidFill>
              <a:srgbClr val="D6A2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315" name="组合 1314"/>
          <p:cNvGrpSpPr/>
          <p:nvPr/>
        </p:nvGrpSpPr>
        <p:grpSpPr>
          <a:xfrm>
            <a:off x="1811705" y="5047750"/>
            <a:ext cx="433593" cy="433593"/>
            <a:chOff x="5410744" y="2640874"/>
            <a:chExt cx="1450713" cy="1450713"/>
          </a:xfrm>
        </p:grpSpPr>
        <p:sp>
          <p:nvSpPr>
            <p:cNvPr id="1328" name="矩形 132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329" name="矩形 1328"/>
            <p:cNvSpPr>
              <a:spLocks noChangeAspect="1"/>
            </p:cNvSpPr>
            <p:nvPr/>
          </p:nvSpPr>
          <p:spPr>
            <a:xfrm>
              <a:off x="5470102" y="2700232"/>
              <a:ext cx="1332000" cy="1331999"/>
            </a:xfrm>
            <a:prstGeom prst="rect">
              <a:avLst/>
            </a:prstGeom>
            <a:gradFill flip="none" rotWithShape="1">
              <a:gsLst>
                <a:gs pos="0">
                  <a:srgbClr val="D6A213">
                    <a:lumMod val="92000"/>
                  </a:srgbClr>
                </a:gs>
                <a:gs pos="100000">
                  <a:srgbClr val="BF850F">
                    <a:lumMod val="92000"/>
                  </a:srgbClr>
                </a:gs>
                <a:gs pos="51000">
                  <a:srgbClr val="9B5F0D">
                    <a:lumMod val="9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316" name="组合 1315"/>
          <p:cNvGrpSpPr/>
          <p:nvPr/>
        </p:nvGrpSpPr>
        <p:grpSpPr>
          <a:xfrm>
            <a:off x="2264218" y="5047750"/>
            <a:ext cx="433593" cy="433593"/>
            <a:chOff x="5410744" y="2640874"/>
            <a:chExt cx="1450713" cy="1450713"/>
          </a:xfrm>
        </p:grpSpPr>
        <p:sp>
          <p:nvSpPr>
            <p:cNvPr id="1326" name="矩形 132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327" name="矩形 1326"/>
            <p:cNvSpPr>
              <a:spLocks noChangeAspect="1"/>
            </p:cNvSpPr>
            <p:nvPr/>
          </p:nvSpPr>
          <p:spPr>
            <a:xfrm>
              <a:off x="5470102" y="2700232"/>
              <a:ext cx="1332000" cy="1331999"/>
            </a:xfrm>
            <a:prstGeom prst="rect">
              <a:avLst/>
            </a:prstGeom>
            <a:gradFill flip="none" rotWithShape="1">
              <a:gsLst>
                <a:gs pos="0">
                  <a:srgbClr val="974209"/>
                </a:gs>
                <a:gs pos="100000">
                  <a:srgbClr val="76300A"/>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317" name="组合 1316"/>
          <p:cNvGrpSpPr/>
          <p:nvPr/>
        </p:nvGrpSpPr>
        <p:grpSpPr>
          <a:xfrm>
            <a:off x="2716730" y="5047750"/>
            <a:ext cx="433593" cy="433593"/>
            <a:chOff x="5410744" y="2640874"/>
            <a:chExt cx="1450713" cy="1450713"/>
          </a:xfrm>
        </p:grpSpPr>
        <p:sp>
          <p:nvSpPr>
            <p:cNvPr id="1324" name="矩形 132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325" name="矩形 1324"/>
            <p:cNvSpPr>
              <a:spLocks noChangeAspect="1"/>
            </p:cNvSpPr>
            <p:nvPr/>
          </p:nvSpPr>
          <p:spPr>
            <a:xfrm>
              <a:off x="5470102" y="2700232"/>
              <a:ext cx="1332000" cy="1331999"/>
            </a:xfrm>
            <a:prstGeom prst="rect">
              <a:avLst/>
            </a:prstGeom>
            <a:gradFill flip="none" rotWithShape="1">
              <a:gsLst>
                <a:gs pos="0">
                  <a:srgbClr val="974209"/>
                </a:gs>
                <a:gs pos="100000">
                  <a:srgbClr val="76300A"/>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318" name="组合 1317"/>
          <p:cNvGrpSpPr/>
          <p:nvPr/>
        </p:nvGrpSpPr>
        <p:grpSpPr>
          <a:xfrm>
            <a:off x="3169243" y="5047750"/>
            <a:ext cx="433593" cy="433593"/>
            <a:chOff x="5410744" y="2640874"/>
            <a:chExt cx="1450713" cy="1450713"/>
          </a:xfrm>
        </p:grpSpPr>
        <p:sp>
          <p:nvSpPr>
            <p:cNvPr id="1322" name="矩形 132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323" name="矩形 1322"/>
            <p:cNvSpPr>
              <a:spLocks noChangeAspect="1"/>
            </p:cNvSpPr>
            <p:nvPr/>
          </p:nvSpPr>
          <p:spPr>
            <a:xfrm>
              <a:off x="5470102" y="2700232"/>
              <a:ext cx="1332000" cy="1331999"/>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319" name="组合 1318"/>
          <p:cNvGrpSpPr/>
          <p:nvPr/>
        </p:nvGrpSpPr>
        <p:grpSpPr>
          <a:xfrm>
            <a:off x="3621756" y="5047750"/>
            <a:ext cx="433593" cy="433593"/>
            <a:chOff x="5410744" y="2640874"/>
            <a:chExt cx="1450713" cy="1450713"/>
          </a:xfrm>
        </p:grpSpPr>
        <p:sp>
          <p:nvSpPr>
            <p:cNvPr id="1320" name="矩形 131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321" name="矩形 1320"/>
            <p:cNvSpPr>
              <a:spLocks noChangeAspect="1"/>
            </p:cNvSpPr>
            <p:nvPr/>
          </p:nvSpPr>
          <p:spPr>
            <a:xfrm>
              <a:off x="5470102" y="2700232"/>
              <a:ext cx="1332000" cy="1331999"/>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339" name="组合 1338"/>
          <p:cNvGrpSpPr/>
          <p:nvPr/>
        </p:nvGrpSpPr>
        <p:grpSpPr>
          <a:xfrm>
            <a:off x="1654" y="5506636"/>
            <a:ext cx="433593" cy="433593"/>
            <a:chOff x="5410744" y="2640874"/>
            <a:chExt cx="1450713" cy="1450713"/>
          </a:xfrm>
        </p:grpSpPr>
        <p:sp>
          <p:nvSpPr>
            <p:cNvPr id="1364" name="矩形 136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365" name="矩形 1364"/>
            <p:cNvSpPr>
              <a:spLocks noChangeAspect="1"/>
            </p:cNvSpPr>
            <p:nvPr/>
          </p:nvSpPr>
          <p:spPr>
            <a:xfrm>
              <a:off x="5470102" y="2700232"/>
              <a:ext cx="1332000" cy="1331999"/>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340" name="组合 1339"/>
          <p:cNvGrpSpPr/>
          <p:nvPr/>
        </p:nvGrpSpPr>
        <p:grpSpPr>
          <a:xfrm>
            <a:off x="454167" y="5506636"/>
            <a:ext cx="433593" cy="433593"/>
            <a:chOff x="5410744" y="2640874"/>
            <a:chExt cx="1450713" cy="1450713"/>
          </a:xfrm>
        </p:grpSpPr>
        <p:sp>
          <p:nvSpPr>
            <p:cNvPr id="1362" name="矩形 136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363" name="矩形 1362"/>
            <p:cNvSpPr>
              <a:spLocks noChangeAspect="1"/>
            </p:cNvSpPr>
            <p:nvPr/>
          </p:nvSpPr>
          <p:spPr>
            <a:xfrm>
              <a:off x="5470102" y="2700232"/>
              <a:ext cx="1332000" cy="1331999"/>
            </a:xfrm>
            <a:prstGeom prst="rect">
              <a:avLst/>
            </a:prstGeom>
            <a:gradFill flip="none" rotWithShape="1">
              <a:gsLst>
                <a:gs pos="0">
                  <a:srgbClr val="D6A213">
                    <a:lumMod val="65000"/>
                    <a:lumOff val="35000"/>
                  </a:srgbClr>
                </a:gs>
                <a:gs pos="100000">
                  <a:srgbClr val="BF850F">
                    <a:lumMod val="65000"/>
                    <a:lumOff val="35000"/>
                  </a:srgbClr>
                </a:gs>
                <a:gs pos="51000">
                  <a:srgbClr val="9B5F0D">
                    <a:lumMod val="65000"/>
                    <a:lumOff val="3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341" name="组合 1340"/>
          <p:cNvGrpSpPr/>
          <p:nvPr/>
        </p:nvGrpSpPr>
        <p:grpSpPr>
          <a:xfrm>
            <a:off x="906679" y="5506636"/>
            <a:ext cx="433593" cy="433593"/>
            <a:chOff x="5410744" y="2640874"/>
            <a:chExt cx="1450713" cy="1450713"/>
          </a:xfrm>
        </p:grpSpPr>
        <p:sp>
          <p:nvSpPr>
            <p:cNvPr id="1360" name="矩形 135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361" name="矩形 1360"/>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342" name="组合 1341"/>
          <p:cNvGrpSpPr/>
          <p:nvPr/>
        </p:nvGrpSpPr>
        <p:grpSpPr>
          <a:xfrm>
            <a:off x="1359192" y="5506636"/>
            <a:ext cx="433593" cy="433593"/>
            <a:chOff x="5410744" y="2640874"/>
            <a:chExt cx="1450713" cy="1450713"/>
          </a:xfrm>
        </p:grpSpPr>
        <p:sp>
          <p:nvSpPr>
            <p:cNvPr id="1358" name="矩形 135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359" name="矩形 1358"/>
            <p:cNvSpPr>
              <a:spLocks noChangeAspect="1"/>
            </p:cNvSpPr>
            <p:nvPr/>
          </p:nvSpPr>
          <p:spPr>
            <a:xfrm>
              <a:off x="5470102" y="2700232"/>
              <a:ext cx="1332000" cy="1331999"/>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343" name="组合 1342"/>
          <p:cNvGrpSpPr/>
          <p:nvPr/>
        </p:nvGrpSpPr>
        <p:grpSpPr>
          <a:xfrm>
            <a:off x="1811705" y="5506636"/>
            <a:ext cx="433593" cy="433593"/>
            <a:chOff x="5410744" y="2640874"/>
            <a:chExt cx="1450713" cy="1450713"/>
          </a:xfrm>
        </p:grpSpPr>
        <p:sp>
          <p:nvSpPr>
            <p:cNvPr id="1356" name="矩形 135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357" name="矩形 1356"/>
            <p:cNvSpPr>
              <a:spLocks noChangeAspect="1"/>
            </p:cNvSpPr>
            <p:nvPr/>
          </p:nvSpPr>
          <p:spPr>
            <a:xfrm>
              <a:off x="5470102" y="2700232"/>
              <a:ext cx="1332000" cy="1331999"/>
            </a:xfrm>
            <a:prstGeom prst="rect">
              <a:avLst/>
            </a:prstGeom>
            <a:gradFill flip="none" rotWithShape="1">
              <a:gsLst>
                <a:gs pos="0">
                  <a:srgbClr val="D6A213">
                    <a:lumMod val="92000"/>
                  </a:srgbClr>
                </a:gs>
                <a:gs pos="100000">
                  <a:srgbClr val="BF850F">
                    <a:lumMod val="92000"/>
                  </a:srgbClr>
                </a:gs>
                <a:gs pos="51000">
                  <a:srgbClr val="9B5F0D">
                    <a:lumMod val="9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344" name="组合 1343"/>
          <p:cNvGrpSpPr/>
          <p:nvPr/>
        </p:nvGrpSpPr>
        <p:grpSpPr>
          <a:xfrm>
            <a:off x="2264218" y="5506636"/>
            <a:ext cx="433593" cy="433593"/>
            <a:chOff x="5410744" y="2640874"/>
            <a:chExt cx="1450713" cy="1450713"/>
          </a:xfrm>
        </p:grpSpPr>
        <p:sp>
          <p:nvSpPr>
            <p:cNvPr id="1354" name="矩形 135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355" name="矩形 1354"/>
            <p:cNvSpPr>
              <a:spLocks noChangeAspect="1"/>
            </p:cNvSpPr>
            <p:nvPr/>
          </p:nvSpPr>
          <p:spPr>
            <a:xfrm>
              <a:off x="5470102" y="2700232"/>
              <a:ext cx="1332000" cy="1331999"/>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345" name="组合 1344"/>
          <p:cNvGrpSpPr/>
          <p:nvPr/>
        </p:nvGrpSpPr>
        <p:grpSpPr>
          <a:xfrm>
            <a:off x="2716730" y="5506636"/>
            <a:ext cx="433593" cy="433593"/>
            <a:chOff x="5410744" y="2640874"/>
            <a:chExt cx="1450713" cy="1450713"/>
          </a:xfrm>
        </p:grpSpPr>
        <p:sp>
          <p:nvSpPr>
            <p:cNvPr id="1352" name="矩形 135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353" name="矩形 1352"/>
            <p:cNvSpPr>
              <a:spLocks noChangeAspect="1"/>
            </p:cNvSpPr>
            <p:nvPr/>
          </p:nvSpPr>
          <p:spPr>
            <a:xfrm>
              <a:off x="5470102" y="2700232"/>
              <a:ext cx="1332000" cy="1331999"/>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346" name="组合 1345"/>
          <p:cNvGrpSpPr/>
          <p:nvPr/>
        </p:nvGrpSpPr>
        <p:grpSpPr>
          <a:xfrm>
            <a:off x="3169243" y="5506636"/>
            <a:ext cx="433593" cy="433593"/>
            <a:chOff x="5410744" y="2640874"/>
            <a:chExt cx="1450713" cy="1450713"/>
          </a:xfrm>
        </p:grpSpPr>
        <p:sp>
          <p:nvSpPr>
            <p:cNvPr id="1350" name="矩形 134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351" name="矩形 1350"/>
            <p:cNvSpPr>
              <a:spLocks noChangeAspect="1"/>
            </p:cNvSpPr>
            <p:nvPr/>
          </p:nvSpPr>
          <p:spPr>
            <a:xfrm>
              <a:off x="5470102" y="2700232"/>
              <a:ext cx="1332000" cy="1331999"/>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347" name="组合 1346"/>
          <p:cNvGrpSpPr/>
          <p:nvPr/>
        </p:nvGrpSpPr>
        <p:grpSpPr>
          <a:xfrm>
            <a:off x="3621756" y="5506636"/>
            <a:ext cx="433593" cy="433593"/>
            <a:chOff x="5410744" y="2640874"/>
            <a:chExt cx="1450713" cy="1450713"/>
          </a:xfrm>
        </p:grpSpPr>
        <p:sp>
          <p:nvSpPr>
            <p:cNvPr id="1348" name="矩形 134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349" name="矩形 1348"/>
            <p:cNvSpPr>
              <a:spLocks noChangeAspect="1"/>
            </p:cNvSpPr>
            <p:nvPr/>
          </p:nvSpPr>
          <p:spPr>
            <a:xfrm>
              <a:off x="5470102" y="2700232"/>
              <a:ext cx="1332000" cy="1331999"/>
            </a:xfrm>
            <a:prstGeom prst="rect">
              <a:avLst/>
            </a:prstGeom>
            <a:gradFill flip="none" rotWithShape="1">
              <a:gsLst>
                <a:gs pos="0">
                  <a:srgbClr val="D6A213">
                    <a:lumMod val="65000"/>
                    <a:lumOff val="35000"/>
                  </a:srgbClr>
                </a:gs>
                <a:gs pos="100000">
                  <a:srgbClr val="BF850F">
                    <a:lumMod val="65000"/>
                    <a:lumOff val="35000"/>
                  </a:srgbClr>
                </a:gs>
                <a:gs pos="51000">
                  <a:srgbClr val="9B5F0D">
                    <a:lumMod val="65000"/>
                    <a:lumOff val="3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367" name="组合 1366"/>
          <p:cNvGrpSpPr/>
          <p:nvPr/>
        </p:nvGrpSpPr>
        <p:grpSpPr>
          <a:xfrm>
            <a:off x="1654" y="5965525"/>
            <a:ext cx="433593" cy="433593"/>
            <a:chOff x="5410744" y="2640874"/>
            <a:chExt cx="1450713" cy="1450713"/>
          </a:xfrm>
        </p:grpSpPr>
        <p:sp>
          <p:nvSpPr>
            <p:cNvPr id="1392" name="矩形 139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393" name="矩形 1392"/>
            <p:cNvSpPr>
              <a:spLocks noChangeAspect="1"/>
            </p:cNvSpPr>
            <p:nvPr/>
          </p:nvSpPr>
          <p:spPr>
            <a:xfrm>
              <a:off x="5470102" y="2700232"/>
              <a:ext cx="1332000" cy="1331999"/>
            </a:xfrm>
            <a:prstGeom prst="rect">
              <a:avLst/>
            </a:prstGeom>
            <a:gradFill flip="none" rotWithShape="1">
              <a:gsLst>
                <a:gs pos="0">
                  <a:srgbClr val="D6A213">
                    <a:lumMod val="60000"/>
                  </a:srgbClr>
                </a:gs>
                <a:gs pos="100000">
                  <a:srgbClr val="BF850F">
                    <a:lumMod val="60000"/>
                  </a:srgbClr>
                </a:gs>
                <a:gs pos="51000">
                  <a:srgbClr val="9B5F0D">
                    <a:lumMod val="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368" name="组合 1367"/>
          <p:cNvGrpSpPr/>
          <p:nvPr/>
        </p:nvGrpSpPr>
        <p:grpSpPr>
          <a:xfrm>
            <a:off x="454167" y="5965525"/>
            <a:ext cx="433593" cy="433593"/>
            <a:chOff x="5410744" y="2640874"/>
            <a:chExt cx="1450713" cy="1450713"/>
          </a:xfrm>
        </p:grpSpPr>
        <p:sp>
          <p:nvSpPr>
            <p:cNvPr id="1390" name="矩形 138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391" name="矩形 1390"/>
            <p:cNvSpPr>
              <a:spLocks noChangeAspect="1"/>
            </p:cNvSpPr>
            <p:nvPr/>
          </p:nvSpPr>
          <p:spPr>
            <a:xfrm>
              <a:off x="5470102" y="2700232"/>
              <a:ext cx="1332000" cy="1331999"/>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369" name="组合 1368"/>
          <p:cNvGrpSpPr/>
          <p:nvPr/>
        </p:nvGrpSpPr>
        <p:grpSpPr>
          <a:xfrm>
            <a:off x="906679" y="5965525"/>
            <a:ext cx="433593" cy="433593"/>
            <a:chOff x="5410744" y="2640874"/>
            <a:chExt cx="1450713" cy="1450713"/>
          </a:xfrm>
        </p:grpSpPr>
        <p:sp>
          <p:nvSpPr>
            <p:cNvPr id="1388" name="矩形 138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389" name="矩形 1388"/>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370" name="组合 1369"/>
          <p:cNvGrpSpPr/>
          <p:nvPr/>
        </p:nvGrpSpPr>
        <p:grpSpPr>
          <a:xfrm>
            <a:off x="1359192" y="5965525"/>
            <a:ext cx="433593" cy="433593"/>
            <a:chOff x="5410744" y="2640874"/>
            <a:chExt cx="1450713" cy="1450713"/>
          </a:xfrm>
        </p:grpSpPr>
        <p:sp>
          <p:nvSpPr>
            <p:cNvPr id="1386" name="矩形 138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387" name="矩形 1386"/>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371" name="组合 1370"/>
          <p:cNvGrpSpPr/>
          <p:nvPr/>
        </p:nvGrpSpPr>
        <p:grpSpPr>
          <a:xfrm>
            <a:off x="1811705" y="5965525"/>
            <a:ext cx="433593" cy="433593"/>
            <a:chOff x="5410744" y="2640874"/>
            <a:chExt cx="1450713" cy="1450713"/>
          </a:xfrm>
        </p:grpSpPr>
        <p:sp>
          <p:nvSpPr>
            <p:cNvPr id="1384" name="矩形 138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385" name="矩形 1384"/>
            <p:cNvSpPr>
              <a:spLocks noChangeAspect="1"/>
            </p:cNvSpPr>
            <p:nvPr/>
          </p:nvSpPr>
          <p:spPr>
            <a:xfrm>
              <a:off x="5470102" y="2700232"/>
              <a:ext cx="1332000" cy="1331999"/>
            </a:xfrm>
            <a:prstGeom prst="rect">
              <a:avLst/>
            </a:prstGeom>
            <a:gradFill flip="none" rotWithShape="1">
              <a:gsLst>
                <a:gs pos="0">
                  <a:srgbClr val="D6A213">
                    <a:lumMod val="60000"/>
                  </a:srgbClr>
                </a:gs>
                <a:gs pos="100000">
                  <a:srgbClr val="BF850F">
                    <a:lumMod val="60000"/>
                  </a:srgbClr>
                </a:gs>
                <a:gs pos="51000">
                  <a:srgbClr val="9B5F0D">
                    <a:lumMod val="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372" name="组合 1371"/>
          <p:cNvGrpSpPr/>
          <p:nvPr/>
        </p:nvGrpSpPr>
        <p:grpSpPr>
          <a:xfrm>
            <a:off x="2264218" y="5965525"/>
            <a:ext cx="433593" cy="433593"/>
            <a:chOff x="5410744" y="2640874"/>
            <a:chExt cx="1450713" cy="1450713"/>
          </a:xfrm>
        </p:grpSpPr>
        <p:sp>
          <p:nvSpPr>
            <p:cNvPr id="1382" name="矩形 138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383" name="矩形 1382"/>
            <p:cNvSpPr>
              <a:spLocks noChangeAspect="1"/>
            </p:cNvSpPr>
            <p:nvPr/>
          </p:nvSpPr>
          <p:spPr>
            <a:xfrm>
              <a:off x="5470102" y="2700232"/>
              <a:ext cx="1332000" cy="1331999"/>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373" name="组合 1372"/>
          <p:cNvGrpSpPr/>
          <p:nvPr/>
        </p:nvGrpSpPr>
        <p:grpSpPr>
          <a:xfrm>
            <a:off x="2716730" y="5965525"/>
            <a:ext cx="433593" cy="433593"/>
            <a:chOff x="5410744" y="2640874"/>
            <a:chExt cx="1450713" cy="1450713"/>
          </a:xfrm>
        </p:grpSpPr>
        <p:sp>
          <p:nvSpPr>
            <p:cNvPr id="1380" name="矩形 137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381" name="矩形 1380"/>
            <p:cNvSpPr>
              <a:spLocks noChangeAspect="1"/>
            </p:cNvSpPr>
            <p:nvPr/>
          </p:nvSpPr>
          <p:spPr>
            <a:xfrm>
              <a:off x="5470102" y="2700232"/>
              <a:ext cx="1332000" cy="1331999"/>
            </a:xfrm>
            <a:prstGeom prst="rect">
              <a:avLst/>
            </a:prstGeom>
            <a:gradFill flip="none" rotWithShape="1">
              <a:gsLst>
                <a:gs pos="0">
                  <a:srgbClr val="D6A213">
                    <a:lumMod val="60000"/>
                  </a:srgbClr>
                </a:gs>
                <a:gs pos="100000">
                  <a:srgbClr val="BF850F">
                    <a:lumMod val="60000"/>
                  </a:srgbClr>
                </a:gs>
                <a:gs pos="51000">
                  <a:srgbClr val="9B5F0D">
                    <a:lumMod val="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374" name="组合 1373"/>
          <p:cNvGrpSpPr/>
          <p:nvPr/>
        </p:nvGrpSpPr>
        <p:grpSpPr>
          <a:xfrm>
            <a:off x="3169243" y="5965525"/>
            <a:ext cx="433593" cy="433593"/>
            <a:chOff x="5410744" y="2640874"/>
            <a:chExt cx="1450713" cy="1450713"/>
          </a:xfrm>
        </p:grpSpPr>
        <p:sp>
          <p:nvSpPr>
            <p:cNvPr id="1378" name="矩形 137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379" name="矩形 1378"/>
            <p:cNvSpPr>
              <a:spLocks noChangeAspect="1"/>
            </p:cNvSpPr>
            <p:nvPr/>
          </p:nvSpPr>
          <p:spPr>
            <a:xfrm>
              <a:off x="5470102" y="2700232"/>
              <a:ext cx="1332000" cy="1331999"/>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375" name="组合 1374"/>
          <p:cNvGrpSpPr/>
          <p:nvPr/>
        </p:nvGrpSpPr>
        <p:grpSpPr>
          <a:xfrm>
            <a:off x="3621756" y="5965525"/>
            <a:ext cx="433593" cy="433593"/>
            <a:chOff x="5410744" y="2640874"/>
            <a:chExt cx="1450713" cy="1450713"/>
          </a:xfrm>
        </p:grpSpPr>
        <p:sp>
          <p:nvSpPr>
            <p:cNvPr id="1376" name="矩形 137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377" name="矩形 1376"/>
            <p:cNvSpPr>
              <a:spLocks noChangeAspect="1"/>
            </p:cNvSpPr>
            <p:nvPr/>
          </p:nvSpPr>
          <p:spPr>
            <a:xfrm>
              <a:off x="5470102" y="2700232"/>
              <a:ext cx="1332000" cy="1331999"/>
            </a:xfrm>
            <a:prstGeom prst="rect">
              <a:avLst/>
            </a:prstGeom>
            <a:gradFill flip="none" rotWithShape="1">
              <a:gsLst>
                <a:gs pos="0">
                  <a:srgbClr val="D6A213">
                    <a:lumMod val="85000"/>
                  </a:srgbClr>
                </a:gs>
                <a:gs pos="100000">
                  <a:srgbClr val="BF850F">
                    <a:lumMod val="85000"/>
                  </a:srgbClr>
                </a:gs>
                <a:gs pos="51000">
                  <a:srgbClr val="9B5F0D">
                    <a:lumMod val="8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395" name="组合 1394"/>
          <p:cNvGrpSpPr/>
          <p:nvPr/>
        </p:nvGrpSpPr>
        <p:grpSpPr>
          <a:xfrm>
            <a:off x="1654" y="6424407"/>
            <a:ext cx="433593" cy="433593"/>
            <a:chOff x="5410744" y="2640874"/>
            <a:chExt cx="1450713" cy="1450713"/>
          </a:xfrm>
        </p:grpSpPr>
        <p:sp>
          <p:nvSpPr>
            <p:cNvPr id="1420" name="矩形 141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21" name="矩形 1420"/>
            <p:cNvSpPr>
              <a:spLocks noChangeAspect="1"/>
            </p:cNvSpPr>
            <p:nvPr/>
          </p:nvSpPr>
          <p:spPr>
            <a:xfrm>
              <a:off x="5470102" y="2700232"/>
              <a:ext cx="1332000" cy="1331999"/>
            </a:xfrm>
            <a:prstGeom prst="rect">
              <a:avLst/>
            </a:prstGeom>
            <a:gradFill flip="none" rotWithShape="1">
              <a:gsLst>
                <a:gs pos="0">
                  <a:srgbClr val="974209"/>
                </a:gs>
                <a:gs pos="100000">
                  <a:srgbClr val="76300A"/>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396" name="组合 1395"/>
          <p:cNvGrpSpPr/>
          <p:nvPr/>
        </p:nvGrpSpPr>
        <p:grpSpPr>
          <a:xfrm>
            <a:off x="454167" y="6424407"/>
            <a:ext cx="433593" cy="433593"/>
            <a:chOff x="5410744" y="2640874"/>
            <a:chExt cx="1450713" cy="1450713"/>
          </a:xfrm>
        </p:grpSpPr>
        <p:sp>
          <p:nvSpPr>
            <p:cNvPr id="1418" name="矩形 141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19" name="矩形 1418"/>
            <p:cNvSpPr>
              <a:spLocks noChangeAspect="1"/>
            </p:cNvSpPr>
            <p:nvPr/>
          </p:nvSpPr>
          <p:spPr>
            <a:xfrm>
              <a:off x="5470102" y="2700232"/>
              <a:ext cx="1332000" cy="1331999"/>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397" name="组合 1396"/>
          <p:cNvGrpSpPr/>
          <p:nvPr/>
        </p:nvGrpSpPr>
        <p:grpSpPr>
          <a:xfrm>
            <a:off x="906679" y="6424407"/>
            <a:ext cx="433593" cy="433593"/>
            <a:chOff x="5410744" y="2640874"/>
            <a:chExt cx="1450713" cy="1450713"/>
          </a:xfrm>
        </p:grpSpPr>
        <p:sp>
          <p:nvSpPr>
            <p:cNvPr id="1416" name="矩形 141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17" name="矩形 1416"/>
            <p:cNvSpPr>
              <a:spLocks noChangeAspect="1"/>
            </p:cNvSpPr>
            <p:nvPr/>
          </p:nvSpPr>
          <p:spPr>
            <a:xfrm>
              <a:off x="5470102" y="2700232"/>
              <a:ext cx="1332000" cy="1331999"/>
            </a:xfrm>
            <a:prstGeom prst="rect">
              <a:avLst/>
            </a:prstGeom>
            <a:gradFill flip="none" rotWithShape="1">
              <a:gsLst>
                <a:gs pos="0">
                  <a:srgbClr val="D6A213">
                    <a:lumMod val="60000"/>
                  </a:srgbClr>
                </a:gs>
                <a:gs pos="100000">
                  <a:srgbClr val="BF850F">
                    <a:lumMod val="60000"/>
                  </a:srgbClr>
                </a:gs>
                <a:gs pos="51000">
                  <a:srgbClr val="9B5F0D">
                    <a:lumMod val="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398" name="组合 1397"/>
          <p:cNvGrpSpPr/>
          <p:nvPr/>
        </p:nvGrpSpPr>
        <p:grpSpPr>
          <a:xfrm>
            <a:off x="1359192" y="6424407"/>
            <a:ext cx="433593" cy="433593"/>
            <a:chOff x="5410744" y="2640874"/>
            <a:chExt cx="1450713" cy="1450713"/>
          </a:xfrm>
        </p:grpSpPr>
        <p:sp>
          <p:nvSpPr>
            <p:cNvPr id="1414" name="矩形 141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15" name="矩形 1414"/>
            <p:cNvSpPr>
              <a:spLocks noChangeAspect="1"/>
            </p:cNvSpPr>
            <p:nvPr/>
          </p:nvSpPr>
          <p:spPr>
            <a:xfrm>
              <a:off x="5470102" y="2700232"/>
              <a:ext cx="1332000" cy="1331999"/>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399" name="组合 1398"/>
          <p:cNvGrpSpPr/>
          <p:nvPr/>
        </p:nvGrpSpPr>
        <p:grpSpPr>
          <a:xfrm>
            <a:off x="1811705" y="6424407"/>
            <a:ext cx="433593" cy="433593"/>
            <a:chOff x="5410744" y="2640874"/>
            <a:chExt cx="1450713" cy="1450713"/>
          </a:xfrm>
        </p:grpSpPr>
        <p:sp>
          <p:nvSpPr>
            <p:cNvPr id="1412" name="矩形 141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13" name="矩形 1412"/>
            <p:cNvSpPr>
              <a:spLocks noChangeAspect="1"/>
            </p:cNvSpPr>
            <p:nvPr/>
          </p:nvSpPr>
          <p:spPr>
            <a:xfrm>
              <a:off x="5470102" y="2700232"/>
              <a:ext cx="1332000" cy="1331999"/>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400" name="组合 1399"/>
          <p:cNvGrpSpPr/>
          <p:nvPr/>
        </p:nvGrpSpPr>
        <p:grpSpPr>
          <a:xfrm>
            <a:off x="2264218" y="6424407"/>
            <a:ext cx="433593" cy="433593"/>
            <a:chOff x="5410744" y="2640874"/>
            <a:chExt cx="1450713" cy="1450713"/>
          </a:xfrm>
        </p:grpSpPr>
        <p:sp>
          <p:nvSpPr>
            <p:cNvPr id="1410" name="矩形 140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11" name="矩形 1410"/>
            <p:cNvSpPr>
              <a:spLocks noChangeAspect="1"/>
            </p:cNvSpPr>
            <p:nvPr/>
          </p:nvSpPr>
          <p:spPr>
            <a:xfrm>
              <a:off x="5470102" y="2700232"/>
              <a:ext cx="1332000" cy="1331999"/>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401" name="组合 1400"/>
          <p:cNvGrpSpPr/>
          <p:nvPr/>
        </p:nvGrpSpPr>
        <p:grpSpPr>
          <a:xfrm>
            <a:off x="2716730" y="6424407"/>
            <a:ext cx="433593" cy="433593"/>
            <a:chOff x="5410744" y="2640874"/>
            <a:chExt cx="1450713" cy="1450713"/>
          </a:xfrm>
        </p:grpSpPr>
        <p:sp>
          <p:nvSpPr>
            <p:cNvPr id="1408" name="矩形 140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09" name="矩形 1408"/>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402" name="组合 1401"/>
          <p:cNvGrpSpPr/>
          <p:nvPr/>
        </p:nvGrpSpPr>
        <p:grpSpPr>
          <a:xfrm>
            <a:off x="3169243" y="6424407"/>
            <a:ext cx="433593" cy="433593"/>
            <a:chOff x="5410744" y="2640874"/>
            <a:chExt cx="1450713" cy="1450713"/>
          </a:xfrm>
        </p:grpSpPr>
        <p:sp>
          <p:nvSpPr>
            <p:cNvPr id="1406" name="矩形 140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07" name="矩形 1406"/>
            <p:cNvSpPr>
              <a:spLocks noChangeAspect="1"/>
            </p:cNvSpPr>
            <p:nvPr/>
          </p:nvSpPr>
          <p:spPr>
            <a:xfrm>
              <a:off x="5470102" y="2700232"/>
              <a:ext cx="1332000" cy="1331999"/>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403" name="组合 1402"/>
          <p:cNvGrpSpPr/>
          <p:nvPr/>
        </p:nvGrpSpPr>
        <p:grpSpPr>
          <a:xfrm>
            <a:off x="3621756" y="6424407"/>
            <a:ext cx="433593" cy="433593"/>
            <a:chOff x="5410744" y="2640874"/>
            <a:chExt cx="1450713" cy="1450713"/>
          </a:xfrm>
        </p:grpSpPr>
        <p:sp>
          <p:nvSpPr>
            <p:cNvPr id="1404" name="矩形 140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05" name="矩形 1404"/>
            <p:cNvSpPr>
              <a:spLocks noChangeAspect="1"/>
            </p:cNvSpPr>
            <p:nvPr/>
          </p:nvSpPr>
          <p:spPr>
            <a:xfrm>
              <a:off x="5470102" y="2700232"/>
              <a:ext cx="1332000" cy="1331999"/>
            </a:xfrm>
            <a:prstGeom prst="rect">
              <a:avLst/>
            </a:prstGeom>
            <a:gradFill flip="none" rotWithShape="1">
              <a:gsLst>
                <a:gs pos="0">
                  <a:srgbClr val="D6A213">
                    <a:lumMod val="60000"/>
                  </a:srgbClr>
                </a:gs>
                <a:gs pos="100000">
                  <a:srgbClr val="BF850F">
                    <a:lumMod val="60000"/>
                  </a:srgbClr>
                </a:gs>
                <a:gs pos="51000">
                  <a:srgbClr val="9B5F0D">
                    <a:lumMod val="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817" name="组合 1816"/>
          <p:cNvGrpSpPr/>
          <p:nvPr/>
        </p:nvGrpSpPr>
        <p:grpSpPr>
          <a:xfrm rot="10800000" flipH="1" flipV="1">
            <a:off x="4084696" y="0"/>
            <a:ext cx="433593" cy="433593"/>
            <a:chOff x="5410744" y="2640874"/>
            <a:chExt cx="1450713" cy="1450713"/>
          </a:xfrm>
        </p:grpSpPr>
        <p:sp>
          <p:nvSpPr>
            <p:cNvPr id="1842" name="矩形 184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843" name="矩形 1842"/>
            <p:cNvSpPr>
              <a:spLocks noChangeAspect="1"/>
            </p:cNvSpPr>
            <p:nvPr/>
          </p:nvSpPr>
          <p:spPr>
            <a:xfrm>
              <a:off x="5470102" y="2700232"/>
              <a:ext cx="1332000" cy="1331999"/>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818" name="组合 1817"/>
          <p:cNvGrpSpPr/>
          <p:nvPr/>
        </p:nvGrpSpPr>
        <p:grpSpPr>
          <a:xfrm rot="10800000" flipH="1" flipV="1">
            <a:off x="4537209" y="0"/>
            <a:ext cx="433593" cy="433593"/>
            <a:chOff x="5410744" y="2640874"/>
            <a:chExt cx="1450713" cy="1450713"/>
          </a:xfrm>
        </p:grpSpPr>
        <p:sp>
          <p:nvSpPr>
            <p:cNvPr id="1840" name="矩形 183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841" name="矩形 1840"/>
            <p:cNvSpPr>
              <a:spLocks noChangeAspect="1"/>
            </p:cNvSpPr>
            <p:nvPr/>
          </p:nvSpPr>
          <p:spPr>
            <a:xfrm>
              <a:off x="5470102" y="2700232"/>
              <a:ext cx="1332000" cy="1331999"/>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819" name="组合 1818"/>
          <p:cNvGrpSpPr/>
          <p:nvPr/>
        </p:nvGrpSpPr>
        <p:grpSpPr>
          <a:xfrm rot="10800000" flipH="1" flipV="1">
            <a:off x="4989721" y="0"/>
            <a:ext cx="433593" cy="433593"/>
            <a:chOff x="5410744" y="2640874"/>
            <a:chExt cx="1450713" cy="1450713"/>
          </a:xfrm>
        </p:grpSpPr>
        <p:sp>
          <p:nvSpPr>
            <p:cNvPr id="1838" name="矩形 183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839" name="矩形 1838"/>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820" name="组合 1819"/>
          <p:cNvGrpSpPr/>
          <p:nvPr/>
        </p:nvGrpSpPr>
        <p:grpSpPr>
          <a:xfrm rot="10800000" flipH="1" flipV="1">
            <a:off x="5442234" y="0"/>
            <a:ext cx="433593" cy="433593"/>
            <a:chOff x="5410744" y="2640874"/>
            <a:chExt cx="1450713" cy="1450713"/>
          </a:xfrm>
        </p:grpSpPr>
        <p:sp>
          <p:nvSpPr>
            <p:cNvPr id="1836" name="矩形 183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837" name="矩形 1836"/>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821" name="组合 1820"/>
          <p:cNvGrpSpPr/>
          <p:nvPr/>
        </p:nvGrpSpPr>
        <p:grpSpPr>
          <a:xfrm rot="10800000" flipH="1" flipV="1">
            <a:off x="5894747" y="0"/>
            <a:ext cx="433593" cy="433593"/>
            <a:chOff x="5410744" y="2640874"/>
            <a:chExt cx="1450713" cy="1450713"/>
          </a:xfrm>
        </p:grpSpPr>
        <p:sp>
          <p:nvSpPr>
            <p:cNvPr id="1834" name="矩形 183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835" name="矩形 1834"/>
            <p:cNvSpPr>
              <a:spLocks noChangeAspect="1"/>
            </p:cNvSpPr>
            <p:nvPr/>
          </p:nvSpPr>
          <p:spPr>
            <a:xfrm>
              <a:off x="5470102" y="2700232"/>
              <a:ext cx="1332000" cy="1331999"/>
            </a:xfrm>
            <a:prstGeom prst="rect">
              <a:avLst/>
            </a:prstGeom>
            <a:gradFill flip="none" rotWithShape="1">
              <a:gsLst>
                <a:gs pos="0">
                  <a:srgbClr val="D6A213">
                    <a:lumMod val="92000"/>
                  </a:srgbClr>
                </a:gs>
                <a:gs pos="100000">
                  <a:srgbClr val="BF850F">
                    <a:lumMod val="92000"/>
                  </a:srgbClr>
                </a:gs>
                <a:gs pos="51000">
                  <a:srgbClr val="9B5F0D">
                    <a:lumMod val="9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822" name="组合 1821"/>
          <p:cNvGrpSpPr/>
          <p:nvPr/>
        </p:nvGrpSpPr>
        <p:grpSpPr>
          <a:xfrm rot="10800000" flipH="1" flipV="1">
            <a:off x="6347260" y="0"/>
            <a:ext cx="433593" cy="433593"/>
            <a:chOff x="5410744" y="2640874"/>
            <a:chExt cx="1450713" cy="1450713"/>
          </a:xfrm>
        </p:grpSpPr>
        <p:sp>
          <p:nvSpPr>
            <p:cNvPr id="1832" name="矩形 183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833" name="矩形 1832"/>
            <p:cNvSpPr>
              <a:spLocks noChangeAspect="1"/>
            </p:cNvSpPr>
            <p:nvPr/>
          </p:nvSpPr>
          <p:spPr>
            <a:xfrm>
              <a:off x="5470102" y="2700232"/>
              <a:ext cx="1332000" cy="1331999"/>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823" name="组合 1822"/>
          <p:cNvGrpSpPr/>
          <p:nvPr/>
        </p:nvGrpSpPr>
        <p:grpSpPr>
          <a:xfrm rot="10800000" flipH="1" flipV="1">
            <a:off x="6799772" y="0"/>
            <a:ext cx="433593" cy="433593"/>
            <a:chOff x="5410744" y="2640874"/>
            <a:chExt cx="1450713" cy="1450713"/>
          </a:xfrm>
        </p:grpSpPr>
        <p:sp>
          <p:nvSpPr>
            <p:cNvPr id="1830" name="矩形 182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831" name="矩形 1830"/>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824" name="组合 1823"/>
          <p:cNvGrpSpPr/>
          <p:nvPr/>
        </p:nvGrpSpPr>
        <p:grpSpPr>
          <a:xfrm rot="10800000" flipH="1" flipV="1">
            <a:off x="7252285" y="0"/>
            <a:ext cx="433593" cy="433593"/>
            <a:chOff x="5410744" y="2640874"/>
            <a:chExt cx="1450713" cy="1450713"/>
          </a:xfrm>
        </p:grpSpPr>
        <p:sp>
          <p:nvSpPr>
            <p:cNvPr id="1828" name="矩形 182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829" name="矩形 1828"/>
            <p:cNvSpPr>
              <a:spLocks noChangeAspect="1"/>
            </p:cNvSpPr>
            <p:nvPr/>
          </p:nvSpPr>
          <p:spPr>
            <a:xfrm>
              <a:off x="5470102" y="2700232"/>
              <a:ext cx="1332000" cy="1331999"/>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825" name="组合 1824"/>
          <p:cNvGrpSpPr/>
          <p:nvPr/>
        </p:nvGrpSpPr>
        <p:grpSpPr>
          <a:xfrm rot="10800000" flipH="1" flipV="1">
            <a:off x="7704798" y="0"/>
            <a:ext cx="433593" cy="433593"/>
            <a:chOff x="5410744" y="2640874"/>
            <a:chExt cx="1450713" cy="1450713"/>
          </a:xfrm>
        </p:grpSpPr>
        <p:sp>
          <p:nvSpPr>
            <p:cNvPr id="1826" name="矩形 182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827" name="矩形 1826"/>
            <p:cNvSpPr>
              <a:spLocks noChangeAspect="1"/>
            </p:cNvSpPr>
            <p:nvPr/>
          </p:nvSpPr>
          <p:spPr>
            <a:xfrm>
              <a:off x="5470102" y="2700232"/>
              <a:ext cx="1332000" cy="1331999"/>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790" name="组合 1789"/>
          <p:cNvGrpSpPr/>
          <p:nvPr/>
        </p:nvGrpSpPr>
        <p:grpSpPr>
          <a:xfrm rot="10800000" flipH="1" flipV="1">
            <a:off x="4084696" y="458886"/>
            <a:ext cx="433593" cy="433593"/>
            <a:chOff x="5410744" y="2640874"/>
            <a:chExt cx="1450713" cy="1450713"/>
          </a:xfrm>
        </p:grpSpPr>
        <p:sp>
          <p:nvSpPr>
            <p:cNvPr id="1815" name="矩形 1814"/>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816" name="矩形 1815"/>
            <p:cNvSpPr>
              <a:spLocks noChangeAspect="1"/>
            </p:cNvSpPr>
            <p:nvPr/>
          </p:nvSpPr>
          <p:spPr>
            <a:xfrm>
              <a:off x="5470102" y="2700232"/>
              <a:ext cx="1332000" cy="1331999"/>
            </a:xfrm>
            <a:prstGeom prst="rect">
              <a:avLst/>
            </a:prstGeom>
            <a:gradFill flip="none" rotWithShape="1">
              <a:gsLst>
                <a:gs pos="0">
                  <a:srgbClr val="D6A213">
                    <a:lumMod val="60000"/>
                    <a:lumOff val="40000"/>
                  </a:srgbClr>
                </a:gs>
                <a:gs pos="100000">
                  <a:srgbClr val="BF850F">
                    <a:lumMod val="60000"/>
                    <a:lumOff val="40000"/>
                  </a:srgbClr>
                </a:gs>
                <a:gs pos="51000">
                  <a:srgbClr val="9B5F0D">
                    <a:lumMod val="60000"/>
                    <a:lumOff val="4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791" name="组合 1790"/>
          <p:cNvGrpSpPr/>
          <p:nvPr/>
        </p:nvGrpSpPr>
        <p:grpSpPr>
          <a:xfrm rot="10800000" flipH="1" flipV="1">
            <a:off x="4537209" y="458886"/>
            <a:ext cx="433593" cy="433593"/>
            <a:chOff x="5410744" y="2640874"/>
            <a:chExt cx="1450713" cy="1450713"/>
          </a:xfrm>
        </p:grpSpPr>
        <p:sp>
          <p:nvSpPr>
            <p:cNvPr id="1813" name="矩形 1812"/>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814" name="矩形 1813"/>
            <p:cNvSpPr>
              <a:spLocks noChangeAspect="1"/>
            </p:cNvSpPr>
            <p:nvPr/>
          </p:nvSpPr>
          <p:spPr>
            <a:xfrm>
              <a:off x="5470102" y="2700232"/>
              <a:ext cx="1332000" cy="1331999"/>
            </a:xfrm>
            <a:prstGeom prst="rect">
              <a:avLst/>
            </a:prstGeom>
            <a:gradFill flip="none" rotWithShape="1">
              <a:gsLst>
                <a:gs pos="0">
                  <a:srgbClr val="D6A213">
                    <a:lumMod val="70000"/>
                    <a:lumOff val="30000"/>
                  </a:srgbClr>
                </a:gs>
                <a:gs pos="100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792" name="组合 1791"/>
          <p:cNvGrpSpPr/>
          <p:nvPr/>
        </p:nvGrpSpPr>
        <p:grpSpPr>
          <a:xfrm rot="10800000" flipH="1" flipV="1">
            <a:off x="4989721" y="458886"/>
            <a:ext cx="433593" cy="433593"/>
            <a:chOff x="5410744" y="2640874"/>
            <a:chExt cx="1450713" cy="1450713"/>
          </a:xfrm>
        </p:grpSpPr>
        <p:sp>
          <p:nvSpPr>
            <p:cNvPr id="1811" name="矩形 1810"/>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812" name="矩形 1811"/>
            <p:cNvSpPr>
              <a:spLocks noChangeAspect="1"/>
            </p:cNvSpPr>
            <p:nvPr/>
          </p:nvSpPr>
          <p:spPr>
            <a:xfrm>
              <a:off x="5470102" y="2700232"/>
              <a:ext cx="1332000" cy="1331999"/>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793" name="组合 1792"/>
          <p:cNvGrpSpPr/>
          <p:nvPr/>
        </p:nvGrpSpPr>
        <p:grpSpPr>
          <a:xfrm rot="10800000" flipH="1" flipV="1">
            <a:off x="5442234" y="458886"/>
            <a:ext cx="433593" cy="433593"/>
            <a:chOff x="5410744" y="2640874"/>
            <a:chExt cx="1450713" cy="1450713"/>
          </a:xfrm>
        </p:grpSpPr>
        <p:sp>
          <p:nvSpPr>
            <p:cNvPr id="1809" name="矩形 1808"/>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810" name="矩形 1809"/>
            <p:cNvSpPr>
              <a:spLocks noChangeAspect="1"/>
            </p:cNvSpPr>
            <p:nvPr/>
          </p:nvSpPr>
          <p:spPr>
            <a:xfrm>
              <a:off x="5470102" y="2700232"/>
              <a:ext cx="1332000" cy="1331999"/>
            </a:xfrm>
            <a:prstGeom prst="rect">
              <a:avLst/>
            </a:prstGeom>
            <a:gradFill flip="none" rotWithShape="1">
              <a:gsLst>
                <a:gs pos="0">
                  <a:srgbClr val="D6A213">
                    <a:lumMod val="65000"/>
                    <a:lumOff val="35000"/>
                  </a:srgbClr>
                </a:gs>
                <a:gs pos="100000">
                  <a:srgbClr val="BF850F">
                    <a:lumMod val="65000"/>
                    <a:lumOff val="35000"/>
                  </a:srgbClr>
                </a:gs>
                <a:gs pos="51000">
                  <a:srgbClr val="9B5F0D">
                    <a:lumMod val="65000"/>
                    <a:lumOff val="3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794" name="组合 1793"/>
          <p:cNvGrpSpPr/>
          <p:nvPr/>
        </p:nvGrpSpPr>
        <p:grpSpPr>
          <a:xfrm rot="10800000" flipH="1" flipV="1">
            <a:off x="5894747" y="458886"/>
            <a:ext cx="433593" cy="433593"/>
            <a:chOff x="5410744" y="2640874"/>
            <a:chExt cx="1450713" cy="1450713"/>
          </a:xfrm>
        </p:grpSpPr>
        <p:sp>
          <p:nvSpPr>
            <p:cNvPr id="1807" name="矩形 1806"/>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808" name="矩形 1807"/>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795" name="组合 1794"/>
          <p:cNvGrpSpPr/>
          <p:nvPr/>
        </p:nvGrpSpPr>
        <p:grpSpPr>
          <a:xfrm rot="10800000" flipH="1" flipV="1">
            <a:off x="6347260" y="458886"/>
            <a:ext cx="433593" cy="433593"/>
            <a:chOff x="5410744" y="2640874"/>
            <a:chExt cx="1450713" cy="1450713"/>
          </a:xfrm>
        </p:grpSpPr>
        <p:sp>
          <p:nvSpPr>
            <p:cNvPr id="1805" name="矩形 1804"/>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806" name="矩形 1805"/>
            <p:cNvSpPr>
              <a:spLocks noChangeAspect="1"/>
            </p:cNvSpPr>
            <p:nvPr/>
          </p:nvSpPr>
          <p:spPr>
            <a:xfrm>
              <a:off x="5470102" y="2700232"/>
              <a:ext cx="1332000" cy="1331999"/>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796" name="组合 1795"/>
          <p:cNvGrpSpPr/>
          <p:nvPr/>
        </p:nvGrpSpPr>
        <p:grpSpPr>
          <a:xfrm rot="10800000" flipH="1" flipV="1">
            <a:off x="6799772" y="458886"/>
            <a:ext cx="433593" cy="433593"/>
            <a:chOff x="5410744" y="2640874"/>
            <a:chExt cx="1450713" cy="1450713"/>
          </a:xfrm>
        </p:grpSpPr>
        <p:sp>
          <p:nvSpPr>
            <p:cNvPr id="1803" name="矩形 1802"/>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804" name="矩形 1803"/>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797" name="组合 1796"/>
          <p:cNvGrpSpPr/>
          <p:nvPr/>
        </p:nvGrpSpPr>
        <p:grpSpPr>
          <a:xfrm rot="10800000" flipH="1" flipV="1">
            <a:off x="7252285" y="458886"/>
            <a:ext cx="433593" cy="433593"/>
            <a:chOff x="5410744" y="2640874"/>
            <a:chExt cx="1450713" cy="1450713"/>
          </a:xfrm>
        </p:grpSpPr>
        <p:sp>
          <p:nvSpPr>
            <p:cNvPr id="1801" name="矩形 1800"/>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802" name="矩形 1801"/>
            <p:cNvSpPr>
              <a:spLocks noChangeAspect="1"/>
            </p:cNvSpPr>
            <p:nvPr/>
          </p:nvSpPr>
          <p:spPr>
            <a:xfrm>
              <a:off x="5470102" y="2700232"/>
              <a:ext cx="1332000" cy="1331999"/>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798" name="组合 1797"/>
          <p:cNvGrpSpPr/>
          <p:nvPr/>
        </p:nvGrpSpPr>
        <p:grpSpPr>
          <a:xfrm rot="10800000" flipH="1" flipV="1">
            <a:off x="7704798" y="458886"/>
            <a:ext cx="433593" cy="433593"/>
            <a:chOff x="5410744" y="2640874"/>
            <a:chExt cx="1450713" cy="1450713"/>
          </a:xfrm>
        </p:grpSpPr>
        <p:sp>
          <p:nvSpPr>
            <p:cNvPr id="1799" name="矩形 1798"/>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800" name="矩形 1799"/>
            <p:cNvSpPr>
              <a:spLocks noChangeAspect="1"/>
            </p:cNvSpPr>
            <p:nvPr/>
          </p:nvSpPr>
          <p:spPr>
            <a:xfrm>
              <a:off x="5470102" y="2700232"/>
              <a:ext cx="1332000" cy="1331999"/>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763" name="组合 1762"/>
          <p:cNvGrpSpPr/>
          <p:nvPr/>
        </p:nvGrpSpPr>
        <p:grpSpPr>
          <a:xfrm rot="10800000" flipH="1" flipV="1">
            <a:off x="4084696" y="917772"/>
            <a:ext cx="433593" cy="433593"/>
            <a:chOff x="5410744" y="2640874"/>
            <a:chExt cx="1450713" cy="1450713"/>
          </a:xfrm>
        </p:grpSpPr>
        <p:sp>
          <p:nvSpPr>
            <p:cNvPr id="1788" name="矩形 178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789" name="矩形 1788"/>
            <p:cNvSpPr>
              <a:spLocks noChangeAspect="1"/>
            </p:cNvSpPr>
            <p:nvPr/>
          </p:nvSpPr>
          <p:spPr>
            <a:xfrm>
              <a:off x="5470102" y="2700232"/>
              <a:ext cx="1332000" cy="1331999"/>
            </a:xfrm>
            <a:prstGeom prst="rect">
              <a:avLst/>
            </a:prstGeom>
            <a:gradFill flip="none" rotWithShape="1">
              <a:gsLst>
                <a:gs pos="0">
                  <a:srgbClr val="D6A213">
                    <a:lumMod val="70000"/>
                    <a:lumOff val="30000"/>
                  </a:srgbClr>
                </a:gs>
                <a:gs pos="99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764" name="组合 1763"/>
          <p:cNvGrpSpPr/>
          <p:nvPr/>
        </p:nvGrpSpPr>
        <p:grpSpPr>
          <a:xfrm rot="10800000" flipH="1" flipV="1">
            <a:off x="4537209" y="917772"/>
            <a:ext cx="433593" cy="433593"/>
            <a:chOff x="5410744" y="2640874"/>
            <a:chExt cx="1450713" cy="1450713"/>
          </a:xfrm>
        </p:grpSpPr>
        <p:sp>
          <p:nvSpPr>
            <p:cNvPr id="1786" name="矩形 178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787" name="矩形 1786"/>
            <p:cNvSpPr>
              <a:spLocks noChangeAspect="1"/>
            </p:cNvSpPr>
            <p:nvPr/>
          </p:nvSpPr>
          <p:spPr>
            <a:xfrm>
              <a:off x="5470102" y="2700232"/>
              <a:ext cx="1332000" cy="1331999"/>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765" name="组合 1764"/>
          <p:cNvGrpSpPr/>
          <p:nvPr/>
        </p:nvGrpSpPr>
        <p:grpSpPr>
          <a:xfrm rot="10800000" flipH="1" flipV="1">
            <a:off x="4989721" y="917772"/>
            <a:ext cx="433593" cy="433593"/>
            <a:chOff x="5410744" y="2640874"/>
            <a:chExt cx="1450713" cy="1450713"/>
          </a:xfrm>
        </p:grpSpPr>
        <p:sp>
          <p:nvSpPr>
            <p:cNvPr id="1784" name="矩形 178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785" name="矩形 1784"/>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766" name="组合 1765"/>
          <p:cNvGrpSpPr/>
          <p:nvPr/>
        </p:nvGrpSpPr>
        <p:grpSpPr>
          <a:xfrm rot="10800000" flipH="1" flipV="1">
            <a:off x="5442234" y="917772"/>
            <a:ext cx="433593" cy="433593"/>
            <a:chOff x="5410744" y="2640874"/>
            <a:chExt cx="1450713" cy="1450713"/>
          </a:xfrm>
        </p:grpSpPr>
        <p:sp>
          <p:nvSpPr>
            <p:cNvPr id="1782" name="矩形 178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783" name="矩形 1782"/>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767" name="组合 1766"/>
          <p:cNvGrpSpPr/>
          <p:nvPr/>
        </p:nvGrpSpPr>
        <p:grpSpPr>
          <a:xfrm rot="10800000" flipH="1" flipV="1">
            <a:off x="5894747" y="917772"/>
            <a:ext cx="433593" cy="433593"/>
            <a:chOff x="5410744" y="2640874"/>
            <a:chExt cx="1450713" cy="1450713"/>
          </a:xfrm>
        </p:grpSpPr>
        <p:sp>
          <p:nvSpPr>
            <p:cNvPr id="1780" name="矩形 177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781" name="矩形 1780"/>
            <p:cNvSpPr>
              <a:spLocks noChangeAspect="1"/>
            </p:cNvSpPr>
            <p:nvPr/>
          </p:nvSpPr>
          <p:spPr>
            <a:xfrm>
              <a:off x="5470102" y="2700232"/>
              <a:ext cx="1332000" cy="1331999"/>
            </a:xfrm>
            <a:prstGeom prst="rect">
              <a:avLst/>
            </a:prstGeom>
            <a:gradFill flip="none" rotWithShape="1">
              <a:gsLst>
                <a:gs pos="0">
                  <a:srgbClr val="D6A213">
                    <a:lumMod val="74000"/>
                    <a:lumOff val="26000"/>
                  </a:srgbClr>
                </a:gs>
                <a:gs pos="100000">
                  <a:srgbClr val="BF850F">
                    <a:lumMod val="74000"/>
                    <a:lumOff val="26000"/>
                  </a:srgbClr>
                </a:gs>
                <a:gs pos="51000">
                  <a:srgbClr val="9B5F0D">
                    <a:lumMod val="74000"/>
                    <a:lumOff val="26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768" name="组合 1767"/>
          <p:cNvGrpSpPr/>
          <p:nvPr/>
        </p:nvGrpSpPr>
        <p:grpSpPr>
          <a:xfrm rot="10800000" flipH="1" flipV="1">
            <a:off x="6347260" y="917772"/>
            <a:ext cx="433593" cy="433593"/>
            <a:chOff x="5410744" y="2640874"/>
            <a:chExt cx="1450713" cy="1450713"/>
          </a:xfrm>
        </p:grpSpPr>
        <p:sp>
          <p:nvSpPr>
            <p:cNvPr id="1778" name="矩形 177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779" name="矩形 1778"/>
            <p:cNvSpPr>
              <a:spLocks noChangeAspect="1"/>
            </p:cNvSpPr>
            <p:nvPr/>
          </p:nvSpPr>
          <p:spPr>
            <a:xfrm>
              <a:off x="5470102" y="2700232"/>
              <a:ext cx="1332000" cy="1331999"/>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769" name="组合 1768"/>
          <p:cNvGrpSpPr/>
          <p:nvPr/>
        </p:nvGrpSpPr>
        <p:grpSpPr>
          <a:xfrm rot="10800000" flipH="1" flipV="1">
            <a:off x="6799772" y="917772"/>
            <a:ext cx="433593" cy="433593"/>
            <a:chOff x="5410744" y="2640874"/>
            <a:chExt cx="1450713" cy="1450713"/>
          </a:xfrm>
        </p:grpSpPr>
        <p:sp>
          <p:nvSpPr>
            <p:cNvPr id="1776" name="矩形 177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777" name="矩形 1776"/>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770" name="组合 1769"/>
          <p:cNvGrpSpPr/>
          <p:nvPr/>
        </p:nvGrpSpPr>
        <p:grpSpPr>
          <a:xfrm rot="10800000" flipH="1" flipV="1">
            <a:off x="7252285" y="917772"/>
            <a:ext cx="433593" cy="433593"/>
            <a:chOff x="5410744" y="2640874"/>
            <a:chExt cx="1450713" cy="1450713"/>
          </a:xfrm>
        </p:grpSpPr>
        <p:sp>
          <p:nvSpPr>
            <p:cNvPr id="1774" name="矩形 177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775" name="矩形 1774"/>
            <p:cNvSpPr>
              <a:spLocks noChangeAspect="1"/>
            </p:cNvSpPr>
            <p:nvPr/>
          </p:nvSpPr>
          <p:spPr>
            <a:xfrm>
              <a:off x="5470102" y="2700232"/>
              <a:ext cx="1332000" cy="1331999"/>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771" name="组合 1770"/>
          <p:cNvGrpSpPr/>
          <p:nvPr/>
        </p:nvGrpSpPr>
        <p:grpSpPr>
          <a:xfrm rot="10800000" flipH="1" flipV="1">
            <a:off x="7704798" y="917772"/>
            <a:ext cx="433593" cy="433593"/>
            <a:chOff x="5410744" y="2640874"/>
            <a:chExt cx="1450713" cy="1450713"/>
          </a:xfrm>
        </p:grpSpPr>
        <p:sp>
          <p:nvSpPr>
            <p:cNvPr id="1772" name="矩形 177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773" name="矩形 1772"/>
            <p:cNvSpPr>
              <a:spLocks noChangeAspect="1"/>
            </p:cNvSpPr>
            <p:nvPr/>
          </p:nvSpPr>
          <p:spPr>
            <a:xfrm>
              <a:off x="5470102" y="2700232"/>
              <a:ext cx="1332000" cy="1331999"/>
            </a:xfrm>
            <a:prstGeom prst="rect">
              <a:avLst/>
            </a:prstGeom>
            <a:gradFill flip="none" rotWithShape="1">
              <a:gsLst>
                <a:gs pos="0">
                  <a:srgbClr val="D6A213">
                    <a:lumMod val="70000"/>
                    <a:lumOff val="30000"/>
                  </a:srgbClr>
                </a:gs>
                <a:gs pos="100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736" name="组合 1735"/>
          <p:cNvGrpSpPr/>
          <p:nvPr/>
        </p:nvGrpSpPr>
        <p:grpSpPr>
          <a:xfrm rot="10800000" flipH="1" flipV="1">
            <a:off x="4084696" y="1376660"/>
            <a:ext cx="433593" cy="433593"/>
            <a:chOff x="5410744" y="2640874"/>
            <a:chExt cx="1450713" cy="1450713"/>
          </a:xfrm>
        </p:grpSpPr>
        <p:sp>
          <p:nvSpPr>
            <p:cNvPr id="1761" name="矩形 1760"/>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762" name="矩形 1761"/>
            <p:cNvSpPr>
              <a:spLocks noChangeAspect="1"/>
            </p:cNvSpPr>
            <p:nvPr/>
          </p:nvSpPr>
          <p:spPr>
            <a:xfrm>
              <a:off x="5470102" y="2700232"/>
              <a:ext cx="1332000" cy="1331999"/>
            </a:xfrm>
            <a:prstGeom prst="rect">
              <a:avLst/>
            </a:prstGeom>
            <a:gradFill flip="none" rotWithShape="1">
              <a:gsLst>
                <a:gs pos="0">
                  <a:srgbClr val="D6A213">
                    <a:lumMod val="50000"/>
                    <a:lumOff val="50000"/>
                  </a:srgbClr>
                </a:gs>
                <a:gs pos="100000">
                  <a:srgbClr val="BF850F">
                    <a:lumMod val="50000"/>
                    <a:lumOff val="50000"/>
                  </a:srgbClr>
                </a:gs>
                <a:gs pos="50000">
                  <a:srgbClr val="9B5F0D">
                    <a:lumMod val="50000"/>
                    <a:lumOff val="5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737" name="组合 1736"/>
          <p:cNvGrpSpPr/>
          <p:nvPr/>
        </p:nvGrpSpPr>
        <p:grpSpPr>
          <a:xfrm rot="10800000" flipH="1" flipV="1">
            <a:off x="4537209" y="1376660"/>
            <a:ext cx="433593" cy="433593"/>
            <a:chOff x="5410744" y="2640874"/>
            <a:chExt cx="1450713" cy="1450713"/>
          </a:xfrm>
        </p:grpSpPr>
        <p:sp>
          <p:nvSpPr>
            <p:cNvPr id="1759" name="矩形 1758"/>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760" name="矩形 1759"/>
            <p:cNvSpPr>
              <a:spLocks noChangeAspect="1"/>
            </p:cNvSpPr>
            <p:nvPr/>
          </p:nvSpPr>
          <p:spPr>
            <a:xfrm>
              <a:off x="5470102" y="2700232"/>
              <a:ext cx="1332000" cy="1331999"/>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738" name="组合 1737"/>
          <p:cNvGrpSpPr/>
          <p:nvPr/>
        </p:nvGrpSpPr>
        <p:grpSpPr>
          <a:xfrm rot="10800000" flipH="1" flipV="1">
            <a:off x="4989721" y="1376660"/>
            <a:ext cx="433593" cy="433593"/>
            <a:chOff x="5410744" y="2640874"/>
            <a:chExt cx="1450713" cy="1450713"/>
          </a:xfrm>
        </p:grpSpPr>
        <p:sp>
          <p:nvSpPr>
            <p:cNvPr id="1757" name="矩形 1756"/>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758" name="矩形 1757"/>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739" name="组合 1738"/>
          <p:cNvGrpSpPr/>
          <p:nvPr/>
        </p:nvGrpSpPr>
        <p:grpSpPr>
          <a:xfrm rot="10800000" flipH="1" flipV="1">
            <a:off x="5442234" y="1376660"/>
            <a:ext cx="433593" cy="433593"/>
            <a:chOff x="5410744" y="2640874"/>
            <a:chExt cx="1450713" cy="1450713"/>
          </a:xfrm>
        </p:grpSpPr>
        <p:sp>
          <p:nvSpPr>
            <p:cNvPr id="1755" name="矩形 1754"/>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756" name="矩形 1755"/>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740" name="组合 1739"/>
          <p:cNvGrpSpPr/>
          <p:nvPr/>
        </p:nvGrpSpPr>
        <p:grpSpPr>
          <a:xfrm rot="10800000" flipH="1" flipV="1">
            <a:off x="5894747" y="1376660"/>
            <a:ext cx="433593" cy="433593"/>
            <a:chOff x="5410744" y="2640874"/>
            <a:chExt cx="1450713" cy="1450713"/>
          </a:xfrm>
        </p:grpSpPr>
        <p:sp>
          <p:nvSpPr>
            <p:cNvPr id="1753" name="矩形 1752"/>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754" name="矩形 1753"/>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741" name="组合 1740"/>
          <p:cNvGrpSpPr/>
          <p:nvPr/>
        </p:nvGrpSpPr>
        <p:grpSpPr>
          <a:xfrm rot="10800000" flipH="1" flipV="1">
            <a:off x="6347260" y="1376660"/>
            <a:ext cx="433593" cy="433593"/>
            <a:chOff x="5410744" y="2640874"/>
            <a:chExt cx="1450713" cy="1450713"/>
          </a:xfrm>
        </p:grpSpPr>
        <p:sp>
          <p:nvSpPr>
            <p:cNvPr id="1751" name="矩形 1750"/>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752" name="矩形 1751"/>
            <p:cNvSpPr>
              <a:spLocks noChangeAspect="1"/>
            </p:cNvSpPr>
            <p:nvPr/>
          </p:nvSpPr>
          <p:spPr>
            <a:xfrm>
              <a:off x="5470102" y="2700232"/>
              <a:ext cx="1332000" cy="1331999"/>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742" name="组合 1741"/>
          <p:cNvGrpSpPr/>
          <p:nvPr/>
        </p:nvGrpSpPr>
        <p:grpSpPr>
          <a:xfrm rot="10800000" flipH="1" flipV="1">
            <a:off x="6799772" y="1376660"/>
            <a:ext cx="433593" cy="433593"/>
            <a:chOff x="5410744" y="2640874"/>
            <a:chExt cx="1450713" cy="1450713"/>
          </a:xfrm>
        </p:grpSpPr>
        <p:sp>
          <p:nvSpPr>
            <p:cNvPr id="1749" name="矩形 1748"/>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750" name="矩形 1749"/>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743" name="组合 1742"/>
          <p:cNvGrpSpPr/>
          <p:nvPr/>
        </p:nvGrpSpPr>
        <p:grpSpPr>
          <a:xfrm rot="10800000" flipH="1" flipV="1">
            <a:off x="7252285" y="1376660"/>
            <a:ext cx="433593" cy="433593"/>
            <a:chOff x="5410744" y="2640874"/>
            <a:chExt cx="1450713" cy="1450713"/>
          </a:xfrm>
        </p:grpSpPr>
        <p:sp>
          <p:nvSpPr>
            <p:cNvPr id="1747" name="矩形 1746"/>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748" name="矩形 1747"/>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744" name="组合 1743"/>
          <p:cNvGrpSpPr/>
          <p:nvPr/>
        </p:nvGrpSpPr>
        <p:grpSpPr>
          <a:xfrm rot="10800000" flipH="1" flipV="1">
            <a:off x="7704798" y="1376660"/>
            <a:ext cx="433593" cy="433593"/>
            <a:chOff x="5410744" y="2640874"/>
            <a:chExt cx="1450713" cy="1450713"/>
          </a:xfrm>
        </p:grpSpPr>
        <p:sp>
          <p:nvSpPr>
            <p:cNvPr id="1745" name="矩形 1744"/>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746" name="矩形 1745"/>
            <p:cNvSpPr>
              <a:spLocks noChangeAspect="1"/>
            </p:cNvSpPr>
            <p:nvPr/>
          </p:nvSpPr>
          <p:spPr>
            <a:xfrm>
              <a:off x="5470102" y="2700232"/>
              <a:ext cx="1332000" cy="1331999"/>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709" name="组合 1708"/>
          <p:cNvGrpSpPr/>
          <p:nvPr/>
        </p:nvGrpSpPr>
        <p:grpSpPr>
          <a:xfrm rot="10800000" flipH="1" flipV="1">
            <a:off x="4084696" y="1835546"/>
            <a:ext cx="433593" cy="433593"/>
            <a:chOff x="5410744" y="2640874"/>
            <a:chExt cx="1450713" cy="1450713"/>
          </a:xfrm>
        </p:grpSpPr>
        <p:sp>
          <p:nvSpPr>
            <p:cNvPr id="1734" name="矩形 173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735" name="矩形 1734"/>
            <p:cNvSpPr>
              <a:spLocks noChangeAspect="1"/>
            </p:cNvSpPr>
            <p:nvPr/>
          </p:nvSpPr>
          <p:spPr>
            <a:xfrm>
              <a:off x="5470102" y="2700232"/>
              <a:ext cx="1332000" cy="1331999"/>
            </a:xfrm>
            <a:prstGeom prst="rect">
              <a:avLst/>
            </a:prstGeom>
            <a:gradFill flip="none" rotWithShape="1">
              <a:gsLst>
                <a:gs pos="0">
                  <a:srgbClr val="D6A213">
                    <a:lumMod val="65000"/>
                    <a:lumOff val="35000"/>
                  </a:srgbClr>
                </a:gs>
                <a:gs pos="100000">
                  <a:srgbClr val="BF850F">
                    <a:lumMod val="65000"/>
                    <a:lumOff val="35000"/>
                  </a:srgbClr>
                </a:gs>
                <a:gs pos="51000">
                  <a:srgbClr val="9B5F0D">
                    <a:lumMod val="65000"/>
                    <a:lumOff val="3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710" name="组合 1709"/>
          <p:cNvGrpSpPr/>
          <p:nvPr/>
        </p:nvGrpSpPr>
        <p:grpSpPr>
          <a:xfrm rot="10800000" flipH="1" flipV="1">
            <a:off x="4537209" y="1835546"/>
            <a:ext cx="433593" cy="433593"/>
            <a:chOff x="5410744" y="2640874"/>
            <a:chExt cx="1450713" cy="1450713"/>
          </a:xfrm>
        </p:grpSpPr>
        <p:sp>
          <p:nvSpPr>
            <p:cNvPr id="1732" name="矩形 173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733" name="矩形 1732"/>
            <p:cNvSpPr>
              <a:spLocks noChangeAspect="1"/>
            </p:cNvSpPr>
            <p:nvPr/>
          </p:nvSpPr>
          <p:spPr>
            <a:xfrm>
              <a:off x="5470102" y="2700232"/>
              <a:ext cx="1332000" cy="1331999"/>
            </a:xfrm>
            <a:prstGeom prst="rect">
              <a:avLst/>
            </a:prstGeom>
            <a:solidFill>
              <a:srgbClr val="FCF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711" name="组合 1710"/>
          <p:cNvGrpSpPr/>
          <p:nvPr/>
        </p:nvGrpSpPr>
        <p:grpSpPr>
          <a:xfrm rot="10800000" flipH="1" flipV="1">
            <a:off x="4989721" y="1835546"/>
            <a:ext cx="433593" cy="433593"/>
            <a:chOff x="5410744" y="2640874"/>
            <a:chExt cx="1450713" cy="1450713"/>
          </a:xfrm>
        </p:grpSpPr>
        <p:sp>
          <p:nvSpPr>
            <p:cNvPr id="1730" name="矩形 172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731" name="矩形 1730"/>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712" name="组合 1711"/>
          <p:cNvGrpSpPr/>
          <p:nvPr/>
        </p:nvGrpSpPr>
        <p:grpSpPr>
          <a:xfrm rot="10800000" flipH="1" flipV="1">
            <a:off x="5442234" y="1835546"/>
            <a:ext cx="433593" cy="433593"/>
            <a:chOff x="5410744" y="2640874"/>
            <a:chExt cx="1450713" cy="1450713"/>
          </a:xfrm>
        </p:grpSpPr>
        <p:sp>
          <p:nvSpPr>
            <p:cNvPr id="1728" name="矩形 172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729" name="矩形 1728"/>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713" name="组合 1712"/>
          <p:cNvGrpSpPr/>
          <p:nvPr/>
        </p:nvGrpSpPr>
        <p:grpSpPr>
          <a:xfrm rot="10800000" flipH="1" flipV="1">
            <a:off x="5894747" y="1835546"/>
            <a:ext cx="433593" cy="433593"/>
            <a:chOff x="5410744" y="2640874"/>
            <a:chExt cx="1450713" cy="1450713"/>
          </a:xfrm>
        </p:grpSpPr>
        <p:sp>
          <p:nvSpPr>
            <p:cNvPr id="1726" name="矩形 172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727" name="矩形 1726"/>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714" name="组合 1713"/>
          <p:cNvGrpSpPr/>
          <p:nvPr/>
        </p:nvGrpSpPr>
        <p:grpSpPr>
          <a:xfrm rot="10800000" flipH="1" flipV="1">
            <a:off x="6347260" y="1835546"/>
            <a:ext cx="433593" cy="433593"/>
            <a:chOff x="5410744" y="2640874"/>
            <a:chExt cx="1450713" cy="1450713"/>
          </a:xfrm>
        </p:grpSpPr>
        <p:sp>
          <p:nvSpPr>
            <p:cNvPr id="1724" name="矩形 172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725" name="矩形 1724"/>
            <p:cNvSpPr>
              <a:spLocks noChangeAspect="1"/>
            </p:cNvSpPr>
            <p:nvPr/>
          </p:nvSpPr>
          <p:spPr>
            <a:xfrm>
              <a:off x="5470102" y="2700232"/>
              <a:ext cx="1332000" cy="1331999"/>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715" name="组合 1714"/>
          <p:cNvGrpSpPr/>
          <p:nvPr/>
        </p:nvGrpSpPr>
        <p:grpSpPr>
          <a:xfrm rot="10800000" flipH="1" flipV="1">
            <a:off x="6799772" y="1835546"/>
            <a:ext cx="433593" cy="433593"/>
            <a:chOff x="5410744" y="2640874"/>
            <a:chExt cx="1450713" cy="1450713"/>
          </a:xfrm>
        </p:grpSpPr>
        <p:sp>
          <p:nvSpPr>
            <p:cNvPr id="1722" name="矩形 172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723" name="矩形 1722"/>
            <p:cNvSpPr>
              <a:spLocks noChangeAspect="1"/>
            </p:cNvSpPr>
            <p:nvPr/>
          </p:nvSpPr>
          <p:spPr>
            <a:xfrm>
              <a:off x="5470102" y="2700232"/>
              <a:ext cx="1332000" cy="1331999"/>
            </a:xfrm>
            <a:prstGeom prst="rect">
              <a:avLst/>
            </a:prstGeom>
            <a:solidFill>
              <a:srgbClr val="FCF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716" name="组合 1715"/>
          <p:cNvGrpSpPr/>
          <p:nvPr/>
        </p:nvGrpSpPr>
        <p:grpSpPr>
          <a:xfrm rot="10800000" flipH="1" flipV="1">
            <a:off x="7252285" y="1835546"/>
            <a:ext cx="433593" cy="433593"/>
            <a:chOff x="5410744" y="2640874"/>
            <a:chExt cx="1450713" cy="1450713"/>
          </a:xfrm>
        </p:grpSpPr>
        <p:sp>
          <p:nvSpPr>
            <p:cNvPr id="1720" name="矩形 171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721" name="矩形 1720"/>
            <p:cNvSpPr>
              <a:spLocks noChangeAspect="1"/>
            </p:cNvSpPr>
            <p:nvPr/>
          </p:nvSpPr>
          <p:spPr>
            <a:xfrm>
              <a:off x="5470102" y="2700232"/>
              <a:ext cx="1332000" cy="1331999"/>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717" name="组合 1716"/>
          <p:cNvGrpSpPr/>
          <p:nvPr/>
        </p:nvGrpSpPr>
        <p:grpSpPr>
          <a:xfrm rot="10800000" flipH="1" flipV="1">
            <a:off x="7704798" y="1835546"/>
            <a:ext cx="433593" cy="433593"/>
            <a:chOff x="5410744" y="2640874"/>
            <a:chExt cx="1450713" cy="1450713"/>
          </a:xfrm>
        </p:grpSpPr>
        <p:sp>
          <p:nvSpPr>
            <p:cNvPr id="1718" name="矩形 171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719" name="矩形 1718"/>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682" name="组合 1681"/>
          <p:cNvGrpSpPr/>
          <p:nvPr/>
        </p:nvGrpSpPr>
        <p:grpSpPr>
          <a:xfrm rot="10800000" flipH="1" flipV="1">
            <a:off x="4084696" y="2294432"/>
            <a:ext cx="433593" cy="433593"/>
            <a:chOff x="5410744" y="2640874"/>
            <a:chExt cx="1450713" cy="1450713"/>
          </a:xfrm>
        </p:grpSpPr>
        <p:sp>
          <p:nvSpPr>
            <p:cNvPr id="1707" name="矩形 1706"/>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708" name="矩形 1707"/>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683" name="组合 1682"/>
          <p:cNvGrpSpPr/>
          <p:nvPr/>
        </p:nvGrpSpPr>
        <p:grpSpPr>
          <a:xfrm rot="10800000" flipH="1" flipV="1">
            <a:off x="4537209" y="2294432"/>
            <a:ext cx="433593" cy="433593"/>
            <a:chOff x="5410744" y="2640874"/>
            <a:chExt cx="1450713" cy="1450713"/>
          </a:xfrm>
        </p:grpSpPr>
        <p:sp>
          <p:nvSpPr>
            <p:cNvPr id="1705" name="矩形 1704"/>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706" name="矩形 1705"/>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684" name="组合 1683"/>
          <p:cNvGrpSpPr/>
          <p:nvPr/>
        </p:nvGrpSpPr>
        <p:grpSpPr>
          <a:xfrm rot="10800000" flipH="1" flipV="1">
            <a:off x="4989721" y="2294432"/>
            <a:ext cx="433593" cy="433593"/>
            <a:chOff x="5410744" y="2640874"/>
            <a:chExt cx="1450713" cy="1450713"/>
          </a:xfrm>
        </p:grpSpPr>
        <p:sp>
          <p:nvSpPr>
            <p:cNvPr id="1703" name="矩形 1702"/>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704" name="矩形 1703"/>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685" name="组合 1684"/>
          <p:cNvGrpSpPr/>
          <p:nvPr/>
        </p:nvGrpSpPr>
        <p:grpSpPr>
          <a:xfrm rot="10800000" flipH="1" flipV="1">
            <a:off x="5442234" y="2294432"/>
            <a:ext cx="433593" cy="433593"/>
            <a:chOff x="5410744" y="2640874"/>
            <a:chExt cx="1450713" cy="1450713"/>
          </a:xfrm>
        </p:grpSpPr>
        <p:sp>
          <p:nvSpPr>
            <p:cNvPr id="1701" name="矩形 1700"/>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702" name="矩形 1701"/>
            <p:cNvSpPr>
              <a:spLocks noChangeAspect="1"/>
            </p:cNvSpPr>
            <p:nvPr/>
          </p:nvSpPr>
          <p:spPr>
            <a:xfrm>
              <a:off x="5470102" y="2700232"/>
              <a:ext cx="1332000" cy="1331999"/>
            </a:xfrm>
            <a:prstGeom prst="rect">
              <a:avLst/>
            </a:prstGeom>
            <a:gradFill flip="none" rotWithShape="1">
              <a:gsLst>
                <a:gs pos="0">
                  <a:srgbClr val="D6A213">
                    <a:lumMod val="70000"/>
                    <a:lumOff val="30000"/>
                  </a:srgbClr>
                </a:gs>
                <a:gs pos="100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686" name="组合 1685"/>
          <p:cNvGrpSpPr/>
          <p:nvPr/>
        </p:nvGrpSpPr>
        <p:grpSpPr>
          <a:xfrm rot="10800000" flipH="1" flipV="1">
            <a:off x="5894747" y="2294432"/>
            <a:ext cx="433593" cy="433593"/>
            <a:chOff x="5410744" y="2640874"/>
            <a:chExt cx="1450713" cy="1450713"/>
          </a:xfrm>
        </p:grpSpPr>
        <p:sp>
          <p:nvSpPr>
            <p:cNvPr id="1699" name="矩形 1698"/>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700" name="矩形 1699"/>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687" name="组合 1686"/>
          <p:cNvGrpSpPr/>
          <p:nvPr/>
        </p:nvGrpSpPr>
        <p:grpSpPr>
          <a:xfrm rot="10800000" flipH="1" flipV="1">
            <a:off x="6347260" y="2294432"/>
            <a:ext cx="433593" cy="433593"/>
            <a:chOff x="5410744" y="2640874"/>
            <a:chExt cx="1450713" cy="1450713"/>
          </a:xfrm>
        </p:grpSpPr>
        <p:sp>
          <p:nvSpPr>
            <p:cNvPr id="1697" name="矩形 1696"/>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698" name="矩形 1697"/>
            <p:cNvSpPr>
              <a:spLocks noChangeAspect="1"/>
            </p:cNvSpPr>
            <p:nvPr/>
          </p:nvSpPr>
          <p:spPr>
            <a:xfrm>
              <a:off x="5470102" y="2700232"/>
              <a:ext cx="1332000" cy="1331999"/>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688" name="组合 1687"/>
          <p:cNvGrpSpPr/>
          <p:nvPr/>
        </p:nvGrpSpPr>
        <p:grpSpPr>
          <a:xfrm rot="10800000" flipH="1" flipV="1">
            <a:off x="6799772" y="2294432"/>
            <a:ext cx="433593" cy="433593"/>
            <a:chOff x="5410744" y="2640874"/>
            <a:chExt cx="1450713" cy="1450713"/>
          </a:xfrm>
        </p:grpSpPr>
        <p:sp>
          <p:nvSpPr>
            <p:cNvPr id="1695" name="矩形 1694"/>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696" name="矩形 1695"/>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689" name="组合 1688"/>
          <p:cNvGrpSpPr/>
          <p:nvPr/>
        </p:nvGrpSpPr>
        <p:grpSpPr>
          <a:xfrm rot="10800000" flipH="1" flipV="1">
            <a:off x="7252285" y="2294432"/>
            <a:ext cx="433593" cy="433593"/>
            <a:chOff x="5410744" y="2640874"/>
            <a:chExt cx="1450713" cy="1450713"/>
          </a:xfrm>
        </p:grpSpPr>
        <p:sp>
          <p:nvSpPr>
            <p:cNvPr id="1693" name="矩形 1692"/>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694" name="矩形 1693"/>
            <p:cNvSpPr>
              <a:spLocks noChangeAspect="1"/>
            </p:cNvSpPr>
            <p:nvPr/>
          </p:nvSpPr>
          <p:spPr>
            <a:xfrm>
              <a:off x="5470102" y="2700232"/>
              <a:ext cx="1332000" cy="1331999"/>
            </a:xfrm>
            <a:prstGeom prst="rect">
              <a:avLst/>
            </a:prstGeom>
            <a:gradFill flip="none" rotWithShape="1">
              <a:gsLst>
                <a:gs pos="0">
                  <a:srgbClr val="D6A213">
                    <a:lumMod val="70000"/>
                    <a:lumOff val="30000"/>
                  </a:srgbClr>
                </a:gs>
                <a:gs pos="100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690" name="组合 1689"/>
          <p:cNvGrpSpPr/>
          <p:nvPr/>
        </p:nvGrpSpPr>
        <p:grpSpPr>
          <a:xfrm rot="10800000" flipH="1" flipV="1">
            <a:off x="7704798" y="2294432"/>
            <a:ext cx="433593" cy="433593"/>
            <a:chOff x="5410744" y="2640874"/>
            <a:chExt cx="1450713" cy="1450713"/>
          </a:xfrm>
        </p:grpSpPr>
        <p:sp>
          <p:nvSpPr>
            <p:cNvPr id="1691" name="矩形 1690"/>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692" name="矩形 1691"/>
            <p:cNvSpPr>
              <a:spLocks noChangeAspect="1"/>
            </p:cNvSpPr>
            <p:nvPr/>
          </p:nvSpPr>
          <p:spPr>
            <a:xfrm>
              <a:off x="5470102" y="2700232"/>
              <a:ext cx="1332000" cy="1331999"/>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655" name="组合 1654"/>
          <p:cNvGrpSpPr/>
          <p:nvPr/>
        </p:nvGrpSpPr>
        <p:grpSpPr>
          <a:xfrm rot="10800000" flipH="1" flipV="1">
            <a:off x="4084696" y="2753318"/>
            <a:ext cx="433593" cy="433593"/>
            <a:chOff x="5410744" y="2640874"/>
            <a:chExt cx="1450713" cy="1450713"/>
          </a:xfrm>
        </p:grpSpPr>
        <p:sp>
          <p:nvSpPr>
            <p:cNvPr id="1680" name="矩形 167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681" name="矩形 1680"/>
            <p:cNvSpPr>
              <a:spLocks noChangeAspect="1"/>
            </p:cNvSpPr>
            <p:nvPr/>
          </p:nvSpPr>
          <p:spPr>
            <a:xfrm>
              <a:off x="5470102" y="2700232"/>
              <a:ext cx="1332000" cy="1331999"/>
            </a:xfrm>
            <a:prstGeom prst="rect">
              <a:avLst/>
            </a:prstGeom>
            <a:gradFill flip="none" rotWithShape="1">
              <a:gsLst>
                <a:gs pos="0">
                  <a:srgbClr val="D6A213">
                    <a:lumMod val="70000"/>
                    <a:lumOff val="30000"/>
                  </a:srgbClr>
                </a:gs>
                <a:gs pos="100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656" name="组合 1655"/>
          <p:cNvGrpSpPr/>
          <p:nvPr/>
        </p:nvGrpSpPr>
        <p:grpSpPr>
          <a:xfrm rot="10800000" flipH="1" flipV="1">
            <a:off x="4537209" y="2753318"/>
            <a:ext cx="433593" cy="433593"/>
            <a:chOff x="5410744" y="2640874"/>
            <a:chExt cx="1450713" cy="1450713"/>
          </a:xfrm>
        </p:grpSpPr>
        <p:sp>
          <p:nvSpPr>
            <p:cNvPr id="1678" name="矩形 167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679" name="矩形 1678"/>
            <p:cNvSpPr>
              <a:spLocks noChangeAspect="1"/>
            </p:cNvSpPr>
            <p:nvPr/>
          </p:nvSpPr>
          <p:spPr>
            <a:xfrm>
              <a:off x="5470102" y="2700232"/>
              <a:ext cx="1332000" cy="1331999"/>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657" name="组合 1656"/>
          <p:cNvGrpSpPr/>
          <p:nvPr/>
        </p:nvGrpSpPr>
        <p:grpSpPr>
          <a:xfrm rot="10800000" flipH="1" flipV="1">
            <a:off x="4989721" y="2753318"/>
            <a:ext cx="433593" cy="433593"/>
            <a:chOff x="5410744" y="2640874"/>
            <a:chExt cx="1450713" cy="1450713"/>
          </a:xfrm>
        </p:grpSpPr>
        <p:sp>
          <p:nvSpPr>
            <p:cNvPr id="1676" name="矩形 167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677" name="矩形 1676"/>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658" name="组合 1657"/>
          <p:cNvGrpSpPr/>
          <p:nvPr/>
        </p:nvGrpSpPr>
        <p:grpSpPr>
          <a:xfrm rot="10800000" flipH="1" flipV="1">
            <a:off x="5442234" y="2753318"/>
            <a:ext cx="433593" cy="433593"/>
            <a:chOff x="5410744" y="2640874"/>
            <a:chExt cx="1450713" cy="1450713"/>
          </a:xfrm>
        </p:grpSpPr>
        <p:sp>
          <p:nvSpPr>
            <p:cNvPr id="1674" name="矩形 167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675" name="矩形 1674"/>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659" name="组合 1658"/>
          <p:cNvGrpSpPr/>
          <p:nvPr/>
        </p:nvGrpSpPr>
        <p:grpSpPr>
          <a:xfrm rot="10800000" flipH="1" flipV="1">
            <a:off x="5894747" y="2753318"/>
            <a:ext cx="433593" cy="433593"/>
            <a:chOff x="5410744" y="2640874"/>
            <a:chExt cx="1450713" cy="1450713"/>
          </a:xfrm>
        </p:grpSpPr>
        <p:sp>
          <p:nvSpPr>
            <p:cNvPr id="1672" name="矩形 167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673" name="矩形 1672"/>
            <p:cNvSpPr>
              <a:spLocks noChangeAspect="1"/>
            </p:cNvSpPr>
            <p:nvPr/>
          </p:nvSpPr>
          <p:spPr>
            <a:xfrm>
              <a:off x="5470102" y="2700232"/>
              <a:ext cx="1332000" cy="1331999"/>
            </a:xfrm>
            <a:prstGeom prst="rect">
              <a:avLst/>
            </a:prstGeom>
            <a:gradFill flip="none" rotWithShape="1">
              <a:gsLst>
                <a:gs pos="0">
                  <a:srgbClr val="D6A213">
                    <a:lumMod val="70000"/>
                    <a:lumOff val="30000"/>
                  </a:srgbClr>
                </a:gs>
                <a:gs pos="100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660" name="组合 1659"/>
          <p:cNvGrpSpPr/>
          <p:nvPr/>
        </p:nvGrpSpPr>
        <p:grpSpPr>
          <a:xfrm rot="10800000" flipH="1" flipV="1">
            <a:off x="6347260" y="2753318"/>
            <a:ext cx="433593" cy="433593"/>
            <a:chOff x="5410744" y="2640874"/>
            <a:chExt cx="1450713" cy="1450713"/>
          </a:xfrm>
        </p:grpSpPr>
        <p:sp>
          <p:nvSpPr>
            <p:cNvPr id="1670" name="矩形 166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671" name="矩形 1670"/>
            <p:cNvSpPr>
              <a:spLocks noChangeAspect="1"/>
            </p:cNvSpPr>
            <p:nvPr/>
          </p:nvSpPr>
          <p:spPr>
            <a:xfrm>
              <a:off x="5470102" y="2700232"/>
              <a:ext cx="1332000" cy="1331999"/>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661" name="组合 1660"/>
          <p:cNvGrpSpPr/>
          <p:nvPr/>
        </p:nvGrpSpPr>
        <p:grpSpPr>
          <a:xfrm rot="10800000" flipH="1" flipV="1">
            <a:off x="6799772" y="2753318"/>
            <a:ext cx="433593" cy="433593"/>
            <a:chOff x="5410744" y="2640874"/>
            <a:chExt cx="1450713" cy="1450713"/>
          </a:xfrm>
        </p:grpSpPr>
        <p:sp>
          <p:nvSpPr>
            <p:cNvPr id="1668" name="矩形 166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669" name="矩形 1668"/>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662" name="组合 1661"/>
          <p:cNvGrpSpPr/>
          <p:nvPr/>
        </p:nvGrpSpPr>
        <p:grpSpPr>
          <a:xfrm rot="10800000" flipH="1" flipV="1">
            <a:off x="7252285" y="2753318"/>
            <a:ext cx="433593" cy="433593"/>
            <a:chOff x="5410744" y="2640874"/>
            <a:chExt cx="1450713" cy="1450713"/>
          </a:xfrm>
        </p:grpSpPr>
        <p:sp>
          <p:nvSpPr>
            <p:cNvPr id="1666" name="矩形 166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667" name="矩形 1666"/>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663" name="组合 1662"/>
          <p:cNvGrpSpPr/>
          <p:nvPr/>
        </p:nvGrpSpPr>
        <p:grpSpPr>
          <a:xfrm rot="10800000" flipH="1" flipV="1">
            <a:off x="7704798" y="2753318"/>
            <a:ext cx="433593" cy="433593"/>
            <a:chOff x="5410744" y="2640874"/>
            <a:chExt cx="1450713" cy="1450713"/>
          </a:xfrm>
        </p:grpSpPr>
        <p:sp>
          <p:nvSpPr>
            <p:cNvPr id="1664" name="矩形 166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665" name="矩形 1664"/>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628" name="组合 1627"/>
          <p:cNvGrpSpPr/>
          <p:nvPr/>
        </p:nvGrpSpPr>
        <p:grpSpPr>
          <a:xfrm rot="10800000" flipH="1" flipV="1">
            <a:off x="4084696" y="3212204"/>
            <a:ext cx="433593" cy="433593"/>
            <a:chOff x="5410744" y="2640874"/>
            <a:chExt cx="1450713" cy="1450713"/>
          </a:xfrm>
        </p:grpSpPr>
        <p:sp>
          <p:nvSpPr>
            <p:cNvPr id="1653" name="矩形 1652"/>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654" name="矩形 1653"/>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629" name="组合 1628"/>
          <p:cNvGrpSpPr/>
          <p:nvPr/>
        </p:nvGrpSpPr>
        <p:grpSpPr>
          <a:xfrm rot="10800000" flipH="1" flipV="1">
            <a:off x="4537209" y="3212204"/>
            <a:ext cx="433593" cy="433593"/>
            <a:chOff x="5410744" y="2640874"/>
            <a:chExt cx="1450713" cy="1450713"/>
          </a:xfrm>
        </p:grpSpPr>
        <p:sp>
          <p:nvSpPr>
            <p:cNvPr id="1651" name="矩形 1650"/>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652" name="矩形 1651"/>
            <p:cNvSpPr>
              <a:spLocks noChangeAspect="1"/>
            </p:cNvSpPr>
            <p:nvPr/>
          </p:nvSpPr>
          <p:spPr>
            <a:xfrm>
              <a:off x="5470102" y="2700232"/>
              <a:ext cx="1332000" cy="1331999"/>
            </a:xfrm>
            <a:prstGeom prst="rect">
              <a:avLst/>
            </a:prstGeom>
            <a:solidFill>
              <a:srgbClr val="D6A2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630" name="组合 1629"/>
          <p:cNvGrpSpPr/>
          <p:nvPr/>
        </p:nvGrpSpPr>
        <p:grpSpPr>
          <a:xfrm rot="10800000" flipH="1" flipV="1">
            <a:off x="4989721" y="3212204"/>
            <a:ext cx="433593" cy="433593"/>
            <a:chOff x="5410744" y="2640874"/>
            <a:chExt cx="1450713" cy="1450713"/>
          </a:xfrm>
        </p:grpSpPr>
        <p:sp>
          <p:nvSpPr>
            <p:cNvPr id="1649" name="矩形 1648"/>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650" name="矩形 1649"/>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631" name="组合 1630"/>
          <p:cNvGrpSpPr/>
          <p:nvPr/>
        </p:nvGrpSpPr>
        <p:grpSpPr>
          <a:xfrm rot="10800000" flipH="1" flipV="1">
            <a:off x="5442234" y="3212204"/>
            <a:ext cx="433593" cy="433593"/>
            <a:chOff x="5410744" y="2640874"/>
            <a:chExt cx="1450713" cy="1450713"/>
          </a:xfrm>
        </p:grpSpPr>
        <p:sp>
          <p:nvSpPr>
            <p:cNvPr id="1647" name="矩形 1646"/>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648" name="矩形 1647"/>
            <p:cNvSpPr>
              <a:spLocks noChangeAspect="1"/>
            </p:cNvSpPr>
            <p:nvPr/>
          </p:nvSpPr>
          <p:spPr>
            <a:xfrm>
              <a:off x="5470102" y="2700232"/>
              <a:ext cx="1332000" cy="1331999"/>
            </a:xfrm>
            <a:prstGeom prst="rect">
              <a:avLst/>
            </a:prstGeom>
            <a:solidFill>
              <a:srgbClr val="D6A2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632" name="组合 1631"/>
          <p:cNvGrpSpPr/>
          <p:nvPr/>
        </p:nvGrpSpPr>
        <p:grpSpPr>
          <a:xfrm rot="10800000" flipH="1" flipV="1">
            <a:off x="5894747" y="3212204"/>
            <a:ext cx="433593" cy="433593"/>
            <a:chOff x="5410744" y="2640874"/>
            <a:chExt cx="1450713" cy="1450713"/>
          </a:xfrm>
        </p:grpSpPr>
        <p:sp>
          <p:nvSpPr>
            <p:cNvPr id="1645" name="矩形 1644"/>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646" name="矩形 1645"/>
            <p:cNvSpPr>
              <a:spLocks noChangeAspect="1"/>
            </p:cNvSpPr>
            <p:nvPr/>
          </p:nvSpPr>
          <p:spPr>
            <a:xfrm>
              <a:off x="5470102" y="2700232"/>
              <a:ext cx="1332000" cy="1331999"/>
            </a:xfrm>
            <a:prstGeom prst="rect">
              <a:avLst/>
            </a:prstGeom>
            <a:gradFill flip="none" rotWithShape="1">
              <a:gsLst>
                <a:gs pos="0">
                  <a:srgbClr val="D6A213">
                    <a:lumMod val="65000"/>
                    <a:lumOff val="35000"/>
                  </a:srgbClr>
                </a:gs>
                <a:gs pos="100000">
                  <a:srgbClr val="BF850F">
                    <a:lumMod val="65000"/>
                    <a:lumOff val="35000"/>
                  </a:srgbClr>
                </a:gs>
                <a:gs pos="51000">
                  <a:srgbClr val="9B5F0D">
                    <a:lumMod val="65000"/>
                    <a:lumOff val="3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633" name="组合 1632"/>
          <p:cNvGrpSpPr/>
          <p:nvPr/>
        </p:nvGrpSpPr>
        <p:grpSpPr>
          <a:xfrm rot="10800000" flipH="1" flipV="1">
            <a:off x="6347260" y="3212204"/>
            <a:ext cx="433593" cy="433593"/>
            <a:chOff x="5410744" y="2640874"/>
            <a:chExt cx="1450713" cy="1450713"/>
          </a:xfrm>
        </p:grpSpPr>
        <p:sp>
          <p:nvSpPr>
            <p:cNvPr id="1643" name="矩形 1642"/>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644" name="矩形 1643"/>
            <p:cNvSpPr>
              <a:spLocks noChangeAspect="1"/>
            </p:cNvSpPr>
            <p:nvPr/>
          </p:nvSpPr>
          <p:spPr>
            <a:xfrm>
              <a:off x="5470102" y="2700232"/>
              <a:ext cx="1332000" cy="1331999"/>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634" name="组合 1633"/>
          <p:cNvGrpSpPr/>
          <p:nvPr/>
        </p:nvGrpSpPr>
        <p:grpSpPr>
          <a:xfrm rot="10800000" flipH="1" flipV="1">
            <a:off x="6799772" y="3212204"/>
            <a:ext cx="433593" cy="433593"/>
            <a:chOff x="5410744" y="2640874"/>
            <a:chExt cx="1450713" cy="1450713"/>
          </a:xfrm>
        </p:grpSpPr>
        <p:sp>
          <p:nvSpPr>
            <p:cNvPr id="1641" name="矩形 1640"/>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642" name="矩形 1641"/>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635" name="组合 1634"/>
          <p:cNvGrpSpPr/>
          <p:nvPr/>
        </p:nvGrpSpPr>
        <p:grpSpPr>
          <a:xfrm rot="10800000" flipH="1" flipV="1">
            <a:off x="7252285" y="3212204"/>
            <a:ext cx="433593" cy="433593"/>
            <a:chOff x="5410744" y="2640874"/>
            <a:chExt cx="1450713" cy="1450713"/>
          </a:xfrm>
        </p:grpSpPr>
        <p:sp>
          <p:nvSpPr>
            <p:cNvPr id="1639" name="矩形 1638"/>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640" name="矩形 1639"/>
            <p:cNvSpPr>
              <a:spLocks noChangeAspect="1"/>
            </p:cNvSpPr>
            <p:nvPr/>
          </p:nvSpPr>
          <p:spPr>
            <a:xfrm>
              <a:off x="5470102" y="2700232"/>
              <a:ext cx="1332000" cy="1331999"/>
            </a:xfrm>
            <a:prstGeom prst="rect">
              <a:avLst/>
            </a:prstGeom>
            <a:solidFill>
              <a:srgbClr val="D6A2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636" name="组合 1635"/>
          <p:cNvGrpSpPr/>
          <p:nvPr/>
        </p:nvGrpSpPr>
        <p:grpSpPr>
          <a:xfrm rot="10800000" flipH="1" flipV="1">
            <a:off x="7704798" y="3212204"/>
            <a:ext cx="433593" cy="433593"/>
            <a:chOff x="5410744" y="2640874"/>
            <a:chExt cx="1450713" cy="1450713"/>
          </a:xfrm>
        </p:grpSpPr>
        <p:sp>
          <p:nvSpPr>
            <p:cNvPr id="1637" name="矩形 1636"/>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638" name="矩形 1637"/>
            <p:cNvSpPr>
              <a:spLocks noChangeAspect="1"/>
            </p:cNvSpPr>
            <p:nvPr/>
          </p:nvSpPr>
          <p:spPr>
            <a:xfrm>
              <a:off x="5470102" y="2700232"/>
              <a:ext cx="1332000" cy="1331999"/>
            </a:xfrm>
            <a:prstGeom prst="rect">
              <a:avLst/>
            </a:prstGeom>
            <a:gradFill flip="none" rotWithShape="1">
              <a:gsLst>
                <a:gs pos="0">
                  <a:srgbClr val="D6A213">
                    <a:lumMod val="85000"/>
                  </a:srgbClr>
                </a:gs>
                <a:gs pos="100000">
                  <a:srgbClr val="BF850F">
                    <a:lumMod val="85000"/>
                  </a:srgbClr>
                </a:gs>
                <a:gs pos="51000">
                  <a:srgbClr val="9B5F0D">
                    <a:lumMod val="8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601" name="组合 1600"/>
          <p:cNvGrpSpPr/>
          <p:nvPr/>
        </p:nvGrpSpPr>
        <p:grpSpPr>
          <a:xfrm rot="10800000" flipH="1" flipV="1">
            <a:off x="4084696" y="3671092"/>
            <a:ext cx="433593" cy="433593"/>
            <a:chOff x="5410744" y="2640874"/>
            <a:chExt cx="1450713" cy="1450713"/>
          </a:xfrm>
        </p:grpSpPr>
        <p:sp>
          <p:nvSpPr>
            <p:cNvPr id="1626" name="矩形 162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627" name="矩形 1626"/>
            <p:cNvSpPr>
              <a:spLocks noChangeAspect="1"/>
            </p:cNvSpPr>
            <p:nvPr/>
          </p:nvSpPr>
          <p:spPr>
            <a:xfrm>
              <a:off x="5470102" y="2700232"/>
              <a:ext cx="1332000" cy="1331999"/>
            </a:xfrm>
            <a:prstGeom prst="rect">
              <a:avLst/>
            </a:prstGeom>
            <a:gradFill flip="none" rotWithShape="1">
              <a:gsLst>
                <a:gs pos="0">
                  <a:srgbClr val="D6A213">
                    <a:lumMod val="70000"/>
                    <a:lumOff val="30000"/>
                  </a:srgbClr>
                </a:gs>
                <a:gs pos="100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602" name="组合 1601"/>
          <p:cNvGrpSpPr/>
          <p:nvPr/>
        </p:nvGrpSpPr>
        <p:grpSpPr>
          <a:xfrm rot="10800000" flipH="1" flipV="1">
            <a:off x="4537209" y="3671092"/>
            <a:ext cx="433593" cy="433593"/>
            <a:chOff x="5410744" y="2640874"/>
            <a:chExt cx="1450713" cy="1450713"/>
          </a:xfrm>
        </p:grpSpPr>
        <p:sp>
          <p:nvSpPr>
            <p:cNvPr id="1624" name="矩形 162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625" name="矩形 1624"/>
            <p:cNvSpPr>
              <a:spLocks noChangeAspect="1"/>
            </p:cNvSpPr>
            <p:nvPr/>
          </p:nvSpPr>
          <p:spPr>
            <a:xfrm>
              <a:off x="5470102" y="2700232"/>
              <a:ext cx="1332000" cy="1331999"/>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603" name="组合 1602"/>
          <p:cNvGrpSpPr/>
          <p:nvPr/>
        </p:nvGrpSpPr>
        <p:grpSpPr>
          <a:xfrm rot="10800000" flipH="1" flipV="1">
            <a:off x="4989721" y="3671092"/>
            <a:ext cx="433593" cy="433593"/>
            <a:chOff x="5410744" y="2640874"/>
            <a:chExt cx="1450713" cy="1450713"/>
          </a:xfrm>
        </p:grpSpPr>
        <p:sp>
          <p:nvSpPr>
            <p:cNvPr id="1622" name="矩形 162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623" name="矩形 1622"/>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604" name="组合 1603"/>
          <p:cNvGrpSpPr/>
          <p:nvPr/>
        </p:nvGrpSpPr>
        <p:grpSpPr>
          <a:xfrm rot="10800000" flipH="1" flipV="1">
            <a:off x="5442234" y="3671092"/>
            <a:ext cx="433593" cy="433593"/>
            <a:chOff x="5410744" y="2640874"/>
            <a:chExt cx="1450713" cy="1450713"/>
          </a:xfrm>
        </p:grpSpPr>
        <p:sp>
          <p:nvSpPr>
            <p:cNvPr id="1620" name="矩形 161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621" name="矩形 1620"/>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605" name="组合 1604"/>
          <p:cNvGrpSpPr/>
          <p:nvPr/>
        </p:nvGrpSpPr>
        <p:grpSpPr>
          <a:xfrm rot="10800000" flipH="1" flipV="1">
            <a:off x="5894747" y="3671092"/>
            <a:ext cx="433593" cy="433593"/>
            <a:chOff x="5410744" y="2640874"/>
            <a:chExt cx="1450713" cy="1450713"/>
          </a:xfrm>
        </p:grpSpPr>
        <p:sp>
          <p:nvSpPr>
            <p:cNvPr id="1618" name="矩形 161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619" name="矩形 1618"/>
            <p:cNvSpPr>
              <a:spLocks noChangeAspect="1"/>
            </p:cNvSpPr>
            <p:nvPr/>
          </p:nvSpPr>
          <p:spPr>
            <a:xfrm>
              <a:off x="5470102" y="2700232"/>
              <a:ext cx="1332000" cy="1331999"/>
            </a:xfrm>
            <a:prstGeom prst="rect">
              <a:avLst/>
            </a:prstGeom>
            <a:solidFill>
              <a:srgbClr val="FCF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606" name="组合 1605"/>
          <p:cNvGrpSpPr/>
          <p:nvPr/>
        </p:nvGrpSpPr>
        <p:grpSpPr>
          <a:xfrm rot="10800000" flipH="1" flipV="1">
            <a:off x="6347260" y="3671092"/>
            <a:ext cx="433593" cy="433593"/>
            <a:chOff x="5410744" y="2640874"/>
            <a:chExt cx="1450713" cy="1450713"/>
          </a:xfrm>
        </p:grpSpPr>
        <p:sp>
          <p:nvSpPr>
            <p:cNvPr id="1616" name="矩形 161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617" name="矩形 1616"/>
            <p:cNvSpPr>
              <a:spLocks noChangeAspect="1"/>
            </p:cNvSpPr>
            <p:nvPr/>
          </p:nvSpPr>
          <p:spPr>
            <a:xfrm>
              <a:off x="5470102" y="2700232"/>
              <a:ext cx="1332000" cy="1331999"/>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607" name="组合 1606"/>
          <p:cNvGrpSpPr/>
          <p:nvPr/>
        </p:nvGrpSpPr>
        <p:grpSpPr>
          <a:xfrm rot="10800000" flipH="1" flipV="1">
            <a:off x="6799772" y="3671092"/>
            <a:ext cx="433593" cy="433593"/>
            <a:chOff x="5410744" y="2640874"/>
            <a:chExt cx="1450713" cy="1450713"/>
          </a:xfrm>
        </p:grpSpPr>
        <p:sp>
          <p:nvSpPr>
            <p:cNvPr id="1614" name="矩形 161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615" name="矩形 1614"/>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608" name="组合 1607"/>
          <p:cNvGrpSpPr/>
          <p:nvPr/>
        </p:nvGrpSpPr>
        <p:grpSpPr>
          <a:xfrm rot="10800000" flipH="1" flipV="1">
            <a:off x="7252285" y="3671092"/>
            <a:ext cx="433593" cy="433593"/>
            <a:chOff x="5410744" y="2640874"/>
            <a:chExt cx="1450713" cy="1450713"/>
          </a:xfrm>
        </p:grpSpPr>
        <p:sp>
          <p:nvSpPr>
            <p:cNvPr id="1612" name="矩形 161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613" name="矩形 1612"/>
            <p:cNvSpPr>
              <a:spLocks noChangeAspect="1"/>
            </p:cNvSpPr>
            <p:nvPr/>
          </p:nvSpPr>
          <p:spPr>
            <a:xfrm>
              <a:off x="5470102" y="2700232"/>
              <a:ext cx="1332000" cy="1331999"/>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609" name="组合 1608"/>
          <p:cNvGrpSpPr/>
          <p:nvPr/>
        </p:nvGrpSpPr>
        <p:grpSpPr>
          <a:xfrm rot="10800000" flipH="1" flipV="1">
            <a:off x="7704798" y="3671092"/>
            <a:ext cx="433593" cy="433593"/>
            <a:chOff x="5410744" y="2640874"/>
            <a:chExt cx="1450713" cy="1450713"/>
          </a:xfrm>
        </p:grpSpPr>
        <p:sp>
          <p:nvSpPr>
            <p:cNvPr id="1610" name="矩形 160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611" name="矩形 1610"/>
            <p:cNvSpPr>
              <a:spLocks noChangeAspect="1"/>
            </p:cNvSpPr>
            <p:nvPr/>
          </p:nvSpPr>
          <p:spPr>
            <a:xfrm>
              <a:off x="5470102" y="2700232"/>
              <a:ext cx="1332000" cy="1331999"/>
            </a:xfrm>
            <a:prstGeom prst="rect">
              <a:avLst/>
            </a:prstGeom>
            <a:solidFill>
              <a:srgbClr val="FCF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574" name="组合 1573"/>
          <p:cNvGrpSpPr/>
          <p:nvPr/>
        </p:nvGrpSpPr>
        <p:grpSpPr>
          <a:xfrm rot="10800000" flipH="1" flipV="1">
            <a:off x="4084696" y="4129978"/>
            <a:ext cx="433593" cy="433593"/>
            <a:chOff x="5410744" y="2640874"/>
            <a:chExt cx="1450713" cy="1450713"/>
          </a:xfrm>
        </p:grpSpPr>
        <p:sp>
          <p:nvSpPr>
            <p:cNvPr id="1599" name="矩形 1598"/>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600" name="矩形 1599"/>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575" name="组合 1574"/>
          <p:cNvGrpSpPr/>
          <p:nvPr/>
        </p:nvGrpSpPr>
        <p:grpSpPr>
          <a:xfrm rot="10800000" flipH="1" flipV="1">
            <a:off x="4537209" y="4129978"/>
            <a:ext cx="433593" cy="433593"/>
            <a:chOff x="5410744" y="2640874"/>
            <a:chExt cx="1450713" cy="1450713"/>
          </a:xfrm>
        </p:grpSpPr>
        <p:sp>
          <p:nvSpPr>
            <p:cNvPr id="1597" name="矩形 1596"/>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598" name="矩形 1597"/>
            <p:cNvSpPr>
              <a:spLocks noChangeAspect="1"/>
            </p:cNvSpPr>
            <p:nvPr/>
          </p:nvSpPr>
          <p:spPr>
            <a:xfrm>
              <a:off x="5470102" y="2700232"/>
              <a:ext cx="1332000" cy="1331999"/>
            </a:xfrm>
            <a:prstGeom prst="rect">
              <a:avLst/>
            </a:prstGeom>
            <a:solidFill>
              <a:srgbClr val="FCF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576" name="组合 1575"/>
          <p:cNvGrpSpPr/>
          <p:nvPr/>
        </p:nvGrpSpPr>
        <p:grpSpPr>
          <a:xfrm rot="10800000" flipH="1" flipV="1">
            <a:off x="4989721" y="4129978"/>
            <a:ext cx="433593" cy="433593"/>
            <a:chOff x="5410744" y="2640874"/>
            <a:chExt cx="1450713" cy="1450713"/>
          </a:xfrm>
        </p:grpSpPr>
        <p:sp>
          <p:nvSpPr>
            <p:cNvPr id="1595" name="矩形 1594"/>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596" name="矩形 1595"/>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577" name="组合 1576"/>
          <p:cNvGrpSpPr/>
          <p:nvPr/>
        </p:nvGrpSpPr>
        <p:grpSpPr>
          <a:xfrm rot="10800000" flipH="1" flipV="1">
            <a:off x="5442234" y="4129978"/>
            <a:ext cx="433593" cy="433593"/>
            <a:chOff x="5410744" y="2640874"/>
            <a:chExt cx="1450713" cy="1450713"/>
          </a:xfrm>
        </p:grpSpPr>
        <p:sp>
          <p:nvSpPr>
            <p:cNvPr id="1593" name="矩形 1592"/>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594" name="矩形 1593"/>
            <p:cNvSpPr>
              <a:spLocks noChangeAspect="1"/>
            </p:cNvSpPr>
            <p:nvPr/>
          </p:nvSpPr>
          <p:spPr>
            <a:xfrm>
              <a:off x="5470102" y="2700232"/>
              <a:ext cx="1332000" cy="1331999"/>
            </a:xfrm>
            <a:prstGeom prst="rect">
              <a:avLst/>
            </a:prstGeom>
            <a:gradFill flip="none" rotWithShape="1">
              <a:gsLst>
                <a:gs pos="0">
                  <a:srgbClr val="974209"/>
                </a:gs>
                <a:gs pos="100000">
                  <a:srgbClr val="76300A"/>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578" name="组合 1577"/>
          <p:cNvGrpSpPr/>
          <p:nvPr/>
        </p:nvGrpSpPr>
        <p:grpSpPr>
          <a:xfrm rot="10800000" flipH="1" flipV="1">
            <a:off x="5894747" y="4129978"/>
            <a:ext cx="433593" cy="433593"/>
            <a:chOff x="5410744" y="2640874"/>
            <a:chExt cx="1450713" cy="1450713"/>
          </a:xfrm>
        </p:grpSpPr>
        <p:sp>
          <p:nvSpPr>
            <p:cNvPr id="1591" name="矩形 1590"/>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592" name="矩形 1591"/>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579" name="组合 1578"/>
          <p:cNvGrpSpPr/>
          <p:nvPr/>
        </p:nvGrpSpPr>
        <p:grpSpPr>
          <a:xfrm rot="10800000" flipH="1" flipV="1">
            <a:off x="6347260" y="4129978"/>
            <a:ext cx="433593" cy="433593"/>
            <a:chOff x="5410744" y="2640874"/>
            <a:chExt cx="1450713" cy="1450713"/>
          </a:xfrm>
        </p:grpSpPr>
        <p:sp>
          <p:nvSpPr>
            <p:cNvPr id="1589" name="矩形 1588"/>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590" name="矩形 1589"/>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580" name="组合 1579"/>
          <p:cNvGrpSpPr/>
          <p:nvPr/>
        </p:nvGrpSpPr>
        <p:grpSpPr>
          <a:xfrm rot="10800000" flipH="1" flipV="1">
            <a:off x="6799772" y="4129978"/>
            <a:ext cx="433593" cy="433593"/>
            <a:chOff x="5410744" y="2640874"/>
            <a:chExt cx="1450713" cy="1450713"/>
          </a:xfrm>
        </p:grpSpPr>
        <p:sp>
          <p:nvSpPr>
            <p:cNvPr id="1587" name="矩形 1586"/>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588" name="矩形 1587"/>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581" name="组合 1580"/>
          <p:cNvGrpSpPr/>
          <p:nvPr/>
        </p:nvGrpSpPr>
        <p:grpSpPr>
          <a:xfrm rot="10800000" flipH="1" flipV="1">
            <a:off x="7252285" y="4129978"/>
            <a:ext cx="433593" cy="433593"/>
            <a:chOff x="5410744" y="2640874"/>
            <a:chExt cx="1450713" cy="1450713"/>
          </a:xfrm>
        </p:grpSpPr>
        <p:sp>
          <p:nvSpPr>
            <p:cNvPr id="1585" name="矩形 1584"/>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586" name="矩形 1585"/>
            <p:cNvSpPr>
              <a:spLocks noChangeAspect="1"/>
            </p:cNvSpPr>
            <p:nvPr/>
          </p:nvSpPr>
          <p:spPr>
            <a:xfrm>
              <a:off x="5470102" y="2700232"/>
              <a:ext cx="1332000" cy="1331999"/>
            </a:xfrm>
            <a:prstGeom prst="rect">
              <a:avLst/>
            </a:prstGeom>
            <a:solidFill>
              <a:srgbClr val="FCF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582" name="组合 1581"/>
          <p:cNvGrpSpPr/>
          <p:nvPr/>
        </p:nvGrpSpPr>
        <p:grpSpPr>
          <a:xfrm rot="10800000" flipH="1" flipV="1">
            <a:off x="7704798" y="4129978"/>
            <a:ext cx="433593" cy="433593"/>
            <a:chOff x="5410744" y="2640874"/>
            <a:chExt cx="1450713" cy="1450713"/>
          </a:xfrm>
        </p:grpSpPr>
        <p:sp>
          <p:nvSpPr>
            <p:cNvPr id="1583" name="矩形 1582"/>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584" name="矩形 1583"/>
            <p:cNvSpPr>
              <a:spLocks noChangeAspect="1"/>
            </p:cNvSpPr>
            <p:nvPr/>
          </p:nvSpPr>
          <p:spPr>
            <a:xfrm>
              <a:off x="5470102" y="2700232"/>
              <a:ext cx="1332000" cy="1331999"/>
            </a:xfrm>
            <a:prstGeom prst="rect">
              <a:avLst/>
            </a:prstGeom>
            <a:gradFill flip="none" rotWithShape="1">
              <a:gsLst>
                <a:gs pos="0">
                  <a:srgbClr val="D6A213">
                    <a:lumMod val="85000"/>
                  </a:srgbClr>
                </a:gs>
                <a:gs pos="100000">
                  <a:srgbClr val="BF850F">
                    <a:lumMod val="85000"/>
                  </a:srgbClr>
                </a:gs>
                <a:gs pos="51000">
                  <a:srgbClr val="9B5F0D">
                    <a:lumMod val="8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547" name="组合 1546"/>
          <p:cNvGrpSpPr/>
          <p:nvPr/>
        </p:nvGrpSpPr>
        <p:grpSpPr>
          <a:xfrm rot="10800000" flipH="1" flipV="1">
            <a:off x="4084696" y="4588864"/>
            <a:ext cx="433593" cy="433593"/>
            <a:chOff x="5410744" y="2640874"/>
            <a:chExt cx="1450713" cy="1450713"/>
          </a:xfrm>
        </p:grpSpPr>
        <p:sp>
          <p:nvSpPr>
            <p:cNvPr id="1572" name="矩形 157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573" name="矩形 1572"/>
            <p:cNvSpPr>
              <a:spLocks noChangeAspect="1"/>
            </p:cNvSpPr>
            <p:nvPr/>
          </p:nvSpPr>
          <p:spPr>
            <a:xfrm>
              <a:off x="5470102" y="2700232"/>
              <a:ext cx="1332000" cy="1331999"/>
            </a:xfrm>
            <a:prstGeom prst="rect">
              <a:avLst/>
            </a:prstGeom>
            <a:gradFill flip="none" rotWithShape="1">
              <a:gsLst>
                <a:gs pos="0">
                  <a:srgbClr val="D6A213">
                    <a:lumMod val="75000"/>
                  </a:srgbClr>
                </a:gs>
                <a:gs pos="100000">
                  <a:srgbClr val="BF850F">
                    <a:lumMod val="75000"/>
                  </a:srgbClr>
                </a:gs>
                <a:gs pos="51000">
                  <a:srgbClr val="9B5F0D">
                    <a:lumMod val="7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548" name="组合 1547"/>
          <p:cNvGrpSpPr/>
          <p:nvPr/>
        </p:nvGrpSpPr>
        <p:grpSpPr>
          <a:xfrm rot="10800000" flipH="1" flipV="1">
            <a:off x="4537209" y="4588864"/>
            <a:ext cx="433593" cy="433593"/>
            <a:chOff x="5410744" y="2640874"/>
            <a:chExt cx="1450713" cy="1450713"/>
          </a:xfrm>
        </p:grpSpPr>
        <p:sp>
          <p:nvSpPr>
            <p:cNvPr id="1570" name="矩形 156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571" name="矩形 1570"/>
            <p:cNvSpPr>
              <a:spLocks noChangeAspect="1"/>
            </p:cNvSpPr>
            <p:nvPr/>
          </p:nvSpPr>
          <p:spPr>
            <a:xfrm>
              <a:off x="5470102" y="2700232"/>
              <a:ext cx="1332000" cy="1331999"/>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549" name="组合 1548"/>
          <p:cNvGrpSpPr/>
          <p:nvPr/>
        </p:nvGrpSpPr>
        <p:grpSpPr>
          <a:xfrm rot="10800000" flipH="1" flipV="1">
            <a:off x="4989721" y="4588864"/>
            <a:ext cx="433593" cy="433593"/>
            <a:chOff x="5410744" y="2640874"/>
            <a:chExt cx="1450713" cy="1450713"/>
          </a:xfrm>
        </p:grpSpPr>
        <p:sp>
          <p:nvSpPr>
            <p:cNvPr id="1568" name="矩形 156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569" name="矩形 1568"/>
            <p:cNvSpPr>
              <a:spLocks noChangeAspect="1"/>
            </p:cNvSpPr>
            <p:nvPr/>
          </p:nvSpPr>
          <p:spPr>
            <a:xfrm>
              <a:off x="5470102" y="2700232"/>
              <a:ext cx="1332000" cy="1331999"/>
            </a:xfrm>
            <a:prstGeom prst="rect">
              <a:avLst/>
            </a:prstGeom>
            <a:solidFill>
              <a:srgbClr val="FCF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550" name="组合 1549"/>
          <p:cNvGrpSpPr/>
          <p:nvPr/>
        </p:nvGrpSpPr>
        <p:grpSpPr>
          <a:xfrm rot="10800000" flipH="1" flipV="1">
            <a:off x="5442234" y="4588864"/>
            <a:ext cx="433593" cy="433593"/>
            <a:chOff x="5410744" y="2640874"/>
            <a:chExt cx="1450713" cy="1450713"/>
          </a:xfrm>
        </p:grpSpPr>
        <p:sp>
          <p:nvSpPr>
            <p:cNvPr id="1566" name="矩形 156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567" name="矩形 1566"/>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551" name="组合 1550"/>
          <p:cNvGrpSpPr/>
          <p:nvPr/>
        </p:nvGrpSpPr>
        <p:grpSpPr>
          <a:xfrm rot="10800000" flipH="1" flipV="1">
            <a:off x="5894747" y="4588864"/>
            <a:ext cx="433593" cy="433593"/>
            <a:chOff x="5410744" y="2640874"/>
            <a:chExt cx="1450713" cy="1450713"/>
          </a:xfrm>
        </p:grpSpPr>
        <p:sp>
          <p:nvSpPr>
            <p:cNvPr id="1564" name="矩形 156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565" name="矩形 1564"/>
            <p:cNvSpPr>
              <a:spLocks noChangeAspect="1"/>
            </p:cNvSpPr>
            <p:nvPr/>
          </p:nvSpPr>
          <p:spPr>
            <a:xfrm>
              <a:off x="5470102" y="2700232"/>
              <a:ext cx="1332000" cy="1331999"/>
            </a:xfrm>
            <a:prstGeom prst="rect">
              <a:avLst/>
            </a:prstGeom>
            <a:gradFill flip="none" rotWithShape="1">
              <a:gsLst>
                <a:gs pos="0">
                  <a:srgbClr val="D6A213">
                    <a:lumMod val="70000"/>
                    <a:lumOff val="30000"/>
                  </a:srgbClr>
                </a:gs>
                <a:gs pos="100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552" name="组合 1551"/>
          <p:cNvGrpSpPr/>
          <p:nvPr/>
        </p:nvGrpSpPr>
        <p:grpSpPr>
          <a:xfrm rot="10800000" flipH="1" flipV="1">
            <a:off x="6347260" y="4588864"/>
            <a:ext cx="433593" cy="433593"/>
            <a:chOff x="5410744" y="2640874"/>
            <a:chExt cx="1450713" cy="1450713"/>
          </a:xfrm>
        </p:grpSpPr>
        <p:sp>
          <p:nvSpPr>
            <p:cNvPr id="1562" name="矩形 156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563" name="矩形 1562"/>
            <p:cNvSpPr>
              <a:spLocks noChangeAspect="1"/>
            </p:cNvSpPr>
            <p:nvPr/>
          </p:nvSpPr>
          <p:spPr>
            <a:xfrm>
              <a:off x="5470102" y="2700232"/>
              <a:ext cx="1332000" cy="1331999"/>
            </a:xfrm>
            <a:prstGeom prst="rect">
              <a:avLst/>
            </a:prstGeom>
            <a:gradFill flip="none" rotWithShape="1">
              <a:gsLst>
                <a:gs pos="0">
                  <a:srgbClr val="974209"/>
                </a:gs>
                <a:gs pos="100000">
                  <a:srgbClr val="76300A"/>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553" name="组合 1552"/>
          <p:cNvGrpSpPr/>
          <p:nvPr/>
        </p:nvGrpSpPr>
        <p:grpSpPr>
          <a:xfrm rot="10800000" flipH="1" flipV="1">
            <a:off x="6799772" y="4588864"/>
            <a:ext cx="433593" cy="433593"/>
            <a:chOff x="5410744" y="2640874"/>
            <a:chExt cx="1450713" cy="1450713"/>
          </a:xfrm>
        </p:grpSpPr>
        <p:sp>
          <p:nvSpPr>
            <p:cNvPr id="1560" name="矩形 155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561" name="矩形 1560"/>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554" name="组合 1553"/>
          <p:cNvGrpSpPr/>
          <p:nvPr/>
        </p:nvGrpSpPr>
        <p:grpSpPr>
          <a:xfrm rot="10800000" flipH="1" flipV="1">
            <a:off x="7252285" y="4588864"/>
            <a:ext cx="433593" cy="433593"/>
            <a:chOff x="5410744" y="2640874"/>
            <a:chExt cx="1450713" cy="1450713"/>
          </a:xfrm>
        </p:grpSpPr>
        <p:sp>
          <p:nvSpPr>
            <p:cNvPr id="1558" name="矩形 155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559" name="矩形 1558"/>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555" name="组合 1554"/>
          <p:cNvGrpSpPr/>
          <p:nvPr/>
        </p:nvGrpSpPr>
        <p:grpSpPr>
          <a:xfrm rot="10800000" flipH="1" flipV="1">
            <a:off x="7704798" y="4588864"/>
            <a:ext cx="433593" cy="433593"/>
            <a:chOff x="5410744" y="2640874"/>
            <a:chExt cx="1450713" cy="1450713"/>
          </a:xfrm>
        </p:grpSpPr>
        <p:sp>
          <p:nvSpPr>
            <p:cNvPr id="1556" name="矩形 155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557" name="矩形 1556"/>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520" name="组合 1519"/>
          <p:cNvGrpSpPr/>
          <p:nvPr/>
        </p:nvGrpSpPr>
        <p:grpSpPr>
          <a:xfrm rot="10800000" flipH="1" flipV="1">
            <a:off x="4084696" y="5047750"/>
            <a:ext cx="433593" cy="433593"/>
            <a:chOff x="5410744" y="2640874"/>
            <a:chExt cx="1450713" cy="1450713"/>
          </a:xfrm>
        </p:grpSpPr>
        <p:sp>
          <p:nvSpPr>
            <p:cNvPr id="1545" name="矩形 1544"/>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546" name="矩形 1545"/>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521" name="组合 1520"/>
          <p:cNvGrpSpPr/>
          <p:nvPr/>
        </p:nvGrpSpPr>
        <p:grpSpPr>
          <a:xfrm rot="10800000" flipH="1" flipV="1">
            <a:off x="4537209" y="5047750"/>
            <a:ext cx="433593" cy="433593"/>
            <a:chOff x="5410744" y="2640874"/>
            <a:chExt cx="1450713" cy="1450713"/>
          </a:xfrm>
        </p:grpSpPr>
        <p:sp>
          <p:nvSpPr>
            <p:cNvPr id="1543" name="矩形 1542"/>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544" name="矩形 1543"/>
            <p:cNvSpPr>
              <a:spLocks noChangeAspect="1"/>
            </p:cNvSpPr>
            <p:nvPr/>
          </p:nvSpPr>
          <p:spPr>
            <a:xfrm>
              <a:off x="5470102" y="2700232"/>
              <a:ext cx="1332000" cy="1331999"/>
            </a:xfrm>
            <a:prstGeom prst="rect">
              <a:avLst/>
            </a:prstGeom>
            <a:gradFill flip="none" rotWithShape="1">
              <a:gsLst>
                <a:gs pos="0">
                  <a:srgbClr val="D6A213">
                    <a:lumMod val="92000"/>
                  </a:srgbClr>
                </a:gs>
                <a:gs pos="100000">
                  <a:srgbClr val="BF850F">
                    <a:lumMod val="92000"/>
                  </a:srgbClr>
                </a:gs>
                <a:gs pos="51000">
                  <a:srgbClr val="9B5F0D">
                    <a:lumMod val="9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522" name="组合 1521"/>
          <p:cNvGrpSpPr/>
          <p:nvPr/>
        </p:nvGrpSpPr>
        <p:grpSpPr>
          <a:xfrm rot="10800000" flipH="1" flipV="1">
            <a:off x="4989721" y="5047750"/>
            <a:ext cx="433593" cy="433593"/>
            <a:chOff x="5410744" y="2640874"/>
            <a:chExt cx="1450713" cy="1450713"/>
          </a:xfrm>
        </p:grpSpPr>
        <p:sp>
          <p:nvSpPr>
            <p:cNvPr id="1541" name="矩形 1540"/>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542" name="矩形 1541"/>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523" name="组合 1522"/>
          <p:cNvGrpSpPr/>
          <p:nvPr/>
        </p:nvGrpSpPr>
        <p:grpSpPr>
          <a:xfrm rot="10800000" flipH="1" flipV="1">
            <a:off x="5442234" y="5047750"/>
            <a:ext cx="433593" cy="433593"/>
            <a:chOff x="5410744" y="2640874"/>
            <a:chExt cx="1450713" cy="1450713"/>
          </a:xfrm>
        </p:grpSpPr>
        <p:sp>
          <p:nvSpPr>
            <p:cNvPr id="1539" name="矩形 1538"/>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540" name="矩形 1539"/>
            <p:cNvSpPr>
              <a:spLocks noChangeAspect="1"/>
            </p:cNvSpPr>
            <p:nvPr/>
          </p:nvSpPr>
          <p:spPr>
            <a:xfrm>
              <a:off x="5470102" y="2700232"/>
              <a:ext cx="1332000" cy="1331999"/>
            </a:xfrm>
            <a:prstGeom prst="rect">
              <a:avLst/>
            </a:prstGeom>
            <a:gradFill flip="none" rotWithShape="1">
              <a:gsLst>
                <a:gs pos="0">
                  <a:srgbClr val="974209"/>
                </a:gs>
                <a:gs pos="100000">
                  <a:srgbClr val="76300A"/>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524" name="组合 1523"/>
          <p:cNvGrpSpPr/>
          <p:nvPr/>
        </p:nvGrpSpPr>
        <p:grpSpPr>
          <a:xfrm rot="10800000" flipH="1" flipV="1">
            <a:off x="5894747" y="5047750"/>
            <a:ext cx="433593" cy="433593"/>
            <a:chOff x="5410744" y="2640874"/>
            <a:chExt cx="1450713" cy="1450713"/>
          </a:xfrm>
        </p:grpSpPr>
        <p:sp>
          <p:nvSpPr>
            <p:cNvPr id="1537" name="矩形 1536"/>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538" name="矩形 1537"/>
            <p:cNvSpPr>
              <a:spLocks noChangeAspect="1"/>
            </p:cNvSpPr>
            <p:nvPr/>
          </p:nvSpPr>
          <p:spPr>
            <a:xfrm>
              <a:off x="5470102" y="2700232"/>
              <a:ext cx="1332000" cy="1331999"/>
            </a:xfrm>
            <a:prstGeom prst="rect">
              <a:avLst/>
            </a:prstGeom>
            <a:gradFill flip="none" rotWithShape="1">
              <a:gsLst>
                <a:gs pos="0">
                  <a:srgbClr val="D6A213">
                    <a:lumMod val="92000"/>
                  </a:srgbClr>
                </a:gs>
                <a:gs pos="100000">
                  <a:srgbClr val="BF850F">
                    <a:lumMod val="92000"/>
                  </a:srgbClr>
                </a:gs>
                <a:gs pos="51000">
                  <a:srgbClr val="9B5F0D">
                    <a:lumMod val="9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525" name="组合 1524"/>
          <p:cNvGrpSpPr/>
          <p:nvPr/>
        </p:nvGrpSpPr>
        <p:grpSpPr>
          <a:xfrm rot="10800000" flipH="1" flipV="1">
            <a:off x="6347260" y="5047750"/>
            <a:ext cx="433593" cy="433593"/>
            <a:chOff x="5410744" y="2640874"/>
            <a:chExt cx="1450713" cy="1450713"/>
          </a:xfrm>
        </p:grpSpPr>
        <p:sp>
          <p:nvSpPr>
            <p:cNvPr id="1535" name="矩形 1534"/>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536" name="矩形 1535"/>
            <p:cNvSpPr>
              <a:spLocks noChangeAspect="1"/>
            </p:cNvSpPr>
            <p:nvPr/>
          </p:nvSpPr>
          <p:spPr>
            <a:xfrm>
              <a:off x="5470102" y="2700232"/>
              <a:ext cx="1332000" cy="1331999"/>
            </a:xfrm>
            <a:prstGeom prst="rect">
              <a:avLst/>
            </a:prstGeom>
            <a:gradFill flip="none" rotWithShape="1">
              <a:gsLst>
                <a:gs pos="0">
                  <a:srgbClr val="974209"/>
                </a:gs>
                <a:gs pos="100000">
                  <a:srgbClr val="76300A"/>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526" name="组合 1525"/>
          <p:cNvGrpSpPr/>
          <p:nvPr/>
        </p:nvGrpSpPr>
        <p:grpSpPr>
          <a:xfrm rot="10800000" flipH="1" flipV="1">
            <a:off x="6799772" y="5047750"/>
            <a:ext cx="433593" cy="433593"/>
            <a:chOff x="5410744" y="2640874"/>
            <a:chExt cx="1450713" cy="1450713"/>
          </a:xfrm>
        </p:grpSpPr>
        <p:sp>
          <p:nvSpPr>
            <p:cNvPr id="1533" name="矩形 1532"/>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534" name="矩形 1533"/>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527" name="组合 1526"/>
          <p:cNvGrpSpPr/>
          <p:nvPr/>
        </p:nvGrpSpPr>
        <p:grpSpPr>
          <a:xfrm rot="10800000" flipH="1" flipV="1">
            <a:off x="7252285" y="5047750"/>
            <a:ext cx="433593" cy="433593"/>
            <a:chOff x="5410744" y="2640874"/>
            <a:chExt cx="1450713" cy="1450713"/>
          </a:xfrm>
        </p:grpSpPr>
        <p:sp>
          <p:nvSpPr>
            <p:cNvPr id="1531" name="矩形 1530"/>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532" name="矩形 1531"/>
            <p:cNvSpPr>
              <a:spLocks noChangeAspect="1"/>
            </p:cNvSpPr>
            <p:nvPr/>
          </p:nvSpPr>
          <p:spPr>
            <a:xfrm>
              <a:off x="5470102" y="2700232"/>
              <a:ext cx="1332000" cy="1331999"/>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528" name="组合 1527"/>
          <p:cNvGrpSpPr/>
          <p:nvPr/>
        </p:nvGrpSpPr>
        <p:grpSpPr>
          <a:xfrm rot="10800000" flipH="1" flipV="1">
            <a:off x="7704798" y="5047750"/>
            <a:ext cx="433593" cy="433593"/>
            <a:chOff x="5410744" y="2640874"/>
            <a:chExt cx="1450713" cy="1450713"/>
          </a:xfrm>
        </p:grpSpPr>
        <p:sp>
          <p:nvSpPr>
            <p:cNvPr id="1529" name="矩形 1528"/>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530" name="矩形 1529"/>
            <p:cNvSpPr>
              <a:spLocks noChangeAspect="1"/>
            </p:cNvSpPr>
            <p:nvPr/>
          </p:nvSpPr>
          <p:spPr>
            <a:xfrm>
              <a:off x="5470102" y="2700232"/>
              <a:ext cx="1332000" cy="1331999"/>
            </a:xfrm>
            <a:prstGeom prst="rect">
              <a:avLst/>
            </a:prstGeom>
            <a:gradFill flip="none" rotWithShape="1">
              <a:gsLst>
                <a:gs pos="0">
                  <a:srgbClr val="D6A213">
                    <a:lumMod val="85000"/>
                  </a:srgbClr>
                </a:gs>
                <a:gs pos="100000">
                  <a:srgbClr val="BF850F">
                    <a:lumMod val="85000"/>
                  </a:srgbClr>
                </a:gs>
                <a:gs pos="51000">
                  <a:srgbClr val="9B5F0D">
                    <a:lumMod val="8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493" name="组合 1492"/>
          <p:cNvGrpSpPr/>
          <p:nvPr/>
        </p:nvGrpSpPr>
        <p:grpSpPr>
          <a:xfrm rot="10800000" flipH="1" flipV="1">
            <a:off x="4084696" y="5506636"/>
            <a:ext cx="433593" cy="433593"/>
            <a:chOff x="5410744" y="2640874"/>
            <a:chExt cx="1450713" cy="1450713"/>
          </a:xfrm>
        </p:grpSpPr>
        <p:sp>
          <p:nvSpPr>
            <p:cNvPr id="1518" name="矩形 151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519" name="矩形 1518"/>
            <p:cNvSpPr>
              <a:spLocks noChangeAspect="1"/>
            </p:cNvSpPr>
            <p:nvPr/>
          </p:nvSpPr>
          <p:spPr>
            <a:xfrm>
              <a:off x="5470102" y="2700232"/>
              <a:ext cx="1332000" cy="1331999"/>
            </a:xfrm>
            <a:prstGeom prst="rect">
              <a:avLst/>
            </a:prstGeom>
            <a:gradFill flip="none" rotWithShape="1">
              <a:gsLst>
                <a:gs pos="0">
                  <a:srgbClr val="974209"/>
                </a:gs>
                <a:gs pos="100000">
                  <a:srgbClr val="76300A"/>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494" name="组合 1493"/>
          <p:cNvGrpSpPr/>
          <p:nvPr/>
        </p:nvGrpSpPr>
        <p:grpSpPr>
          <a:xfrm rot="10800000" flipH="1" flipV="1">
            <a:off x="4537209" y="5506636"/>
            <a:ext cx="433593" cy="433593"/>
            <a:chOff x="5410744" y="2640874"/>
            <a:chExt cx="1450713" cy="1450713"/>
          </a:xfrm>
        </p:grpSpPr>
        <p:sp>
          <p:nvSpPr>
            <p:cNvPr id="1516" name="矩形 151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517" name="矩形 1516"/>
            <p:cNvSpPr>
              <a:spLocks noChangeAspect="1"/>
            </p:cNvSpPr>
            <p:nvPr/>
          </p:nvSpPr>
          <p:spPr>
            <a:xfrm>
              <a:off x="5470102" y="2700232"/>
              <a:ext cx="1332000" cy="1331999"/>
            </a:xfrm>
            <a:prstGeom prst="rect">
              <a:avLst/>
            </a:prstGeom>
            <a:gradFill flip="none" rotWithShape="1">
              <a:gsLst>
                <a:gs pos="0">
                  <a:srgbClr val="D6A213">
                    <a:lumMod val="65000"/>
                    <a:lumOff val="35000"/>
                  </a:srgbClr>
                </a:gs>
                <a:gs pos="100000">
                  <a:srgbClr val="BF850F">
                    <a:lumMod val="65000"/>
                    <a:lumOff val="35000"/>
                  </a:srgbClr>
                </a:gs>
                <a:gs pos="51000">
                  <a:srgbClr val="9B5F0D">
                    <a:lumMod val="65000"/>
                    <a:lumOff val="3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495" name="组合 1494"/>
          <p:cNvGrpSpPr/>
          <p:nvPr/>
        </p:nvGrpSpPr>
        <p:grpSpPr>
          <a:xfrm rot="10800000" flipH="1" flipV="1">
            <a:off x="4989721" y="5506636"/>
            <a:ext cx="433593" cy="433593"/>
            <a:chOff x="5410744" y="2640874"/>
            <a:chExt cx="1450713" cy="1450713"/>
          </a:xfrm>
        </p:grpSpPr>
        <p:sp>
          <p:nvSpPr>
            <p:cNvPr id="1514" name="矩形 151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515" name="矩形 1514"/>
            <p:cNvSpPr>
              <a:spLocks noChangeAspect="1"/>
            </p:cNvSpPr>
            <p:nvPr/>
          </p:nvSpPr>
          <p:spPr>
            <a:xfrm>
              <a:off x="5470102" y="2700232"/>
              <a:ext cx="1332000" cy="1331999"/>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496" name="组合 1495"/>
          <p:cNvGrpSpPr/>
          <p:nvPr/>
        </p:nvGrpSpPr>
        <p:grpSpPr>
          <a:xfrm rot="10800000" flipH="1" flipV="1">
            <a:off x="5442234" y="5506636"/>
            <a:ext cx="433593" cy="433593"/>
            <a:chOff x="5410744" y="2640874"/>
            <a:chExt cx="1450713" cy="1450713"/>
          </a:xfrm>
        </p:grpSpPr>
        <p:sp>
          <p:nvSpPr>
            <p:cNvPr id="1512" name="矩形 151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513" name="矩形 1512"/>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497" name="组合 1496"/>
          <p:cNvGrpSpPr/>
          <p:nvPr/>
        </p:nvGrpSpPr>
        <p:grpSpPr>
          <a:xfrm rot="10800000" flipH="1" flipV="1">
            <a:off x="5894747" y="5506636"/>
            <a:ext cx="433593" cy="433593"/>
            <a:chOff x="5410744" y="2640874"/>
            <a:chExt cx="1450713" cy="1450713"/>
          </a:xfrm>
        </p:grpSpPr>
        <p:sp>
          <p:nvSpPr>
            <p:cNvPr id="1510" name="矩形 150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511" name="矩形 1510"/>
            <p:cNvSpPr>
              <a:spLocks noChangeAspect="1"/>
            </p:cNvSpPr>
            <p:nvPr/>
          </p:nvSpPr>
          <p:spPr>
            <a:xfrm>
              <a:off x="5470102" y="2700232"/>
              <a:ext cx="1332000" cy="1331999"/>
            </a:xfrm>
            <a:prstGeom prst="rect">
              <a:avLst/>
            </a:prstGeom>
            <a:gradFill flip="none" rotWithShape="1">
              <a:gsLst>
                <a:gs pos="0">
                  <a:srgbClr val="D6A213">
                    <a:lumMod val="92000"/>
                  </a:srgbClr>
                </a:gs>
                <a:gs pos="100000">
                  <a:srgbClr val="BF850F">
                    <a:lumMod val="92000"/>
                  </a:srgbClr>
                </a:gs>
                <a:gs pos="51000">
                  <a:srgbClr val="9B5F0D">
                    <a:lumMod val="9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498" name="组合 1497"/>
          <p:cNvGrpSpPr/>
          <p:nvPr/>
        </p:nvGrpSpPr>
        <p:grpSpPr>
          <a:xfrm rot="10800000" flipH="1" flipV="1">
            <a:off x="6347260" y="5506636"/>
            <a:ext cx="433593" cy="433593"/>
            <a:chOff x="5410744" y="2640874"/>
            <a:chExt cx="1450713" cy="1450713"/>
          </a:xfrm>
        </p:grpSpPr>
        <p:sp>
          <p:nvSpPr>
            <p:cNvPr id="1508" name="矩形 150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509" name="矩形 1508"/>
            <p:cNvSpPr>
              <a:spLocks noChangeAspect="1"/>
            </p:cNvSpPr>
            <p:nvPr/>
          </p:nvSpPr>
          <p:spPr>
            <a:xfrm>
              <a:off x="5470102" y="2700232"/>
              <a:ext cx="1332000" cy="1331999"/>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499" name="组合 1498"/>
          <p:cNvGrpSpPr/>
          <p:nvPr/>
        </p:nvGrpSpPr>
        <p:grpSpPr>
          <a:xfrm rot="10800000" flipH="1" flipV="1">
            <a:off x="6799772" y="5506636"/>
            <a:ext cx="433593" cy="433593"/>
            <a:chOff x="5410744" y="2640874"/>
            <a:chExt cx="1450713" cy="1450713"/>
          </a:xfrm>
        </p:grpSpPr>
        <p:sp>
          <p:nvSpPr>
            <p:cNvPr id="1506" name="矩形 150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507" name="矩形 1506"/>
            <p:cNvSpPr>
              <a:spLocks noChangeAspect="1"/>
            </p:cNvSpPr>
            <p:nvPr/>
          </p:nvSpPr>
          <p:spPr>
            <a:xfrm>
              <a:off x="5470102" y="2700232"/>
              <a:ext cx="1332000" cy="1331999"/>
            </a:xfrm>
            <a:prstGeom prst="rect">
              <a:avLst/>
            </a:prstGeom>
            <a:gradFill flip="none" rotWithShape="1">
              <a:gsLst>
                <a:gs pos="0">
                  <a:srgbClr val="974209"/>
                </a:gs>
                <a:gs pos="100000">
                  <a:srgbClr val="76300A"/>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500" name="组合 1499"/>
          <p:cNvGrpSpPr/>
          <p:nvPr/>
        </p:nvGrpSpPr>
        <p:grpSpPr>
          <a:xfrm rot="10800000" flipH="1" flipV="1">
            <a:off x="7252285" y="5506636"/>
            <a:ext cx="433593" cy="433593"/>
            <a:chOff x="5410744" y="2640874"/>
            <a:chExt cx="1450713" cy="1450713"/>
          </a:xfrm>
        </p:grpSpPr>
        <p:sp>
          <p:nvSpPr>
            <p:cNvPr id="1504" name="矩形 150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505" name="矩形 1504"/>
            <p:cNvSpPr>
              <a:spLocks noChangeAspect="1"/>
            </p:cNvSpPr>
            <p:nvPr/>
          </p:nvSpPr>
          <p:spPr>
            <a:xfrm>
              <a:off x="5470102" y="2700232"/>
              <a:ext cx="1332000" cy="1331999"/>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501" name="组合 1500"/>
          <p:cNvGrpSpPr/>
          <p:nvPr/>
        </p:nvGrpSpPr>
        <p:grpSpPr>
          <a:xfrm rot="10800000" flipH="1" flipV="1">
            <a:off x="7704798" y="5506636"/>
            <a:ext cx="433593" cy="433593"/>
            <a:chOff x="5410744" y="2640874"/>
            <a:chExt cx="1450713" cy="1450713"/>
          </a:xfrm>
        </p:grpSpPr>
        <p:sp>
          <p:nvSpPr>
            <p:cNvPr id="1502" name="矩形 150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503" name="矩形 1502"/>
            <p:cNvSpPr>
              <a:spLocks noChangeAspect="1"/>
            </p:cNvSpPr>
            <p:nvPr/>
          </p:nvSpPr>
          <p:spPr>
            <a:xfrm>
              <a:off x="5470102" y="2700232"/>
              <a:ext cx="1332000" cy="1331999"/>
            </a:xfrm>
            <a:prstGeom prst="rect">
              <a:avLst/>
            </a:prstGeom>
            <a:gradFill flip="none" rotWithShape="1">
              <a:gsLst>
                <a:gs pos="0">
                  <a:srgbClr val="D6A213">
                    <a:lumMod val="65000"/>
                    <a:lumOff val="35000"/>
                  </a:srgbClr>
                </a:gs>
                <a:gs pos="100000">
                  <a:srgbClr val="BF850F">
                    <a:lumMod val="65000"/>
                    <a:lumOff val="35000"/>
                  </a:srgbClr>
                </a:gs>
                <a:gs pos="51000">
                  <a:srgbClr val="9B5F0D">
                    <a:lumMod val="65000"/>
                    <a:lumOff val="3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466" name="组合 1465"/>
          <p:cNvGrpSpPr/>
          <p:nvPr/>
        </p:nvGrpSpPr>
        <p:grpSpPr>
          <a:xfrm rot="10800000" flipH="1" flipV="1">
            <a:off x="4084696" y="5965525"/>
            <a:ext cx="433593" cy="433593"/>
            <a:chOff x="5410744" y="2640874"/>
            <a:chExt cx="1450713" cy="1450713"/>
          </a:xfrm>
        </p:grpSpPr>
        <p:sp>
          <p:nvSpPr>
            <p:cNvPr id="1491" name="矩形 1490"/>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92" name="矩形 1491"/>
            <p:cNvSpPr>
              <a:spLocks noChangeAspect="1"/>
            </p:cNvSpPr>
            <p:nvPr/>
          </p:nvSpPr>
          <p:spPr>
            <a:xfrm>
              <a:off x="5470102" y="2700232"/>
              <a:ext cx="1332000" cy="1331999"/>
            </a:xfrm>
            <a:prstGeom prst="rect">
              <a:avLst/>
            </a:prstGeom>
            <a:gradFill flip="none" rotWithShape="1">
              <a:gsLst>
                <a:gs pos="0">
                  <a:srgbClr val="974209"/>
                </a:gs>
                <a:gs pos="100000">
                  <a:srgbClr val="76300A"/>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467" name="组合 1466"/>
          <p:cNvGrpSpPr/>
          <p:nvPr/>
        </p:nvGrpSpPr>
        <p:grpSpPr>
          <a:xfrm rot="10800000" flipH="1" flipV="1">
            <a:off x="4537209" y="5965525"/>
            <a:ext cx="433593" cy="433593"/>
            <a:chOff x="5410744" y="2640874"/>
            <a:chExt cx="1450713" cy="1450713"/>
          </a:xfrm>
        </p:grpSpPr>
        <p:sp>
          <p:nvSpPr>
            <p:cNvPr id="1489" name="矩形 1488"/>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90" name="矩形 1489"/>
            <p:cNvSpPr>
              <a:spLocks noChangeAspect="1"/>
            </p:cNvSpPr>
            <p:nvPr/>
          </p:nvSpPr>
          <p:spPr>
            <a:xfrm>
              <a:off x="5470102" y="2700232"/>
              <a:ext cx="1332000" cy="1331999"/>
            </a:xfrm>
            <a:prstGeom prst="rect">
              <a:avLst/>
            </a:prstGeom>
            <a:gradFill flip="none" rotWithShape="1">
              <a:gsLst>
                <a:gs pos="0">
                  <a:srgbClr val="D6A213">
                    <a:lumMod val="75000"/>
                  </a:srgbClr>
                </a:gs>
                <a:gs pos="100000">
                  <a:srgbClr val="BF850F">
                    <a:lumMod val="75000"/>
                  </a:srgbClr>
                </a:gs>
                <a:gs pos="51000">
                  <a:srgbClr val="9B5F0D">
                    <a:lumMod val="7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468" name="组合 1467"/>
          <p:cNvGrpSpPr/>
          <p:nvPr/>
        </p:nvGrpSpPr>
        <p:grpSpPr>
          <a:xfrm rot="10800000" flipH="1" flipV="1">
            <a:off x="4989721" y="5965525"/>
            <a:ext cx="433593" cy="433593"/>
            <a:chOff x="5410744" y="2640874"/>
            <a:chExt cx="1450713" cy="1450713"/>
          </a:xfrm>
        </p:grpSpPr>
        <p:sp>
          <p:nvSpPr>
            <p:cNvPr id="1487" name="矩形 1486"/>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88" name="矩形 1487"/>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469" name="组合 1468"/>
          <p:cNvGrpSpPr/>
          <p:nvPr/>
        </p:nvGrpSpPr>
        <p:grpSpPr>
          <a:xfrm rot="10800000" flipH="1" flipV="1">
            <a:off x="5442234" y="5965525"/>
            <a:ext cx="433593" cy="433593"/>
            <a:chOff x="5410744" y="2640874"/>
            <a:chExt cx="1450713" cy="1450713"/>
          </a:xfrm>
        </p:grpSpPr>
        <p:sp>
          <p:nvSpPr>
            <p:cNvPr id="1485" name="矩形 1484"/>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86" name="矩形 1485"/>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470" name="组合 1469"/>
          <p:cNvGrpSpPr/>
          <p:nvPr/>
        </p:nvGrpSpPr>
        <p:grpSpPr>
          <a:xfrm rot="10800000" flipH="1" flipV="1">
            <a:off x="5894747" y="5965525"/>
            <a:ext cx="433593" cy="433593"/>
            <a:chOff x="5410744" y="2640874"/>
            <a:chExt cx="1450713" cy="1450713"/>
          </a:xfrm>
        </p:grpSpPr>
        <p:sp>
          <p:nvSpPr>
            <p:cNvPr id="1483" name="矩形 1482"/>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84" name="矩形 1483"/>
            <p:cNvSpPr>
              <a:spLocks noChangeAspect="1"/>
            </p:cNvSpPr>
            <p:nvPr/>
          </p:nvSpPr>
          <p:spPr>
            <a:xfrm>
              <a:off x="5470102" y="2700232"/>
              <a:ext cx="1332000" cy="1331999"/>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471" name="组合 1470"/>
          <p:cNvGrpSpPr/>
          <p:nvPr/>
        </p:nvGrpSpPr>
        <p:grpSpPr>
          <a:xfrm rot="10800000" flipH="1" flipV="1">
            <a:off x="6347260" y="5965525"/>
            <a:ext cx="433593" cy="433593"/>
            <a:chOff x="5410744" y="2640874"/>
            <a:chExt cx="1450713" cy="1450713"/>
          </a:xfrm>
        </p:grpSpPr>
        <p:sp>
          <p:nvSpPr>
            <p:cNvPr id="1481" name="矩形 1480"/>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82" name="矩形 1481"/>
            <p:cNvSpPr>
              <a:spLocks noChangeAspect="1"/>
            </p:cNvSpPr>
            <p:nvPr/>
          </p:nvSpPr>
          <p:spPr>
            <a:xfrm>
              <a:off x="5470102" y="2700232"/>
              <a:ext cx="1332000" cy="1331999"/>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472" name="组合 1471"/>
          <p:cNvGrpSpPr/>
          <p:nvPr/>
        </p:nvGrpSpPr>
        <p:grpSpPr>
          <a:xfrm rot="10800000" flipH="1" flipV="1">
            <a:off x="6799772" y="5965525"/>
            <a:ext cx="433593" cy="433593"/>
            <a:chOff x="5410744" y="2640874"/>
            <a:chExt cx="1450713" cy="1450713"/>
          </a:xfrm>
        </p:grpSpPr>
        <p:sp>
          <p:nvSpPr>
            <p:cNvPr id="1479" name="矩形 1478"/>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80" name="矩形 1479"/>
            <p:cNvSpPr>
              <a:spLocks noChangeAspect="1"/>
            </p:cNvSpPr>
            <p:nvPr/>
          </p:nvSpPr>
          <p:spPr>
            <a:xfrm>
              <a:off x="5470102" y="2700232"/>
              <a:ext cx="1332000" cy="1331999"/>
            </a:xfrm>
            <a:prstGeom prst="rect">
              <a:avLst/>
            </a:prstGeom>
            <a:gradFill flip="none" rotWithShape="1">
              <a:gsLst>
                <a:gs pos="0">
                  <a:srgbClr val="D6A213">
                    <a:lumMod val="60000"/>
                  </a:srgbClr>
                </a:gs>
                <a:gs pos="100000">
                  <a:srgbClr val="BF850F">
                    <a:lumMod val="60000"/>
                  </a:srgbClr>
                </a:gs>
                <a:gs pos="51000">
                  <a:srgbClr val="9B5F0D">
                    <a:lumMod val="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473" name="组合 1472"/>
          <p:cNvGrpSpPr/>
          <p:nvPr/>
        </p:nvGrpSpPr>
        <p:grpSpPr>
          <a:xfrm rot="10800000" flipH="1" flipV="1">
            <a:off x="7252285" y="5965525"/>
            <a:ext cx="433593" cy="433593"/>
            <a:chOff x="5410744" y="2640874"/>
            <a:chExt cx="1450713" cy="1450713"/>
          </a:xfrm>
        </p:grpSpPr>
        <p:sp>
          <p:nvSpPr>
            <p:cNvPr id="1477" name="矩形 1476"/>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78" name="矩形 1477"/>
            <p:cNvSpPr>
              <a:spLocks noChangeAspect="1"/>
            </p:cNvSpPr>
            <p:nvPr/>
          </p:nvSpPr>
          <p:spPr>
            <a:xfrm>
              <a:off x="5470102" y="2700232"/>
              <a:ext cx="1332000" cy="1331999"/>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474" name="组合 1473"/>
          <p:cNvGrpSpPr/>
          <p:nvPr/>
        </p:nvGrpSpPr>
        <p:grpSpPr>
          <a:xfrm rot="10800000" flipH="1" flipV="1">
            <a:off x="7704798" y="5965525"/>
            <a:ext cx="433593" cy="433593"/>
            <a:chOff x="5410744" y="2640874"/>
            <a:chExt cx="1450713" cy="1450713"/>
          </a:xfrm>
        </p:grpSpPr>
        <p:sp>
          <p:nvSpPr>
            <p:cNvPr id="1475" name="矩形 1474"/>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76" name="矩形 1475"/>
            <p:cNvSpPr>
              <a:spLocks noChangeAspect="1"/>
            </p:cNvSpPr>
            <p:nvPr/>
          </p:nvSpPr>
          <p:spPr>
            <a:xfrm>
              <a:off x="5470102" y="2700232"/>
              <a:ext cx="1332000" cy="1331999"/>
            </a:xfrm>
            <a:prstGeom prst="rect">
              <a:avLst/>
            </a:prstGeom>
            <a:gradFill flip="none" rotWithShape="1">
              <a:gsLst>
                <a:gs pos="0">
                  <a:srgbClr val="D6A213">
                    <a:lumMod val="85000"/>
                  </a:srgbClr>
                </a:gs>
                <a:gs pos="100000">
                  <a:srgbClr val="BF850F">
                    <a:lumMod val="85000"/>
                  </a:srgbClr>
                </a:gs>
                <a:gs pos="51000">
                  <a:srgbClr val="9B5F0D">
                    <a:lumMod val="8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439" name="组合 1438"/>
          <p:cNvGrpSpPr/>
          <p:nvPr/>
        </p:nvGrpSpPr>
        <p:grpSpPr>
          <a:xfrm rot="10800000" flipH="1" flipV="1">
            <a:off x="4084696" y="6424407"/>
            <a:ext cx="433593" cy="433593"/>
            <a:chOff x="5410744" y="2640874"/>
            <a:chExt cx="1450713" cy="1450713"/>
          </a:xfrm>
        </p:grpSpPr>
        <p:sp>
          <p:nvSpPr>
            <p:cNvPr id="1464" name="矩形 146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65" name="矩形 1464"/>
            <p:cNvSpPr>
              <a:spLocks noChangeAspect="1"/>
            </p:cNvSpPr>
            <p:nvPr/>
          </p:nvSpPr>
          <p:spPr>
            <a:xfrm>
              <a:off x="5470102" y="2700232"/>
              <a:ext cx="1332000" cy="1331999"/>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440" name="组合 1439"/>
          <p:cNvGrpSpPr/>
          <p:nvPr/>
        </p:nvGrpSpPr>
        <p:grpSpPr>
          <a:xfrm rot="10800000" flipH="1" flipV="1">
            <a:off x="4537209" y="6424407"/>
            <a:ext cx="433593" cy="433593"/>
            <a:chOff x="5410744" y="2640874"/>
            <a:chExt cx="1450713" cy="1450713"/>
          </a:xfrm>
        </p:grpSpPr>
        <p:sp>
          <p:nvSpPr>
            <p:cNvPr id="1462" name="矩形 146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63" name="矩形 1462"/>
            <p:cNvSpPr>
              <a:spLocks noChangeAspect="1"/>
            </p:cNvSpPr>
            <p:nvPr/>
          </p:nvSpPr>
          <p:spPr>
            <a:xfrm>
              <a:off x="5470102" y="2700232"/>
              <a:ext cx="1332000" cy="1331999"/>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441" name="组合 1440"/>
          <p:cNvGrpSpPr/>
          <p:nvPr/>
        </p:nvGrpSpPr>
        <p:grpSpPr>
          <a:xfrm rot="10800000" flipH="1" flipV="1">
            <a:off x="4989721" y="6424407"/>
            <a:ext cx="433593" cy="433593"/>
            <a:chOff x="5410744" y="2640874"/>
            <a:chExt cx="1450713" cy="1450713"/>
          </a:xfrm>
        </p:grpSpPr>
        <p:sp>
          <p:nvSpPr>
            <p:cNvPr id="1460" name="矩形 145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61" name="矩形 1460"/>
            <p:cNvSpPr>
              <a:spLocks noChangeAspect="1"/>
            </p:cNvSpPr>
            <p:nvPr/>
          </p:nvSpPr>
          <p:spPr>
            <a:xfrm>
              <a:off x="5470102" y="2700232"/>
              <a:ext cx="1332000" cy="1331999"/>
            </a:xfrm>
            <a:prstGeom prst="rect">
              <a:avLst/>
            </a:prstGeom>
            <a:gradFill flip="none" rotWithShape="1">
              <a:gsLst>
                <a:gs pos="0">
                  <a:srgbClr val="D6A213">
                    <a:lumMod val="60000"/>
                  </a:srgbClr>
                </a:gs>
                <a:gs pos="100000">
                  <a:srgbClr val="BF850F">
                    <a:lumMod val="60000"/>
                  </a:srgbClr>
                </a:gs>
                <a:gs pos="51000">
                  <a:srgbClr val="9B5F0D">
                    <a:lumMod val="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442" name="组合 1441"/>
          <p:cNvGrpSpPr/>
          <p:nvPr/>
        </p:nvGrpSpPr>
        <p:grpSpPr>
          <a:xfrm rot="10800000" flipH="1" flipV="1">
            <a:off x="5442234" y="6424407"/>
            <a:ext cx="433593" cy="433593"/>
            <a:chOff x="5410744" y="2640874"/>
            <a:chExt cx="1450713" cy="1450713"/>
          </a:xfrm>
        </p:grpSpPr>
        <p:sp>
          <p:nvSpPr>
            <p:cNvPr id="1458" name="矩形 145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59" name="矩形 1458"/>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443" name="组合 1442"/>
          <p:cNvGrpSpPr/>
          <p:nvPr/>
        </p:nvGrpSpPr>
        <p:grpSpPr>
          <a:xfrm rot="10800000" flipH="1" flipV="1">
            <a:off x="5894747" y="6424407"/>
            <a:ext cx="433593" cy="433593"/>
            <a:chOff x="5410744" y="2640874"/>
            <a:chExt cx="1450713" cy="1450713"/>
          </a:xfrm>
        </p:grpSpPr>
        <p:sp>
          <p:nvSpPr>
            <p:cNvPr id="1456" name="矩形 145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57" name="矩形 1456"/>
            <p:cNvSpPr>
              <a:spLocks noChangeAspect="1"/>
            </p:cNvSpPr>
            <p:nvPr/>
          </p:nvSpPr>
          <p:spPr>
            <a:xfrm>
              <a:off x="5470102" y="2700232"/>
              <a:ext cx="1332000" cy="1331999"/>
            </a:xfrm>
            <a:prstGeom prst="rect">
              <a:avLst/>
            </a:prstGeom>
            <a:gradFill flip="none" rotWithShape="1">
              <a:gsLst>
                <a:gs pos="0">
                  <a:srgbClr val="D6A213">
                    <a:lumMod val="92000"/>
                  </a:srgbClr>
                </a:gs>
                <a:gs pos="100000">
                  <a:srgbClr val="BF850F">
                    <a:lumMod val="92000"/>
                  </a:srgbClr>
                </a:gs>
                <a:gs pos="51000">
                  <a:srgbClr val="9B5F0D">
                    <a:lumMod val="9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444" name="组合 1443"/>
          <p:cNvGrpSpPr/>
          <p:nvPr/>
        </p:nvGrpSpPr>
        <p:grpSpPr>
          <a:xfrm rot="10800000" flipH="1" flipV="1">
            <a:off x="6347260" y="6424407"/>
            <a:ext cx="433593" cy="433593"/>
            <a:chOff x="5410744" y="2640874"/>
            <a:chExt cx="1450713" cy="1450713"/>
          </a:xfrm>
        </p:grpSpPr>
        <p:sp>
          <p:nvSpPr>
            <p:cNvPr id="1454" name="矩形 145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55" name="矩形 1454"/>
            <p:cNvSpPr>
              <a:spLocks noChangeAspect="1"/>
            </p:cNvSpPr>
            <p:nvPr/>
          </p:nvSpPr>
          <p:spPr>
            <a:xfrm>
              <a:off x="5470102" y="2700232"/>
              <a:ext cx="1332000" cy="1331999"/>
            </a:xfrm>
            <a:prstGeom prst="rect">
              <a:avLst/>
            </a:prstGeom>
            <a:gradFill flip="none" rotWithShape="1">
              <a:gsLst>
                <a:gs pos="0">
                  <a:srgbClr val="D6A213">
                    <a:lumMod val="75000"/>
                  </a:srgbClr>
                </a:gs>
                <a:gs pos="100000">
                  <a:srgbClr val="BF850F">
                    <a:lumMod val="75000"/>
                  </a:srgbClr>
                </a:gs>
                <a:gs pos="51000">
                  <a:srgbClr val="9B5F0D">
                    <a:lumMod val="7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445" name="组合 1444"/>
          <p:cNvGrpSpPr/>
          <p:nvPr/>
        </p:nvGrpSpPr>
        <p:grpSpPr>
          <a:xfrm rot="10800000" flipH="1" flipV="1">
            <a:off x="6799772" y="6424407"/>
            <a:ext cx="433593" cy="433593"/>
            <a:chOff x="5410744" y="2640874"/>
            <a:chExt cx="1450713" cy="1450713"/>
          </a:xfrm>
        </p:grpSpPr>
        <p:sp>
          <p:nvSpPr>
            <p:cNvPr id="1452" name="矩形 145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53" name="矩形 1452"/>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446" name="组合 1445"/>
          <p:cNvGrpSpPr/>
          <p:nvPr/>
        </p:nvGrpSpPr>
        <p:grpSpPr>
          <a:xfrm rot="10800000" flipH="1" flipV="1">
            <a:off x="7252285" y="6424407"/>
            <a:ext cx="433593" cy="433593"/>
            <a:chOff x="5410744" y="2640874"/>
            <a:chExt cx="1450713" cy="1450713"/>
          </a:xfrm>
        </p:grpSpPr>
        <p:sp>
          <p:nvSpPr>
            <p:cNvPr id="1450" name="矩形 144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51" name="矩形 1450"/>
            <p:cNvSpPr>
              <a:spLocks noChangeAspect="1"/>
            </p:cNvSpPr>
            <p:nvPr/>
          </p:nvSpPr>
          <p:spPr>
            <a:xfrm>
              <a:off x="5470102" y="2700232"/>
              <a:ext cx="1332000" cy="1331999"/>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447" name="组合 1446"/>
          <p:cNvGrpSpPr/>
          <p:nvPr/>
        </p:nvGrpSpPr>
        <p:grpSpPr>
          <a:xfrm rot="10800000" flipH="1" flipV="1">
            <a:off x="7704798" y="6424407"/>
            <a:ext cx="433593" cy="433593"/>
            <a:chOff x="5410744" y="2640874"/>
            <a:chExt cx="1450713" cy="1450713"/>
          </a:xfrm>
        </p:grpSpPr>
        <p:sp>
          <p:nvSpPr>
            <p:cNvPr id="1448" name="矩形 144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49" name="矩形 1448"/>
            <p:cNvSpPr>
              <a:spLocks noChangeAspect="1"/>
            </p:cNvSpPr>
            <p:nvPr/>
          </p:nvSpPr>
          <p:spPr>
            <a:xfrm>
              <a:off x="5470102" y="2700232"/>
              <a:ext cx="1332000" cy="1331999"/>
            </a:xfrm>
            <a:prstGeom prst="rect">
              <a:avLst/>
            </a:prstGeom>
            <a:gradFill flip="none" rotWithShape="1">
              <a:gsLst>
                <a:gs pos="0">
                  <a:srgbClr val="D6A213">
                    <a:lumMod val="60000"/>
                  </a:srgbClr>
                </a:gs>
                <a:gs pos="100000">
                  <a:srgbClr val="BF850F">
                    <a:lumMod val="60000"/>
                  </a:srgbClr>
                </a:gs>
                <a:gs pos="51000">
                  <a:srgbClr val="9B5F0D">
                    <a:lumMod val="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659" name="组合 2658"/>
          <p:cNvGrpSpPr/>
          <p:nvPr/>
        </p:nvGrpSpPr>
        <p:grpSpPr>
          <a:xfrm rot="10800000" flipH="1" flipV="1">
            <a:off x="8145783" y="0"/>
            <a:ext cx="433593" cy="433593"/>
            <a:chOff x="5410744" y="2640874"/>
            <a:chExt cx="1450713" cy="1450713"/>
          </a:xfrm>
        </p:grpSpPr>
        <p:sp>
          <p:nvSpPr>
            <p:cNvPr id="2684" name="矩形 268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685" name="矩形 2684"/>
            <p:cNvSpPr>
              <a:spLocks noChangeAspect="1"/>
            </p:cNvSpPr>
            <p:nvPr/>
          </p:nvSpPr>
          <p:spPr>
            <a:xfrm>
              <a:off x="5470102" y="2700232"/>
              <a:ext cx="1332000" cy="1331999"/>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660" name="组合 2659"/>
          <p:cNvGrpSpPr/>
          <p:nvPr/>
        </p:nvGrpSpPr>
        <p:grpSpPr>
          <a:xfrm rot="10800000" flipH="1" flipV="1">
            <a:off x="8598296" y="0"/>
            <a:ext cx="433593" cy="433593"/>
            <a:chOff x="5410744" y="2640874"/>
            <a:chExt cx="1450713" cy="1450713"/>
          </a:xfrm>
        </p:grpSpPr>
        <p:sp>
          <p:nvSpPr>
            <p:cNvPr id="2682" name="矩形 268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683" name="矩形 2682"/>
            <p:cNvSpPr>
              <a:spLocks noChangeAspect="1"/>
            </p:cNvSpPr>
            <p:nvPr/>
          </p:nvSpPr>
          <p:spPr>
            <a:xfrm>
              <a:off x="5470102" y="2700232"/>
              <a:ext cx="1332000" cy="1331999"/>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661" name="组合 2660"/>
          <p:cNvGrpSpPr/>
          <p:nvPr/>
        </p:nvGrpSpPr>
        <p:grpSpPr>
          <a:xfrm rot="10800000" flipH="1" flipV="1">
            <a:off x="9050808" y="0"/>
            <a:ext cx="433593" cy="433593"/>
            <a:chOff x="5410744" y="2640874"/>
            <a:chExt cx="1450713" cy="1450713"/>
          </a:xfrm>
        </p:grpSpPr>
        <p:sp>
          <p:nvSpPr>
            <p:cNvPr id="2680" name="矩形 267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681" name="矩形 2680"/>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662" name="组合 2661"/>
          <p:cNvGrpSpPr/>
          <p:nvPr/>
        </p:nvGrpSpPr>
        <p:grpSpPr>
          <a:xfrm rot="10800000" flipH="1" flipV="1">
            <a:off x="9503321" y="0"/>
            <a:ext cx="433593" cy="433593"/>
            <a:chOff x="5410744" y="2640874"/>
            <a:chExt cx="1450713" cy="1450713"/>
          </a:xfrm>
        </p:grpSpPr>
        <p:sp>
          <p:nvSpPr>
            <p:cNvPr id="2678" name="矩形 267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679" name="矩形 2678"/>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663" name="组合 2662"/>
          <p:cNvGrpSpPr/>
          <p:nvPr/>
        </p:nvGrpSpPr>
        <p:grpSpPr>
          <a:xfrm rot="10800000" flipH="1" flipV="1">
            <a:off x="9955834" y="0"/>
            <a:ext cx="433593" cy="433593"/>
            <a:chOff x="5410744" y="2640874"/>
            <a:chExt cx="1450713" cy="1450713"/>
          </a:xfrm>
        </p:grpSpPr>
        <p:sp>
          <p:nvSpPr>
            <p:cNvPr id="2676" name="矩形 267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677" name="矩形 2676"/>
            <p:cNvSpPr>
              <a:spLocks noChangeAspect="1"/>
            </p:cNvSpPr>
            <p:nvPr/>
          </p:nvSpPr>
          <p:spPr>
            <a:xfrm>
              <a:off x="5470102" y="2700232"/>
              <a:ext cx="1332000" cy="1331999"/>
            </a:xfrm>
            <a:prstGeom prst="rect">
              <a:avLst/>
            </a:prstGeom>
            <a:gradFill flip="none" rotWithShape="1">
              <a:gsLst>
                <a:gs pos="0">
                  <a:srgbClr val="D6A213">
                    <a:lumMod val="92000"/>
                  </a:srgbClr>
                </a:gs>
                <a:gs pos="100000">
                  <a:srgbClr val="BF850F">
                    <a:lumMod val="92000"/>
                  </a:srgbClr>
                </a:gs>
                <a:gs pos="51000">
                  <a:srgbClr val="9B5F0D">
                    <a:lumMod val="9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664" name="组合 2663"/>
          <p:cNvGrpSpPr/>
          <p:nvPr/>
        </p:nvGrpSpPr>
        <p:grpSpPr>
          <a:xfrm rot="10800000" flipH="1" flipV="1">
            <a:off x="10408347" y="0"/>
            <a:ext cx="433593" cy="433593"/>
            <a:chOff x="5410744" y="2640874"/>
            <a:chExt cx="1450713" cy="1450713"/>
          </a:xfrm>
        </p:grpSpPr>
        <p:sp>
          <p:nvSpPr>
            <p:cNvPr id="2674" name="矩形 267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675" name="矩形 2674"/>
            <p:cNvSpPr>
              <a:spLocks noChangeAspect="1"/>
            </p:cNvSpPr>
            <p:nvPr/>
          </p:nvSpPr>
          <p:spPr>
            <a:xfrm>
              <a:off x="5470102" y="2700232"/>
              <a:ext cx="1332000" cy="1331999"/>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665" name="组合 2664"/>
          <p:cNvGrpSpPr/>
          <p:nvPr/>
        </p:nvGrpSpPr>
        <p:grpSpPr>
          <a:xfrm rot="10800000" flipH="1" flipV="1">
            <a:off x="10860859" y="0"/>
            <a:ext cx="433593" cy="433593"/>
            <a:chOff x="5410744" y="2640874"/>
            <a:chExt cx="1450713" cy="1450713"/>
          </a:xfrm>
        </p:grpSpPr>
        <p:sp>
          <p:nvSpPr>
            <p:cNvPr id="2672" name="矩形 267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673" name="矩形 2672"/>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666" name="组合 2665"/>
          <p:cNvGrpSpPr/>
          <p:nvPr/>
        </p:nvGrpSpPr>
        <p:grpSpPr>
          <a:xfrm rot="10800000" flipH="1" flipV="1">
            <a:off x="11313372" y="0"/>
            <a:ext cx="433593" cy="433593"/>
            <a:chOff x="5410744" y="2640874"/>
            <a:chExt cx="1450713" cy="1450713"/>
          </a:xfrm>
        </p:grpSpPr>
        <p:sp>
          <p:nvSpPr>
            <p:cNvPr id="2670" name="矩形 266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671" name="矩形 2670"/>
            <p:cNvSpPr>
              <a:spLocks noChangeAspect="1"/>
            </p:cNvSpPr>
            <p:nvPr/>
          </p:nvSpPr>
          <p:spPr>
            <a:xfrm>
              <a:off x="5470102" y="2700232"/>
              <a:ext cx="1332000" cy="1331999"/>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667" name="组合 2666"/>
          <p:cNvGrpSpPr/>
          <p:nvPr/>
        </p:nvGrpSpPr>
        <p:grpSpPr>
          <a:xfrm rot="10800000" flipH="1" flipV="1">
            <a:off x="11765885" y="0"/>
            <a:ext cx="433593" cy="433593"/>
            <a:chOff x="5410744" y="2640874"/>
            <a:chExt cx="1450713" cy="1450713"/>
          </a:xfrm>
        </p:grpSpPr>
        <p:sp>
          <p:nvSpPr>
            <p:cNvPr id="2668" name="矩形 266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669" name="矩形 2668"/>
            <p:cNvSpPr>
              <a:spLocks noChangeAspect="1"/>
            </p:cNvSpPr>
            <p:nvPr/>
          </p:nvSpPr>
          <p:spPr>
            <a:xfrm>
              <a:off x="5470102" y="2700232"/>
              <a:ext cx="1332000" cy="1331999"/>
            </a:xfrm>
            <a:prstGeom prst="rect">
              <a:avLst/>
            </a:prstGeom>
            <a:gradFill flip="none" rotWithShape="1">
              <a:gsLst>
                <a:gs pos="0">
                  <a:srgbClr val="D6A213">
                    <a:lumMod val="85000"/>
                  </a:srgbClr>
                </a:gs>
                <a:gs pos="100000">
                  <a:srgbClr val="BF850F">
                    <a:lumMod val="85000"/>
                  </a:srgbClr>
                </a:gs>
                <a:gs pos="51000">
                  <a:srgbClr val="9B5F0D">
                    <a:lumMod val="8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632" name="组合 2631"/>
          <p:cNvGrpSpPr/>
          <p:nvPr/>
        </p:nvGrpSpPr>
        <p:grpSpPr>
          <a:xfrm rot="10800000" flipH="1" flipV="1">
            <a:off x="8145783" y="458886"/>
            <a:ext cx="433593" cy="433593"/>
            <a:chOff x="5410744" y="2640874"/>
            <a:chExt cx="1450713" cy="1450713"/>
          </a:xfrm>
        </p:grpSpPr>
        <p:sp>
          <p:nvSpPr>
            <p:cNvPr id="2657" name="矩形 2656"/>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658" name="矩形 2657"/>
            <p:cNvSpPr>
              <a:spLocks noChangeAspect="1"/>
            </p:cNvSpPr>
            <p:nvPr/>
          </p:nvSpPr>
          <p:spPr>
            <a:xfrm>
              <a:off x="5470102" y="2700232"/>
              <a:ext cx="1332000" cy="1331999"/>
            </a:xfrm>
            <a:prstGeom prst="rect">
              <a:avLst/>
            </a:prstGeom>
            <a:gradFill flip="none" rotWithShape="1">
              <a:gsLst>
                <a:gs pos="0">
                  <a:srgbClr val="D6A213">
                    <a:lumMod val="60000"/>
                    <a:lumOff val="40000"/>
                  </a:srgbClr>
                </a:gs>
                <a:gs pos="100000">
                  <a:srgbClr val="BF850F">
                    <a:lumMod val="60000"/>
                    <a:lumOff val="40000"/>
                  </a:srgbClr>
                </a:gs>
                <a:gs pos="51000">
                  <a:srgbClr val="9B5F0D">
                    <a:lumMod val="60000"/>
                    <a:lumOff val="4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633" name="组合 2632"/>
          <p:cNvGrpSpPr/>
          <p:nvPr/>
        </p:nvGrpSpPr>
        <p:grpSpPr>
          <a:xfrm rot="10800000" flipH="1" flipV="1">
            <a:off x="8598296" y="458886"/>
            <a:ext cx="433593" cy="433593"/>
            <a:chOff x="5410744" y="2640874"/>
            <a:chExt cx="1450713" cy="1450713"/>
          </a:xfrm>
        </p:grpSpPr>
        <p:sp>
          <p:nvSpPr>
            <p:cNvPr id="2655" name="矩形 2654"/>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656" name="矩形 2655"/>
            <p:cNvSpPr>
              <a:spLocks noChangeAspect="1"/>
            </p:cNvSpPr>
            <p:nvPr/>
          </p:nvSpPr>
          <p:spPr>
            <a:xfrm>
              <a:off x="5470102" y="2700232"/>
              <a:ext cx="1332000" cy="1331999"/>
            </a:xfrm>
            <a:prstGeom prst="rect">
              <a:avLst/>
            </a:prstGeom>
            <a:gradFill flip="none" rotWithShape="1">
              <a:gsLst>
                <a:gs pos="0">
                  <a:srgbClr val="D6A213">
                    <a:lumMod val="70000"/>
                    <a:lumOff val="30000"/>
                  </a:srgbClr>
                </a:gs>
                <a:gs pos="100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634" name="组合 2633"/>
          <p:cNvGrpSpPr/>
          <p:nvPr/>
        </p:nvGrpSpPr>
        <p:grpSpPr>
          <a:xfrm rot="10800000" flipH="1" flipV="1">
            <a:off x="9050808" y="458886"/>
            <a:ext cx="433593" cy="433593"/>
            <a:chOff x="5410744" y="2640874"/>
            <a:chExt cx="1450713" cy="1450713"/>
          </a:xfrm>
        </p:grpSpPr>
        <p:sp>
          <p:nvSpPr>
            <p:cNvPr id="2653" name="矩形 2652"/>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654" name="矩形 2653"/>
            <p:cNvSpPr>
              <a:spLocks noChangeAspect="1"/>
            </p:cNvSpPr>
            <p:nvPr/>
          </p:nvSpPr>
          <p:spPr>
            <a:xfrm>
              <a:off x="5470102" y="2700232"/>
              <a:ext cx="1332000" cy="1331999"/>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635" name="组合 2634"/>
          <p:cNvGrpSpPr/>
          <p:nvPr/>
        </p:nvGrpSpPr>
        <p:grpSpPr>
          <a:xfrm rot="10800000" flipH="1" flipV="1">
            <a:off x="9503321" y="458886"/>
            <a:ext cx="433593" cy="433593"/>
            <a:chOff x="5410744" y="2640874"/>
            <a:chExt cx="1450713" cy="1450713"/>
          </a:xfrm>
        </p:grpSpPr>
        <p:sp>
          <p:nvSpPr>
            <p:cNvPr id="2651" name="矩形 2650"/>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652" name="矩形 2651"/>
            <p:cNvSpPr>
              <a:spLocks noChangeAspect="1"/>
            </p:cNvSpPr>
            <p:nvPr/>
          </p:nvSpPr>
          <p:spPr>
            <a:xfrm>
              <a:off x="5470102" y="2700232"/>
              <a:ext cx="1332000" cy="1331999"/>
            </a:xfrm>
            <a:prstGeom prst="rect">
              <a:avLst/>
            </a:prstGeom>
            <a:gradFill flip="none" rotWithShape="1">
              <a:gsLst>
                <a:gs pos="0">
                  <a:srgbClr val="D6A213">
                    <a:lumMod val="65000"/>
                    <a:lumOff val="35000"/>
                  </a:srgbClr>
                </a:gs>
                <a:gs pos="100000">
                  <a:srgbClr val="BF850F">
                    <a:lumMod val="65000"/>
                    <a:lumOff val="35000"/>
                  </a:srgbClr>
                </a:gs>
                <a:gs pos="51000">
                  <a:srgbClr val="9B5F0D">
                    <a:lumMod val="65000"/>
                    <a:lumOff val="3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636" name="组合 2635"/>
          <p:cNvGrpSpPr/>
          <p:nvPr/>
        </p:nvGrpSpPr>
        <p:grpSpPr>
          <a:xfrm rot="10800000" flipH="1" flipV="1">
            <a:off x="9955834" y="458886"/>
            <a:ext cx="433593" cy="433593"/>
            <a:chOff x="5410744" y="2640874"/>
            <a:chExt cx="1450713" cy="1450713"/>
          </a:xfrm>
        </p:grpSpPr>
        <p:sp>
          <p:nvSpPr>
            <p:cNvPr id="2649" name="矩形 2648"/>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650" name="矩形 2649"/>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637" name="组合 2636"/>
          <p:cNvGrpSpPr/>
          <p:nvPr/>
        </p:nvGrpSpPr>
        <p:grpSpPr>
          <a:xfrm rot="10800000" flipH="1" flipV="1">
            <a:off x="10408347" y="458886"/>
            <a:ext cx="433593" cy="433593"/>
            <a:chOff x="5410744" y="2640874"/>
            <a:chExt cx="1450713" cy="1450713"/>
          </a:xfrm>
        </p:grpSpPr>
        <p:sp>
          <p:nvSpPr>
            <p:cNvPr id="2647" name="矩形 2646"/>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648" name="矩形 2647"/>
            <p:cNvSpPr>
              <a:spLocks noChangeAspect="1"/>
            </p:cNvSpPr>
            <p:nvPr/>
          </p:nvSpPr>
          <p:spPr>
            <a:xfrm>
              <a:off x="5470102" y="2700232"/>
              <a:ext cx="1332000" cy="1331999"/>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638" name="组合 2637"/>
          <p:cNvGrpSpPr/>
          <p:nvPr/>
        </p:nvGrpSpPr>
        <p:grpSpPr>
          <a:xfrm rot="10800000" flipH="1" flipV="1">
            <a:off x="10860859" y="458886"/>
            <a:ext cx="433593" cy="433593"/>
            <a:chOff x="5410744" y="2640874"/>
            <a:chExt cx="1450713" cy="1450713"/>
          </a:xfrm>
        </p:grpSpPr>
        <p:sp>
          <p:nvSpPr>
            <p:cNvPr id="2645" name="矩形 2644"/>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646" name="矩形 2645"/>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639" name="组合 2638"/>
          <p:cNvGrpSpPr/>
          <p:nvPr/>
        </p:nvGrpSpPr>
        <p:grpSpPr>
          <a:xfrm rot="10800000" flipH="1" flipV="1">
            <a:off x="11313372" y="458886"/>
            <a:ext cx="433593" cy="433593"/>
            <a:chOff x="5410744" y="2640874"/>
            <a:chExt cx="1450713" cy="1450713"/>
          </a:xfrm>
        </p:grpSpPr>
        <p:sp>
          <p:nvSpPr>
            <p:cNvPr id="2643" name="矩形 2642"/>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644" name="矩形 2643"/>
            <p:cNvSpPr>
              <a:spLocks noChangeAspect="1"/>
            </p:cNvSpPr>
            <p:nvPr/>
          </p:nvSpPr>
          <p:spPr>
            <a:xfrm>
              <a:off x="5470102" y="2700232"/>
              <a:ext cx="1332000" cy="1331999"/>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640" name="组合 2639"/>
          <p:cNvGrpSpPr/>
          <p:nvPr/>
        </p:nvGrpSpPr>
        <p:grpSpPr>
          <a:xfrm rot="10800000" flipH="1" flipV="1">
            <a:off x="11765885" y="458886"/>
            <a:ext cx="433593" cy="433593"/>
            <a:chOff x="5410744" y="2640874"/>
            <a:chExt cx="1450713" cy="1450713"/>
          </a:xfrm>
        </p:grpSpPr>
        <p:sp>
          <p:nvSpPr>
            <p:cNvPr id="2641" name="矩形 2640"/>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642" name="矩形 2641"/>
            <p:cNvSpPr>
              <a:spLocks noChangeAspect="1"/>
            </p:cNvSpPr>
            <p:nvPr/>
          </p:nvSpPr>
          <p:spPr>
            <a:xfrm>
              <a:off x="5470102" y="2700232"/>
              <a:ext cx="1332000" cy="1331999"/>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605" name="组合 2604"/>
          <p:cNvGrpSpPr/>
          <p:nvPr/>
        </p:nvGrpSpPr>
        <p:grpSpPr>
          <a:xfrm rot="10800000" flipH="1" flipV="1">
            <a:off x="8145783" y="917772"/>
            <a:ext cx="433593" cy="433593"/>
            <a:chOff x="5410744" y="2640874"/>
            <a:chExt cx="1450713" cy="1450713"/>
          </a:xfrm>
        </p:grpSpPr>
        <p:sp>
          <p:nvSpPr>
            <p:cNvPr id="2630" name="矩形 262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631" name="矩形 2630"/>
            <p:cNvSpPr>
              <a:spLocks noChangeAspect="1"/>
            </p:cNvSpPr>
            <p:nvPr/>
          </p:nvSpPr>
          <p:spPr>
            <a:xfrm>
              <a:off x="5470102" y="2700232"/>
              <a:ext cx="1332000" cy="1331999"/>
            </a:xfrm>
            <a:prstGeom prst="rect">
              <a:avLst/>
            </a:prstGeom>
            <a:gradFill flip="none" rotWithShape="1">
              <a:gsLst>
                <a:gs pos="0">
                  <a:srgbClr val="D6A213">
                    <a:lumMod val="70000"/>
                    <a:lumOff val="30000"/>
                  </a:srgbClr>
                </a:gs>
                <a:gs pos="99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606" name="组合 2605"/>
          <p:cNvGrpSpPr/>
          <p:nvPr/>
        </p:nvGrpSpPr>
        <p:grpSpPr>
          <a:xfrm rot="10800000" flipH="1" flipV="1">
            <a:off x="8598296" y="917772"/>
            <a:ext cx="433593" cy="433593"/>
            <a:chOff x="5410744" y="2640874"/>
            <a:chExt cx="1450713" cy="1450713"/>
          </a:xfrm>
        </p:grpSpPr>
        <p:sp>
          <p:nvSpPr>
            <p:cNvPr id="2628" name="矩形 262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629" name="矩形 2628"/>
            <p:cNvSpPr>
              <a:spLocks noChangeAspect="1"/>
            </p:cNvSpPr>
            <p:nvPr/>
          </p:nvSpPr>
          <p:spPr>
            <a:xfrm>
              <a:off x="5470102" y="2700232"/>
              <a:ext cx="1332000" cy="1331999"/>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607" name="组合 2606"/>
          <p:cNvGrpSpPr/>
          <p:nvPr/>
        </p:nvGrpSpPr>
        <p:grpSpPr>
          <a:xfrm rot="10800000" flipH="1" flipV="1">
            <a:off x="9050808" y="917772"/>
            <a:ext cx="433593" cy="433593"/>
            <a:chOff x="5410744" y="2640874"/>
            <a:chExt cx="1450713" cy="1450713"/>
          </a:xfrm>
        </p:grpSpPr>
        <p:sp>
          <p:nvSpPr>
            <p:cNvPr id="2626" name="矩形 262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627" name="矩形 2626"/>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608" name="组合 2607"/>
          <p:cNvGrpSpPr/>
          <p:nvPr/>
        </p:nvGrpSpPr>
        <p:grpSpPr>
          <a:xfrm rot="10800000" flipH="1" flipV="1">
            <a:off x="9503321" y="917772"/>
            <a:ext cx="433593" cy="433593"/>
            <a:chOff x="5410744" y="2640874"/>
            <a:chExt cx="1450713" cy="1450713"/>
          </a:xfrm>
        </p:grpSpPr>
        <p:sp>
          <p:nvSpPr>
            <p:cNvPr id="2624" name="矩形 262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625" name="矩形 2624"/>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609" name="组合 2608"/>
          <p:cNvGrpSpPr/>
          <p:nvPr/>
        </p:nvGrpSpPr>
        <p:grpSpPr>
          <a:xfrm rot="10800000" flipH="1" flipV="1">
            <a:off x="9955834" y="917772"/>
            <a:ext cx="433593" cy="433593"/>
            <a:chOff x="5410744" y="2640874"/>
            <a:chExt cx="1450713" cy="1450713"/>
          </a:xfrm>
        </p:grpSpPr>
        <p:sp>
          <p:nvSpPr>
            <p:cNvPr id="2622" name="矩形 262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623" name="矩形 2622"/>
            <p:cNvSpPr>
              <a:spLocks noChangeAspect="1"/>
            </p:cNvSpPr>
            <p:nvPr/>
          </p:nvSpPr>
          <p:spPr>
            <a:xfrm>
              <a:off x="5470102" y="2700232"/>
              <a:ext cx="1332000" cy="1331999"/>
            </a:xfrm>
            <a:prstGeom prst="rect">
              <a:avLst/>
            </a:prstGeom>
            <a:gradFill flip="none" rotWithShape="1">
              <a:gsLst>
                <a:gs pos="0">
                  <a:srgbClr val="D6A213">
                    <a:lumMod val="74000"/>
                    <a:lumOff val="26000"/>
                  </a:srgbClr>
                </a:gs>
                <a:gs pos="100000">
                  <a:srgbClr val="BF850F">
                    <a:lumMod val="74000"/>
                    <a:lumOff val="26000"/>
                  </a:srgbClr>
                </a:gs>
                <a:gs pos="51000">
                  <a:srgbClr val="9B5F0D">
                    <a:lumMod val="74000"/>
                    <a:lumOff val="26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610" name="组合 2609"/>
          <p:cNvGrpSpPr/>
          <p:nvPr/>
        </p:nvGrpSpPr>
        <p:grpSpPr>
          <a:xfrm rot="10800000" flipH="1" flipV="1">
            <a:off x="10408347" y="917772"/>
            <a:ext cx="433593" cy="433593"/>
            <a:chOff x="5410744" y="2640874"/>
            <a:chExt cx="1450713" cy="1450713"/>
          </a:xfrm>
        </p:grpSpPr>
        <p:sp>
          <p:nvSpPr>
            <p:cNvPr id="2620" name="矩形 261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621" name="矩形 2620"/>
            <p:cNvSpPr>
              <a:spLocks noChangeAspect="1"/>
            </p:cNvSpPr>
            <p:nvPr/>
          </p:nvSpPr>
          <p:spPr>
            <a:xfrm>
              <a:off x="5470102" y="2700232"/>
              <a:ext cx="1332000" cy="1331999"/>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611" name="组合 2610"/>
          <p:cNvGrpSpPr/>
          <p:nvPr/>
        </p:nvGrpSpPr>
        <p:grpSpPr>
          <a:xfrm rot="10800000" flipH="1" flipV="1">
            <a:off x="10860859" y="917772"/>
            <a:ext cx="433593" cy="433593"/>
            <a:chOff x="5410744" y="2640874"/>
            <a:chExt cx="1450713" cy="1450713"/>
          </a:xfrm>
        </p:grpSpPr>
        <p:sp>
          <p:nvSpPr>
            <p:cNvPr id="2618" name="矩形 261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619" name="矩形 2618"/>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612" name="组合 2611"/>
          <p:cNvGrpSpPr/>
          <p:nvPr/>
        </p:nvGrpSpPr>
        <p:grpSpPr>
          <a:xfrm rot="10800000" flipH="1" flipV="1">
            <a:off x="11313372" y="917772"/>
            <a:ext cx="433593" cy="433593"/>
            <a:chOff x="5410744" y="2640874"/>
            <a:chExt cx="1450713" cy="1450713"/>
          </a:xfrm>
        </p:grpSpPr>
        <p:sp>
          <p:nvSpPr>
            <p:cNvPr id="2616" name="矩形 261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617" name="矩形 2616"/>
            <p:cNvSpPr>
              <a:spLocks noChangeAspect="1"/>
            </p:cNvSpPr>
            <p:nvPr/>
          </p:nvSpPr>
          <p:spPr>
            <a:xfrm>
              <a:off x="5470102" y="2700232"/>
              <a:ext cx="1332000" cy="1331999"/>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613" name="组合 2612"/>
          <p:cNvGrpSpPr/>
          <p:nvPr/>
        </p:nvGrpSpPr>
        <p:grpSpPr>
          <a:xfrm rot="10800000" flipH="1" flipV="1">
            <a:off x="11765885" y="917772"/>
            <a:ext cx="433593" cy="433593"/>
            <a:chOff x="5410744" y="2640874"/>
            <a:chExt cx="1450713" cy="1450713"/>
          </a:xfrm>
        </p:grpSpPr>
        <p:sp>
          <p:nvSpPr>
            <p:cNvPr id="2614" name="矩形 261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615" name="矩形 2614"/>
            <p:cNvSpPr>
              <a:spLocks noChangeAspect="1"/>
            </p:cNvSpPr>
            <p:nvPr/>
          </p:nvSpPr>
          <p:spPr>
            <a:xfrm>
              <a:off x="5470102" y="2700232"/>
              <a:ext cx="1332000" cy="1331999"/>
            </a:xfrm>
            <a:prstGeom prst="rect">
              <a:avLst/>
            </a:prstGeom>
            <a:gradFill flip="none" rotWithShape="1">
              <a:gsLst>
                <a:gs pos="0">
                  <a:srgbClr val="D6A213">
                    <a:lumMod val="70000"/>
                    <a:lumOff val="30000"/>
                  </a:srgbClr>
                </a:gs>
                <a:gs pos="100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578" name="组合 2577"/>
          <p:cNvGrpSpPr/>
          <p:nvPr/>
        </p:nvGrpSpPr>
        <p:grpSpPr>
          <a:xfrm rot="10800000" flipH="1" flipV="1">
            <a:off x="8145783" y="1376660"/>
            <a:ext cx="433593" cy="433593"/>
            <a:chOff x="5410744" y="2640874"/>
            <a:chExt cx="1450713" cy="1450713"/>
          </a:xfrm>
        </p:grpSpPr>
        <p:sp>
          <p:nvSpPr>
            <p:cNvPr id="2603" name="矩形 2602"/>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604" name="矩形 2603"/>
            <p:cNvSpPr>
              <a:spLocks noChangeAspect="1"/>
            </p:cNvSpPr>
            <p:nvPr/>
          </p:nvSpPr>
          <p:spPr>
            <a:xfrm>
              <a:off x="5470102" y="2700232"/>
              <a:ext cx="1332000" cy="1331999"/>
            </a:xfrm>
            <a:prstGeom prst="rect">
              <a:avLst/>
            </a:prstGeom>
            <a:gradFill flip="none" rotWithShape="1">
              <a:gsLst>
                <a:gs pos="0">
                  <a:srgbClr val="D6A213">
                    <a:lumMod val="50000"/>
                    <a:lumOff val="50000"/>
                  </a:srgbClr>
                </a:gs>
                <a:gs pos="100000">
                  <a:srgbClr val="BF850F">
                    <a:lumMod val="50000"/>
                    <a:lumOff val="50000"/>
                  </a:srgbClr>
                </a:gs>
                <a:gs pos="50000">
                  <a:srgbClr val="9B5F0D">
                    <a:lumMod val="50000"/>
                    <a:lumOff val="5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579" name="组合 2578"/>
          <p:cNvGrpSpPr/>
          <p:nvPr/>
        </p:nvGrpSpPr>
        <p:grpSpPr>
          <a:xfrm rot="10800000" flipH="1" flipV="1">
            <a:off x="8598296" y="1376660"/>
            <a:ext cx="433593" cy="433593"/>
            <a:chOff x="5410744" y="2640874"/>
            <a:chExt cx="1450713" cy="1450713"/>
          </a:xfrm>
        </p:grpSpPr>
        <p:sp>
          <p:nvSpPr>
            <p:cNvPr id="2601" name="矩形 2600"/>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602" name="矩形 2601"/>
            <p:cNvSpPr>
              <a:spLocks noChangeAspect="1"/>
            </p:cNvSpPr>
            <p:nvPr/>
          </p:nvSpPr>
          <p:spPr>
            <a:xfrm>
              <a:off x="5470102" y="2700232"/>
              <a:ext cx="1332000" cy="1331999"/>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580" name="组合 2579"/>
          <p:cNvGrpSpPr/>
          <p:nvPr/>
        </p:nvGrpSpPr>
        <p:grpSpPr>
          <a:xfrm rot="10800000" flipH="1" flipV="1">
            <a:off x="9050808" y="1376660"/>
            <a:ext cx="433593" cy="433593"/>
            <a:chOff x="5410744" y="2640874"/>
            <a:chExt cx="1450713" cy="1450713"/>
          </a:xfrm>
        </p:grpSpPr>
        <p:sp>
          <p:nvSpPr>
            <p:cNvPr id="2599" name="矩形 2598"/>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600" name="矩形 2599"/>
            <p:cNvSpPr>
              <a:spLocks noChangeAspect="1"/>
            </p:cNvSpPr>
            <p:nvPr/>
          </p:nvSpPr>
          <p:spPr>
            <a:xfrm>
              <a:off x="5470102" y="2700232"/>
              <a:ext cx="1332000" cy="1331999"/>
            </a:xfrm>
            <a:prstGeom prst="rect">
              <a:avLst/>
            </a:prstGeom>
            <a:solidFill>
              <a:srgbClr val="FCF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581" name="组合 2580"/>
          <p:cNvGrpSpPr/>
          <p:nvPr/>
        </p:nvGrpSpPr>
        <p:grpSpPr>
          <a:xfrm rot="10800000" flipH="1" flipV="1">
            <a:off x="9503321" y="1376660"/>
            <a:ext cx="433593" cy="433593"/>
            <a:chOff x="5410744" y="2640874"/>
            <a:chExt cx="1450713" cy="1450713"/>
          </a:xfrm>
        </p:grpSpPr>
        <p:sp>
          <p:nvSpPr>
            <p:cNvPr id="2597" name="矩形 2596"/>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598" name="矩形 2597"/>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582" name="组合 2581"/>
          <p:cNvGrpSpPr/>
          <p:nvPr/>
        </p:nvGrpSpPr>
        <p:grpSpPr>
          <a:xfrm rot="10800000" flipH="1" flipV="1">
            <a:off x="9955834" y="1376660"/>
            <a:ext cx="433593" cy="433593"/>
            <a:chOff x="5410744" y="2640874"/>
            <a:chExt cx="1450713" cy="1450713"/>
          </a:xfrm>
        </p:grpSpPr>
        <p:sp>
          <p:nvSpPr>
            <p:cNvPr id="2595" name="矩形 2594"/>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596" name="矩形 2595"/>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583" name="组合 2582"/>
          <p:cNvGrpSpPr/>
          <p:nvPr/>
        </p:nvGrpSpPr>
        <p:grpSpPr>
          <a:xfrm rot="10800000" flipH="1" flipV="1">
            <a:off x="10408347" y="1376660"/>
            <a:ext cx="433593" cy="433593"/>
            <a:chOff x="5410744" y="2640874"/>
            <a:chExt cx="1450713" cy="1450713"/>
          </a:xfrm>
        </p:grpSpPr>
        <p:sp>
          <p:nvSpPr>
            <p:cNvPr id="2593" name="矩形 2592"/>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594" name="矩形 2593"/>
            <p:cNvSpPr>
              <a:spLocks noChangeAspect="1"/>
            </p:cNvSpPr>
            <p:nvPr/>
          </p:nvSpPr>
          <p:spPr>
            <a:xfrm>
              <a:off x="5470102" y="2700232"/>
              <a:ext cx="1332000" cy="1331999"/>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584" name="组合 2583"/>
          <p:cNvGrpSpPr/>
          <p:nvPr/>
        </p:nvGrpSpPr>
        <p:grpSpPr>
          <a:xfrm rot="10800000" flipH="1" flipV="1">
            <a:off x="10860859" y="1376660"/>
            <a:ext cx="433593" cy="433593"/>
            <a:chOff x="5410744" y="2640874"/>
            <a:chExt cx="1450713" cy="1450713"/>
          </a:xfrm>
        </p:grpSpPr>
        <p:sp>
          <p:nvSpPr>
            <p:cNvPr id="2591" name="矩形 2590"/>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592" name="矩形 2591"/>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585" name="组合 2584"/>
          <p:cNvGrpSpPr/>
          <p:nvPr/>
        </p:nvGrpSpPr>
        <p:grpSpPr>
          <a:xfrm rot="10800000" flipH="1" flipV="1">
            <a:off x="11313372" y="1376660"/>
            <a:ext cx="433593" cy="433593"/>
            <a:chOff x="5410744" y="2640874"/>
            <a:chExt cx="1450713" cy="1450713"/>
          </a:xfrm>
        </p:grpSpPr>
        <p:sp>
          <p:nvSpPr>
            <p:cNvPr id="2589" name="矩形 2588"/>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590" name="矩形 2589"/>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586" name="组合 2585"/>
          <p:cNvGrpSpPr/>
          <p:nvPr/>
        </p:nvGrpSpPr>
        <p:grpSpPr>
          <a:xfrm rot="10800000" flipH="1" flipV="1">
            <a:off x="11765885" y="1376660"/>
            <a:ext cx="433593" cy="433593"/>
            <a:chOff x="5410744" y="2640874"/>
            <a:chExt cx="1450713" cy="1450713"/>
          </a:xfrm>
        </p:grpSpPr>
        <p:sp>
          <p:nvSpPr>
            <p:cNvPr id="2587" name="矩形 2586"/>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588" name="矩形 2587"/>
            <p:cNvSpPr>
              <a:spLocks noChangeAspect="1"/>
            </p:cNvSpPr>
            <p:nvPr/>
          </p:nvSpPr>
          <p:spPr>
            <a:xfrm>
              <a:off x="5470102" y="2700232"/>
              <a:ext cx="1332000" cy="1331999"/>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551" name="组合 2550"/>
          <p:cNvGrpSpPr/>
          <p:nvPr/>
        </p:nvGrpSpPr>
        <p:grpSpPr>
          <a:xfrm rot="10800000" flipH="1" flipV="1">
            <a:off x="8145783" y="1835546"/>
            <a:ext cx="433593" cy="433593"/>
            <a:chOff x="5410744" y="2640874"/>
            <a:chExt cx="1450713" cy="1450713"/>
          </a:xfrm>
        </p:grpSpPr>
        <p:sp>
          <p:nvSpPr>
            <p:cNvPr id="2576" name="矩形 257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577" name="矩形 2576"/>
            <p:cNvSpPr>
              <a:spLocks noChangeAspect="1"/>
            </p:cNvSpPr>
            <p:nvPr/>
          </p:nvSpPr>
          <p:spPr>
            <a:xfrm>
              <a:off x="5470102" y="2700232"/>
              <a:ext cx="1332000" cy="1331999"/>
            </a:xfrm>
            <a:prstGeom prst="rect">
              <a:avLst/>
            </a:prstGeom>
            <a:gradFill flip="none" rotWithShape="1">
              <a:gsLst>
                <a:gs pos="0">
                  <a:srgbClr val="D6A213">
                    <a:lumMod val="65000"/>
                    <a:lumOff val="35000"/>
                  </a:srgbClr>
                </a:gs>
                <a:gs pos="100000">
                  <a:srgbClr val="BF850F">
                    <a:lumMod val="65000"/>
                    <a:lumOff val="35000"/>
                  </a:srgbClr>
                </a:gs>
                <a:gs pos="51000">
                  <a:srgbClr val="9B5F0D">
                    <a:lumMod val="65000"/>
                    <a:lumOff val="3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552" name="组合 2551"/>
          <p:cNvGrpSpPr/>
          <p:nvPr/>
        </p:nvGrpSpPr>
        <p:grpSpPr>
          <a:xfrm rot="10800000" flipH="1" flipV="1">
            <a:off x="8598296" y="1835546"/>
            <a:ext cx="433593" cy="433593"/>
            <a:chOff x="5410744" y="2640874"/>
            <a:chExt cx="1450713" cy="1450713"/>
          </a:xfrm>
        </p:grpSpPr>
        <p:sp>
          <p:nvSpPr>
            <p:cNvPr id="2574" name="矩形 257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575" name="矩形 2574"/>
            <p:cNvSpPr>
              <a:spLocks noChangeAspect="1"/>
            </p:cNvSpPr>
            <p:nvPr/>
          </p:nvSpPr>
          <p:spPr>
            <a:xfrm>
              <a:off x="5470102" y="2700232"/>
              <a:ext cx="1332000" cy="1331999"/>
            </a:xfrm>
            <a:prstGeom prst="rect">
              <a:avLst/>
            </a:prstGeom>
            <a:solidFill>
              <a:srgbClr val="FCF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553" name="组合 2552"/>
          <p:cNvGrpSpPr/>
          <p:nvPr/>
        </p:nvGrpSpPr>
        <p:grpSpPr>
          <a:xfrm rot="10800000" flipH="1" flipV="1">
            <a:off x="9050808" y="1835546"/>
            <a:ext cx="433593" cy="433593"/>
            <a:chOff x="5410744" y="2640874"/>
            <a:chExt cx="1450713" cy="1450713"/>
          </a:xfrm>
        </p:grpSpPr>
        <p:sp>
          <p:nvSpPr>
            <p:cNvPr id="2572" name="矩形 257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573" name="矩形 2572"/>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554" name="组合 2553"/>
          <p:cNvGrpSpPr/>
          <p:nvPr/>
        </p:nvGrpSpPr>
        <p:grpSpPr>
          <a:xfrm rot="10800000" flipH="1" flipV="1">
            <a:off x="9503321" y="1835546"/>
            <a:ext cx="433593" cy="433593"/>
            <a:chOff x="5410744" y="2640874"/>
            <a:chExt cx="1450713" cy="1450713"/>
          </a:xfrm>
        </p:grpSpPr>
        <p:sp>
          <p:nvSpPr>
            <p:cNvPr id="2570" name="矩形 256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571" name="矩形 2570"/>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555" name="组合 2554"/>
          <p:cNvGrpSpPr/>
          <p:nvPr/>
        </p:nvGrpSpPr>
        <p:grpSpPr>
          <a:xfrm rot="10800000" flipH="1" flipV="1">
            <a:off x="9955834" y="1835546"/>
            <a:ext cx="433593" cy="433593"/>
            <a:chOff x="5410744" y="2640874"/>
            <a:chExt cx="1450713" cy="1450713"/>
          </a:xfrm>
        </p:grpSpPr>
        <p:sp>
          <p:nvSpPr>
            <p:cNvPr id="2568" name="矩形 256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569" name="矩形 2568"/>
            <p:cNvSpPr>
              <a:spLocks noChangeAspect="1"/>
            </p:cNvSpPr>
            <p:nvPr/>
          </p:nvSpPr>
          <p:spPr>
            <a:xfrm>
              <a:off x="5470102" y="2700232"/>
              <a:ext cx="1332000" cy="1331999"/>
            </a:xfrm>
            <a:prstGeom prst="rect">
              <a:avLst/>
            </a:prstGeom>
            <a:solidFill>
              <a:srgbClr val="FCF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556" name="组合 2555"/>
          <p:cNvGrpSpPr/>
          <p:nvPr/>
        </p:nvGrpSpPr>
        <p:grpSpPr>
          <a:xfrm rot="10800000" flipH="1" flipV="1">
            <a:off x="10408347" y="1835546"/>
            <a:ext cx="433593" cy="433593"/>
            <a:chOff x="5410744" y="2640874"/>
            <a:chExt cx="1450713" cy="1450713"/>
          </a:xfrm>
        </p:grpSpPr>
        <p:sp>
          <p:nvSpPr>
            <p:cNvPr id="2566" name="矩形 256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567" name="矩形 2566"/>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557" name="组合 2556"/>
          <p:cNvGrpSpPr/>
          <p:nvPr/>
        </p:nvGrpSpPr>
        <p:grpSpPr>
          <a:xfrm rot="10800000" flipH="1" flipV="1">
            <a:off x="10860859" y="1835546"/>
            <a:ext cx="433593" cy="433593"/>
            <a:chOff x="5410744" y="2640874"/>
            <a:chExt cx="1450713" cy="1450713"/>
          </a:xfrm>
        </p:grpSpPr>
        <p:sp>
          <p:nvSpPr>
            <p:cNvPr id="2564" name="矩形 256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565" name="矩形 2564"/>
            <p:cNvSpPr>
              <a:spLocks noChangeAspect="1"/>
            </p:cNvSpPr>
            <p:nvPr/>
          </p:nvSpPr>
          <p:spPr>
            <a:xfrm>
              <a:off x="5470102" y="2700232"/>
              <a:ext cx="1332000" cy="1331999"/>
            </a:xfrm>
            <a:prstGeom prst="rect">
              <a:avLst/>
            </a:prstGeom>
            <a:solidFill>
              <a:srgbClr val="FCF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558" name="组合 2557"/>
          <p:cNvGrpSpPr/>
          <p:nvPr/>
        </p:nvGrpSpPr>
        <p:grpSpPr>
          <a:xfrm rot="10800000" flipH="1" flipV="1">
            <a:off x="11313372" y="1835546"/>
            <a:ext cx="433593" cy="433593"/>
            <a:chOff x="5410744" y="2640874"/>
            <a:chExt cx="1450713" cy="1450713"/>
          </a:xfrm>
        </p:grpSpPr>
        <p:sp>
          <p:nvSpPr>
            <p:cNvPr id="2562" name="矩形 256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563" name="矩形 2562"/>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559" name="组合 2558"/>
          <p:cNvGrpSpPr/>
          <p:nvPr/>
        </p:nvGrpSpPr>
        <p:grpSpPr>
          <a:xfrm rot="10800000" flipH="1" flipV="1">
            <a:off x="11765885" y="1835546"/>
            <a:ext cx="433593" cy="433593"/>
            <a:chOff x="5410744" y="2640874"/>
            <a:chExt cx="1450713" cy="1450713"/>
          </a:xfrm>
        </p:grpSpPr>
        <p:sp>
          <p:nvSpPr>
            <p:cNvPr id="2560" name="矩形 255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561" name="矩形 2560"/>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524" name="组合 2523"/>
          <p:cNvGrpSpPr/>
          <p:nvPr/>
        </p:nvGrpSpPr>
        <p:grpSpPr>
          <a:xfrm rot="10800000" flipH="1" flipV="1">
            <a:off x="8145783" y="2294432"/>
            <a:ext cx="433593" cy="433593"/>
            <a:chOff x="5410744" y="2640874"/>
            <a:chExt cx="1450713" cy="1450713"/>
          </a:xfrm>
        </p:grpSpPr>
        <p:sp>
          <p:nvSpPr>
            <p:cNvPr id="2549" name="矩形 2548"/>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550" name="矩形 2549"/>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525" name="组合 2524"/>
          <p:cNvGrpSpPr/>
          <p:nvPr/>
        </p:nvGrpSpPr>
        <p:grpSpPr>
          <a:xfrm rot="10800000" flipH="1" flipV="1">
            <a:off x="8598296" y="2294432"/>
            <a:ext cx="433593" cy="433593"/>
            <a:chOff x="5410744" y="2640874"/>
            <a:chExt cx="1450713" cy="1450713"/>
          </a:xfrm>
        </p:grpSpPr>
        <p:sp>
          <p:nvSpPr>
            <p:cNvPr id="2547" name="矩形 2546"/>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548" name="矩形 2547"/>
            <p:cNvSpPr>
              <a:spLocks noChangeAspect="1"/>
            </p:cNvSpPr>
            <p:nvPr/>
          </p:nvSpPr>
          <p:spPr>
            <a:xfrm>
              <a:off x="5470102" y="2700232"/>
              <a:ext cx="1332000" cy="1331999"/>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526" name="组合 2525"/>
          <p:cNvGrpSpPr/>
          <p:nvPr/>
        </p:nvGrpSpPr>
        <p:grpSpPr>
          <a:xfrm rot="10800000" flipH="1" flipV="1">
            <a:off x="9050808" y="2294432"/>
            <a:ext cx="433593" cy="433593"/>
            <a:chOff x="5410744" y="2640874"/>
            <a:chExt cx="1450713" cy="1450713"/>
          </a:xfrm>
        </p:grpSpPr>
        <p:sp>
          <p:nvSpPr>
            <p:cNvPr id="2545" name="矩形 2544"/>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546" name="矩形 2545"/>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527" name="组合 2526"/>
          <p:cNvGrpSpPr/>
          <p:nvPr/>
        </p:nvGrpSpPr>
        <p:grpSpPr>
          <a:xfrm rot="10800000" flipH="1" flipV="1">
            <a:off x="9503321" y="2294432"/>
            <a:ext cx="433593" cy="433593"/>
            <a:chOff x="5410744" y="2640874"/>
            <a:chExt cx="1450713" cy="1450713"/>
          </a:xfrm>
        </p:grpSpPr>
        <p:sp>
          <p:nvSpPr>
            <p:cNvPr id="2543" name="矩形 2542"/>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544" name="矩形 2543"/>
            <p:cNvSpPr>
              <a:spLocks noChangeAspect="1"/>
            </p:cNvSpPr>
            <p:nvPr/>
          </p:nvSpPr>
          <p:spPr>
            <a:xfrm>
              <a:off x="5470102" y="2700232"/>
              <a:ext cx="1332000" cy="1331999"/>
            </a:xfrm>
            <a:prstGeom prst="rect">
              <a:avLst/>
            </a:prstGeom>
            <a:solidFill>
              <a:srgbClr val="FCF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528" name="组合 2527"/>
          <p:cNvGrpSpPr/>
          <p:nvPr/>
        </p:nvGrpSpPr>
        <p:grpSpPr>
          <a:xfrm rot="10800000" flipH="1" flipV="1">
            <a:off x="9955834" y="2294432"/>
            <a:ext cx="433593" cy="433593"/>
            <a:chOff x="5410744" y="2640874"/>
            <a:chExt cx="1450713" cy="1450713"/>
          </a:xfrm>
        </p:grpSpPr>
        <p:sp>
          <p:nvSpPr>
            <p:cNvPr id="2541" name="矩形 2540"/>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542" name="矩形 2541"/>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F4E96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529" name="组合 2528"/>
          <p:cNvGrpSpPr/>
          <p:nvPr/>
        </p:nvGrpSpPr>
        <p:grpSpPr>
          <a:xfrm rot="10800000" flipH="1" flipV="1">
            <a:off x="10408347" y="2294432"/>
            <a:ext cx="433593" cy="433593"/>
            <a:chOff x="5410744" y="2640874"/>
            <a:chExt cx="1450713" cy="1450713"/>
          </a:xfrm>
        </p:grpSpPr>
        <p:sp>
          <p:nvSpPr>
            <p:cNvPr id="2539" name="矩形 2538"/>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540" name="矩形 2539"/>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F4E96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530" name="组合 2529"/>
          <p:cNvGrpSpPr/>
          <p:nvPr/>
        </p:nvGrpSpPr>
        <p:grpSpPr>
          <a:xfrm rot="10800000" flipH="1" flipV="1">
            <a:off x="10860859" y="2294432"/>
            <a:ext cx="433593" cy="433593"/>
            <a:chOff x="5410744" y="2640874"/>
            <a:chExt cx="1450713" cy="1450713"/>
          </a:xfrm>
        </p:grpSpPr>
        <p:sp>
          <p:nvSpPr>
            <p:cNvPr id="2537" name="矩形 2536"/>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538" name="矩形 2537"/>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531" name="组合 2530"/>
          <p:cNvGrpSpPr/>
          <p:nvPr/>
        </p:nvGrpSpPr>
        <p:grpSpPr>
          <a:xfrm rot="10800000" flipH="1" flipV="1">
            <a:off x="11313372" y="2294432"/>
            <a:ext cx="433593" cy="433593"/>
            <a:chOff x="5410744" y="2640874"/>
            <a:chExt cx="1450713" cy="1450713"/>
          </a:xfrm>
        </p:grpSpPr>
        <p:sp>
          <p:nvSpPr>
            <p:cNvPr id="2535" name="矩形 2534"/>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536" name="矩形 2535"/>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532" name="组合 2531"/>
          <p:cNvGrpSpPr/>
          <p:nvPr/>
        </p:nvGrpSpPr>
        <p:grpSpPr>
          <a:xfrm rot="10800000" flipH="1" flipV="1">
            <a:off x="11765885" y="2294432"/>
            <a:ext cx="433593" cy="433593"/>
            <a:chOff x="5410744" y="2640874"/>
            <a:chExt cx="1450713" cy="1450713"/>
          </a:xfrm>
        </p:grpSpPr>
        <p:sp>
          <p:nvSpPr>
            <p:cNvPr id="2533" name="矩形 2532"/>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534" name="矩形 2533"/>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F4E96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497" name="组合 2496"/>
          <p:cNvGrpSpPr/>
          <p:nvPr/>
        </p:nvGrpSpPr>
        <p:grpSpPr>
          <a:xfrm rot="10800000" flipH="1" flipV="1">
            <a:off x="8145783" y="2753318"/>
            <a:ext cx="433593" cy="433593"/>
            <a:chOff x="5410744" y="2640874"/>
            <a:chExt cx="1450713" cy="1450713"/>
          </a:xfrm>
        </p:grpSpPr>
        <p:sp>
          <p:nvSpPr>
            <p:cNvPr id="2522" name="矩形 252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523" name="矩形 2522"/>
            <p:cNvSpPr>
              <a:spLocks noChangeAspect="1"/>
            </p:cNvSpPr>
            <p:nvPr/>
          </p:nvSpPr>
          <p:spPr>
            <a:xfrm>
              <a:off x="5470102" y="2700232"/>
              <a:ext cx="1332000" cy="1331999"/>
            </a:xfrm>
            <a:prstGeom prst="rect">
              <a:avLst/>
            </a:prstGeom>
            <a:solidFill>
              <a:srgbClr val="FCF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498" name="组合 2497"/>
          <p:cNvGrpSpPr/>
          <p:nvPr/>
        </p:nvGrpSpPr>
        <p:grpSpPr>
          <a:xfrm rot="10800000" flipH="1" flipV="1">
            <a:off x="8598296" y="2753318"/>
            <a:ext cx="433593" cy="433593"/>
            <a:chOff x="5410744" y="2640874"/>
            <a:chExt cx="1450713" cy="1450713"/>
          </a:xfrm>
        </p:grpSpPr>
        <p:sp>
          <p:nvSpPr>
            <p:cNvPr id="2520" name="矩形 251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521" name="矩形 2520"/>
            <p:cNvSpPr>
              <a:spLocks noChangeAspect="1"/>
            </p:cNvSpPr>
            <p:nvPr/>
          </p:nvSpPr>
          <p:spPr>
            <a:xfrm>
              <a:off x="5470102" y="2700232"/>
              <a:ext cx="1332000" cy="1331999"/>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499" name="组合 2498"/>
          <p:cNvGrpSpPr/>
          <p:nvPr/>
        </p:nvGrpSpPr>
        <p:grpSpPr>
          <a:xfrm rot="10800000" flipH="1" flipV="1">
            <a:off x="9050808" y="2753318"/>
            <a:ext cx="433593" cy="433593"/>
            <a:chOff x="5410744" y="2640874"/>
            <a:chExt cx="1450713" cy="1450713"/>
          </a:xfrm>
        </p:grpSpPr>
        <p:sp>
          <p:nvSpPr>
            <p:cNvPr id="2518" name="矩形 251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519" name="矩形 2518"/>
            <p:cNvSpPr>
              <a:spLocks noChangeAspect="1"/>
            </p:cNvSpPr>
            <p:nvPr/>
          </p:nvSpPr>
          <p:spPr>
            <a:xfrm>
              <a:off x="5470102" y="2700232"/>
              <a:ext cx="1332000" cy="1331999"/>
            </a:xfrm>
            <a:prstGeom prst="rect">
              <a:avLst/>
            </a:prstGeom>
            <a:solidFill>
              <a:srgbClr val="FCF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500" name="组合 2499"/>
          <p:cNvGrpSpPr/>
          <p:nvPr/>
        </p:nvGrpSpPr>
        <p:grpSpPr>
          <a:xfrm rot="10800000" flipH="1" flipV="1">
            <a:off x="9503321" y="2753318"/>
            <a:ext cx="433593" cy="433593"/>
            <a:chOff x="5410744" y="2640874"/>
            <a:chExt cx="1450713" cy="1450713"/>
          </a:xfrm>
        </p:grpSpPr>
        <p:sp>
          <p:nvSpPr>
            <p:cNvPr id="2516" name="矩形 251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517" name="矩形 2516"/>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501" name="组合 2500"/>
          <p:cNvGrpSpPr/>
          <p:nvPr/>
        </p:nvGrpSpPr>
        <p:grpSpPr>
          <a:xfrm rot="10800000" flipH="1" flipV="1">
            <a:off x="9955834" y="2753318"/>
            <a:ext cx="433593" cy="433593"/>
            <a:chOff x="5410744" y="2640874"/>
            <a:chExt cx="1450713" cy="1450713"/>
          </a:xfrm>
        </p:grpSpPr>
        <p:sp>
          <p:nvSpPr>
            <p:cNvPr id="2514" name="矩形 251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515" name="矩形 2514"/>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F4E96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502" name="组合 2501"/>
          <p:cNvGrpSpPr/>
          <p:nvPr/>
        </p:nvGrpSpPr>
        <p:grpSpPr>
          <a:xfrm rot="10800000" flipH="1" flipV="1">
            <a:off x="10408347" y="2753318"/>
            <a:ext cx="433593" cy="433593"/>
            <a:chOff x="5410744" y="2640874"/>
            <a:chExt cx="1450713" cy="1450713"/>
          </a:xfrm>
        </p:grpSpPr>
        <p:sp>
          <p:nvSpPr>
            <p:cNvPr id="2512" name="矩形 251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513" name="矩形 2512"/>
            <p:cNvSpPr>
              <a:spLocks noChangeAspect="1"/>
            </p:cNvSpPr>
            <p:nvPr/>
          </p:nvSpPr>
          <p:spPr>
            <a:xfrm>
              <a:off x="5470102" y="2700232"/>
              <a:ext cx="1332000" cy="1331999"/>
            </a:xfrm>
            <a:prstGeom prst="rect">
              <a:avLst/>
            </a:prstGeom>
            <a:solidFill>
              <a:srgbClr val="FCF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503" name="组合 2502"/>
          <p:cNvGrpSpPr/>
          <p:nvPr/>
        </p:nvGrpSpPr>
        <p:grpSpPr>
          <a:xfrm rot="10800000" flipH="1" flipV="1">
            <a:off x="10860859" y="2753318"/>
            <a:ext cx="433593" cy="433593"/>
            <a:chOff x="5410744" y="2640874"/>
            <a:chExt cx="1450713" cy="1450713"/>
          </a:xfrm>
        </p:grpSpPr>
        <p:sp>
          <p:nvSpPr>
            <p:cNvPr id="2510" name="矩形 250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511" name="矩形 2510"/>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504" name="组合 2503"/>
          <p:cNvGrpSpPr/>
          <p:nvPr/>
        </p:nvGrpSpPr>
        <p:grpSpPr>
          <a:xfrm rot="10800000" flipH="1" flipV="1">
            <a:off x="11313372" y="2753318"/>
            <a:ext cx="433593" cy="433593"/>
            <a:chOff x="5410744" y="2640874"/>
            <a:chExt cx="1450713" cy="1450713"/>
          </a:xfrm>
        </p:grpSpPr>
        <p:sp>
          <p:nvSpPr>
            <p:cNvPr id="2508" name="矩形 250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509" name="矩形 2508"/>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505" name="组合 2504"/>
          <p:cNvGrpSpPr/>
          <p:nvPr/>
        </p:nvGrpSpPr>
        <p:grpSpPr>
          <a:xfrm rot="10800000" flipH="1" flipV="1">
            <a:off x="11765885" y="2753318"/>
            <a:ext cx="433593" cy="433593"/>
            <a:chOff x="5410744" y="2640874"/>
            <a:chExt cx="1450713" cy="1450713"/>
          </a:xfrm>
        </p:grpSpPr>
        <p:sp>
          <p:nvSpPr>
            <p:cNvPr id="2506" name="矩形 250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507" name="矩形 2506"/>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470" name="组合 2469"/>
          <p:cNvGrpSpPr/>
          <p:nvPr/>
        </p:nvGrpSpPr>
        <p:grpSpPr>
          <a:xfrm rot="10800000" flipH="1" flipV="1">
            <a:off x="8145783" y="3212204"/>
            <a:ext cx="433593" cy="433593"/>
            <a:chOff x="5410744" y="2640874"/>
            <a:chExt cx="1450713" cy="1450713"/>
          </a:xfrm>
        </p:grpSpPr>
        <p:sp>
          <p:nvSpPr>
            <p:cNvPr id="2495" name="矩形 2494"/>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496" name="矩形 2495"/>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471" name="组合 2470"/>
          <p:cNvGrpSpPr/>
          <p:nvPr/>
        </p:nvGrpSpPr>
        <p:grpSpPr>
          <a:xfrm rot="10800000" flipH="1" flipV="1">
            <a:off x="8598296" y="3212204"/>
            <a:ext cx="433593" cy="433593"/>
            <a:chOff x="5410744" y="2640874"/>
            <a:chExt cx="1450713" cy="1450713"/>
          </a:xfrm>
        </p:grpSpPr>
        <p:sp>
          <p:nvSpPr>
            <p:cNvPr id="2493" name="矩形 2492"/>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494" name="矩形 2493"/>
            <p:cNvSpPr>
              <a:spLocks noChangeAspect="1"/>
            </p:cNvSpPr>
            <p:nvPr/>
          </p:nvSpPr>
          <p:spPr>
            <a:xfrm>
              <a:off x="5470102" y="2700232"/>
              <a:ext cx="1332000" cy="1331999"/>
            </a:xfrm>
            <a:prstGeom prst="rect">
              <a:avLst/>
            </a:prstGeom>
            <a:solidFill>
              <a:srgbClr val="D6A2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472" name="组合 2471"/>
          <p:cNvGrpSpPr/>
          <p:nvPr/>
        </p:nvGrpSpPr>
        <p:grpSpPr>
          <a:xfrm rot="10800000" flipH="1" flipV="1">
            <a:off x="9050808" y="3212204"/>
            <a:ext cx="433593" cy="433593"/>
            <a:chOff x="5410744" y="2640874"/>
            <a:chExt cx="1450713" cy="1450713"/>
          </a:xfrm>
        </p:grpSpPr>
        <p:sp>
          <p:nvSpPr>
            <p:cNvPr id="2491" name="矩形 2490"/>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492" name="矩形 2491"/>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473" name="组合 2472"/>
          <p:cNvGrpSpPr/>
          <p:nvPr/>
        </p:nvGrpSpPr>
        <p:grpSpPr>
          <a:xfrm rot="10800000" flipH="1" flipV="1">
            <a:off x="9503321" y="3212204"/>
            <a:ext cx="433593" cy="433593"/>
            <a:chOff x="5410744" y="2640874"/>
            <a:chExt cx="1450713" cy="1450713"/>
          </a:xfrm>
        </p:grpSpPr>
        <p:sp>
          <p:nvSpPr>
            <p:cNvPr id="2489" name="矩形 2488"/>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490" name="矩形 2489"/>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F4E96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474" name="组合 2473"/>
          <p:cNvGrpSpPr/>
          <p:nvPr/>
        </p:nvGrpSpPr>
        <p:grpSpPr>
          <a:xfrm rot="10800000" flipH="1" flipV="1">
            <a:off x="9955834" y="3212204"/>
            <a:ext cx="433593" cy="433593"/>
            <a:chOff x="5410744" y="2640874"/>
            <a:chExt cx="1450713" cy="1450713"/>
          </a:xfrm>
        </p:grpSpPr>
        <p:sp>
          <p:nvSpPr>
            <p:cNvPr id="2487" name="矩形 2486"/>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488" name="矩形 2487"/>
            <p:cNvSpPr>
              <a:spLocks noChangeAspect="1"/>
            </p:cNvSpPr>
            <p:nvPr/>
          </p:nvSpPr>
          <p:spPr>
            <a:xfrm>
              <a:off x="5470102" y="2700232"/>
              <a:ext cx="1332000" cy="1331999"/>
            </a:xfrm>
            <a:prstGeom prst="rect">
              <a:avLst/>
            </a:prstGeom>
            <a:gradFill flip="none" rotWithShape="1">
              <a:gsLst>
                <a:gs pos="0">
                  <a:srgbClr val="D6A213">
                    <a:lumMod val="65000"/>
                    <a:lumOff val="35000"/>
                  </a:srgbClr>
                </a:gs>
                <a:gs pos="100000">
                  <a:srgbClr val="BF850F">
                    <a:lumMod val="65000"/>
                    <a:lumOff val="35000"/>
                  </a:srgbClr>
                </a:gs>
                <a:gs pos="51000">
                  <a:srgbClr val="9B5F0D">
                    <a:lumMod val="65000"/>
                    <a:lumOff val="3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475" name="组合 2474"/>
          <p:cNvGrpSpPr/>
          <p:nvPr/>
        </p:nvGrpSpPr>
        <p:grpSpPr>
          <a:xfrm rot="10800000" flipH="1" flipV="1">
            <a:off x="10408347" y="3212204"/>
            <a:ext cx="433593" cy="433593"/>
            <a:chOff x="5410744" y="2640874"/>
            <a:chExt cx="1450713" cy="1450713"/>
          </a:xfrm>
        </p:grpSpPr>
        <p:sp>
          <p:nvSpPr>
            <p:cNvPr id="2485" name="矩形 2484"/>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486" name="矩形 2485"/>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476" name="组合 2475"/>
          <p:cNvGrpSpPr/>
          <p:nvPr/>
        </p:nvGrpSpPr>
        <p:grpSpPr>
          <a:xfrm rot="10800000" flipH="1" flipV="1">
            <a:off x="10860859" y="3212204"/>
            <a:ext cx="433593" cy="433593"/>
            <a:chOff x="5410744" y="2640874"/>
            <a:chExt cx="1450713" cy="1450713"/>
          </a:xfrm>
        </p:grpSpPr>
        <p:sp>
          <p:nvSpPr>
            <p:cNvPr id="2483" name="矩形 2482"/>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484" name="矩形 2483"/>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477" name="组合 2476"/>
          <p:cNvGrpSpPr/>
          <p:nvPr/>
        </p:nvGrpSpPr>
        <p:grpSpPr>
          <a:xfrm rot="10800000" flipH="1" flipV="1">
            <a:off x="11313372" y="3212204"/>
            <a:ext cx="433593" cy="433593"/>
            <a:chOff x="5410744" y="2640874"/>
            <a:chExt cx="1450713" cy="1450713"/>
          </a:xfrm>
        </p:grpSpPr>
        <p:sp>
          <p:nvSpPr>
            <p:cNvPr id="2481" name="矩形 2480"/>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482" name="矩形 2481"/>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F4E96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478" name="组合 2477"/>
          <p:cNvGrpSpPr/>
          <p:nvPr/>
        </p:nvGrpSpPr>
        <p:grpSpPr>
          <a:xfrm rot="10800000" flipH="1" flipV="1">
            <a:off x="11765885" y="3212204"/>
            <a:ext cx="433593" cy="433593"/>
            <a:chOff x="5410744" y="2640874"/>
            <a:chExt cx="1450713" cy="1450713"/>
          </a:xfrm>
        </p:grpSpPr>
        <p:sp>
          <p:nvSpPr>
            <p:cNvPr id="2479" name="矩形 2478"/>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480" name="矩形 2479"/>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443" name="组合 2442"/>
          <p:cNvGrpSpPr/>
          <p:nvPr/>
        </p:nvGrpSpPr>
        <p:grpSpPr>
          <a:xfrm rot="10800000" flipH="1" flipV="1">
            <a:off x="8145783" y="3671092"/>
            <a:ext cx="433593" cy="433593"/>
            <a:chOff x="5410744" y="2640874"/>
            <a:chExt cx="1450713" cy="1450713"/>
          </a:xfrm>
        </p:grpSpPr>
        <p:sp>
          <p:nvSpPr>
            <p:cNvPr id="2468" name="矩形 246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469" name="矩形 2468"/>
            <p:cNvSpPr>
              <a:spLocks noChangeAspect="1"/>
            </p:cNvSpPr>
            <p:nvPr/>
          </p:nvSpPr>
          <p:spPr>
            <a:xfrm>
              <a:off x="5470102" y="2700232"/>
              <a:ext cx="1332000" cy="1331999"/>
            </a:xfrm>
            <a:prstGeom prst="rect">
              <a:avLst/>
            </a:prstGeom>
            <a:gradFill flip="none" rotWithShape="1">
              <a:gsLst>
                <a:gs pos="0">
                  <a:srgbClr val="D6A213">
                    <a:lumMod val="70000"/>
                    <a:lumOff val="30000"/>
                  </a:srgbClr>
                </a:gs>
                <a:gs pos="100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444" name="组合 2443"/>
          <p:cNvGrpSpPr/>
          <p:nvPr/>
        </p:nvGrpSpPr>
        <p:grpSpPr>
          <a:xfrm rot="10800000" flipH="1" flipV="1">
            <a:off x="8598296" y="3671092"/>
            <a:ext cx="433593" cy="433593"/>
            <a:chOff x="5410744" y="2640874"/>
            <a:chExt cx="1450713" cy="1450713"/>
          </a:xfrm>
        </p:grpSpPr>
        <p:sp>
          <p:nvSpPr>
            <p:cNvPr id="2466" name="矩形 246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467" name="矩形 2466"/>
            <p:cNvSpPr>
              <a:spLocks noChangeAspect="1"/>
            </p:cNvSpPr>
            <p:nvPr/>
          </p:nvSpPr>
          <p:spPr>
            <a:xfrm>
              <a:off x="5470102" y="2700232"/>
              <a:ext cx="1332000" cy="1331999"/>
            </a:xfrm>
            <a:prstGeom prst="rect">
              <a:avLst/>
            </a:prstGeom>
            <a:solidFill>
              <a:srgbClr val="FCF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445" name="组合 2444"/>
          <p:cNvGrpSpPr/>
          <p:nvPr/>
        </p:nvGrpSpPr>
        <p:grpSpPr>
          <a:xfrm rot="10800000" flipH="1" flipV="1">
            <a:off x="9050808" y="3671092"/>
            <a:ext cx="433593" cy="433593"/>
            <a:chOff x="5410744" y="2640874"/>
            <a:chExt cx="1450713" cy="1450713"/>
          </a:xfrm>
        </p:grpSpPr>
        <p:sp>
          <p:nvSpPr>
            <p:cNvPr id="2464" name="矩形 246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465" name="矩形 2464"/>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446" name="组合 2445"/>
          <p:cNvGrpSpPr/>
          <p:nvPr/>
        </p:nvGrpSpPr>
        <p:grpSpPr>
          <a:xfrm rot="10800000" flipH="1" flipV="1">
            <a:off x="9503321" y="3671092"/>
            <a:ext cx="433593" cy="433593"/>
            <a:chOff x="5410744" y="2640874"/>
            <a:chExt cx="1450713" cy="1450713"/>
          </a:xfrm>
        </p:grpSpPr>
        <p:sp>
          <p:nvSpPr>
            <p:cNvPr id="2462" name="矩形 246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463" name="矩形 2462"/>
            <p:cNvSpPr>
              <a:spLocks noChangeAspect="1"/>
            </p:cNvSpPr>
            <p:nvPr/>
          </p:nvSpPr>
          <p:spPr>
            <a:xfrm>
              <a:off x="5470102" y="2700232"/>
              <a:ext cx="1332000" cy="1331999"/>
            </a:xfrm>
            <a:prstGeom prst="rect">
              <a:avLst/>
            </a:prstGeom>
            <a:solidFill>
              <a:srgbClr val="FCF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447" name="组合 2446"/>
          <p:cNvGrpSpPr/>
          <p:nvPr/>
        </p:nvGrpSpPr>
        <p:grpSpPr>
          <a:xfrm rot="10800000" flipH="1" flipV="1">
            <a:off x="9955834" y="3671092"/>
            <a:ext cx="433593" cy="433593"/>
            <a:chOff x="5410744" y="2640874"/>
            <a:chExt cx="1450713" cy="1450713"/>
          </a:xfrm>
        </p:grpSpPr>
        <p:sp>
          <p:nvSpPr>
            <p:cNvPr id="2460" name="矩形 245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461" name="矩形 2460"/>
            <p:cNvSpPr>
              <a:spLocks noChangeAspect="1"/>
            </p:cNvSpPr>
            <p:nvPr/>
          </p:nvSpPr>
          <p:spPr>
            <a:xfrm>
              <a:off x="5470102" y="2700232"/>
              <a:ext cx="1332000" cy="1331999"/>
            </a:xfrm>
            <a:prstGeom prst="rect">
              <a:avLst/>
            </a:prstGeom>
            <a:solidFill>
              <a:srgbClr val="FCF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448" name="组合 2447"/>
          <p:cNvGrpSpPr/>
          <p:nvPr/>
        </p:nvGrpSpPr>
        <p:grpSpPr>
          <a:xfrm rot="10800000" flipH="1" flipV="1">
            <a:off x="10408347" y="3671092"/>
            <a:ext cx="433593" cy="433593"/>
            <a:chOff x="5410744" y="2640874"/>
            <a:chExt cx="1450713" cy="1450713"/>
          </a:xfrm>
        </p:grpSpPr>
        <p:sp>
          <p:nvSpPr>
            <p:cNvPr id="2458" name="矩形 245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459" name="矩形 2458"/>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F4E96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449" name="组合 2448"/>
          <p:cNvGrpSpPr/>
          <p:nvPr/>
        </p:nvGrpSpPr>
        <p:grpSpPr>
          <a:xfrm rot="10800000" flipH="1" flipV="1">
            <a:off x="10860859" y="3671092"/>
            <a:ext cx="433593" cy="433593"/>
            <a:chOff x="5410744" y="2640874"/>
            <a:chExt cx="1450713" cy="1450713"/>
          </a:xfrm>
        </p:grpSpPr>
        <p:sp>
          <p:nvSpPr>
            <p:cNvPr id="2456" name="矩形 245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457" name="矩形 2456"/>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450" name="组合 2449"/>
          <p:cNvGrpSpPr/>
          <p:nvPr/>
        </p:nvGrpSpPr>
        <p:grpSpPr>
          <a:xfrm rot="10800000" flipH="1" flipV="1">
            <a:off x="11313372" y="3671092"/>
            <a:ext cx="433593" cy="433593"/>
            <a:chOff x="5410744" y="2640874"/>
            <a:chExt cx="1450713" cy="1450713"/>
          </a:xfrm>
        </p:grpSpPr>
        <p:sp>
          <p:nvSpPr>
            <p:cNvPr id="2454" name="矩形 245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455" name="矩形 2454"/>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F4E96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451" name="组合 2450"/>
          <p:cNvGrpSpPr/>
          <p:nvPr/>
        </p:nvGrpSpPr>
        <p:grpSpPr>
          <a:xfrm rot="10800000" flipH="1" flipV="1">
            <a:off x="11765885" y="3671092"/>
            <a:ext cx="433593" cy="433593"/>
            <a:chOff x="5410744" y="2640874"/>
            <a:chExt cx="1450713" cy="1450713"/>
          </a:xfrm>
        </p:grpSpPr>
        <p:sp>
          <p:nvSpPr>
            <p:cNvPr id="2452" name="矩形 245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453" name="矩形 2452"/>
            <p:cNvSpPr>
              <a:spLocks noChangeAspect="1"/>
            </p:cNvSpPr>
            <p:nvPr/>
          </p:nvSpPr>
          <p:spPr>
            <a:xfrm>
              <a:off x="5470102" y="2700232"/>
              <a:ext cx="1332000" cy="1331999"/>
            </a:xfrm>
            <a:prstGeom prst="rect">
              <a:avLst/>
            </a:prstGeom>
            <a:solidFill>
              <a:srgbClr val="FCF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416" name="组合 2415"/>
          <p:cNvGrpSpPr/>
          <p:nvPr/>
        </p:nvGrpSpPr>
        <p:grpSpPr>
          <a:xfrm rot="10800000" flipH="1" flipV="1">
            <a:off x="8145783" y="4129978"/>
            <a:ext cx="433593" cy="433593"/>
            <a:chOff x="5410744" y="2640874"/>
            <a:chExt cx="1450713" cy="1450713"/>
          </a:xfrm>
        </p:grpSpPr>
        <p:sp>
          <p:nvSpPr>
            <p:cNvPr id="2441" name="矩形 2440"/>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442" name="矩形 2441"/>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417" name="组合 2416"/>
          <p:cNvGrpSpPr/>
          <p:nvPr/>
        </p:nvGrpSpPr>
        <p:grpSpPr>
          <a:xfrm rot="10800000" flipH="1" flipV="1">
            <a:off x="8598296" y="4129978"/>
            <a:ext cx="433593" cy="433593"/>
            <a:chOff x="5410744" y="2640874"/>
            <a:chExt cx="1450713" cy="1450713"/>
          </a:xfrm>
        </p:grpSpPr>
        <p:sp>
          <p:nvSpPr>
            <p:cNvPr id="2439" name="矩形 2438"/>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440" name="矩形 2439"/>
            <p:cNvSpPr>
              <a:spLocks noChangeAspect="1"/>
            </p:cNvSpPr>
            <p:nvPr/>
          </p:nvSpPr>
          <p:spPr>
            <a:xfrm>
              <a:off x="5470102" y="2700232"/>
              <a:ext cx="1332000" cy="1331999"/>
            </a:xfrm>
            <a:prstGeom prst="rect">
              <a:avLst/>
            </a:prstGeom>
            <a:solidFill>
              <a:srgbClr val="FCF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418" name="组合 2417"/>
          <p:cNvGrpSpPr/>
          <p:nvPr/>
        </p:nvGrpSpPr>
        <p:grpSpPr>
          <a:xfrm rot="10800000" flipH="1" flipV="1">
            <a:off x="9050808" y="4129978"/>
            <a:ext cx="433593" cy="433593"/>
            <a:chOff x="5410744" y="2640874"/>
            <a:chExt cx="1450713" cy="1450713"/>
          </a:xfrm>
        </p:grpSpPr>
        <p:sp>
          <p:nvSpPr>
            <p:cNvPr id="2437" name="矩形 2436"/>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438" name="矩形 2437"/>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419" name="组合 2418"/>
          <p:cNvGrpSpPr/>
          <p:nvPr/>
        </p:nvGrpSpPr>
        <p:grpSpPr>
          <a:xfrm rot="10800000" flipH="1" flipV="1">
            <a:off x="9503321" y="4129978"/>
            <a:ext cx="433593" cy="433593"/>
            <a:chOff x="5410744" y="2640874"/>
            <a:chExt cx="1450713" cy="1450713"/>
          </a:xfrm>
        </p:grpSpPr>
        <p:sp>
          <p:nvSpPr>
            <p:cNvPr id="2435" name="矩形 2434"/>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436" name="矩形 2435"/>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420" name="组合 2419"/>
          <p:cNvGrpSpPr/>
          <p:nvPr/>
        </p:nvGrpSpPr>
        <p:grpSpPr>
          <a:xfrm rot="10800000" flipH="1" flipV="1">
            <a:off x="9955834" y="4129978"/>
            <a:ext cx="433593" cy="433593"/>
            <a:chOff x="5410744" y="2640874"/>
            <a:chExt cx="1450713" cy="1450713"/>
          </a:xfrm>
        </p:grpSpPr>
        <p:sp>
          <p:nvSpPr>
            <p:cNvPr id="2433" name="矩形 2432"/>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434" name="矩形 2433"/>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421" name="组合 2420"/>
          <p:cNvGrpSpPr/>
          <p:nvPr/>
        </p:nvGrpSpPr>
        <p:grpSpPr>
          <a:xfrm rot="10800000" flipH="1" flipV="1">
            <a:off x="10408347" y="4129978"/>
            <a:ext cx="433593" cy="433593"/>
            <a:chOff x="5410744" y="2640874"/>
            <a:chExt cx="1450713" cy="1450713"/>
          </a:xfrm>
        </p:grpSpPr>
        <p:sp>
          <p:nvSpPr>
            <p:cNvPr id="2431" name="矩形 2430"/>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432" name="矩形 2431"/>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422" name="组合 2421"/>
          <p:cNvGrpSpPr/>
          <p:nvPr/>
        </p:nvGrpSpPr>
        <p:grpSpPr>
          <a:xfrm rot="10800000" flipH="1" flipV="1">
            <a:off x="10860859" y="4129978"/>
            <a:ext cx="433593" cy="433593"/>
            <a:chOff x="5410744" y="2640874"/>
            <a:chExt cx="1450713" cy="1450713"/>
          </a:xfrm>
        </p:grpSpPr>
        <p:sp>
          <p:nvSpPr>
            <p:cNvPr id="2429" name="矩形 2428"/>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430" name="矩形 2429"/>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F4E96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423" name="组合 2422"/>
          <p:cNvGrpSpPr/>
          <p:nvPr/>
        </p:nvGrpSpPr>
        <p:grpSpPr>
          <a:xfrm rot="10800000" flipH="1" flipV="1">
            <a:off x="11313372" y="4129978"/>
            <a:ext cx="433593" cy="433593"/>
            <a:chOff x="5410744" y="2640874"/>
            <a:chExt cx="1450713" cy="1450713"/>
          </a:xfrm>
        </p:grpSpPr>
        <p:sp>
          <p:nvSpPr>
            <p:cNvPr id="2427" name="矩形 2426"/>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428" name="矩形 2427"/>
            <p:cNvSpPr>
              <a:spLocks noChangeAspect="1"/>
            </p:cNvSpPr>
            <p:nvPr/>
          </p:nvSpPr>
          <p:spPr>
            <a:xfrm>
              <a:off x="5470102" y="2700232"/>
              <a:ext cx="1332000" cy="1331999"/>
            </a:xfrm>
            <a:prstGeom prst="rect">
              <a:avLst/>
            </a:prstGeom>
            <a:solidFill>
              <a:srgbClr val="FCF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424" name="组合 2423"/>
          <p:cNvGrpSpPr/>
          <p:nvPr/>
        </p:nvGrpSpPr>
        <p:grpSpPr>
          <a:xfrm rot="10800000" flipH="1" flipV="1">
            <a:off x="11765885" y="4129978"/>
            <a:ext cx="433593" cy="433593"/>
            <a:chOff x="5410744" y="2640874"/>
            <a:chExt cx="1450713" cy="1450713"/>
          </a:xfrm>
        </p:grpSpPr>
        <p:sp>
          <p:nvSpPr>
            <p:cNvPr id="2425" name="矩形 2424"/>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426" name="矩形 2425"/>
            <p:cNvSpPr>
              <a:spLocks noChangeAspect="1"/>
            </p:cNvSpPr>
            <p:nvPr/>
          </p:nvSpPr>
          <p:spPr>
            <a:xfrm>
              <a:off x="5470102" y="2700232"/>
              <a:ext cx="1332000" cy="1331999"/>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389" name="组合 2388"/>
          <p:cNvGrpSpPr/>
          <p:nvPr/>
        </p:nvGrpSpPr>
        <p:grpSpPr>
          <a:xfrm rot="10800000" flipH="1" flipV="1">
            <a:off x="8145783" y="4588864"/>
            <a:ext cx="433593" cy="433593"/>
            <a:chOff x="5410744" y="2640874"/>
            <a:chExt cx="1450713" cy="1450713"/>
          </a:xfrm>
        </p:grpSpPr>
        <p:sp>
          <p:nvSpPr>
            <p:cNvPr id="2414" name="矩形 241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415" name="矩形 2414"/>
            <p:cNvSpPr>
              <a:spLocks noChangeAspect="1"/>
            </p:cNvSpPr>
            <p:nvPr/>
          </p:nvSpPr>
          <p:spPr>
            <a:xfrm>
              <a:off x="5470102" y="2700232"/>
              <a:ext cx="1332000" cy="1331999"/>
            </a:xfrm>
            <a:prstGeom prst="rect">
              <a:avLst/>
            </a:prstGeom>
            <a:gradFill flip="none" rotWithShape="1">
              <a:gsLst>
                <a:gs pos="0">
                  <a:srgbClr val="D6A213">
                    <a:lumMod val="75000"/>
                  </a:srgbClr>
                </a:gs>
                <a:gs pos="100000">
                  <a:srgbClr val="BF850F">
                    <a:lumMod val="75000"/>
                  </a:srgbClr>
                </a:gs>
                <a:gs pos="51000">
                  <a:srgbClr val="9B5F0D">
                    <a:lumMod val="7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390" name="组合 2389"/>
          <p:cNvGrpSpPr/>
          <p:nvPr/>
        </p:nvGrpSpPr>
        <p:grpSpPr>
          <a:xfrm rot="10800000" flipH="1" flipV="1">
            <a:off x="8598296" y="4588864"/>
            <a:ext cx="433593" cy="433593"/>
            <a:chOff x="5410744" y="2640874"/>
            <a:chExt cx="1450713" cy="1450713"/>
          </a:xfrm>
        </p:grpSpPr>
        <p:sp>
          <p:nvSpPr>
            <p:cNvPr id="2412" name="矩形 241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413" name="矩形 2412"/>
            <p:cNvSpPr>
              <a:spLocks noChangeAspect="1"/>
            </p:cNvSpPr>
            <p:nvPr/>
          </p:nvSpPr>
          <p:spPr>
            <a:xfrm>
              <a:off x="5470102" y="2700232"/>
              <a:ext cx="1332000" cy="1331999"/>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391" name="组合 2390"/>
          <p:cNvGrpSpPr/>
          <p:nvPr/>
        </p:nvGrpSpPr>
        <p:grpSpPr>
          <a:xfrm rot="10800000" flipH="1" flipV="1">
            <a:off x="9050808" y="4588864"/>
            <a:ext cx="433593" cy="433593"/>
            <a:chOff x="5410744" y="2640874"/>
            <a:chExt cx="1450713" cy="1450713"/>
          </a:xfrm>
        </p:grpSpPr>
        <p:sp>
          <p:nvSpPr>
            <p:cNvPr id="2410" name="矩形 240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411" name="矩形 2410"/>
            <p:cNvSpPr>
              <a:spLocks noChangeAspect="1"/>
            </p:cNvSpPr>
            <p:nvPr/>
          </p:nvSpPr>
          <p:spPr>
            <a:xfrm>
              <a:off x="5470102" y="2700232"/>
              <a:ext cx="1332000" cy="1331999"/>
            </a:xfrm>
            <a:prstGeom prst="rect">
              <a:avLst/>
            </a:prstGeom>
            <a:solidFill>
              <a:srgbClr val="FCF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392" name="组合 2391"/>
          <p:cNvGrpSpPr/>
          <p:nvPr/>
        </p:nvGrpSpPr>
        <p:grpSpPr>
          <a:xfrm rot="10800000" flipH="1" flipV="1">
            <a:off x="9503321" y="4588864"/>
            <a:ext cx="433593" cy="433593"/>
            <a:chOff x="5410744" y="2640874"/>
            <a:chExt cx="1450713" cy="1450713"/>
          </a:xfrm>
        </p:grpSpPr>
        <p:sp>
          <p:nvSpPr>
            <p:cNvPr id="2408" name="矩形 240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409" name="矩形 2408"/>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393" name="组合 2392"/>
          <p:cNvGrpSpPr/>
          <p:nvPr/>
        </p:nvGrpSpPr>
        <p:grpSpPr>
          <a:xfrm rot="10800000" flipH="1" flipV="1">
            <a:off x="9955834" y="4588864"/>
            <a:ext cx="433593" cy="433593"/>
            <a:chOff x="5410744" y="2640874"/>
            <a:chExt cx="1450713" cy="1450713"/>
          </a:xfrm>
        </p:grpSpPr>
        <p:sp>
          <p:nvSpPr>
            <p:cNvPr id="2406" name="矩形 240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407" name="矩形 2406"/>
            <p:cNvSpPr>
              <a:spLocks noChangeAspect="1"/>
            </p:cNvSpPr>
            <p:nvPr/>
          </p:nvSpPr>
          <p:spPr>
            <a:xfrm>
              <a:off x="5470102" y="2700232"/>
              <a:ext cx="1332000" cy="1331999"/>
            </a:xfrm>
            <a:prstGeom prst="rect">
              <a:avLst/>
            </a:prstGeom>
            <a:gradFill flip="none" rotWithShape="1">
              <a:gsLst>
                <a:gs pos="0">
                  <a:srgbClr val="974209"/>
                </a:gs>
                <a:gs pos="100000">
                  <a:srgbClr val="76300A"/>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394" name="组合 2393"/>
          <p:cNvGrpSpPr/>
          <p:nvPr/>
        </p:nvGrpSpPr>
        <p:grpSpPr>
          <a:xfrm rot="10800000" flipH="1" flipV="1">
            <a:off x="10408347" y="4588864"/>
            <a:ext cx="433593" cy="433593"/>
            <a:chOff x="5410744" y="2640874"/>
            <a:chExt cx="1450713" cy="1450713"/>
          </a:xfrm>
        </p:grpSpPr>
        <p:sp>
          <p:nvSpPr>
            <p:cNvPr id="2404" name="矩形 240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405" name="矩形 2404"/>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395" name="组合 2394"/>
          <p:cNvGrpSpPr/>
          <p:nvPr/>
        </p:nvGrpSpPr>
        <p:grpSpPr>
          <a:xfrm rot="10800000" flipH="1" flipV="1">
            <a:off x="10860859" y="4588864"/>
            <a:ext cx="433593" cy="433593"/>
            <a:chOff x="5410744" y="2640874"/>
            <a:chExt cx="1450713" cy="1450713"/>
          </a:xfrm>
        </p:grpSpPr>
        <p:sp>
          <p:nvSpPr>
            <p:cNvPr id="2402" name="矩形 240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403" name="矩形 2402"/>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396" name="组合 2395"/>
          <p:cNvGrpSpPr/>
          <p:nvPr/>
        </p:nvGrpSpPr>
        <p:grpSpPr>
          <a:xfrm rot="10800000" flipH="1" flipV="1">
            <a:off x="11313372" y="4588864"/>
            <a:ext cx="433593" cy="433593"/>
            <a:chOff x="5410744" y="2640874"/>
            <a:chExt cx="1450713" cy="1450713"/>
          </a:xfrm>
        </p:grpSpPr>
        <p:sp>
          <p:nvSpPr>
            <p:cNvPr id="2400" name="矩形 239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401" name="矩形 2400"/>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397" name="组合 2396"/>
          <p:cNvGrpSpPr/>
          <p:nvPr/>
        </p:nvGrpSpPr>
        <p:grpSpPr>
          <a:xfrm rot="10800000" flipH="1" flipV="1">
            <a:off x="11765885" y="4588864"/>
            <a:ext cx="433593" cy="433593"/>
            <a:chOff x="5410744" y="2640874"/>
            <a:chExt cx="1450713" cy="1450713"/>
          </a:xfrm>
        </p:grpSpPr>
        <p:sp>
          <p:nvSpPr>
            <p:cNvPr id="2398" name="矩形 239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399" name="矩形 2398"/>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F4E96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362" name="组合 2361"/>
          <p:cNvGrpSpPr/>
          <p:nvPr/>
        </p:nvGrpSpPr>
        <p:grpSpPr>
          <a:xfrm rot="10800000" flipH="1" flipV="1">
            <a:off x="8145783" y="5047750"/>
            <a:ext cx="433593" cy="433593"/>
            <a:chOff x="5410744" y="2640874"/>
            <a:chExt cx="1450713" cy="1450713"/>
          </a:xfrm>
        </p:grpSpPr>
        <p:sp>
          <p:nvSpPr>
            <p:cNvPr id="2387" name="矩形 2386"/>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388" name="矩形 2387"/>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363" name="组合 2362"/>
          <p:cNvGrpSpPr/>
          <p:nvPr/>
        </p:nvGrpSpPr>
        <p:grpSpPr>
          <a:xfrm rot="10800000" flipH="1" flipV="1">
            <a:off x="8598296" y="5047750"/>
            <a:ext cx="433593" cy="433593"/>
            <a:chOff x="5410744" y="2640874"/>
            <a:chExt cx="1450713" cy="1450713"/>
          </a:xfrm>
        </p:grpSpPr>
        <p:sp>
          <p:nvSpPr>
            <p:cNvPr id="2385" name="矩形 2384"/>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386" name="矩形 2385"/>
            <p:cNvSpPr>
              <a:spLocks noChangeAspect="1"/>
            </p:cNvSpPr>
            <p:nvPr/>
          </p:nvSpPr>
          <p:spPr>
            <a:xfrm>
              <a:off x="5470102" y="2700232"/>
              <a:ext cx="1332000" cy="1331999"/>
            </a:xfrm>
            <a:prstGeom prst="rect">
              <a:avLst/>
            </a:prstGeom>
            <a:gradFill flip="none" rotWithShape="1">
              <a:gsLst>
                <a:gs pos="0">
                  <a:srgbClr val="D6A213">
                    <a:lumMod val="92000"/>
                  </a:srgbClr>
                </a:gs>
                <a:gs pos="100000">
                  <a:srgbClr val="BF850F">
                    <a:lumMod val="92000"/>
                  </a:srgbClr>
                </a:gs>
                <a:gs pos="51000">
                  <a:srgbClr val="9B5F0D">
                    <a:lumMod val="9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364" name="组合 2363"/>
          <p:cNvGrpSpPr/>
          <p:nvPr/>
        </p:nvGrpSpPr>
        <p:grpSpPr>
          <a:xfrm rot="10800000" flipH="1" flipV="1">
            <a:off x="9050808" y="5047750"/>
            <a:ext cx="433593" cy="433593"/>
            <a:chOff x="5410744" y="2640874"/>
            <a:chExt cx="1450713" cy="1450713"/>
          </a:xfrm>
        </p:grpSpPr>
        <p:sp>
          <p:nvSpPr>
            <p:cNvPr id="2383" name="矩形 2382"/>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384" name="矩形 2383"/>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365" name="组合 2364"/>
          <p:cNvGrpSpPr/>
          <p:nvPr/>
        </p:nvGrpSpPr>
        <p:grpSpPr>
          <a:xfrm rot="10800000" flipH="1" flipV="1">
            <a:off x="9503321" y="5047750"/>
            <a:ext cx="433593" cy="433593"/>
            <a:chOff x="5410744" y="2640874"/>
            <a:chExt cx="1450713" cy="1450713"/>
          </a:xfrm>
        </p:grpSpPr>
        <p:sp>
          <p:nvSpPr>
            <p:cNvPr id="2381" name="矩形 2380"/>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382" name="矩形 2381"/>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F4E96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366" name="组合 2365"/>
          <p:cNvGrpSpPr/>
          <p:nvPr/>
        </p:nvGrpSpPr>
        <p:grpSpPr>
          <a:xfrm rot="10800000" flipH="1" flipV="1">
            <a:off x="9955834" y="5047750"/>
            <a:ext cx="433593" cy="433593"/>
            <a:chOff x="5410744" y="2640874"/>
            <a:chExt cx="1450713" cy="1450713"/>
          </a:xfrm>
        </p:grpSpPr>
        <p:sp>
          <p:nvSpPr>
            <p:cNvPr id="2379" name="矩形 2378"/>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380" name="矩形 2379"/>
            <p:cNvSpPr>
              <a:spLocks noChangeAspect="1"/>
            </p:cNvSpPr>
            <p:nvPr/>
          </p:nvSpPr>
          <p:spPr>
            <a:xfrm>
              <a:off x="5470102" y="2700232"/>
              <a:ext cx="1332000" cy="1331999"/>
            </a:xfrm>
            <a:prstGeom prst="rect">
              <a:avLst/>
            </a:prstGeom>
            <a:gradFill flip="none" rotWithShape="1">
              <a:gsLst>
                <a:gs pos="0">
                  <a:srgbClr val="D6A213">
                    <a:lumMod val="92000"/>
                  </a:srgbClr>
                </a:gs>
                <a:gs pos="100000">
                  <a:srgbClr val="BF850F">
                    <a:lumMod val="92000"/>
                  </a:srgbClr>
                </a:gs>
                <a:gs pos="51000">
                  <a:srgbClr val="9B5F0D">
                    <a:lumMod val="9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367" name="组合 2366"/>
          <p:cNvGrpSpPr/>
          <p:nvPr/>
        </p:nvGrpSpPr>
        <p:grpSpPr>
          <a:xfrm rot="10800000" flipH="1" flipV="1">
            <a:off x="10408347" y="5047750"/>
            <a:ext cx="433593" cy="433593"/>
            <a:chOff x="5410744" y="2640874"/>
            <a:chExt cx="1450713" cy="1450713"/>
          </a:xfrm>
        </p:grpSpPr>
        <p:sp>
          <p:nvSpPr>
            <p:cNvPr id="2377" name="矩形 2376"/>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378" name="矩形 2377"/>
            <p:cNvSpPr>
              <a:spLocks noChangeAspect="1"/>
            </p:cNvSpPr>
            <p:nvPr/>
          </p:nvSpPr>
          <p:spPr>
            <a:xfrm>
              <a:off x="5470102" y="2700232"/>
              <a:ext cx="1332000" cy="1331999"/>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368" name="组合 2367"/>
          <p:cNvGrpSpPr/>
          <p:nvPr/>
        </p:nvGrpSpPr>
        <p:grpSpPr>
          <a:xfrm rot="10800000" flipH="1" flipV="1">
            <a:off x="10860859" y="5047750"/>
            <a:ext cx="433593" cy="433593"/>
            <a:chOff x="5410744" y="2640874"/>
            <a:chExt cx="1450713" cy="1450713"/>
          </a:xfrm>
        </p:grpSpPr>
        <p:sp>
          <p:nvSpPr>
            <p:cNvPr id="2375" name="矩形 2374"/>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376" name="矩形 2375"/>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369" name="组合 2368"/>
          <p:cNvGrpSpPr/>
          <p:nvPr/>
        </p:nvGrpSpPr>
        <p:grpSpPr>
          <a:xfrm rot="10800000" flipH="1" flipV="1">
            <a:off x="11313372" y="5047750"/>
            <a:ext cx="433593" cy="433593"/>
            <a:chOff x="5410744" y="2640874"/>
            <a:chExt cx="1450713" cy="1450713"/>
          </a:xfrm>
        </p:grpSpPr>
        <p:sp>
          <p:nvSpPr>
            <p:cNvPr id="2373" name="矩形 2372"/>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374" name="矩形 2373"/>
            <p:cNvSpPr>
              <a:spLocks noChangeAspect="1"/>
            </p:cNvSpPr>
            <p:nvPr/>
          </p:nvSpPr>
          <p:spPr>
            <a:xfrm>
              <a:off x="5470102" y="2700232"/>
              <a:ext cx="1332000" cy="1331999"/>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370" name="组合 2369"/>
          <p:cNvGrpSpPr/>
          <p:nvPr/>
        </p:nvGrpSpPr>
        <p:grpSpPr>
          <a:xfrm rot="10800000" flipH="1" flipV="1">
            <a:off x="11765885" y="5047750"/>
            <a:ext cx="433593" cy="433593"/>
            <a:chOff x="5410744" y="2640874"/>
            <a:chExt cx="1450713" cy="1450713"/>
          </a:xfrm>
        </p:grpSpPr>
        <p:sp>
          <p:nvSpPr>
            <p:cNvPr id="2371" name="矩形 2370"/>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372" name="矩形 2371"/>
            <p:cNvSpPr>
              <a:spLocks noChangeAspect="1"/>
            </p:cNvSpPr>
            <p:nvPr/>
          </p:nvSpPr>
          <p:spPr>
            <a:xfrm>
              <a:off x="5470102" y="2700232"/>
              <a:ext cx="1332000" cy="1331999"/>
            </a:xfrm>
            <a:prstGeom prst="rect">
              <a:avLst/>
            </a:prstGeom>
            <a:gradFill flip="none" rotWithShape="1">
              <a:gsLst>
                <a:gs pos="0">
                  <a:srgbClr val="D6A213">
                    <a:lumMod val="85000"/>
                  </a:srgbClr>
                </a:gs>
                <a:gs pos="100000">
                  <a:srgbClr val="BF850F">
                    <a:lumMod val="85000"/>
                  </a:srgbClr>
                </a:gs>
                <a:gs pos="51000">
                  <a:srgbClr val="9B5F0D">
                    <a:lumMod val="8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335" name="组合 2334"/>
          <p:cNvGrpSpPr/>
          <p:nvPr/>
        </p:nvGrpSpPr>
        <p:grpSpPr>
          <a:xfrm rot="10800000" flipH="1" flipV="1">
            <a:off x="8145783" y="5506636"/>
            <a:ext cx="433593" cy="433593"/>
            <a:chOff x="5410744" y="2640874"/>
            <a:chExt cx="1450713" cy="1450713"/>
          </a:xfrm>
        </p:grpSpPr>
        <p:sp>
          <p:nvSpPr>
            <p:cNvPr id="2360" name="矩形 235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361" name="矩形 2360"/>
            <p:cNvSpPr>
              <a:spLocks noChangeAspect="1"/>
            </p:cNvSpPr>
            <p:nvPr/>
          </p:nvSpPr>
          <p:spPr>
            <a:xfrm>
              <a:off x="5470102" y="2700232"/>
              <a:ext cx="1332000" cy="1331999"/>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336" name="组合 2335"/>
          <p:cNvGrpSpPr/>
          <p:nvPr/>
        </p:nvGrpSpPr>
        <p:grpSpPr>
          <a:xfrm rot="10800000" flipH="1" flipV="1">
            <a:off x="8598296" y="5506636"/>
            <a:ext cx="433593" cy="433593"/>
            <a:chOff x="5410744" y="2640874"/>
            <a:chExt cx="1450713" cy="1450713"/>
          </a:xfrm>
        </p:grpSpPr>
        <p:sp>
          <p:nvSpPr>
            <p:cNvPr id="2358" name="矩形 235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359" name="矩形 2358"/>
            <p:cNvSpPr>
              <a:spLocks noChangeAspect="1"/>
            </p:cNvSpPr>
            <p:nvPr/>
          </p:nvSpPr>
          <p:spPr>
            <a:xfrm>
              <a:off x="5470102" y="2700232"/>
              <a:ext cx="1332000" cy="1331999"/>
            </a:xfrm>
            <a:prstGeom prst="rect">
              <a:avLst/>
            </a:prstGeom>
            <a:gradFill flip="none" rotWithShape="1">
              <a:gsLst>
                <a:gs pos="0">
                  <a:srgbClr val="D6A213">
                    <a:lumMod val="65000"/>
                    <a:lumOff val="35000"/>
                  </a:srgbClr>
                </a:gs>
                <a:gs pos="100000">
                  <a:srgbClr val="BF850F">
                    <a:lumMod val="65000"/>
                    <a:lumOff val="35000"/>
                  </a:srgbClr>
                </a:gs>
                <a:gs pos="51000">
                  <a:srgbClr val="9B5F0D">
                    <a:lumMod val="65000"/>
                    <a:lumOff val="3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337" name="组合 2336"/>
          <p:cNvGrpSpPr/>
          <p:nvPr/>
        </p:nvGrpSpPr>
        <p:grpSpPr>
          <a:xfrm rot="10800000" flipH="1" flipV="1">
            <a:off x="9050808" y="5506636"/>
            <a:ext cx="433593" cy="433593"/>
            <a:chOff x="5410744" y="2640874"/>
            <a:chExt cx="1450713" cy="1450713"/>
          </a:xfrm>
        </p:grpSpPr>
        <p:sp>
          <p:nvSpPr>
            <p:cNvPr id="2356" name="矩形 235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357" name="矩形 2356"/>
            <p:cNvSpPr>
              <a:spLocks noChangeAspect="1"/>
            </p:cNvSpPr>
            <p:nvPr/>
          </p:nvSpPr>
          <p:spPr>
            <a:xfrm>
              <a:off x="5470102" y="2700232"/>
              <a:ext cx="1332000" cy="1331999"/>
            </a:xfrm>
            <a:prstGeom prst="rect">
              <a:avLst/>
            </a:prstGeom>
            <a:gradFill flip="none" rotWithShape="1">
              <a:gsLst>
                <a:gs pos="0">
                  <a:srgbClr val="D6A213">
                    <a:lumMod val="85000"/>
                  </a:srgbClr>
                </a:gs>
                <a:gs pos="100000">
                  <a:srgbClr val="BF850F">
                    <a:lumMod val="85000"/>
                  </a:srgbClr>
                </a:gs>
                <a:gs pos="51000">
                  <a:srgbClr val="9B5F0D">
                    <a:lumMod val="8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338" name="组合 2337"/>
          <p:cNvGrpSpPr/>
          <p:nvPr/>
        </p:nvGrpSpPr>
        <p:grpSpPr>
          <a:xfrm rot="10800000" flipH="1" flipV="1">
            <a:off x="9503321" y="5506636"/>
            <a:ext cx="433593" cy="433593"/>
            <a:chOff x="5410744" y="2640874"/>
            <a:chExt cx="1450713" cy="1450713"/>
          </a:xfrm>
        </p:grpSpPr>
        <p:sp>
          <p:nvSpPr>
            <p:cNvPr id="2354" name="矩形 235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355" name="矩形 2354"/>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339" name="组合 2338"/>
          <p:cNvGrpSpPr/>
          <p:nvPr/>
        </p:nvGrpSpPr>
        <p:grpSpPr>
          <a:xfrm rot="10800000" flipH="1" flipV="1">
            <a:off x="9955834" y="5506636"/>
            <a:ext cx="433593" cy="433593"/>
            <a:chOff x="5410744" y="2640874"/>
            <a:chExt cx="1450713" cy="1450713"/>
          </a:xfrm>
        </p:grpSpPr>
        <p:sp>
          <p:nvSpPr>
            <p:cNvPr id="2352" name="矩形 235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353" name="矩形 2352"/>
            <p:cNvSpPr>
              <a:spLocks noChangeAspect="1"/>
            </p:cNvSpPr>
            <p:nvPr/>
          </p:nvSpPr>
          <p:spPr>
            <a:xfrm>
              <a:off x="5470102" y="2700232"/>
              <a:ext cx="1332000" cy="1331999"/>
            </a:xfrm>
            <a:prstGeom prst="rect">
              <a:avLst/>
            </a:prstGeom>
            <a:gradFill flip="none" rotWithShape="1">
              <a:gsLst>
                <a:gs pos="0">
                  <a:srgbClr val="D6A213">
                    <a:lumMod val="92000"/>
                  </a:srgbClr>
                </a:gs>
                <a:gs pos="100000">
                  <a:srgbClr val="BF850F">
                    <a:lumMod val="92000"/>
                  </a:srgbClr>
                </a:gs>
                <a:gs pos="51000">
                  <a:srgbClr val="9B5F0D">
                    <a:lumMod val="9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340" name="组合 2339"/>
          <p:cNvGrpSpPr/>
          <p:nvPr/>
        </p:nvGrpSpPr>
        <p:grpSpPr>
          <a:xfrm rot="10800000" flipH="1" flipV="1">
            <a:off x="10408347" y="5506636"/>
            <a:ext cx="433593" cy="433593"/>
            <a:chOff x="5410744" y="2640874"/>
            <a:chExt cx="1450713" cy="1450713"/>
          </a:xfrm>
        </p:grpSpPr>
        <p:sp>
          <p:nvSpPr>
            <p:cNvPr id="2350" name="矩形 234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351" name="矩形 2350"/>
            <p:cNvSpPr>
              <a:spLocks noChangeAspect="1"/>
            </p:cNvSpPr>
            <p:nvPr/>
          </p:nvSpPr>
          <p:spPr>
            <a:xfrm>
              <a:off x="5470102" y="2700232"/>
              <a:ext cx="1332000" cy="1331999"/>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341" name="组合 2340"/>
          <p:cNvGrpSpPr/>
          <p:nvPr/>
        </p:nvGrpSpPr>
        <p:grpSpPr>
          <a:xfrm rot="10800000" flipH="1" flipV="1">
            <a:off x="10860859" y="5506636"/>
            <a:ext cx="433593" cy="433593"/>
            <a:chOff x="5410744" y="2640874"/>
            <a:chExt cx="1450713" cy="1450713"/>
          </a:xfrm>
        </p:grpSpPr>
        <p:sp>
          <p:nvSpPr>
            <p:cNvPr id="2348" name="矩形 234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349" name="矩形 2348"/>
            <p:cNvSpPr>
              <a:spLocks noChangeAspect="1"/>
            </p:cNvSpPr>
            <p:nvPr/>
          </p:nvSpPr>
          <p:spPr>
            <a:xfrm>
              <a:off x="5470102" y="2700232"/>
              <a:ext cx="1332000" cy="1331999"/>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342" name="组合 2341"/>
          <p:cNvGrpSpPr/>
          <p:nvPr/>
        </p:nvGrpSpPr>
        <p:grpSpPr>
          <a:xfrm rot="10800000" flipH="1" flipV="1">
            <a:off x="11313372" y="5506636"/>
            <a:ext cx="433593" cy="433593"/>
            <a:chOff x="5410744" y="2640874"/>
            <a:chExt cx="1450713" cy="1450713"/>
          </a:xfrm>
        </p:grpSpPr>
        <p:sp>
          <p:nvSpPr>
            <p:cNvPr id="2346" name="矩形 234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347" name="矩形 2346"/>
            <p:cNvSpPr>
              <a:spLocks noChangeAspect="1"/>
            </p:cNvSpPr>
            <p:nvPr/>
          </p:nvSpPr>
          <p:spPr>
            <a:xfrm>
              <a:off x="5470102" y="2700232"/>
              <a:ext cx="1332000" cy="1331999"/>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343" name="组合 2342"/>
          <p:cNvGrpSpPr/>
          <p:nvPr/>
        </p:nvGrpSpPr>
        <p:grpSpPr>
          <a:xfrm rot="10800000" flipH="1" flipV="1">
            <a:off x="11765885" y="5506636"/>
            <a:ext cx="433593" cy="433593"/>
            <a:chOff x="5410744" y="2640874"/>
            <a:chExt cx="1450713" cy="1450713"/>
          </a:xfrm>
        </p:grpSpPr>
        <p:sp>
          <p:nvSpPr>
            <p:cNvPr id="2344" name="矩形 234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345" name="矩形 2344"/>
            <p:cNvSpPr>
              <a:spLocks noChangeAspect="1"/>
            </p:cNvSpPr>
            <p:nvPr/>
          </p:nvSpPr>
          <p:spPr>
            <a:xfrm>
              <a:off x="5470102" y="2700232"/>
              <a:ext cx="1332000" cy="1331999"/>
            </a:xfrm>
            <a:prstGeom prst="rect">
              <a:avLst/>
            </a:prstGeom>
            <a:gradFill flip="none" rotWithShape="1">
              <a:gsLst>
                <a:gs pos="0">
                  <a:srgbClr val="974209"/>
                </a:gs>
                <a:gs pos="100000">
                  <a:srgbClr val="76300A"/>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308" name="组合 2307"/>
          <p:cNvGrpSpPr/>
          <p:nvPr/>
        </p:nvGrpSpPr>
        <p:grpSpPr>
          <a:xfrm rot="10800000" flipH="1" flipV="1">
            <a:off x="8145783" y="5965525"/>
            <a:ext cx="433593" cy="433593"/>
            <a:chOff x="5410744" y="2640874"/>
            <a:chExt cx="1450713" cy="1450713"/>
          </a:xfrm>
        </p:grpSpPr>
        <p:sp>
          <p:nvSpPr>
            <p:cNvPr id="2333" name="矩形 2332"/>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334" name="矩形 2333"/>
            <p:cNvSpPr>
              <a:spLocks noChangeAspect="1"/>
            </p:cNvSpPr>
            <p:nvPr/>
          </p:nvSpPr>
          <p:spPr>
            <a:xfrm>
              <a:off x="5470102" y="2700232"/>
              <a:ext cx="1332000" cy="1331999"/>
            </a:xfrm>
            <a:prstGeom prst="rect">
              <a:avLst/>
            </a:prstGeom>
            <a:gradFill flip="none" rotWithShape="1">
              <a:gsLst>
                <a:gs pos="0">
                  <a:srgbClr val="D6A213">
                    <a:lumMod val="60000"/>
                  </a:srgbClr>
                </a:gs>
                <a:gs pos="100000">
                  <a:srgbClr val="BF850F">
                    <a:lumMod val="60000"/>
                  </a:srgbClr>
                </a:gs>
                <a:gs pos="51000">
                  <a:srgbClr val="9B5F0D">
                    <a:lumMod val="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309" name="组合 2308"/>
          <p:cNvGrpSpPr/>
          <p:nvPr/>
        </p:nvGrpSpPr>
        <p:grpSpPr>
          <a:xfrm rot="10800000" flipH="1" flipV="1">
            <a:off x="8598296" y="5965525"/>
            <a:ext cx="433593" cy="433593"/>
            <a:chOff x="5410744" y="2640874"/>
            <a:chExt cx="1450713" cy="1450713"/>
          </a:xfrm>
        </p:grpSpPr>
        <p:sp>
          <p:nvSpPr>
            <p:cNvPr id="2331" name="矩形 2330"/>
            <p:cNvSpPr>
              <a:spLocks noChangeAspect="1"/>
            </p:cNvSpPr>
            <p:nvPr/>
          </p:nvSpPr>
          <p:spPr>
            <a:xfrm>
              <a:off x="5410744" y="2640874"/>
              <a:ext cx="1450713" cy="1450713"/>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332" name="矩形 2331"/>
            <p:cNvSpPr>
              <a:spLocks noChangeAspect="1"/>
            </p:cNvSpPr>
            <p:nvPr/>
          </p:nvSpPr>
          <p:spPr>
            <a:xfrm>
              <a:off x="5470102" y="2700232"/>
              <a:ext cx="1332000" cy="1331999"/>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310" name="组合 2309"/>
          <p:cNvGrpSpPr/>
          <p:nvPr/>
        </p:nvGrpSpPr>
        <p:grpSpPr>
          <a:xfrm rot="10800000" flipH="1" flipV="1">
            <a:off x="9050808" y="5965525"/>
            <a:ext cx="433593" cy="433593"/>
            <a:chOff x="5410744" y="2640874"/>
            <a:chExt cx="1450713" cy="1450713"/>
          </a:xfrm>
        </p:grpSpPr>
        <p:sp>
          <p:nvSpPr>
            <p:cNvPr id="2329" name="矩形 2328"/>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330" name="矩形 2329"/>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311" name="组合 2310"/>
          <p:cNvGrpSpPr/>
          <p:nvPr/>
        </p:nvGrpSpPr>
        <p:grpSpPr>
          <a:xfrm rot="10800000" flipH="1" flipV="1">
            <a:off x="9503321" y="5965525"/>
            <a:ext cx="433593" cy="433593"/>
            <a:chOff x="5410744" y="2640874"/>
            <a:chExt cx="1450713" cy="1450713"/>
          </a:xfrm>
        </p:grpSpPr>
        <p:sp>
          <p:nvSpPr>
            <p:cNvPr id="2327" name="矩形 2326"/>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328" name="矩形 2327"/>
            <p:cNvSpPr>
              <a:spLocks noChangeAspect="1"/>
            </p:cNvSpPr>
            <p:nvPr/>
          </p:nvSpPr>
          <p:spPr>
            <a:xfrm>
              <a:off x="5470102" y="2700232"/>
              <a:ext cx="1332000" cy="1331999"/>
            </a:xfrm>
            <a:prstGeom prst="rect">
              <a:avLst/>
            </a:prstGeom>
            <a:gradFill flip="none" rotWithShape="1">
              <a:gsLst>
                <a:gs pos="0">
                  <a:srgbClr val="974209"/>
                </a:gs>
                <a:gs pos="100000">
                  <a:srgbClr val="76300A"/>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312" name="组合 2311"/>
          <p:cNvGrpSpPr/>
          <p:nvPr/>
        </p:nvGrpSpPr>
        <p:grpSpPr>
          <a:xfrm rot="10800000" flipH="1" flipV="1">
            <a:off x="9955834" y="5965525"/>
            <a:ext cx="433593" cy="433593"/>
            <a:chOff x="5410744" y="2640874"/>
            <a:chExt cx="1450713" cy="1450713"/>
          </a:xfrm>
        </p:grpSpPr>
        <p:sp>
          <p:nvSpPr>
            <p:cNvPr id="2325" name="矩形 2324"/>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326" name="矩形 2325"/>
            <p:cNvSpPr>
              <a:spLocks noChangeAspect="1"/>
            </p:cNvSpPr>
            <p:nvPr/>
          </p:nvSpPr>
          <p:spPr>
            <a:xfrm>
              <a:off x="5470102" y="2700232"/>
              <a:ext cx="1332000" cy="1331999"/>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313" name="组合 2312"/>
          <p:cNvGrpSpPr/>
          <p:nvPr/>
        </p:nvGrpSpPr>
        <p:grpSpPr>
          <a:xfrm rot="10800000" flipH="1" flipV="1">
            <a:off x="10408347" y="5965525"/>
            <a:ext cx="433593" cy="433593"/>
            <a:chOff x="5410744" y="2640874"/>
            <a:chExt cx="1450713" cy="1450713"/>
          </a:xfrm>
        </p:grpSpPr>
        <p:sp>
          <p:nvSpPr>
            <p:cNvPr id="2323" name="矩形 2322"/>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324" name="矩形 2323"/>
            <p:cNvSpPr>
              <a:spLocks noChangeAspect="1"/>
            </p:cNvSpPr>
            <p:nvPr/>
          </p:nvSpPr>
          <p:spPr>
            <a:xfrm>
              <a:off x="5470102" y="2700232"/>
              <a:ext cx="1332000" cy="1331999"/>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314" name="组合 2313"/>
          <p:cNvGrpSpPr/>
          <p:nvPr/>
        </p:nvGrpSpPr>
        <p:grpSpPr>
          <a:xfrm rot="10800000" flipH="1" flipV="1">
            <a:off x="10860859" y="5965525"/>
            <a:ext cx="433593" cy="433593"/>
            <a:chOff x="5410744" y="2640874"/>
            <a:chExt cx="1450713" cy="1450713"/>
          </a:xfrm>
        </p:grpSpPr>
        <p:sp>
          <p:nvSpPr>
            <p:cNvPr id="2321" name="矩形 2320"/>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322" name="矩形 2321"/>
            <p:cNvSpPr>
              <a:spLocks noChangeAspect="1"/>
            </p:cNvSpPr>
            <p:nvPr/>
          </p:nvSpPr>
          <p:spPr>
            <a:xfrm>
              <a:off x="5470102" y="2700232"/>
              <a:ext cx="1332000" cy="1331999"/>
            </a:xfrm>
            <a:prstGeom prst="rect">
              <a:avLst/>
            </a:prstGeom>
            <a:gradFill flip="none" rotWithShape="1">
              <a:gsLst>
                <a:gs pos="0">
                  <a:srgbClr val="D6A213">
                    <a:lumMod val="60000"/>
                  </a:srgbClr>
                </a:gs>
                <a:gs pos="100000">
                  <a:srgbClr val="BF850F">
                    <a:lumMod val="60000"/>
                  </a:srgbClr>
                </a:gs>
                <a:gs pos="51000">
                  <a:srgbClr val="9B5F0D">
                    <a:lumMod val="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315" name="组合 2314"/>
          <p:cNvGrpSpPr/>
          <p:nvPr/>
        </p:nvGrpSpPr>
        <p:grpSpPr>
          <a:xfrm rot="10800000" flipH="1" flipV="1">
            <a:off x="11313372" y="5965525"/>
            <a:ext cx="433593" cy="433593"/>
            <a:chOff x="5410744" y="2640874"/>
            <a:chExt cx="1450713" cy="1450713"/>
          </a:xfrm>
        </p:grpSpPr>
        <p:sp>
          <p:nvSpPr>
            <p:cNvPr id="2319" name="矩形 2318"/>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320" name="矩形 2319"/>
            <p:cNvSpPr>
              <a:spLocks noChangeAspect="1"/>
            </p:cNvSpPr>
            <p:nvPr/>
          </p:nvSpPr>
          <p:spPr>
            <a:xfrm>
              <a:off x="5470102" y="2700232"/>
              <a:ext cx="1332000" cy="1331999"/>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316" name="组合 2315"/>
          <p:cNvGrpSpPr/>
          <p:nvPr/>
        </p:nvGrpSpPr>
        <p:grpSpPr>
          <a:xfrm rot="10800000" flipH="1" flipV="1">
            <a:off x="11765885" y="5965525"/>
            <a:ext cx="433593" cy="433593"/>
            <a:chOff x="5410744" y="2640874"/>
            <a:chExt cx="1450713" cy="1450713"/>
          </a:xfrm>
        </p:grpSpPr>
        <p:sp>
          <p:nvSpPr>
            <p:cNvPr id="2317" name="矩形 2316"/>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318" name="矩形 2317"/>
            <p:cNvSpPr>
              <a:spLocks noChangeAspect="1"/>
            </p:cNvSpPr>
            <p:nvPr/>
          </p:nvSpPr>
          <p:spPr>
            <a:xfrm>
              <a:off x="5470102" y="2700232"/>
              <a:ext cx="1332000" cy="1331999"/>
            </a:xfrm>
            <a:prstGeom prst="rect">
              <a:avLst/>
            </a:prstGeom>
            <a:gradFill flip="none" rotWithShape="1">
              <a:gsLst>
                <a:gs pos="0">
                  <a:srgbClr val="D6A213">
                    <a:lumMod val="85000"/>
                  </a:srgbClr>
                </a:gs>
                <a:gs pos="100000">
                  <a:srgbClr val="BF850F">
                    <a:lumMod val="85000"/>
                  </a:srgbClr>
                </a:gs>
                <a:gs pos="51000">
                  <a:srgbClr val="9B5F0D">
                    <a:lumMod val="8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281" name="组合 2280"/>
          <p:cNvGrpSpPr/>
          <p:nvPr/>
        </p:nvGrpSpPr>
        <p:grpSpPr>
          <a:xfrm rot="10800000" flipH="1" flipV="1">
            <a:off x="8145783" y="6424407"/>
            <a:ext cx="433593" cy="433593"/>
            <a:chOff x="5410744" y="2640874"/>
            <a:chExt cx="1450713" cy="1450713"/>
          </a:xfrm>
        </p:grpSpPr>
        <p:sp>
          <p:nvSpPr>
            <p:cNvPr id="2306" name="矩形 230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307" name="矩形 2306"/>
            <p:cNvSpPr>
              <a:spLocks noChangeAspect="1"/>
            </p:cNvSpPr>
            <p:nvPr/>
          </p:nvSpPr>
          <p:spPr>
            <a:xfrm>
              <a:off x="5470102" y="2700232"/>
              <a:ext cx="1332000" cy="1331999"/>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282" name="组合 2281"/>
          <p:cNvGrpSpPr/>
          <p:nvPr/>
        </p:nvGrpSpPr>
        <p:grpSpPr>
          <a:xfrm rot="10800000" flipH="1" flipV="1">
            <a:off x="8598296" y="6424407"/>
            <a:ext cx="433593" cy="433593"/>
            <a:chOff x="5410744" y="2640874"/>
            <a:chExt cx="1450713" cy="1450713"/>
          </a:xfrm>
        </p:grpSpPr>
        <p:sp>
          <p:nvSpPr>
            <p:cNvPr id="2304" name="矩形 230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305" name="矩形 2304"/>
            <p:cNvSpPr>
              <a:spLocks noChangeAspect="1"/>
            </p:cNvSpPr>
            <p:nvPr/>
          </p:nvSpPr>
          <p:spPr>
            <a:xfrm>
              <a:off x="5470102" y="2700232"/>
              <a:ext cx="1332000" cy="1331999"/>
            </a:xfrm>
            <a:prstGeom prst="rect">
              <a:avLst/>
            </a:prstGeom>
            <a:gradFill flip="none" rotWithShape="1">
              <a:gsLst>
                <a:gs pos="0">
                  <a:srgbClr val="974209"/>
                </a:gs>
                <a:gs pos="100000">
                  <a:srgbClr val="76300A"/>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283" name="组合 2282"/>
          <p:cNvGrpSpPr/>
          <p:nvPr/>
        </p:nvGrpSpPr>
        <p:grpSpPr>
          <a:xfrm rot="10800000" flipH="1" flipV="1">
            <a:off x="9050808" y="6424407"/>
            <a:ext cx="433593" cy="433593"/>
            <a:chOff x="5410744" y="2640874"/>
            <a:chExt cx="1450713" cy="1450713"/>
          </a:xfrm>
        </p:grpSpPr>
        <p:sp>
          <p:nvSpPr>
            <p:cNvPr id="2302" name="矩形 230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303" name="矩形 2302"/>
            <p:cNvSpPr>
              <a:spLocks noChangeAspect="1"/>
            </p:cNvSpPr>
            <p:nvPr/>
          </p:nvSpPr>
          <p:spPr>
            <a:xfrm>
              <a:off x="5470102" y="2700232"/>
              <a:ext cx="1332000" cy="1331999"/>
            </a:xfrm>
            <a:prstGeom prst="rect">
              <a:avLst/>
            </a:prstGeom>
            <a:gradFill flip="none" rotWithShape="1">
              <a:gsLst>
                <a:gs pos="0">
                  <a:srgbClr val="D6A213">
                    <a:lumMod val="60000"/>
                  </a:srgbClr>
                </a:gs>
                <a:gs pos="100000">
                  <a:srgbClr val="BF850F">
                    <a:lumMod val="60000"/>
                  </a:srgbClr>
                </a:gs>
                <a:gs pos="51000">
                  <a:srgbClr val="9B5F0D">
                    <a:lumMod val="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284" name="组合 2283"/>
          <p:cNvGrpSpPr/>
          <p:nvPr/>
        </p:nvGrpSpPr>
        <p:grpSpPr>
          <a:xfrm rot="10800000" flipH="1" flipV="1">
            <a:off x="9503321" y="6424407"/>
            <a:ext cx="433593" cy="433593"/>
            <a:chOff x="5410744" y="2640874"/>
            <a:chExt cx="1450713" cy="1450713"/>
          </a:xfrm>
        </p:grpSpPr>
        <p:sp>
          <p:nvSpPr>
            <p:cNvPr id="2300" name="矩形 229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301" name="矩形 2300"/>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285" name="组合 2284"/>
          <p:cNvGrpSpPr/>
          <p:nvPr/>
        </p:nvGrpSpPr>
        <p:grpSpPr>
          <a:xfrm rot="10800000" flipH="1" flipV="1">
            <a:off x="9955834" y="6424407"/>
            <a:ext cx="433593" cy="433593"/>
            <a:chOff x="5410744" y="2640874"/>
            <a:chExt cx="1450713" cy="1450713"/>
          </a:xfrm>
        </p:grpSpPr>
        <p:sp>
          <p:nvSpPr>
            <p:cNvPr id="2298" name="矩形 229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299" name="矩形 2298"/>
            <p:cNvSpPr>
              <a:spLocks noChangeAspect="1"/>
            </p:cNvSpPr>
            <p:nvPr/>
          </p:nvSpPr>
          <p:spPr>
            <a:xfrm>
              <a:off x="5470102" y="2700232"/>
              <a:ext cx="1332000" cy="1331999"/>
            </a:xfrm>
            <a:prstGeom prst="rect">
              <a:avLst/>
            </a:prstGeom>
            <a:gradFill flip="none" rotWithShape="1">
              <a:gsLst>
                <a:gs pos="0">
                  <a:srgbClr val="D6A213">
                    <a:lumMod val="92000"/>
                  </a:srgbClr>
                </a:gs>
                <a:gs pos="100000">
                  <a:srgbClr val="BF850F">
                    <a:lumMod val="92000"/>
                  </a:srgbClr>
                </a:gs>
                <a:gs pos="51000">
                  <a:srgbClr val="9B5F0D">
                    <a:lumMod val="9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286" name="组合 2285"/>
          <p:cNvGrpSpPr/>
          <p:nvPr/>
        </p:nvGrpSpPr>
        <p:grpSpPr>
          <a:xfrm rot="10800000" flipH="1" flipV="1">
            <a:off x="10408347" y="6424407"/>
            <a:ext cx="433593" cy="433593"/>
            <a:chOff x="5410744" y="2640874"/>
            <a:chExt cx="1450713" cy="1450713"/>
          </a:xfrm>
        </p:grpSpPr>
        <p:sp>
          <p:nvSpPr>
            <p:cNvPr id="2296" name="矩形 229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297" name="矩形 2296"/>
            <p:cNvSpPr>
              <a:spLocks noChangeAspect="1"/>
            </p:cNvSpPr>
            <p:nvPr/>
          </p:nvSpPr>
          <p:spPr>
            <a:xfrm>
              <a:off x="5470102" y="2700232"/>
              <a:ext cx="1332000" cy="1331999"/>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287" name="组合 2286"/>
          <p:cNvGrpSpPr/>
          <p:nvPr/>
        </p:nvGrpSpPr>
        <p:grpSpPr>
          <a:xfrm rot="10800000" flipH="1" flipV="1">
            <a:off x="10860859" y="6424407"/>
            <a:ext cx="433593" cy="433593"/>
            <a:chOff x="5410744" y="2640874"/>
            <a:chExt cx="1450713" cy="1450713"/>
          </a:xfrm>
        </p:grpSpPr>
        <p:sp>
          <p:nvSpPr>
            <p:cNvPr id="2294" name="矩形 229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295" name="矩形 2294"/>
            <p:cNvSpPr>
              <a:spLocks noChangeAspect="1"/>
            </p:cNvSpPr>
            <p:nvPr/>
          </p:nvSpPr>
          <p:spPr>
            <a:xfrm>
              <a:off x="5470102" y="2700232"/>
              <a:ext cx="1332000" cy="1331999"/>
            </a:xfrm>
            <a:prstGeom prst="rect">
              <a:avLst/>
            </a:prstGeom>
            <a:gradFill flip="none" rotWithShape="1">
              <a:gsLst>
                <a:gs pos="0">
                  <a:srgbClr val="974209"/>
                </a:gs>
                <a:gs pos="100000">
                  <a:srgbClr val="76300A"/>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288" name="组合 2287"/>
          <p:cNvGrpSpPr/>
          <p:nvPr/>
        </p:nvGrpSpPr>
        <p:grpSpPr>
          <a:xfrm rot="10800000" flipH="1" flipV="1">
            <a:off x="11313372" y="6424407"/>
            <a:ext cx="433593" cy="433593"/>
            <a:chOff x="5410744" y="2640874"/>
            <a:chExt cx="1450713" cy="1450713"/>
          </a:xfrm>
        </p:grpSpPr>
        <p:sp>
          <p:nvSpPr>
            <p:cNvPr id="2292" name="矩形 229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293" name="矩形 2292"/>
            <p:cNvSpPr>
              <a:spLocks noChangeAspect="1"/>
            </p:cNvSpPr>
            <p:nvPr/>
          </p:nvSpPr>
          <p:spPr>
            <a:xfrm>
              <a:off x="5470102" y="2700232"/>
              <a:ext cx="1332000" cy="1331999"/>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289" name="组合 2288"/>
          <p:cNvGrpSpPr/>
          <p:nvPr/>
        </p:nvGrpSpPr>
        <p:grpSpPr>
          <a:xfrm rot="10800000" flipH="1" flipV="1">
            <a:off x="11765885" y="6424407"/>
            <a:ext cx="433593" cy="433593"/>
            <a:chOff x="5410744" y="2640874"/>
            <a:chExt cx="1450713" cy="1450713"/>
          </a:xfrm>
        </p:grpSpPr>
        <p:sp>
          <p:nvSpPr>
            <p:cNvPr id="2290" name="矩形 228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291" name="矩形 2290"/>
            <p:cNvSpPr>
              <a:spLocks noChangeAspect="1"/>
            </p:cNvSpPr>
            <p:nvPr/>
          </p:nvSpPr>
          <p:spPr>
            <a:xfrm>
              <a:off x="5470102" y="2700232"/>
              <a:ext cx="1332000" cy="1331999"/>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 name="组合 1"/>
          <p:cNvGrpSpPr/>
          <p:nvPr/>
        </p:nvGrpSpPr>
        <p:grpSpPr>
          <a:xfrm>
            <a:off x="2963666" y="292100"/>
            <a:ext cx="6273800" cy="6273800"/>
            <a:chOff x="2963666" y="292100"/>
            <a:chExt cx="6273800" cy="6273800"/>
          </a:xfrm>
        </p:grpSpPr>
        <p:sp>
          <p:nvSpPr>
            <p:cNvPr id="1844" name="Oval 5"/>
            <p:cNvSpPr>
              <a:spLocks noChangeArrowheads="1"/>
            </p:cNvSpPr>
            <p:nvPr/>
          </p:nvSpPr>
          <p:spPr bwMode="auto">
            <a:xfrm>
              <a:off x="3195441" y="523875"/>
              <a:ext cx="5810250" cy="5810250"/>
            </a:xfrm>
            <a:prstGeom prst="ellipse">
              <a:avLst/>
            </a:prstGeom>
            <a:solidFill>
              <a:schemeClr val="tx1"/>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nvGrpSpPr>
            <p:cNvPr id="1845" name="组合 1844"/>
            <p:cNvGrpSpPr/>
            <p:nvPr/>
          </p:nvGrpSpPr>
          <p:grpSpPr>
            <a:xfrm>
              <a:off x="2963666" y="292100"/>
              <a:ext cx="6273800" cy="6273800"/>
              <a:chOff x="2963666" y="292100"/>
              <a:chExt cx="6273800" cy="6273800"/>
            </a:xfrm>
          </p:grpSpPr>
          <p:sp>
            <p:nvSpPr>
              <p:cNvPr id="1846" name="Freeform 6"/>
              <p:cNvSpPr>
                <a:spLocks noEditPoints="1"/>
              </p:cNvSpPr>
              <p:nvPr/>
            </p:nvSpPr>
            <p:spPr bwMode="auto">
              <a:xfrm>
                <a:off x="3041454" y="369888"/>
                <a:ext cx="6118225" cy="6118225"/>
              </a:xfrm>
              <a:custGeom>
                <a:avLst/>
                <a:gdLst>
                  <a:gd name="T0" fmla="*/ 238 w 476"/>
                  <a:gd name="T1" fmla="*/ 470 h 476"/>
                  <a:gd name="T2" fmla="*/ 6 w 476"/>
                  <a:gd name="T3" fmla="*/ 238 h 476"/>
                  <a:gd name="T4" fmla="*/ 238 w 476"/>
                  <a:gd name="T5" fmla="*/ 6 h 476"/>
                  <a:gd name="T6" fmla="*/ 470 w 476"/>
                  <a:gd name="T7" fmla="*/ 238 h 476"/>
                  <a:gd name="T8" fmla="*/ 238 w 476"/>
                  <a:gd name="T9" fmla="*/ 470 h 476"/>
                  <a:gd name="T10" fmla="*/ 238 w 476"/>
                  <a:gd name="T11" fmla="*/ 0 h 476"/>
                  <a:gd name="T12" fmla="*/ 0 w 476"/>
                  <a:gd name="T13" fmla="*/ 238 h 476"/>
                  <a:gd name="T14" fmla="*/ 238 w 476"/>
                  <a:gd name="T15" fmla="*/ 476 h 476"/>
                  <a:gd name="T16" fmla="*/ 476 w 476"/>
                  <a:gd name="T17" fmla="*/ 238 h 476"/>
                  <a:gd name="T18" fmla="*/ 238 w 476"/>
                  <a:gd name="T19" fmla="*/ 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6" h="476">
                    <a:moveTo>
                      <a:pt x="238" y="470"/>
                    </a:moveTo>
                    <a:cubicBezTo>
                      <a:pt x="110" y="470"/>
                      <a:pt x="6" y="367"/>
                      <a:pt x="6" y="238"/>
                    </a:cubicBezTo>
                    <a:cubicBezTo>
                      <a:pt x="6" y="110"/>
                      <a:pt x="110" y="6"/>
                      <a:pt x="238" y="6"/>
                    </a:cubicBezTo>
                    <a:cubicBezTo>
                      <a:pt x="366" y="6"/>
                      <a:pt x="470" y="110"/>
                      <a:pt x="470" y="238"/>
                    </a:cubicBezTo>
                    <a:cubicBezTo>
                      <a:pt x="470" y="367"/>
                      <a:pt x="366" y="470"/>
                      <a:pt x="238" y="470"/>
                    </a:cubicBezTo>
                    <a:moveTo>
                      <a:pt x="238" y="0"/>
                    </a:moveTo>
                    <a:cubicBezTo>
                      <a:pt x="107" y="0"/>
                      <a:pt x="0" y="107"/>
                      <a:pt x="0" y="238"/>
                    </a:cubicBezTo>
                    <a:cubicBezTo>
                      <a:pt x="0" y="370"/>
                      <a:pt x="107" y="476"/>
                      <a:pt x="238" y="476"/>
                    </a:cubicBezTo>
                    <a:cubicBezTo>
                      <a:pt x="369" y="476"/>
                      <a:pt x="476" y="370"/>
                      <a:pt x="476" y="238"/>
                    </a:cubicBezTo>
                    <a:cubicBezTo>
                      <a:pt x="476" y="107"/>
                      <a:pt x="369" y="0"/>
                      <a:pt x="238" y="0"/>
                    </a:cubicBezTo>
                  </a:path>
                </a:pathLst>
              </a:custGeom>
              <a:solidFill>
                <a:srgbClr val="F5FF55"/>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1847" name="Freeform 7"/>
              <p:cNvSpPr>
                <a:spLocks noEditPoints="1"/>
              </p:cNvSpPr>
              <p:nvPr/>
            </p:nvSpPr>
            <p:spPr bwMode="auto">
              <a:xfrm>
                <a:off x="3117654" y="446088"/>
                <a:ext cx="5965825" cy="5965825"/>
              </a:xfrm>
              <a:custGeom>
                <a:avLst/>
                <a:gdLst>
                  <a:gd name="T0" fmla="*/ 232 w 464"/>
                  <a:gd name="T1" fmla="*/ 458 h 464"/>
                  <a:gd name="T2" fmla="*/ 6 w 464"/>
                  <a:gd name="T3" fmla="*/ 232 h 464"/>
                  <a:gd name="T4" fmla="*/ 232 w 464"/>
                  <a:gd name="T5" fmla="*/ 6 h 464"/>
                  <a:gd name="T6" fmla="*/ 458 w 464"/>
                  <a:gd name="T7" fmla="*/ 232 h 464"/>
                  <a:gd name="T8" fmla="*/ 232 w 464"/>
                  <a:gd name="T9" fmla="*/ 458 h 464"/>
                  <a:gd name="T10" fmla="*/ 232 w 464"/>
                  <a:gd name="T11" fmla="*/ 0 h 464"/>
                  <a:gd name="T12" fmla="*/ 0 w 464"/>
                  <a:gd name="T13" fmla="*/ 232 h 464"/>
                  <a:gd name="T14" fmla="*/ 232 w 464"/>
                  <a:gd name="T15" fmla="*/ 464 h 464"/>
                  <a:gd name="T16" fmla="*/ 464 w 464"/>
                  <a:gd name="T17" fmla="*/ 232 h 464"/>
                  <a:gd name="T18" fmla="*/ 232 w 464"/>
                  <a:gd name="T19" fmla="*/ 0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4" h="464">
                    <a:moveTo>
                      <a:pt x="232" y="458"/>
                    </a:moveTo>
                    <a:cubicBezTo>
                      <a:pt x="108" y="458"/>
                      <a:pt x="6" y="357"/>
                      <a:pt x="6" y="232"/>
                    </a:cubicBezTo>
                    <a:cubicBezTo>
                      <a:pt x="6" y="108"/>
                      <a:pt x="108" y="6"/>
                      <a:pt x="232" y="6"/>
                    </a:cubicBezTo>
                    <a:cubicBezTo>
                      <a:pt x="357" y="6"/>
                      <a:pt x="458" y="108"/>
                      <a:pt x="458" y="232"/>
                    </a:cubicBezTo>
                    <a:cubicBezTo>
                      <a:pt x="458" y="357"/>
                      <a:pt x="357" y="458"/>
                      <a:pt x="232" y="458"/>
                    </a:cubicBezTo>
                    <a:moveTo>
                      <a:pt x="232" y="0"/>
                    </a:moveTo>
                    <a:cubicBezTo>
                      <a:pt x="104" y="0"/>
                      <a:pt x="0" y="104"/>
                      <a:pt x="0" y="232"/>
                    </a:cubicBezTo>
                    <a:cubicBezTo>
                      <a:pt x="0" y="361"/>
                      <a:pt x="104" y="464"/>
                      <a:pt x="232" y="464"/>
                    </a:cubicBezTo>
                    <a:cubicBezTo>
                      <a:pt x="360" y="464"/>
                      <a:pt x="464" y="361"/>
                      <a:pt x="464" y="232"/>
                    </a:cubicBezTo>
                    <a:cubicBezTo>
                      <a:pt x="464" y="104"/>
                      <a:pt x="360" y="0"/>
                      <a:pt x="232" y="0"/>
                    </a:cubicBezTo>
                  </a:path>
                </a:pathLst>
              </a:custGeom>
              <a:solidFill>
                <a:srgbClr val="EBFF1C"/>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1848" name="Freeform 8"/>
              <p:cNvSpPr>
                <a:spLocks noEditPoints="1"/>
              </p:cNvSpPr>
              <p:nvPr/>
            </p:nvSpPr>
            <p:spPr bwMode="auto">
              <a:xfrm>
                <a:off x="3195441" y="517525"/>
                <a:ext cx="5810250" cy="5822950"/>
              </a:xfrm>
              <a:custGeom>
                <a:avLst/>
                <a:gdLst>
                  <a:gd name="T0" fmla="*/ 226 w 452"/>
                  <a:gd name="T1" fmla="*/ 453 h 453"/>
                  <a:gd name="T2" fmla="*/ 0 w 452"/>
                  <a:gd name="T3" fmla="*/ 226 h 453"/>
                  <a:gd name="T4" fmla="*/ 226 w 452"/>
                  <a:gd name="T5" fmla="*/ 0 h 453"/>
                  <a:gd name="T6" fmla="*/ 452 w 452"/>
                  <a:gd name="T7" fmla="*/ 226 h 453"/>
                  <a:gd name="T8" fmla="*/ 226 w 452"/>
                  <a:gd name="T9" fmla="*/ 453 h 453"/>
                  <a:gd name="T10" fmla="*/ 226 w 452"/>
                  <a:gd name="T11" fmla="*/ 12 h 453"/>
                  <a:gd name="T12" fmla="*/ 11 w 452"/>
                  <a:gd name="T13" fmla="*/ 226 h 453"/>
                  <a:gd name="T14" fmla="*/ 226 w 452"/>
                  <a:gd name="T15" fmla="*/ 441 h 453"/>
                  <a:gd name="T16" fmla="*/ 441 w 452"/>
                  <a:gd name="T17" fmla="*/ 226 h 453"/>
                  <a:gd name="T18" fmla="*/ 226 w 452"/>
                  <a:gd name="T19" fmla="*/ 12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2" h="453">
                    <a:moveTo>
                      <a:pt x="226" y="453"/>
                    </a:moveTo>
                    <a:cubicBezTo>
                      <a:pt x="102" y="453"/>
                      <a:pt x="0" y="351"/>
                      <a:pt x="0" y="226"/>
                    </a:cubicBezTo>
                    <a:cubicBezTo>
                      <a:pt x="0" y="102"/>
                      <a:pt x="102" y="0"/>
                      <a:pt x="226" y="0"/>
                    </a:cubicBezTo>
                    <a:cubicBezTo>
                      <a:pt x="351" y="0"/>
                      <a:pt x="452" y="102"/>
                      <a:pt x="452" y="226"/>
                    </a:cubicBezTo>
                    <a:cubicBezTo>
                      <a:pt x="452" y="351"/>
                      <a:pt x="351" y="453"/>
                      <a:pt x="226" y="453"/>
                    </a:cubicBezTo>
                    <a:close/>
                    <a:moveTo>
                      <a:pt x="226" y="12"/>
                    </a:moveTo>
                    <a:cubicBezTo>
                      <a:pt x="108" y="12"/>
                      <a:pt x="11" y="108"/>
                      <a:pt x="11" y="226"/>
                    </a:cubicBezTo>
                    <a:cubicBezTo>
                      <a:pt x="11" y="345"/>
                      <a:pt x="108" y="441"/>
                      <a:pt x="226" y="441"/>
                    </a:cubicBezTo>
                    <a:cubicBezTo>
                      <a:pt x="345" y="441"/>
                      <a:pt x="441" y="345"/>
                      <a:pt x="441" y="226"/>
                    </a:cubicBezTo>
                    <a:cubicBezTo>
                      <a:pt x="441" y="108"/>
                      <a:pt x="345" y="12"/>
                      <a:pt x="226" y="12"/>
                    </a:cubicBezTo>
                    <a:close/>
                  </a:path>
                </a:pathLst>
              </a:custGeom>
              <a:gradFill>
                <a:gsLst>
                  <a:gs pos="15000">
                    <a:srgbClr val="D6A213"/>
                  </a:gs>
                  <a:gs pos="0">
                    <a:srgbClr val="974209"/>
                  </a:gs>
                  <a:gs pos="97000">
                    <a:srgbClr val="763009"/>
                  </a:gs>
                  <a:gs pos="83000">
                    <a:srgbClr val="D6A213"/>
                  </a:gs>
                  <a:gs pos="66000">
                    <a:srgbClr val="76300A"/>
                  </a:gs>
                  <a:gs pos="53200">
                    <a:srgbClr val="EB9619"/>
                  </a:gs>
                  <a:gs pos="35000">
                    <a:srgbClr val="974209"/>
                  </a:gs>
                </a:gsLst>
                <a:lin ang="8100000" scaled="1"/>
              </a:gra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1849" name="Freeform 9"/>
              <p:cNvSpPr>
                <a:spLocks noEditPoints="1"/>
              </p:cNvSpPr>
              <p:nvPr/>
            </p:nvSpPr>
            <p:spPr bwMode="auto">
              <a:xfrm>
                <a:off x="2963666" y="292100"/>
                <a:ext cx="6273800" cy="6273800"/>
              </a:xfrm>
              <a:custGeom>
                <a:avLst/>
                <a:gdLst>
                  <a:gd name="T0" fmla="*/ 244 w 488"/>
                  <a:gd name="T1" fmla="*/ 488 h 488"/>
                  <a:gd name="T2" fmla="*/ 0 w 488"/>
                  <a:gd name="T3" fmla="*/ 244 h 488"/>
                  <a:gd name="T4" fmla="*/ 244 w 488"/>
                  <a:gd name="T5" fmla="*/ 0 h 488"/>
                  <a:gd name="T6" fmla="*/ 488 w 488"/>
                  <a:gd name="T7" fmla="*/ 244 h 488"/>
                  <a:gd name="T8" fmla="*/ 244 w 488"/>
                  <a:gd name="T9" fmla="*/ 488 h 488"/>
                  <a:gd name="T10" fmla="*/ 244 w 488"/>
                  <a:gd name="T11" fmla="*/ 24 h 488"/>
                  <a:gd name="T12" fmla="*/ 24 w 488"/>
                  <a:gd name="T13" fmla="*/ 244 h 488"/>
                  <a:gd name="T14" fmla="*/ 244 w 488"/>
                  <a:gd name="T15" fmla="*/ 464 h 488"/>
                  <a:gd name="T16" fmla="*/ 464 w 488"/>
                  <a:gd name="T17" fmla="*/ 244 h 488"/>
                  <a:gd name="T18" fmla="*/ 244 w 488"/>
                  <a:gd name="T19" fmla="*/ 24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8" h="488">
                    <a:moveTo>
                      <a:pt x="244" y="488"/>
                    </a:moveTo>
                    <a:cubicBezTo>
                      <a:pt x="110" y="488"/>
                      <a:pt x="0" y="379"/>
                      <a:pt x="0" y="244"/>
                    </a:cubicBezTo>
                    <a:cubicBezTo>
                      <a:pt x="0" y="110"/>
                      <a:pt x="110" y="0"/>
                      <a:pt x="244" y="0"/>
                    </a:cubicBezTo>
                    <a:cubicBezTo>
                      <a:pt x="379" y="0"/>
                      <a:pt x="488" y="110"/>
                      <a:pt x="488" y="244"/>
                    </a:cubicBezTo>
                    <a:cubicBezTo>
                      <a:pt x="488" y="379"/>
                      <a:pt x="379" y="488"/>
                      <a:pt x="244" y="488"/>
                    </a:cubicBezTo>
                    <a:close/>
                    <a:moveTo>
                      <a:pt x="244" y="24"/>
                    </a:moveTo>
                    <a:cubicBezTo>
                      <a:pt x="123" y="24"/>
                      <a:pt x="24" y="123"/>
                      <a:pt x="24" y="244"/>
                    </a:cubicBezTo>
                    <a:cubicBezTo>
                      <a:pt x="24" y="366"/>
                      <a:pt x="123" y="464"/>
                      <a:pt x="244" y="464"/>
                    </a:cubicBezTo>
                    <a:cubicBezTo>
                      <a:pt x="366" y="464"/>
                      <a:pt x="464" y="366"/>
                      <a:pt x="464" y="244"/>
                    </a:cubicBezTo>
                    <a:cubicBezTo>
                      <a:pt x="464" y="123"/>
                      <a:pt x="366" y="24"/>
                      <a:pt x="244" y="24"/>
                    </a:cubicBezTo>
                    <a:close/>
                  </a:path>
                </a:pathLst>
              </a:custGeom>
              <a:gradFill flip="none" rotWithShape="1">
                <a:gsLst>
                  <a:gs pos="20000">
                    <a:srgbClr val="D6A213"/>
                  </a:gs>
                  <a:gs pos="0">
                    <a:srgbClr val="974209"/>
                  </a:gs>
                  <a:gs pos="100000">
                    <a:srgbClr val="974209"/>
                  </a:gs>
                  <a:gs pos="87149">
                    <a:srgbClr val="D6A213"/>
                  </a:gs>
                  <a:gs pos="72482">
                    <a:srgbClr val="974209"/>
                  </a:gs>
                  <a:gs pos="53200">
                    <a:srgbClr val="F4E961"/>
                  </a:gs>
                  <a:gs pos="39000">
                    <a:srgbClr val="974209"/>
                  </a:gs>
                </a:gsLst>
                <a:lin ang="5400000" scaled="1"/>
                <a:tileRect/>
              </a:gra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grpSp>
      <p:sp>
        <p:nvSpPr>
          <p:cNvPr id="2073" name="文本框 2072"/>
          <p:cNvSpPr txBox="1"/>
          <p:nvPr/>
        </p:nvSpPr>
        <p:spPr>
          <a:xfrm>
            <a:off x="3669045" y="3777430"/>
            <a:ext cx="4853911" cy="707886"/>
          </a:xfrm>
          <a:prstGeom prst="rect">
            <a:avLst/>
          </a:prstGeom>
          <a:noFill/>
        </p:spPr>
        <p:txBody>
          <a:bodyPr wrap="square" rtlCol="0">
            <a:spAutoFit/>
          </a:bodyPr>
          <a:lstStyle/>
          <a:p>
            <a:pPr algn="ctr"/>
            <a:r>
              <a:rPr lang="zh-CN" altLang="en-US" sz="4000" b="1" dirty="0">
                <a:gradFill>
                  <a:gsLst>
                    <a:gs pos="0">
                      <a:srgbClr val="974209"/>
                    </a:gs>
                    <a:gs pos="100000">
                      <a:srgbClr val="974209"/>
                    </a:gs>
                    <a:gs pos="51000">
                      <a:srgbClr val="F4E961"/>
                    </a:gs>
                  </a:gsLst>
                  <a:lin ang="5400000" scaled="1"/>
                </a:gradFill>
                <a:latin typeface="微软雅黑" panose="020B0503020204020204" pitchFamily="34" charset="-122"/>
                <a:ea typeface="微软雅黑" panose="020B0503020204020204" pitchFamily="34" charset="-122"/>
              </a:rPr>
              <a:t>年度总结</a:t>
            </a:r>
            <a:r>
              <a:rPr lang="en-US" altLang="zh-CN" sz="4000" b="1" dirty="0">
                <a:gradFill>
                  <a:gsLst>
                    <a:gs pos="0">
                      <a:srgbClr val="974209"/>
                    </a:gs>
                    <a:gs pos="100000">
                      <a:srgbClr val="974209"/>
                    </a:gs>
                    <a:gs pos="51000">
                      <a:srgbClr val="F4E961"/>
                    </a:gs>
                  </a:gsLst>
                  <a:lin ang="5400000" scaled="1"/>
                </a:gradFill>
                <a:latin typeface="微软雅黑" panose="020B0503020204020204" pitchFamily="34" charset="-122"/>
                <a:ea typeface="微软雅黑" panose="020B0503020204020204" pitchFamily="34" charset="-122"/>
              </a:rPr>
              <a:t>&amp;</a:t>
            </a:r>
            <a:r>
              <a:rPr lang="zh-CN" altLang="en-US" sz="4000" b="1" dirty="0">
                <a:gradFill>
                  <a:gsLst>
                    <a:gs pos="0">
                      <a:srgbClr val="974209"/>
                    </a:gs>
                    <a:gs pos="100000">
                      <a:srgbClr val="974209"/>
                    </a:gs>
                    <a:gs pos="51000">
                      <a:srgbClr val="F4E961"/>
                    </a:gs>
                  </a:gsLst>
                  <a:lin ang="5400000" scaled="1"/>
                </a:gradFill>
                <a:latin typeface="微软雅黑" panose="020B0503020204020204" pitchFamily="34" charset="-122"/>
                <a:ea typeface="微软雅黑" panose="020B0503020204020204" pitchFamily="34" charset="-122"/>
              </a:rPr>
              <a:t>工作计划</a:t>
            </a:r>
          </a:p>
        </p:txBody>
      </p:sp>
      <p:sp>
        <p:nvSpPr>
          <p:cNvPr id="2074" name="文本框 2073"/>
          <p:cNvSpPr txBox="1"/>
          <p:nvPr/>
        </p:nvSpPr>
        <p:spPr>
          <a:xfrm>
            <a:off x="3931109" y="4435591"/>
            <a:ext cx="4329783" cy="369332"/>
          </a:xfrm>
          <a:prstGeom prst="rect">
            <a:avLst/>
          </a:prstGeom>
          <a:noFill/>
        </p:spPr>
        <p:txBody>
          <a:bodyPr wrap="square" rtlCol="0">
            <a:spAutoFit/>
          </a:bodyPr>
          <a:lstStyle/>
          <a:p>
            <a:pPr algn="ctr"/>
            <a:r>
              <a:rPr lang="zh-CN" altLang="en-US" dirty="0" smtClean="0">
                <a:gradFill>
                  <a:gsLst>
                    <a:gs pos="0">
                      <a:srgbClr val="D6A213"/>
                    </a:gs>
                    <a:gs pos="100000">
                      <a:srgbClr val="D6A213"/>
                    </a:gs>
                    <a:gs pos="44000">
                      <a:srgbClr val="F4E961"/>
                    </a:gs>
                  </a:gsLst>
                  <a:lin ang="5400000" scaled="1"/>
                </a:gradFill>
                <a:latin typeface="微软雅黑" panose="020B0503020204020204" pitchFamily="34" charset="-122"/>
                <a:ea typeface="微软雅黑" panose="020B0503020204020204" pitchFamily="34" charset="-122"/>
              </a:rPr>
              <a:t>亮亮图文旗舰店</a:t>
            </a:r>
            <a:endParaRPr dirty="0">
              <a:gradFill>
                <a:gsLst>
                  <a:gs pos="0">
                    <a:srgbClr val="D6A213"/>
                  </a:gs>
                  <a:gs pos="100000">
                    <a:srgbClr val="D6A213"/>
                  </a:gs>
                  <a:gs pos="44000">
                    <a:srgbClr val="F4E961"/>
                  </a:gs>
                </a:gsLst>
                <a:lin ang="5400000" scaled="1"/>
              </a:gradFill>
              <a:latin typeface="微软雅黑" panose="020B0503020204020204" pitchFamily="34" charset="-122"/>
              <a:ea typeface="微软雅黑" panose="020B0503020204020204" pitchFamily="34" charset="-122"/>
            </a:endParaRPr>
          </a:p>
        </p:txBody>
      </p:sp>
      <p:cxnSp>
        <p:nvCxnSpPr>
          <p:cNvPr id="2075" name="直接连接符 2074"/>
          <p:cNvCxnSpPr/>
          <p:nvPr/>
        </p:nvCxnSpPr>
        <p:spPr>
          <a:xfrm>
            <a:off x="3923662" y="4620257"/>
            <a:ext cx="1207595" cy="0"/>
          </a:xfrm>
          <a:prstGeom prst="line">
            <a:avLst/>
          </a:prstGeom>
          <a:ln w="25400">
            <a:gradFill>
              <a:gsLst>
                <a:gs pos="0">
                  <a:srgbClr val="D6A213"/>
                </a:gs>
                <a:gs pos="100000">
                  <a:srgbClr val="974209"/>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076" name="直接连接符 2075"/>
          <p:cNvCxnSpPr/>
          <p:nvPr/>
        </p:nvCxnSpPr>
        <p:spPr>
          <a:xfrm>
            <a:off x="7060743" y="4620257"/>
            <a:ext cx="1207595" cy="0"/>
          </a:xfrm>
          <a:prstGeom prst="line">
            <a:avLst/>
          </a:prstGeom>
          <a:ln w="25400">
            <a:gradFill>
              <a:gsLst>
                <a:gs pos="0">
                  <a:srgbClr val="D6A213"/>
                </a:gs>
                <a:gs pos="100000">
                  <a:srgbClr val="974209"/>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3" name="Flo Rida - Whistle - 原版伴奏">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233715" y="627743"/>
            <a:ext cx="609600" cy="609600"/>
          </a:xfrm>
          <a:prstGeom prst="rect">
            <a:avLst/>
          </a:prstGeom>
        </p:spPr>
      </p:pic>
      <p:sp>
        <p:nvSpPr>
          <p:cNvPr id="7" name="文本框 6"/>
          <p:cNvSpPr txBox="1"/>
          <p:nvPr/>
        </p:nvSpPr>
        <p:spPr>
          <a:xfrm>
            <a:off x="3433354" y="1633875"/>
            <a:ext cx="5685246" cy="1844040"/>
          </a:xfrm>
          <a:prstGeom prst="rect">
            <a:avLst/>
          </a:prstGeom>
          <a:noFill/>
        </p:spPr>
        <p:txBody>
          <a:bodyPr wrap="square" rtlCol="0">
            <a:spAutoFit/>
          </a:bodyPr>
          <a:lstStyle/>
          <a:p>
            <a:pPr algn="ctr"/>
            <a:r>
              <a:rPr lang="en-US" altLang="zh-CN" sz="11500" dirty="0" smtClean="0">
                <a:gradFill>
                  <a:gsLst>
                    <a:gs pos="0">
                      <a:srgbClr val="B28B26"/>
                    </a:gs>
                    <a:gs pos="97000">
                      <a:srgbClr val="B28B26"/>
                    </a:gs>
                    <a:gs pos="67000">
                      <a:srgbClr val="FBFA72"/>
                    </a:gs>
                    <a:gs pos="39000">
                      <a:srgbClr val="B28B26"/>
                    </a:gs>
                    <a:gs pos="7000">
                      <a:srgbClr val="FBFA72"/>
                    </a:gs>
                  </a:gsLst>
                  <a:lin ang="0" scaled="1"/>
                </a:gradFill>
                <a:effectLst>
                  <a:reflection blurRad="6350" stA="37000" endPos="37000" dir="5400000" sy="-100000" algn="bl" rotWithShape="0"/>
                </a:effectLst>
                <a:latin typeface="04b_21" panose="00000400000000000000" pitchFamily="2" charset="0"/>
              </a:rPr>
              <a:t>2019</a:t>
            </a:r>
            <a:endParaRPr lang="zh-CN" altLang="en-US" sz="11500" dirty="0">
              <a:gradFill>
                <a:gsLst>
                  <a:gs pos="0">
                    <a:srgbClr val="B28B26"/>
                  </a:gs>
                  <a:gs pos="97000">
                    <a:srgbClr val="B28B26"/>
                  </a:gs>
                  <a:gs pos="67000">
                    <a:srgbClr val="FBFA72"/>
                  </a:gs>
                  <a:gs pos="39000">
                    <a:srgbClr val="B28B26"/>
                  </a:gs>
                  <a:gs pos="7000">
                    <a:srgbClr val="FBFA72"/>
                  </a:gs>
                </a:gsLst>
                <a:lin ang="0" scaled="1"/>
              </a:gradFill>
              <a:effectLst>
                <a:reflection blurRad="6350" stA="37000" endPos="37000" dir="5400000" sy="-100000" algn="bl" rotWithShape="0"/>
              </a:effectLst>
              <a:latin typeface="04b_21" panose="00000400000000000000" pitchFamily="2" charset="0"/>
            </a:endParaRPr>
          </a:p>
        </p:txBody>
      </p:sp>
    </p:spTree>
  </p:cSld>
  <p:clrMapOvr>
    <a:masterClrMapping/>
  </p:clrMapOvr>
  <mc:AlternateContent xmlns:mc="http://schemas.openxmlformats.org/markup-compatibility/2006">
    <mc:Choice xmlns:p14="http://schemas.microsoft.com/office/powerpoint/2010/main" xmlns=""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31" presetClass="entr" presetSubtype="0" fill="hold" nodeType="withEffect">
                                  <p:stCondLst>
                                    <p:cond delay="500"/>
                                  </p:stCondLst>
                                  <p:childTnLst>
                                    <p:set>
                                      <p:cBhvr>
                                        <p:cTn id="8" dur="1" fill="hold">
                                          <p:stCondLst>
                                            <p:cond delay="0"/>
                                          </p:stCondLst>
                                        </p:cTn>
                                        <p:tgtEl>
                                          <p:spTgt spid="6"/>
                                        </p:tgtEl>
                                        <p:attrNameLst>
                                          <p:attrName>style.visibility</p:attrName>
                                        </p:attrNameLst>
                                      </p:cBhvr>
                                      <p:to>
                                        <p:strVal val="visible"/>
                                      </p:to>
                                    </p:set>
                                    <p:anim calcmode="lin" valueType="num">
                                      <p:cBhvr>
                                        <p:cTn id="9" dur="750" fill="hold"/>
                                        <p:tgtEl>
                                          <p:spTgt spid="6"/>
                                        </p:tgtEl>
                                        <p:attrNameLst>
                                          <p:attrName>ppt_w</p:attrName>
                                        </p:attrNameLst>
                                      </p:cBhvr>
                                      <p:tavLst>
                                        <p:tav tm="0">
                                          <p:val>
                                            <p:fltVal val="0"/>
                                          </p:val>
                                        </p:tav>
                                        <p:tav tm="100000">
                                          <p:val>
                                            <p:strVal val="#ppt_w"/>
                                          </p:val>
                                        </p:tav>
                                      </p:tavLst>
                                    </p:anim>
                                    <p:anim calcmode="lin" valueType="num">
                                      <p:cBhvr>
                                        <p:cTn id="10" dur="750" fill="hold"/>
                                        <p:tgtEl>
                                          <p:spTgt spid="6"/>
                                        </p:tgtEl>
                                        <p:attrNameLst>
                                          <p:attrName>ppt_h</p:attrName>
                                        </p:attrNameLst>
                                      </p:cBhvr>
                                      <p:tavLst>
                                        <p:tav tm="0">
                                          <p:val>
                                            <p:fltVal val="0"/>
                                          </p:val>
                                        </p:tav>
                                        <p:tav tm="100000">
                                          <p:val>
                                            <p:strVal val="#ppt_h"/>
                                          </p:val>
                                        </p:tav>
                                      </p:tavLst>
                                    </p:anim>
                                    <p:anim calcmode="lin" valueType="num">
                                      <p:cBhvr>
                                        <p:cTn id="11" dur="750" fill="hold"/>
                                        <p:tgtEl>
                                          <p:spTgt spid="6"/>
                                        </p:tgtEl>
                                        <p:attrNameLst>
                                          <p:attrName>style.rotation</p:attrName>
                                        </p:attrNameLst>
                                      </p:cBhvr>
                                      <p:tavLst>
                                        <p:tav tm="0">
                                          <p:val>
                                            <p:fltVal val="90"/>
                                          </p:val>
                                        </p:tav>
                                        <p:tav tm="100000">
                                          <p:val>
                                            <p:fltVal val="0"/>
                                          </p:val>
                                        </p:tav>
                                      </p:tavLst>
                                    </p:anim>
                                    <p:animEffect transition="in" filter="fade">
                                      <p:cBhvr>
                                        <p:cTn id="12" dur="750"/>
                                        <p:tgtEl>
                                          <p:spTgt spid="6"/>
                                        </p:tgtEl>
                                      </p:cBhvr>
                                    </p:animEffect>
                                  </p:childTnLst>
                                </p:cTn>
                              </p:par>
                              <p:par>
                                <p:cTn id="13" presetID="31" presetClass="entr" presetSubtype="0" fill="hold" nodeType="withEffect">
                                  <p:stCondLst>
                                    <p:cond delay="500"/>
                                  </p:stCondLst>
                                  <p:childTnLst>
                                    <p:set>
                                      <p:cBhvr>
                                        <p:cTn id="14" dur="1" fill="hold">
                                          <p:stCondLst>
                                            <p:cond delay="0"/>
                                          </p:stCondLst>
                                        </p:cTn>
                                        <p:tgtEl>
                                          <p:spTgt spid="527"/>
                                        </p:tgtEl>
                                        <p:attrNameLst>
                                          <p:attrName>style.visibility</p:attrName>
                                        </p:attrNameLst>
                                      </p:cBhvr>
                                      <p:to>
                                        <p:strVal val="visible"/>
                                      </p:to>
                                    </p:set>
                                    <p:anim calcmode="lin" valueType="num">
                                      <p:cBhvr>
                                        <p:cTn id="15" dur="750" fill="hold"/>
                                        <p:tgtEl>
                                          <p:spTgt spid="527"/>
                                        </p:tgtEl>
                                        <p:attrNameLst>
                                          <p:attrName>ppt_w</p:attrName>
                                        </p:attrNameLst>
                                      </p:cBhvr>
                                      <p:tavLst>
                                        <p:tav tm="0">
                                          <p:val>
                                            <p:fltVal val="0"/>
                                          </p:val>
                                        </p:tav>
                                        <p:tav tm="100000">
                                          <p:val>
                                            <p:strVal val="#ppt_w"/>
                                          </p:val>
                                        </p:tav>
                                      </p:tavLst>
                                    </p:anim>
                                    <p:anim calcmode="lin" valueType="num">
                                      <p:cBhvr>
                                        <p:cTn id="16" dur="750" fill="hold"/>
                                        <p:tgtEl>
                                          <p:spTgt spid="527"/>
                                        </p:tgtEl>
                                        <p:attrNameLst>
                                          <p:attrName>ppt_h</p:attrName>
                                        </p:attrNameLst>
                                      </p:cBhvr>
                                      <p:tavLst>
                                        <p:tav tm="0">
                                          <p:val>
                                            <p:fltVal val="0"/>
                                          </p:val>
                                        </p:tav>
                                        <p:tav tm="100000">
                                          <p:val>
                                            <p:strVal val="#ppt_h"/>
                                          </p:val>
                                        </p:tav>
                                      </p:tavLst>
                                    </p:anim>
                                    <p:anim calcmode="lin" valueType="num">
                                      <p:cBhvr>
                                        <p:cTn id="17" dur="750" fill="hold"/>
                                        <p:tgtEl>
                                          <p:spTgt spid="527"/>
                                        </p:tgtEl>
                                        <p:attrNameLst>
                                          <p:attrName>style.rotation</p:attrName>
                                        </p:attrNameLst>
                                      </p:cBhvr>
                                      <p:tavLst>
                                        <p:tav tm="0">
                                          <p:val>
                                            <p:fltVal val="90"/>
                                          </p:val>
                                        </p:tav>
                                        <p:tav tm="100000">
                                          <p:val>
                                            <p:fltVal val="0"/>
                                          </p:val>
                                        </p:tav>
                                      </p:tavLst>
                                    </p:anim>
                                    <p:animEffect transition="in" filter="fade">
                                      <p:cBhvr>
                                        <p:cTn id="18" dur="750"/>
                                        <p:tgtEl>
                                          <p:spTgt spid="527"/>
                                        </p:tgtEl>
                                      </p:cBhvr>
                                    </p:animEffect>
                                  </p:childTnLst>
                                </p:cTn>
                              </p:par>
                              <p:par>
                                <p:cTn id="19" presetID="31" presetClass="entr" presetSubtype="0" fill="hold" nodeType="withEffect">
                                  <p:stCondLst>
                                    <p:cond delay="500"/>
                                  </p:stCondLst>
                                  <p:childTnLst>
                                    <p:set>
                                      <p:cBhvr>
                                        <p:cTn id="20" dur="1" fill="hold">
                                          <p:stCondLst>
                                            <p:cond delay="0"/>
                                          </p:stCondLst>
                                        </p:cTn>
                                        <p:tgtEl>
                                          <p:spTgt spid="530"/>
                                        </p:tgtEl>
                                        <p:attrNameLst>
                                          <p:attrName>style.visibility</p:attrName>
                                        </p:attrNameLst>
                                      </p:cBhvr>
                                      <p:to>
                                        <p:strVal val="visible"/>
                                      </p:to>
                                    </p:set>
                                    <p:anim calcmode="lin" valueType="num">
                                      <p:cBhvr>
                                        <p:cTn id="21" dur="750" fill="hold"/>
                                        <p:tgtEl>
                                          <p:spTgt spid="530"/>
                                        </p:tgtEl>
                                        <p:attrNameLst>
                                          <p:attrName>ppt_w</p:attrName>
                                        </p:attrNameLst>
                                      </p:cBhvr>
                                      <p:tavLst>
                                        <p:tav tm="0">
                                          <p:val>
                                            <p:fltVal val="0"/>
                                          </p:val>
                                        </p:tav>
                                        <p:tav tm="100000">
                                          <p:val>
                                            <p:strVal val="#ppt_w"/>
                                          </p:val>
                                        </p:tav>
                                      </p:tavLst>
                                    </p:anim>
                                    <p:anim calcmode="lin" valueType="num">
                                      <p:cBhvr>
                                        <p:cTn id="22" dur="750" fill="hold"/>
                                        <p:tgtEl>
                                          <p:spTgt spid="530"/>
                                        </p:tgtEl>
                                        <p:attrNameLst>
                                          <p:attrName>ppt_h</p:attrName>
                                        </p:attrNameLst>
                                      </p:cBhvr>
                                      <p:tavLst>
                                        <p:tav tm="0">
                                          <p:val>
                                            <p:fltVal val="0"/>
                                          </p:val>
                                        </p:tav>
                                        <p:tav tm="100000">
                                          <p:val>
                                            <p:strVal val="#ppt_h"/>
                                          </p:val>
                                        </p:tav>
                                      </p:tavLst>
                                    </p:anim>
                                    <p:anim calcmode="lin" valueType="num">
                                      <p:cBhvr>
                                        <p:cTn id="23" dur="750" fill="hold"/>
                                        <p:tgtEl>
                                          <p:spTgt spid="530"/>
                                        </p:tgtEl>
                                        <p:attrNameLst>
                                          <p:attrName>style.rotation</p:attrName>
                                        </p:attrNameLst>
                                      </p:cBhvr>
                                      <p:tavLst>
                                        <p:tav tm="0">
                                          <p:val>
                                            <p:fltVal val="90"/>
                                          </p:val>
                                        </p:tav>
                                        <p:tav tm="100000">
                                          <p:val>
                                            <p:fltVal val="0"/>
                                          </p:val>
                                        </p:tav>
                                      </p:tavLst>
                                    </p:anim>
                                    <p:animEffect transition="in" filter="fade">
                                      <p:cBhvr>
                                        <p:cTn id="24" dur="750"/>
                                        <p:tgtEl>
                                          <p:spTgt spid="530"/>
                                        </p:tgtEl>
                                      </p:cBhvr>
                                    </p:animEffect>
                                  </p:childTnLst>
                                </p:cTn>
                              </p:par>
                              <p:par>
                                <p:cTn id="25" presetID="31" presetClass="entr" presetSubtype="0" fill="hold" nodeType="withEffect">
                                  <p:stCondLst>
                                    <p:cond delay="500"/>
                                  </p:stCondLst>
                                  <p:childTnLst>
                                    <p:set>
                                      <p:cBhvr>
                                        <p:cTn id="26" dur="1" fill="hold">
                                          <p:stCondLst>
                                            <p:cond delay="0"/>
                                          </p:stCondLst>
                                        </p:cTn>
                                        <p:tgtEl>
                                          <p:spTgt spid="533"/>
                                        </p:tgtEl>
                                        <p:attrNameLst>
                                          <p:attrName>style.visibility</p:attrName>
                                        </p:attrNameLst>
                                      </p:cBhvr>
                                      <p:to>
                                        <p:strVal val="visible"/>
                                      </p:to>
                                    </p:set>
                                    <p:anim calcmode="lin" valueType="num">
                                      <p:cBhvr>
                                        <p:cTn id="27" dur="750" fill="hold"/>
                                        <p:tgtEl>
                                          <p:spTgt spid="533"/>
                                        </p:tgtEl>
                                        <p:attrNameLst>
                                          <p:attrName>ppt_w</p:attrName>
                                        </p:attrNameLst>
                                      </p:cBhvr>
                                      <p:tavLst>
                                        <p:tav tm="0">
                                          <p:val>
                                            <p:fltVal val="0"/>
                                          </p:val>
                                        </p:tav>
                                        <p:tav tm="100000">
                                          <p:val>
                                            <p:strVal val="#ppt_w"/>
                                          </p:val>
                                        </p:tav>
                                      </p:tavLst>
                                    </p:anim>
                                    <p:anim calcmode="lin" valueType="num">
                                      <p:cBhvr>
                                        <p:cTn id="28" dur="750" fill="hold"/>
                                        <p:tgtEl>
                                          <p:spTgt spid="533"/>
                                        </p:tgtEl>
                                        <p:attrNameLst>
                                          <p:attrName>ppt_h</p:attrName>
                                        </p:attrNameLst>
                                      </p:cBhvr>
                                      <p:tavLst>
                                        <p:tav tm="0">
                                          <p:val>
                                            <p:fltVal val="0"/>
                                          </p:val>
                                        </p:tav>
                                        <p:tav tm="100000">
                                          <p:val>
                                            <p:strVal val="#ppt_h"/>
                                          </p:val>
                                        </p:tav>
                                      </p:tavLst>
                                    </p:anim>
                                    <p:anim calcmode="lin" valueType="num">
                                      <p:cBhvr>
                                        <p:cTn id="29" dur="750" fill="hold"/>
                                        <p:tgtEl>
                                          <p:spTgt spid="533"/>
                                        </p:tgtEl>
                                        <p:attrNameLst>
                                          <p:attrName>style.rotation</p:attrName>
                                        </p:attrNameLst>
                                      </p:cBhvr>
                                      <p:tavLst>
                                        <p:tav tm="0">
                                          <p:val>
                                            <p:fltVal val="90"/>
                                          </p:val>
                                        </p:tav>
                                        <p:tav tm="100000">
                                          <p:val>
                                            <p:fltVal val="0"/>
                                          </p:val>
                                        </p:tav>
                                      </p:tavLst>
                                    </p:anim>
                                    <p:animEffect transition="in" filter="fade">
                                      <p:cBhvr>
                                        <p:cTn id="30" dur="750"/>
                                        <p:tgtEl>
                                          <p:spTgt spid="533"/>
                                        </p:tgtEl>
                                      </p:cBhvr>
                                    </p:animEffect>
                                  </p:childTnLst>
                                </p:cTn>
                              </p:par>
                              <p:par>
                                <p:cTn id="31" presetID="31" presetClass="entr" presetSubtype="0" fill="hold" nodeType="withEffect">
                                  <p:stCondLst>
                                    <p:cond delay="500"/>
                                  </p:stCondLst>
                                  <p:childTnLst>
                                    <p:set>
                                      <p:cBhvr>
                                        <p:cTn id="32" dur="1" fill="hold">
                                          <p:stCondLst>
                                            <p:cond delay="0"/>
                                          </p:stCondLst>
                                        </p:cTn>
                                        <p:tgtEl>
                                          <p:spTgt spid="536"/>
                                        </p:tgtEl>
                                        <p:attrNameLst>
                                          <p:attrName>style.visibility</p:attrName>
                                        </p:attrNameLst>
                                      </p:cBhvr>
                                      <p:to>
                                        <p:strVal val="visible"/>
                                      </p:to>
                                    </p:set>
                                    <p:anim calcmode="lin" valueType="num">
                                      <p:cBhvr>
                                        <p:cTn id="33" dur="750" fill="hold"/>
                                        <p:tgtEl>
                                          <p:spTgt spid="536"/>
                                        </p:tgtEl>
                                        <p:attrNameLst>
                                          <p:attrName>ppt_w</p:attrName>
                                        </p:attrNameLst>
                                      </p:cBhvr>
                                      <p:tavLst>
                                        <p:tav tm="0">
                                          <p:val>
                                            <p:fltVal val="0"/>
                                          </p:val>
                                        </p:tav>
                                        <p:tav tm="100000">
                                          <p:val>
                                            <p:strVal val="#ppt_w"/>
                                          </p:val>
                                        </p:tav>
                                      </p:tavLst>
                                    </p:anim>
                                    <p:anim calcmode="lin" valueType="num">
                                      <p:cBhvr>
                                        <p:cTn id="34" dur="750" fill="hold"/>
                                        <p:tgtEl>
                                          <p:spTgt spid="536"/>
                                        </p:tgtEl>
                                        <p:attrNameLst>
                                          <p:attrName>ppt_h</p:attrName>
                                        </p:attrNameLst>
                                      </p:cBhvr>
                                      <p:tavLst>
                                        <p:tav tm="0">
                                          <p:val>
                                            <p:fltVal val="0"/>
                                          </p:val>
                                        </p:tav>
                                        <p:tav tm="100000">
                                          <p:val>
                                            <p:strVal val="#ppt_h"/>
                                          </p:val>
                                        </p:tav>
                                      </p:tavLst>
                                    </p:anim>
                                    <p:anim calcmode="lin" valueType="num">
                                      <p:cBhvr>
                                        <p:cTn id="35" dur="750" fill="hold"/>
                                        <p:tgtEl>
                                          <p:spTgt spid="536"/>
                                        </p:tgtEl>
                                        <p:attrNameLst>
                                          <p:attrName>style.rotation</p:attrName>
                                        </p:attrNameLst>
                                      </p:cBhvr>
                                      <p:tavLst>
                                        <p:tav tm="0">
                                          <p:val>
                                            <p:fltVal val="90"/>
                                          </p:val>
                                        </p:tav>
                                        <p:tav tm="100000">
                                          <p:val>
                                            <p:fltVal val="0"/>
                                          </p:val>
                                        </p:tav>
                                      </p:tavLst>
                                    </p:anim>
                                    <p:animEffect transition="in" filter="fade">
                                      <p:cBhvr>
                                        <p:cTn id="36" dur="750"/>
                                        <p:tgtEl>
                                          <p:spTgt spid="536"/>
                                        </p:tgtEl>
                                      </p:cBhvr>
                                    </p:animEffect>
                                  </p:childTnLst>
                                </p:cTn>
                              </p:par>
                              <p:par>
                                <p:cTn id="37" presetID="31" presetClass="entr" presetSubtype="0" fill="hold" nodeType="withEffect">
                                  <p:stCondLst>
                                    <p:cond delay="500"/>
                                  </p:stCondLst>
                                  <p:childTnLst>
                                    <p:set>
                                      <p:cBhvr>
                                        <p:cTn id="38" dur="1" fill="hold">
                                          <p:stCondLst>
                                            <p:cond delay="0"/>
                                          </p:stCondLst>
                                        </p:cTn>
                                        <p:tgtEl>
                                          <p:spTgt spid="539"/>
                                        </p:tgtEl>
                                        <p:attrNameLst>
                                          <p:attrName>style.visibility</p:attrName>
                                        </p:attrNameLst>
                                      </p:cBhvr>
                                      <p:to>
                                        <p:strVal val="visible"/>
                                      </p:to>
                                    </p:set>
                                    <p:anim calcmode="lin" valueType="num">
                                      <p:cBhvr>
                                        <p:cTn id="39" dur="750" fill="hold"/>
                                        <p:tgtEl>
                                          <p:spTgt spid="539"/>
                                        </p:tgtEl>
                                        <p:attrNameLst>
                                          <p:attrName>ppt_w</p:attrName>
                                        </p:attrNameLst>
                                      </p:cBhvr>
                                      <p:tavLst>
                                        <p:tav tm="0">
                                          <p:val>
                                            <p:fltVal val="0"/>
                                          </p:val>
                                        </p:tav>
                                        <p:tav tm="100000">
                                          <p:val>
                                            <p:strVal val="#ppt_w"/>
                                          </p:val>
                                        </p:tav>
                                      </p:tavLst>
                                    </p:anim>
                                    <p:anim calcmode="lin" valueType="num">
                                      <p:cBhvr>
                                        <p:cTn id="40" dur="750" fill="hold"/>
                                        <p:tgtEl>
                                          <p:spTgt spid="539"/>
                                        </p:tgtEl>
                                        <p:attrNameLst>
                                          <p:attrName>ppt_h</p:attrName>
                                        </p:attrNameLst>
                                      </p:cBhvr>
                                      <p:tavLst>
                                        <p:tav tm="0">
                                          <p:val>
                                            <p:fltVal val="0"/>
                                          </p:val>
                                        </p:tav>
                                        <p:tav tm="100000">
                                          <p:val>
                                            <p:strVal val="#ppt_h"/>
                                          </p:val>
                                        </p:tav>
                                      </p:tavLst>
                                    </p:anim>
                                    <p:anim calcmode="lin" valueType="num">
                                      <p:cBhvr>
                                        <p:cTn id="41" dur="750" fill="hold"/>
                                        <p:tgtEl>
                                          <p:spTgt spid="539"/>
                                        </p:tgtEl>
                                        <p:attrNameLst>
                                          <p:attrName>style.rotation</p:attrName>
                                        </p:attrNameLst>
                                      </p:cBhvr>
                                      <p:tavLst>
                                        <p:tav tm="0">
                                          <p:val>
                                            <p:fltVal val="90"/>
                                          </p:val>
                                        </p:tav>
                                        <p:tav tm="100000">
                                          <p:val>
                                            <p:fltVal val="0"/>
                                          </p:val>
                                        </p:tav>
                                      </p:tavLst>
                                    </p:anim>
                                    <p:animEffect transition="in" filter="fade">
                                      <p:cBhvr>
                                        <p:cTn id="42" dur="750"/>
                                        <p:tgtEl>
                                          <p:spTgt spid="539"/>
                                        </p:tgtEl>
                                      </p:cBhvr>
                                    </p:animEffect>
                                  </p:childTnLst>
                                </p:cTn>
                              </p:par>
                              <p:par>
                                <p:cTn id="43" presetID="31" presetClass="entr" presetSubtype="0" fill="hold" nodeType="withEffect">
                                  <p:stCondLst>
                                    <p:cond delay="500"/>
                                  </p:stCondLst>
                                  <p:childTnLst>
                                    <p:set>
                                      <p:cBhvr>
                                        <p:cTn id="44" dur="1" fill="hold">
                                          <p:stCondLst>
                                            <p:cond delay="0"/>
                                          </p:stCondLst>
                                        </p:cTn>
                                        <p:tgtEl>
                                          <p:spTgt spid="542"/>
                                        </p:tgtEl>
                                        <p:attrNameLst>
                                          <p:attrName>style.visibility</p:attrName>
                                        </p:attrNameLst>
                                      </p:cBhvr>
                                      <p:to>
                                        <p:strVal val="visible"/>
                                      </p:to>
                                    </p:set>
                                    <p:anim calcmode="lin" valueType="num">
                                      <p:cBhvr>
                                        <p:cTn id="45" dur="750" fill="hold"/>
                                        <p:tgtEl>
                                          <p:spTgt spid="542"/>
                                        </p:tgtEl>
                                        <p:attrNameLst>
                                          <p:attrName>ppt_w</p:attrName>
                                        </p:attrNameLst>
                                      </p:cBhvr>
                                      <p:tavLst>
                                        <p:tav tm="0">
                                          <p:val>
                                            <p:fltVal val="0"/>
                                          </p:val>
                                        </p:tav>
                                        <p:tav tm="100000">
                                          <p:val>
                                            <p:strVal val="#ppt_w"/>
                                          </p:val>
                                        </p:tav>
                                      </p:tavLst>
                                    </p:anim>
                                    <p:anim calcmode="lin" valueType="num">
                                      <p:cBhvr>
                                        <p:cTn id="46" dur="750" fill="hold"/>
                                        <p:tgtEl>
                                          <p:spTgt spid="542"/>
                                        </p:tgtEl>
                                        <p:attrNameLst>
                                          <p:attrName>ppt_h</p:attrName>
                                        </p:attrNameLst>
                                      </p:cBhvr>
                                      <p:tavLst>
                                        <p:tav tm="0">
                                          <p:val>
                                            <p:fltVal val="0"/>
                                          </p:val>
                                        </p:tav>
                                        <p:tav tm="100000">
                                          <p:val>
                                            <p:strVal val="#ppt_h"/>
                                          </p:val>
                                        </p:tav>
                                      </p:tavLst>
                                    </p:anim>
                                    <p:anim calcmode="lin" valueType="num">
                                      <p:cBhvr>
                                        <p:cTn id="47" dur="750" fill="hold"/>
                                        <p:tgtEl>
                                          <p:spTgt spid="542"/>
                                        </p:tgtEl>
                                        <p:attrNameLst>
                                          <p:attrName>style.rotation</p:attrName>
                                        </p:attrNameLst>
                                      </p:cBhvr>
                                      <p:tavLst>
                                        <p:tav tm="0">
                                          <p:val>
                                            <p:fltVal val="90"/>
                                          </p:val>
                                        </p:tav>
                                        <p:tav tm="100000">
                                          <p:val>
                                            <p:fltVal val="0"/>
                                          </p:val>
                                        </p:tav>
                                      </p:tavLst>
                                    </p:anim>
                                    <p:animEffect transition="in" filter="fade">
                                      <p:cBhvr>
                                        <p:cTn id="48" dur="750"/>
                                        <p:tgtEl>
                                          <p:spTgt spid="542"/>
                                        </p:tgtEl>
                                      </p:cBhvr>
                                    </p:animEffect>
                                  </p:childTnLst>
                                </p:cTn>
                              </p:par>
                              <p:par>
                                <p:cTn id="49" presetID="31" presetClass="entr" presetSubtype="0" fill="hold" nodeType="withEffect">
                                  <p:stCondLst>
                                    <p:cond delay="500"/>
                                  </p:stCondLst>
                                  <p:childTnLst>
                                    <p:set>
                                      <p:cBhvr>
                                        <p:cTn id="50" dur="1" fill="hold">
                                          <p:stCondLst>
                                            <p:cond delay="0"/>
                                          </p:stCondLst>
                                        </p:cTn>
                                        <p:tgtEl>
                                          <p:spTgt spid="545"/>
                                        </p:tgtEl>
                                        <p:attrNameLst>
                                          <p:attrName>style.visibility</p:attrName>
                                        </p:attrNameLst>
                                      </p:cBhvr>
                                      <p:to>
                                        <p:strVal val="visible"/>
                                      </p:to>
                                    </p:set>
                                    <p:anim calcmode="lin" valueType="num">
                                      <p:cBhvr>
                                        <p:cTn id="51" dur="750" fill="hold"/>
                                        <p:tgtEl>
                                          <p:spTgt spid="545"/>
                                        </p:tgtEl>
                                        <p:attrNameLst>
                                          <p:attrName>ppt_w</p:attrName>
                                        </p:attrNameLst>
                                      </p:cBhvr>
                                      <p:tavLst>
                                        <p:tav tm="0">
                                          <p:val>
                                            <p:fltVal val="0"/>
                                          </p:val>
                                        </p:tav>
                                        <p:tav tm="100000">
                                          <p:val>
                                            <p:strVal val="#ppt_w"/>
                                          </p:val>
                                        </p:tav>
                                      </p:tavLst>
                                    </p:anim>
                                    <p:anim calcmode="lin" valueType="num">
                                      <p:cBhvr>
                                        <p:cTn id="52" dur="750" fill="hold"/>
                                        <p:tgtEl>
                                          <p:spTgt spid="545"/>
                                        </p:tgtEl>
                                        <p:attrNameLst>
                                          <p:attrName>ppt_h</p:attrName>
                                        </p:attrNameLst>
                                      </p:cBhvr>
                                      <p:tavLst>
                                        <p:tav tm="0">
                                          <p:val>
                                            <p:fltVal val="0"/>
                                          </p:val>
                                        </p:tav>
                                        <p:tav tm="100000">
                                          <p:val>
                                            <p:strVal val="#ppt_h"/>
                                          </p:val>
                                        </p:tav>
                                      </p:tavLst>
                                    </p:anim>
                                    <p:anim calcmode="lin" valueType="num">
                                      <p:cBhvr>
                                        <p:cTn id="53" dur="750" fill="hold"/>
                                        <p:tgtEl>
                                          <p:spTgt spid="545"/>
                                        </p:tgtEl>
                                        <p:attrNameLst>
                                          <p:attrName>style.rotation</p:attrName>
                                        </p:attrNameLst>
                                      </p:cBhvr>
                                      <p:tavLst>
                                        <p:tav tm="0">
                                          <p:val>
                                            <p:fltVal val="90"/>
                                          </p:val>
                                        </p:tav>
                                        <p:tav tm="100000">
                                          <p:val>
                                            <p:fltVal val="0"/>
                                          </p:val>
                                        </p:tav>
                                      </p:tavLst>
                                    </p:anim>
                                    <p:animEffect transition="in" filter="fade">
                                      <p:cBhvr>
                                        <p:cTn id="54" dur="750"/>
                                        <p:tgtEl>
                                          <p:spTgt spid="545"/>
                                        </p:tgtEl>
                                      </p:cBhvr>
                                    </p:animEffect>
                                  </p:childTnLst>
                                </p:cTn>
                              </p:par>
                              <p:par>
                                <p:cTn id="55" presetID="31" presetClass="entr" presetSubtype="0" fill="hold" nodeType="withEffect">
                                  <p:stCondLst>
                                    <p:cond delay="500"/>
                                  </p:stCondLst>
                                  <p:childTnLst>
                                    <p:set>
                                      <p:cBhvr>
                                        <p:cTn id="56" dur="1" fill="hold">
                                          <p:stCondLst>
                                            <p:cond delay="0"/>
                                          </p:stCondLst>
                                        </p:cTn>
                                        <p:tgtEl>
                                          <p:spTgt spid="548"/>
                                        </p:tgtEl>
                                        <p:attrNameLst>
                                          <p:attrName>style.visibility</p:attrName>
                                        </p:attrNameLst>
                                      </p:cBhvr>
                                      <p:to>
                                        <p:strVal val="visible"/>
                                      </p:to>
                                    </p:set>
                                    <p:anim calcmode="lin" valueType="num">
                                      <p:cBhvr>
                                        <p:cTn id="57" dur="750" fill="hold"/>
                                        <p:tgtEl>
                                          <p:spTgt spid="548"/>
                                        </p:tgtEl>
                                        <p:attrNameLst>
                                          <p:attrName>ppt_w</p:attrName>
                                        </p:attrNameLst>
                                      </p:cBhvr>
                                      <p:tavLst>
                                        <p:tav tm="0">
                                          <p:val>
                                            <p:fltVal val="0"/>
                                          </p:val>
                                        </p:tav>
                                        <p:tav tm="100000">
                                          <p:val>
                                            <p:strVal val="#ppt_w"/>
                                          </p:val>
                                        </p:tav>
                                      </p:tavLst>
                                    </p:anim>
                                    <p:anim calcmode="lin" valueType="num">
                                      <p:cBhvr>
                                        <p:cTn id="58" dur="750" fill="hold"/>
                                        <p:tgtEl>
                                          <p:spTgt spid="548"/>
                                        </p:tgtEl>
                                        <p:attrNameLst>
                                          <p:attrName>ppt_h</p:attrName>
                                        </p:attrNameLst>
                                      </p:cBhvr>
                                      <p:tavLst>
                                        <p:tav tm="0">
                                          <p:val>
                                            <p:fltVal val="0"/>
                                          </p:val>
                                        </p:tav>
                                        <p:tav tm="100000">
                                          <p:val>
                                            <p:strVal val="#ppt_h"/>
                                          </p:val>
                                        </p:tav>
                                      </p:tavLst>
                                    </p:anim>
                                    <p:anim calcmode="lin" valueType="num">
                                      <p:cBhvr>
                                        <p:cTn id="59" dur="750" fill="hold"/>
                                        <p:tgtEl>
                                          <p:spTgt spid="548"/>
                                        </p:tgtEl>
                                        <p:attrNameLst>
                                          <p:attrName>style.rotation</p:attrName>
                                        </p:attrNameLst>
                                      </p:cBhvr>
                                      <p:tavLst>
                                        <p:tav tm="0">
                                          <p:val>
                                            <p:fltVal val="90"/>
                                          </p:val>
                                        </p:tav>
                                        <p:tav tm="100000">
                                          <p:val>
                                            <p:fltVal val="0"/>
                                          </p:val>
                                        </p:tav>
                                      </p:tavLst>
                                    </p:anim>
                                    <p:animEffect transition="in" filter="fade">
                                      <p:cBhvr>
                                        <p:cTn id="60" dur="750"/>
                                        <p:tgtEl>
                                          <p:spTgt spid="548"/>
                                        </p:tgtEl>
                                      </p:cBhvr>
                                    </p:animEffect>
                                  </p:childTnLst>
                                </p:cTn>
                              </p:par>
                              <p:par>
                                <p:cTn id="61" presetID="31" presetClass="entr" presetSubtype="0" fill="hold" nodeType="withEffect">
                                  <p:stCondLst>
                                    <p:cond delay="500"/>
                                  </p:stCondLst>
                                  <p:childTnLst>
                                    <p:set>
                                      <p:cBhvr>
                                        <p:cTn id="62" dur="1" fill="hold">
                                          <p:stCondLst>
                                            <p:cond delay="0"/>
                                          </p:stCondLst>
                                        </p:cTn>
                                        <p:tgtEl>
                                          <p:spTgt spid="1031"/>
                                        </p:tgtEl>
                                        <p:attrNameLst>
                                          <p:attrName>style.visibility</p:attrName>
                                        </p:attrNameLst>
                                      </p:cBhvr>
                                      <p:to>
                                        <p:strVal val="visible"/>
                                      </p:to>
                                    </p:set>
                                    <p:anim calcmode="lin" valueType="num">
                                      <p:cBhvr>
                                        <p:cTn id="63" dur="750" fill="hold"/>
                                        <p:tgtEl>
                                          <p:spTgt spid="1031"/>
                                        </p:tgtEl>
                                        <p:attrNameLst>
                                          <p:attrName>ppt_w</p:attrName>
                                        </p:attrNameLst>
                                      </p:cBhvr>
                                      <p:tavLst>
                                        <p:tav tm="0">
                                          <p:val>
                                            <p:fltVal val="0"/>
                                          </p:val>
                                        </p:tav>
                                        <p:tav tm="100000">
                                          <p:val>
                                            <p:strVal val="#ppt_w"/>
                                          </p:val>
                                        </p:tav>
                                      </p:tavLst>
                                    </p:anim>
                                    <p:anim calcmode="lin" valueType="num">
                                      <p:cBhvr>
                                        <p:cTn id="64" dur="750" fill="hold"/>
                                        <p:tgtEl>
                                          <p:spTgt spid="1031"/>
                                        </p:tgtEl>
                                        <p:attrNameLst>
                                          <p:attrName>ppt_h</p:attrName>
                                        </p:attrNameLst>
                                      </p:cBhvr>
                                      <p:tavLst>
                                        <p:tav tm="0">
                                          <p:val>
                                            <p:fltVal val="0"/>
                                          </p:val>
                                        </p:tav>
                                        <p:tav tm="100000">
                                          <p:val>
                                            <p:strVal val="#ppt_h"/>
                                          </p:val>
                                        </p:tav>
                                      </p:tavLst>
                                    </p:anim>
                                    <p:anim calcmode="lin" valueType="num">
                                      <p:cBhvr>
                                        <p:cTn id="65" dur="750" fill="hold"/>
                                        <p:tgtEl>
                                          <p:spTgt spid="1031"/>
                                        </p:tgtEl>
                                        <p:attrNameLst>
                                          <p:attrName>style.rotation</p:attrName>
                                        </p:attrNameLst>
                                      </p:cBhvr>
                                      <p:tavLst>
                                        <p:tav tm="0">
                                          <p:val>
                                            <p:fltVal val="90"/>
                                          </p:val>
                                        </p:tav>
                                        <p:tav tm="100000">
                                          <p:val>
                                            <p:fltVal val="0"/>
                                          </p:val>
                                        </p:tav>
                                      </p:tavLst>
                                    </p:anim>
                                    <p:animEffect transition="in" filter="fade">
                                      <p:cBhvr>
                                        <p:cTn id="66" dur="750"/>
                                        <p:tgtEl>
                                          <p:spTgt spid="1031"/>
                                        </p:tgtEl>
                                      </p:cBhvr>
                                    </p:animEffect>
                                  </p:childTnLst>
                                </p:cTn>
                              </p:par>
                              <p:par>
                                <p:cTn id="67" presetID="31" presetClass="entr" presetSubtype="0" fill="hold" nodeType="withEffect">
                                  <p:stCondLst>
                                    <p:cond delay="500"/>
                                  </p:stCondLst>
                                  <p:childTnLst>
                                    <p:set>
                                      <p:cBhvr>
                                        <p:cTn id="68" dur="1" fill="hold">
                                          <p:stCondLst>
                                            <p:cond delay="0"/>
                                          </p:stCondLst>
                                        </p:cTn>
                                        <p:tgtEl>
                                          <p:spTgt spid="1032"/>
                                        </p:tgtEl>
                                        <p:attrNameLst>
                                          <p:attrName>style.visibility</p:attrName>
                                        </p:attrNameLst>
                                      </p:cBhvr>
                                      <p:to>
                                        <p:strVal val="visible"/>
                                      </p:to>
                                    </p:set>
                                    <p:anim calcmode="lin" valueType="num">
                                      <p:cBhvr>
                                        <p:cTn id="69" dur="750" fill="hold"/>
                                        <p:tgtEl>
                                          <p:spTgt spid="1032"/>
                                        </p:tgtEl>
                                        <p:attrNameLst>
                                          <p:attrName>ppt_w</p:attrName>
                                        </p:attrNameLst>
                                      </p:cBhvr>
                                      <p:tavLst>
                                        <p:tav tm="0">
                                          <p:val>
                                            <p:fltVal val="0"/>
                                          </p:val>
                                        </p:tav>
                                        <p:tav tm="100000">
                                          <p:val>
                                            <p:strVal val="#ppt_w"/>
                                          </p:val>
                                        </p:tav>
                                      </p:tavLst>
                                    </p:anim>
                                    <p:anim calcmode="lin" valueType="num">
                                      <p:cBhvr>
                                        <p:cTn id="70" dur="750" fill="hold"/>
                                        <p:tgtEl>
                                          <p:spTgt spid="1032"/>
                                        </p:tgtEl>
                                        <p:attrNameLst>
                                          <p:attrName>ppt_h</p:attrName>
                                        </p:attrNameLst>
                                      </p:cBhvr>
                                      <p:tavLst>
                                        <p:tav tm="0">
                                          <p:val>
                                            <p:fltVal val="0"/>
                                          </p:val>
                                        </p:tav>
                                        <p:tav tm="100000">
                                          <p:val>
                                            <p:strVal val="#ppt_h"/>
                                          </p:val>
                                        </p:tav>
                                      </p:tavLst>
                                    </p:anim>
                                    <p:anim calcmode="lin" valueType="num">
                                      <p:cBhvr>
                                        <p:cTn id="71" dur="750" fill="hold"/>
                                        <p:tgtEl>
                                          <p:spTgt spid="1032"/>
                                        </p:tgtEl>
                                        <p:attrNameLst>
                                          <p:attrName>style.rotation</p:attrName>
                                        </p:attrNameLst>
                                      </p:cBhvr>
                                      <p:tavLst>
                                        <p:tav tm="0">
                                          <p:val>
                                            <p:fltVal val="90"/>
                                          </p:val>
                                        </p:tav>
                                        <p:tav tm="100000">
                                          <p:val>
                                            <p:fltVal val="0"/>
                                          </p:val>
                                        </p:tav>
                                      </p:tavLst>
                                    </p:anim>
                                    <p:animEffect transition="in" filter="fade">
                                      <p:cBhvr>
                                        <p:cTn id="72" dur="750"/>
                                        <p:tgtEl>
                                          <p:spTgt spid="1032"/>
                                        </p:tgtEl>
                                      </p:cBhvr>
                                    </p:animEffect>
                                  </p:childTnLst>
                                </p:cTn>
                              </p:par>
                              <p:par>
                                <p:cTn id="73" presetID="31" presetClass="entr" presetSubtype="0" fill="hold" nodeType="withEffect">
                                  <p:stCondLst>
                                    <p:cond delay="500"/>
                                  </p:stCondLst>
                                  <p:childTnLst>
                                    <p:set>
                                      <p:cBhvr>
                                        <p:cTn id="74" dur="1" fill="hold">
                                          <p:stCondLst>
                                            <p:cond delay="0"/>
                                          </p:stCondLst>
                                        </p:cTn>
                                        <p:tgtEl>
                                          <p:spTgt spid="1033"/>
                                        </p:tgtEl>
                                        <p:attrNameLst>
                                          <p:attrName>style.visibility</p:attrName>
                                        </p:attrNameLst>
                                      </p:cBhvr>
                                      <p:to>
                                        <p:strVal val="visible"/>
                                      </p:to>
                                    </p:set>
                                    <p:anim calcmode="lin" valueType="num">
                                      <p:cBhvr>
                                        <p:cTn id="75" dur="750" fill="hold"/>
                                        <p:tgtEl>
                                          <p:spTgt spid="1033"/>
                                        </p:tgtEl>
                                        <p:attrNameLst>
                                          <p:attrName>ppt_w</p:attrName>
                                        </p:attrNameLst>
                                      </p:cBhvr>
                                      <p:tavLst>
                                        <p:tav tm="0">
                                          <p:val>
                                            <p:fltVal val="0"/>
                                          </p:val>
                                        </p:tav>
                                        <p:tav tm="100000">
                                          <p:val>
                                            <p:strVal val="#ppt_w"/>
                                          </p:val>
                                        </p:tav>
                                      </p:tavLst>
                                    </p:anim>
                                    <p:anim calcmode="lin" valueType="num">
                                      <p:cBhvr>
                                        <p:cTn id="76" dur="750" fill="hold"/>
                                        <p:tgtEl>
                                          <p:spTgt spid="1033"/>
                                        </p:tgtEl>
                                        <p:attrNameLst>
                                          <p:attrName>ppt_h</p:attrName>
                                        </p:attrNameLst>
                                      </p:cBhvr>
                                      <p:tavLst>
                                        <p:tav tm="0">
                                          <p:val>
                                            <p:fltVal val="0"/>
                                          </p:val>
                                        </p:tav>
                                        <p:tav tm="100000">
                                          <p:val>
                                            <p:strVal val="#ppt_h"/>
                                          </p:val>
                                        </p:tav>
                                      </p:tavLst>
                                    </p:anim>
                                    <p:anim calcmode="lin" valueType="num">
                                      <p:cBhvr>
                                        <p:cTn id="77" dur="750" fill="hold"/>
                                        <p:tgtEl>
                                          <p:spTgt spid="1033"/>
                                        </p:tgtEl>
                                        <p:attrNameLst>
                                          <p:attrName>style.rotation</p:attrName>
                                        </p:attrNameLst>
                                      </p:cBhvr>
                                      <p:tavLst>
                                        <p:tav tm="0">
                                          <p:val>
                                            <p:fltVal val="90"/>
                                          </p:val>
                                        </p:tav>
                                        <p:tav tm="100000">
                                          <p:val>
                                            <p:fltVal val="0"/>
                                          </p:val>
                                        </p:tav>
                                      </p:tavLst>
                                    </p:anim>
                                    <p:animEffect transition="in" filter="fade">
                                      <p:cBhvr>
                                        <p:cTn id="78" dur="750"/>
                                        <p:tgtEl>
                                          <p:spTgt spid="1033"/>
                                        </p:tgtEl>
                                      </p:cBhvr>
                                    </p:animEffect>
                                  </p:childTnLst>
                                </p:cTn>
                              </p:par>
                              <p:par>
                                <p:cTn id="79" presetID="31" presetClass="entr" presetSubtype="0" fill="hold" nodeType="withEffect">
                                  <p:stCondLst>
                                    <p:cond delay="500"/>
                                  </p:stCondLst>
                                  <p:childTnLst>
                                    <p:set>
                                      <p:cBhvr>
                                        <p:cTn id="80" dur="1" fill="hold">
                                          <p:stCondLst>
                                            <p:cond delay="0"/>
                                          </p:stCondLst>
                                        </p:cTn>
                                        <p:tgtEl>
                                          <p:spTgt spid="1034"/>
                                        </p:tgtEl>
                                        <p:attrNameLst>
                                          <p:attrName>style.visibility</p:attrName>
                                        </p:attrNameLst>
                                      </p:cBhvr>
                                      <p:to>
                                        <p:strVal val="visible"/>
                                      </p:to>
                                    </p:set>
                                    <p:anim calcmode="lin" valueType="num">
                                      <p:cBhvr>
                                        <p:cTn id="81" dur="750" fill="hold"/>
                                        <p:tgtEl>
                                          <p:spTgt spid="1034"/>
                                        </p:tgtEl>
                                        <p:attrNameLst>
                                          <p:attrName>ppt_w</p:attrName>
                                        </p:attrNameLst>
                                      </p:cBhvr>
                                      <p:tavLst>
                                        <p:tav tm="0">
                                          <p:val>
                                            <p:fltVal val="0"/>
                                          </p:val>
                                        </p:tav>
                                        <p:tav tm="100000">
                                          <p:val>
                                            <p:strVal val="#ppt_w"/>
                                          </p:val>
                                        </p:tav>
                                      </p:tavLst>
                                    </p:anim>
                                    <p:anim calcmode="lin" valueType="num">
                                      <p:cBhvr>
                                        <p:cTn id="82" dur="750" fill="hold"/>
                                        <p:tgtEl>
                                          <p:spTgt spid="1034"/>
                                        </p:tgtEl>
                                        <p:attrNameLst>
                                          <p:attrName>ppt_h</p:attrName>
                                        </p:attrNameLst>
                                      </p:cBhvr>
                                      <p:tavLst>
                                        <p:tav tm="0">
                                          <p:val>
                                            <p:fltVal val="0"/>
                                          </p:val>
                                        </p:tav>
                                        <p:tav tm="100000">
                                          <p:val>
                                            <p:strVal val="#ppt_h"/>
                                          </p:val>
                                        </p:tav>
                                      </p:tavLst>
                                    </p:anim>
                                    <p:anim calcmode="lin" valueType="num">
                                      <p:cBhvr>
                                        <p:cTn id="83" dur="750" fill="hold"/>
                                        <p:tgtEl>
                                          <p:spTgt spid="1034"/>
                                        </p:tgtEl>
                                        <p:attrNameLst>
                                          <p:attrName>style.rotation</p:attrName>
                                        </p:attrNameLst>
                                      </p:cBhvr>
                                      <p:tavLst>
                                        <p:tav tm="0">
                                          <p:val>
                                            <p:fltVal val="90"/>
                                          </p:val>
                                        </p:tav>
                                        <p:tav tm="100000">
                                          <p:val>
                                            <p:fltVal val="0"/>
                                          </p:val>
                                        </p:tav>
                                      </p:tavLst>
                                    </p:anim>
                                    <p:animEffect transition="in" filter="fade">
                                      <p:cBhvr>
                                        <p:cTn id="84" dur="750"/>
                                        <p:tgtEl>
                                          <p:spTgt spid="1034"/>
                                        </p:tgtEl>
                                      </p:cBhvr>
                                    </p:animEffect>
                                  </p:childTnLst>
                                </p:cTn>
                              </p:par>
                              <p:par>
                                <p:cTn id="85" presetID="31" presetClass="entr" presetSubtype="0" fill="hold" nodeType="withEffect">
                                  <p:stCondLst>
                                    <p:cond delay="500"/>
                                  </p:stCondLst>
                                  <p:childTnLst>
                                    <p:set>
                                      <p:cBhvr>
                                        <p:cTn id="86" dur="1" fill="hold">
                                          <p:stCondLst>
                                            <p:cond delay="0"/>
                                          </p:stCondLst>
                                        </p:cTn>
                                        <p:tgtEl>
                                          <p:spTgt spid="1035"/>
                                        </p:tgtEl>
                                        <p:attrNameLst>
                                          <p:attrName>style.visibility</p:attrName>
                                        </p:attrNameLst>
                                      </p:cBhvr>
                                      <p:to>
                                        <p:strVal val="visible"/>
                                      </p:to>
                                    </p:set>
                                    <p:anim calcmode="lin" valueType="num">
                                      <p:cBhvr>
                                        <p:cTn id="87" dur="750" fill="hold"/>
                                        <p:tgtEl>
                                          <p:spTgt spid="1035"/>
                                        </p:tgtEl>
                                        <p:attrNameLst>
                                          <p:attrName>ppt_w</p:attrName>
                                        </p:attrNameLst>
                                      </p:cBhvr>
                                      <p:tavLst>
                                        <p:tav tm="0">
                                          <p:val>
                                            <p:fltVal val="0"/>
                                          </p:val>
                                        </p:tav>
                                        <p:tav tm="100000">
                                          <p:val>
                                            <p:strVal val="#ppt_w"/>
                                          </p:val>
                                        </p:tav>
                                      </p:tavLst>
                                    </p:anim>
                                    <p:anim calcmode="lin" valueType="num">
                                      <p:cBhvr>
                                        <p:cTn id="88" dur="750" fill="hold"/>
                                        <p:tgtEl>
                                          <p:spTgt spid="1035"/>
                                        </p:tgtEl>
                                        <p:attrNameLst>
                                          <p:attrName>ppt_h</p:attrName>
                                        </p:attrNameLst>
                                      </p:cBhvr>
                                      <p:tavLst>
                                        <p:tav tm="0">
                                          <p:val>
                                            <p:fltVal val="0"/>
                                          </p:val>
                                        </p:tav>
                                        <p:tav tm="100000">
                                          <p:val>
                                            <p:strVal val="#ppt_h"/>
                                          </p:val>
                                        </p:tav>
                                      </p:tavLst>
                                    </p:anim>
                                    <p:anim calcmode="lin" valueType="num">
                                      <p:cBhvr>
                                        <p:cTn id="89" dur="750" fill="hold"/>
                                        <p:tgtEl>
                                          <p:spTgt spid="1035"/>
                                        </p:tgtEl>
                                        <p:attrNameLst>
                                          <p:attrName>style.rotation</p:attrName>
                                        </p:attrNameLst>
                                      </p:cBhvr>
                                      <p:tavLst>
                                        <p:tav tm="0">
                                          <p:val>
                                            <p:fltVal val="90"/>
                                          </p:val>
                                        </p:tav>
                                        <p:tav tm="100000">
                                          <p:val>
                                            <p:fltVal val="0"/>
                                          </p:val>
                                        </p:tav>
                                      </p:tavLst>
                                    </p:anim>
                                    <p:animEffect transition="in" filter="fade">
                                      <p:cBhvr>
                                        <p:cTn id="90" dur="750"/>
                                        <p:tgtEl>
                                          <p:spTgt spid="1035"/>
                                        </p:tgtEl>
                                      </p:cBhvr>
                                    </p:animEffect>
                                  </p:childTnLst>
                                </p:cTn>
                              </p:par>
                              <p:par>
                                <p:cTn id="91" presetID="31" presetClass="entr" presetSubtype="0" fill="hold" nodeType="withEffect">
                                  <p:stCondLst>
                                    <p:cond delay="500"/>
                                  </p:stCondLst>
                                  <p:childTnLst>
                                    <p:set>
                                      <p:cBhvr>
                                        <p:cTn id="92" dur="1" fill="hold">
                                          <p:stCondLst>
                                            <p:cond delay="0"/>
                                          </p:stCondLst>
                                        </p:cTn>
                                        <p:tgtEl>
                                          <p:spTgt spid="1036"/>
                                        </p:tgtEl>
                                        <p:attrNameLst>
                                          <p:attrName>style.visibility</p:attrName>
                                        </p:attrNameLst>
                                      </p:cBhvr>
                                      <p:to>
                                        <p:strVal val="visible"/>
                                      </p:to>
                                    </p:set>
                                    <p:anim calcmode="lin" valueType="num">
                                      <p:cBhvr>
                                        <p:cTn id="93" dur="750" fill="hold"/>
                                        <p:tgtEl>
                                          <p:spTgt spid="1036"/>
                                        </p:tgtEl>
                                        <p:attrNameLst>
                                          <p:attrName>ppt_w</p:attrName>
                                        </p:attrNameLst>
                                      </p:cBhvr>
                                      <p:tavLst>
                                        <p:tav tm="0">
                                          <p:val>
                                            <p:fltVal val="0"/>
                                          </p:val>
                                        </p:tav>
                                        <p:tav tm="100000">
                                          <p:val>
                                            <p:strVal val="#ppt_w"/>
                                          </p:val>
                                        </p:tav>
                                      </p:tavLst>
                                    </p:anim>
                                    <p:anim calcmode="lin" valueType="num">
                                      <p:cBhvr>
                                        <p:cTn id="94" dur="750" fill="hold"/>
                                        <p:tgtEl>
                                          <p:spTgt spid="1036"/>
                                        </p:tgtEl>
                                        <p:attrNameLst>
                                          <p:attrName>ppt_h</p:attrName>
                                        </p:attrNameLst>
                                      </p:cBhvr>
                                      <p:tavLst>
                                        <p:tav tm="0">
                                          <p:val>
                                            <p:fltVal val="0"/>
                                          </p:val>
                                        </p:tav>
                                        <p:tav tm="100000">
                                          <p:val>
                                            <p:strVal val="#ppt_h"/>
                                          </p:val>
                                        </p:tav>
                                      </p:tavLst>
                                    </p:anim>
                                    <p:anim calcmode="lin" valueType="num">
                                      <p:cBhvr>
                                        <p:cTn id="95" dur="750" fill="hold"/>
                                        <p:tgtEl>
                                          <p:spTgt spid="1036"/>
                                        </p:tgtEl>
                                        <p:attrNameLst>
                                          <p:attrName>style.rotation</p:attrName>
                                        </p:attrNameLst>
                                      </p:cBhvr>
                                      <p:tavLst>
                                        <p:tav tm="0">
                                          <p:val>
                                            <p:fltVal val="90"/>
                                          </p:val>
                                        </p:tav>
                                        <p:tav tm="100000">
                                          <p:val>
                                            <p:fltVal val="0"/>
                                          </p:val>
                                        </p:tav>
                                      </p:tavLst>
                                    </p:anim>
                                    <p:animEffect transition="in" filter="fade">
                                      <p:cBhvr>
                                        <p:cTn id="96" dur="750"/>
                                        <p:tgtEl>
                                          <p:spTgt spid="1036"/>
                                        </p:tgtEl>
                                      </p:cBhvr>
                                    </p:animEffect>
                                  </p:childTnLst>
                                </p:cTn>
                              </p:par>
                              <p:par>
                                <p:cTn id="97" presetID="31" presetClass="entr" presetSubtype="0" fill="hold" nodeType="withEffect">
                                  <p:stCondLst>
                                    <p:cond delay="500"/>
                                  </p:stCondLst>
                                  <p:childTnLst>
                                    <p:set>
                                      <p:cBhvr>
                                        <p:cTn id="98" dur="1" fill="hold">
                                          <p:stCondLst>
                                            <p:cond delay="0"/>
                                          </p:stCondLst>
                                        </p:cTn>
                                        <p:tgtEl>
                                          <p:spTgt spid="1037"/>
                                        </p:tgtEl>
                                        <p:attrNameLst>
                                          <p:attrName>style.visibility</p:attrName>
                                        </p:attrNameLst>
                                      </p:cBhvr>
                                      <p:to>
                                        <p:strVal val="visible"/>
                                      </p:to>
                                    </p:set>
                                    <p:anim calcmode="lin" valueType="num">
                                      <p:cBhvr>
                                        <p:cTn id="99" dur="750" fill="hold"/>
                                        <p:tgtEl>
                                          <p:spTgt spid="1037"/>
                                        </p:tgtEl>
                                        <p:attrNameLst>
                                          <p:attrName>ppt_w</p:attrName>
                                        </p:attrNameLst>
                                      </p:cBhvr>
                                      <p:tavLst>
                                        <p:tav tm="0">
                                          <p:val>
                                            <p:fltVal val="0"/>
                                          </p:val>
                                        </p:tav>
                                        <p:tav tm="100000">
                                          <p:val>
                                            <p:strVal val="#ppt_w"/>
                                          </p:val>
                                        </p:tav>
                                      </p:tavLst>
                                    </p:anim>
                                    <p:anim calcmode="lin" valueType="num">
                                      <p:cBhvr>
                                        <p:cTn id="100" dur="750" fill="hold"/>
                                        <p:tgtEl>
                                          <p:spTgt spid="1037"/>
                                        </p:tgtEl>
                                        <p:attrNameLst>
                                          <p:attrName>ppt_h</p:attrName>
                                        </p:attrNameLst>
                                      </p:cBhvr>
                                      <p:tavLst>
                                        <p:tav tm="0">
                                          <p:val>
                                            <p:fltVal val="0"/>
                                          </p:val>
                                        </p:tav>
                                        <p:tav tm="100000">
                                          <p:val>
                                            <p:strVal val="#ppt_h"/>
                                          </p:val>
                                        </p:tav>
                                      </p:tavLst>
                                    </p:anim>
                                    <p:anim calcmode="lin" valueType="num">
                                      <p:cBhvr>
                                        <p:cTn id="101" dur="750" fill="hold"/>
                                        <p:tgtEl>
                                          <p:spTgt spid="1037"/>
                                        </p:tgtEl>
                                        <p:attrNameLst>
                                          <p:attrName>style.rotation</p:attrName>
                                        </p:attrNameLst>
                                      </p:cBhvr>
                                      <p:tavLst>
                                        <p:tav tm="0">
                                          <p:val>
                                            <p:fltVal val="90"/>
                                          </p:val>
                                        </p:tav>
                                        <p:tav tm="100000">
                                          <p:val>
                                            <p:fltVal val="0"/>
                                          </p:val>
                                        </p:tav>
                                      </p:tavLst>
                                    </p:anim>
                                    <p:animEffect transition="in" filter="fade">
                                      <p:cBhvr>
                                        <p:cTn id="102" dur="750"/>
                                        <p:tgtEl>
                                          <p:spTgt spid="1037"/>
                                        </p:tgtEl>
                                      </p:cBhvr>
                                    </p:animEffect>
                                  </p:childTnLst>
                                </p:cTn>
                              </p:par>
                              <p:par>
                                <p:cTn id="103" presetID="31" presetClass="entr" presetSubtype="0" fill="hold" nodeType="withEffect">
                                  <p:stCondLst>
                                    <p:cond delay="500"/>
                                  </p:stCondLst>
                                  <p:childTnLst>
                                    <p:set>
                                      <p:cBhvr>
                                        <p:cTn id="104" dur="1" fill="hold">
                                          <p:stCondLst>
                                            <p:cond delay="0"/>
                                          </p:stCondLst>
                                        </p:cTn>
                                        <p:tgtEl>
                                          <p:spTgt spid="1038"/>
                                        </p:tgtEl>
                                        <p:attrNameLst>
                                          <p:attrName>style.visibility</p:attrName>
                                        </p:attrNameLst>
                                      </p:cBhvr>
                                      <p:to>
                                        <p:strVal val="visible"/>
                                      </p:to>
                                    </p:set>
                                    <p:anim calcmode="lin" valueType="num">
                                      <p:cBhvr>
                                        <p:cTn id="105" dur="750" fill="hold"/>
                                        <p:tgtEl>
                                          <p:spTgt spid="1038"/>
                                        </p:tgtEl>
                                        <p:attrNameLst>
                                          <p:attrName>ppt_w</p:attrName>
                                        </p:attrNameLst>
                                      </p:cBhvr>
                                      <p:tavLst>
                                        <p:tav tm="0">
                                          <p:val>
                                            <p:fltVal val="0"/>
                                          </p:val>
                                        </p:tav>
                                        <p:tav tm="100000">
                                          <p:val>
                                            <p:strVal val="#ppt_w"/>
                                          </p:val>
                                        </p:tav>
                                      </p:tavLst>
                                    </p:anim>
                                    <p:anim calcmode="lin" valueType="num">
                                      <p:cBhvr>
                                        <p:cTn id="106" dur="750" fill="hold"/>
                                        <p:tgtEl>
                                          <p:spTgt spid="1038"/>
                                        </p:tgtEl>
                                        <p:attrNameLst>
                                          <p:attrName>ppt_h</p:attrName>
                                        </p:attrNameLst>
                                      </p:cBhvr>
                                      <p:tavLst>
                                        <p:tav tm="0">
                                          <p:val>
                                            <p:fltVal val="0"/>
                                          </p:val>
                                        </p:tav>
                                        <p:tav tm="100000">
                                          <p:val>
                                            <p:strVal val="#ppt_h"/>
                                          </p:val>
                                        </p:tav>
                                      </p:tavLst>
                                    </p:anim>
                                    <p:anim calcmode="lin" valueType="num">
                                      <p:cBhvr>
                                        <p:cTn id="107" dur="750" fill="hold"/>
                                        <p:tgtEl>
                                          <p:spTgt spid="1038"/>
                                        </p:tgtEl>
                                        <p:attrNameLst>
                                          <p:attrName>style.rotation</p:attrName>
                                        </p:attrNameLst>
                                      </p:cBhvr>
                                      <p:tavLst>
                                        <p:tav tm="0">
                                          <p:val>
                                            <p:fltVal val="90"/>
                                          </p:val>
                                        </p:tav>
                                        <p:tav tm="100000">
                                          <p:val>
                                            <p:fltVal val="0"/>
                                          </p:val>
                                        </p:tav>
                                      </p:tavLst>
                                    </p:anim>
                                    <p:animEffect transition="in" filter="fade">
                                      <p:cBhvr>
                                        <p:cTn id="108" dur="750"/>
                                        <p:tgtEl>
                                          <p:spTgt spid="1038"/>
                                        </p:tgtEl>
                                      </p:cBhvr>
                                    </p:animEffect>
                                  </p:childTnLst>
                                </p:cTn>
                              </p:par>
                              <p:par>
                                <p:cTn id="109" presetID="31" presetClass="entr" presetSubtype="0" fill="hold" nodeType="withEffect">
                                  <p:stCondLst>
                                    <p:cond delay="500"/>
                                  </p:stCondLst>
                                  <p:childTnLst>
                                    <p:set>
                                      <p:cBhvr>
                                        <p:cTn id="110" dur="1" fill="hold">
                                          <p:stCondLst>
                                            <p:cond delay="0"/>
                                          </p:stCondLst>
                                        </p:cTn>
                                        <p:tgtEl>
                                          <p:spTgt spid="1039"/>
                                        </p:tgtEl>
                                        <p:attrNameLst>
                                          <p:attrName>style.visibility</p:attrName>
                                        </p:attrNameLst>
                                      </p:cBhvr>
                                      <p:to>
                                        <p:strVal val="visible"/>
                                      </p:to>
                                    </p:set>
                                    <p:anim calcmode="lin" valueType="num">
                                      <p:cBhvr>
                                        <p:cTn id="111" dur="750" fill="hold"/>
                                        <p:tgtEl>
                                          <p:spTgt spid="1039"/>
                                        </p:tgtEl>
                                        <p:attrNameLst>
                                          <p:attrName>ppt_w</p:attrName>
                                        </p:attrNameLst>
                                      </p:cBhvr>
                                      <p:tavLst>
                                        <p:tav tm="0">
                                          <p:val>
                                            <p:fltVal val="0"/>
                                          </p:val>
                                        </p:tav>
                                        <p:tav tm="100000">
                                          <p:val>
                                            <p:strVal val="#ppt_w"/>
                                          </p:val>
                                        </p:tav>
                                      </p:tavLst>
                                    </p:anim>
                                    <p:anim calcmode="lin" valueType="num">
                                      <p:cBhvr>
                                        <p:cTn id="112" dur="750" fill="hold"/>
                                        <p:tgtEl>
                                          <p:spTgt spid="1039"/>
                                        </p:tgtEl>
                                        <p:attrNameLst>
                                          <p:attrName>ppt_h</p:attrName>
                                        </p:attrNameLst>
                                      </p:cBhvr>
                                      <p:tavLst>
                                        <p:tav tm="0">
                                          <p:val>
                                            <p:fltVal val="0"/>
                                          </p:val>
                                        </p:tav>
                                        <p:tav tm="100000">
                                          <p:val>
                                            <p:strVal val="#ppt_h"/>
                                          </p:val>
                                        </p:tav>
                                      </p:tavLst>
                                    </p:anim>
                                    <p:anim calcmode="lin" valueType="num">
                                      <p:cBhvr>
                                        <p:cTn id="113" dur="750" fill="hold"/>
                                        <p:tgtEl>
                                          <p:spTgt spid="1039"/>
                                        </p:tgtEl>
                                        <p:attrNameLst>
                                          <p:attrName>style.rotation</p:attrName>
                                        </p:attrNameLst>
                                      </p:cBhvr>
                                      <p:tavLst>
                                        <p:tav tm="0">
                                          <p:val>
                                            <p:fltVal val="90"/>
                                          </p:val>
                                        </p:tav>
                                        <p:tav tm="100000">
                                          <p:val>
                                            <p:fltVal val="0"/>
                                          </p:val>
                                        </p:tav>
                                      </p:tavLst>
                                    </p:anim>
                                    <p:animEffect transition="in" filter="fade">
                                      <p:cBhvr>
                                        <p:cTn id="114" dur="750"/>
                                        <p:tgtEl>
                                          <p:spTgt spid="1039"/>
                                        </p:tgtEl>
                                      </p:cBhvr>
                                    </p:animEffect>
                                  </p:childTnLst>
                                </p:cTn>
                              </p:par>
                              <p:par>
                                <p:cTn id="115" presetID="31" presetClass="entr" presetSubtype="0" fill="hold" nodeType="withEffect">
                                  <p:stCondLst>
                                    <p:cond delay="500"/>
                                  </p:stCondLst>
                                  <p:childTnLst>
                                    <p:set>
                                      <p:cBhvr>
                                        <p:cTn id="116" dur="1" fill="hold">
                                          <p:stCondLst>
                                            <p:cond delay="0"/>
                                          </p:stCondLst>
                                        </p:cTn>
                                        <p:tgtEl>
                                          <p:spTgt spid="1059"/>
                                        </p:tgtEl>
                                        <p:attrNameLst>
                                          <p:attrName>style.visibility</p:attrName>
                                        </p:attrNameLst>
                                      </p:cBhvr>
                                      <p:to>
                                        <p:strVal val="visible"/>
                                      </p:to>
                                    </p:set>
                                    <p:anim calcmode="lin" valueType="num">
                                      <p:cBhvr>
                                        <p:cTn id="117" dur="750" fill="hold"/>
                                        <p:tgtEl>
                                          <p:spTgt spid="1059"/>
                                        </p:tgtEl>
                                        <p:attrNameLst>
                                          <p:attrName>ppt_w</p:attrName>
                                        </p:attrNameLst>
                                      </p:cBhvr>
                                      <p:tavLst>
                                        <p:tav tm="0">
                                          <p:val>
                                            <p:fltVal val="0"/>
                                          </p:val>
                                        </p:tav>
                                        <p:tav tm="100000">
                                          <p:val>
                                            <p:strVal val="#ppt_w"/>
                                          </p:val>
                                        </p:tav>
                                      </p:tavLst>
                                    </p:anim>
                                    <p:anim calcmode="lin" valueType="num">
                                      <p:cBhvr>
                                        <p:cTn id="118" dur="750" fill="hold"/>
                                        <p:tgtEl>
                                          <p:spTgt spid="1059"/>
                                        </p:tgtEl>
                                        <p:attrNameLst>
                                          <p:attrName>ppt_h</p:attrName>
                                        </p:attrNameLst>
                                      </p:cBhvr>
                                      <p:tavLst>
                                        <p:tav tm="0">
                                          <p:val>
                                            <p:fltVal val="0"/>
                                          </p:val>
                                        </p:tav>
                                        <p:tav tm="100000">
                                          <p:val>
                                            <p:strVal val="#ppt_h"/>
                                          </p:val>
                                        </p:tav>
                                      </p:tavLst>
                                    </p:anim>
                                    <p:anim calcmode="lin" valueType="num">
                                      <p:cBhvr>
                                        <p:cTn id="119" dur="750" fill="hold"/>
                                        <p:tgtEl>
                                          <p:spTgt spid="1059"/>
                                        </p:tgtEl>
                                        <p:attrNameLst>
                                          <p:attrName>style.rotation</p:attrName>
                                        </p:attrNameLst>
                                      </p:cBhvr>
                                      <p:tavLst>
                                        <p:tav tm="0">
                                          <p:val>
                                            <p:fltVal val="90"/>
                                          </p:val>
                                        </p:tav>
                                        <p:tav tm="100000">
                                          <p:val>
                                            <p:fltVal val="0"/>
                                          </p:val>
                                        </p:tav>
                                      </p:tavLst>
                                    </p:anim>
                                    <p:animEffect transition="in" filter="fade">
                                      <p:cBhvr>
                                        <p:cTn id="120" dur="750"/>
                                        <p:tgtEl>
                                          <p:spTgt spid="1059"/>
                                        </p:tgtEl>
                                      </p:cBhvr>
                                    </p:animEffect>
                                  </p:childTnLst>
                                </p:cTn>
                              </p:par>
                              <p:par>
                                <p:cTn id="121" presetID="31" presetClass="entr" presetSubtype="0" fill="hold" nodeType="withEffect">
                                  <p:stCondLst>
                                    <p:cond delay="500"/>
                                  </p:stCondLst>
                                  <p:childTnLst>
                                    <p:set>
                                      <p:cBhvr>
                                        <p:cTn id="122" dur="1" fill="hold">
                                          <p:stCondLst>
                                            <p:cond delay="0"/>
                                          </p:stCondLst>
                                        </p:cTn>
                                        <p:tgtEl>
                                          <p:spTgt spid="1060"/>
                                        </p:tgtEl>
                                        <p:attrNameLst>
                                          <p:attrName>style.visibility</p:attrName>
                                        </p:attrNameLst>
                                      </p:cBhvr>
                                      <p:to>
                                        <p:strVal val="visible"/>
                                      </p:to>
                                    </p:set>
                                    <p:anim calcmode="lin" valueType="num">
                                      <p:cBhvr>
                                        <p:cTn id="123" dur="750" fill="hold"/>
                                        <p:tgtEl>
                                          <p:spTgt spid="1060"/>
                                        </p:tgtEl>
                                        <p:attrNameLst>
                                          <p:attrName>ppt_w</p:attrName>
                                        </p:attrNameLst>
                                      </p:cBhvr>
                                      <p:tavLst>
                                        <p:tav tm="0">
                                          <p:val>
                                            <p:fltVal val="0"/>
                                          </p:val>
                                        </p:tav>
                                        <p:tav tm="100000">
                                          <p:val>
                                            <p:strVal val="#ppt_w"/>
                                          </p:val>
                                        </p:tav>
                                      </p:tavLst>
                                    </p:anim>
                                    <p:anim calcmode="lin" valueType="num">
                                      <p:cBhvr>
                                        <p:cTn id="124" dur="750" fill="hold"/>
                                        <p:tgtEl>
                                          <p:spTgt spid="1060"/>
                                        </p:tgtEl>
                                        <p:attrNameLst>
                                          <p:attrName>ppt_h</p:attrName>
                                        </p:attrNameLst>
                                      </p:cBhvr>
                                      <p:tavLst>
                                        <p:tav tm="0">
                                          <p:val>
                                            <p:fltVal val="0"/>
                                          </p:val>
                                        </p:tav>
                                        <p:tav tm="100000">
                                          <p:val>
                                            <p:strVal val="#ppt_h"/>
                                          </p:val>
                                        </p:tav>
                                      </p:tavLst>
                                    </p:anim>
                                    <p:anim calcmode="lin" valueType="num">
                                      <p:cBhvr>
                                        <p:cTn id="125" dur="750" fill="hold"/>
                                        <p:tgtEl>
                                          <p:spTgt spid="1060"/>
                                        </p:tgtEl>
                                        <p:attrNameLst>
                                          <p:attrName>style.rotation</p:attrName>
                                        </p:attrNameLst>
                                      </p:cBhvr>
                                      <p:tavLst>
                                        <p:tav tm="0">
                                          <p:val>
                                            <p:fltVal val="90"/>
                                          </p:val>
                                        </p:tav>
                                        <p:tav tm="100000">
                                          <p:val>
                                            <p:fltVal val="0"/>
                                          </p:val>
                                        </p:tav>
                                      </p:tavLst>
                                    </p:anim>
                                    <p:animEffect transition="in" filter="fade">
                                      <p:cBhvr>
                                        <p:cTn id="126" dur="750"/>
                                        <p:tgtEl>
                                          <p:spTgt spid="1060"/>
                                        </p:tgtEl>
                                      </p:cBhvr>
                                    </p:animEffect>
                                  </p:childTnLst>
                                </p:cTn>
                              </p:par>
                              <p:par>
                                <p:cTn id="127" presetID="31" presetClass="entr" presetSubtype="0" fill="hold" nodeType="withEffect">
                                  <p:stCondLst>
                                    <p:cond delay="500"/>
                                  </p:stCondLst>
                                  <p:childTnLst>
                                    <p:set>
                                      <p:cBhvr>
                                        <p:cTn id="128" dur="1" fill="hold">
                                          <p:stCondLst>
                                            <p:cond delay="0"/>
                                          </p:stCondLst>
                                        </p:cTn>
                                        <p:tgtEl>
                                          <p:spTgt spid="1061"/>
                                        </p:tgtEl>
                                        <p:attrNameLst>
                                          <p:attrName>style.visibility</p:attrName>
                                        </p:attrNameLst>
                                      </p:cBhvr>
                                      <p:to>
                                        <p:strVal val="visible"/>
                                      </p:to>
                                    </p:set>
                                    <p:anim calcmode="lin" valueType="num">
                                      <p:cBhvr>
                                        <p:cTn id="129" dur="750" fill="hold"/>
                                        <p:tgtEl>
                                          <p:spTgt spid="1061"/>
                                        </p:tgtEl>
                                        <p:attrNameLst>
                                          <p:attrName>ppt_w</p:attrName>
                                        </p:attrNameLst>
                                      </p:cBhvr>
                                      <p:tavLst>
                                        <p:tav tm="0">
                                          <p:val>
                                            <p:fltVal val="0"/>
                                          </p:val>
                                        </p:tav>
                                        <p:tav tm="100000">
                                          <p:val>
                                            <p:strVal val="#ppt_w"/>
                                          </p:val>
                                        </p:tav>
                                      </p:tavLst>
                                    </p:anim>
                                    <p:anim calcmode="lin" valueType="num">
                                      <p:cBhvr>
                                        <p:cTn id="130" dur="750" fill="hold"/>
                                        <p:tgtEl>
                                          <p:spTgt spid="1061"/>
                                        </p:tgtEl>
                                        <p:attrNameLst>
                                          <p:attrName>ppt_h</p:attrName>
                                        </p:attrNameLst>
                                      </p:cBhvr>
                                      <p:tavLst>
                                        <p:tav tm="0">
                                          <p:val>
                                            <p:fltVal val="0"/>
                                          </p:val>
                                        </p:tav>
                                        <p:tav tm="100000">
                                          <p:val>
                                            <p:strVal val="#ppt_h"/>
                                          </p:val>
                                        </p:tav>
                                      </p:tavLst>
                                    </p:anim>
                                    <p:anim calcmode="lin" valueType="num">
                                      <p:cBhvr>
                                        <p:cTn id="131" dur="750" fill="hold"/>
                                        <p:tgtEl>
                                          <p:spTgt spid="1061"/>
                                        </p:tgtEl>
                                        <p:attrNameLst>
                                          <p:attrName>style.rotation</p:attrName>
                                        </p:attrNameLst>
                                      </p:cBhvr>
                                      <p:tavLst>
                                        <p:tav tm="0">
                                          <p:val>
                                            <p:fltVal val="90"/>
                                          </p:val>
                                        </p:tav>
                                        <p:tav tm="100000">
                                          <p:val>
                                            <p:fltVal val="0"/>
                                          </p:val>
                                        </p:tav>
                                      </p:tavLst>
                                    </p:anim>
                                    <p:animEffect transition="in" filter="fade">
                                      <p:cBhvr>
                                        <p:cTn id="132" dur="750"/>
                                        <p:tgtEl>
                                          <p:spTgt spid="1061"/>
                                        </p:tgtEl>
                                      </p:cBhvr>
                                    </p:animEffect>
                                  </p:childTnLst>
                                </p:cTn>
                              </p:par>
                              <p:par>
                                <p:cTn id="133" presetID="31" presetClass="entr" presetSubtype="0" fill="hold" nodeType="withEffect">
                                  <p:stCondLst>
                                    <p:cond delay="500"/>
                                  </p:stCondLst>
                                  <p:childTnLst>
                                    <p:set>
                                      <p:cBhvr>
                                        <p:cTn id="134" dur="1" fill="hold">
                                          <p:stCondLst>
                                            <p:cond delay="0"/>
                                          </p:stCondLst>
                                        </p:cTn>
                                        <p:tgtEl>
                                          <p:spTgt spid="1062"/>
                                        </p:tgtEl>
                                        <p:attrNameLst>
                                          <p:attrName>style.visibility</p:attrName>
                                        </p:attrNameLst>
                                      </p:cBhvr>
                                      <p:to>
                                        <p:strVal val="visible"/>
                                      </p:to>
                                    </p:set>
                                    <p:anim calcmode="lin" valueType="num">
                                      <p:cBhvr>
                                        <p:cTn id="135" dur="750" fill="hold"/>
                                        <p:tgtEl>
                                          <p:spTgt spid="1062"/>
                                        </p:tgtEl>
                                        <p:attrNameLst>
                                          <p:attrName>ppt_w</p:attrName>
                                        </p:attrNameLst>
                                      </p:cBhvr>
                                      <p:tavLst>
                                        <p:tav tm="0">
                                          <p:val>
                                            <p:fltVal val="0"/>
                                          </p:val>
                                        </p:tav>
                                        <p:tav tm="100000">
                                          <p:val>
                                            <p:strVal val="#ppt_w"/>
                                          </p:val>
                                        </p:tav>
                                      </p:tavLst>
                                    </p:anim>
                                    <p:anim calcmode="lin" valueType="num">
                                      <p:cBhvr>
                                        <p:cTn id="136" dur="750" fill="hold"/>
                                        <p:tgtEl>
                                          <p:spTgt spid="1062"/>
                                        </p:tgtEl>
                                        <p:attrNameLst>
                                          <p:attrName>ppt_h</p:attrName>
                                        </p:attrNameLst>
                                      </p:cBhvr>
                                      <p:tavLst>
                                        <p:tav tm="0">
                                          <p:val>
                                            <p:fltVal val="0"/>
                                          </p:val>
                                        </p:tav>
                                        <p:tav tm="100000">
                                          <p:val>
                                            <p:strVal val="#ppt_h"/>
                                          </p:val>
                                        </p:tav>
                                      </p:tavLst>
                                    </p:anim>
                                    <p:anim calcmode="lin" valueType="num">
                                      <p:cBhvr>
                                        <p:cTn id="137" dur="750" fill="hold"/>
                                        <p:tgtEl>
                                          <p:spTgt spid="1062"/>
                                        </p:tgtEl>
                                        <p:attrNameLst>
                                          <p:attrName>style.rotation</p:attrName>
                                        </p:attrNameLst>
                                      </p:cBhvr>
                                      <p:tavLst>
                                        <p:tav tm="0">
                                          <p:val>
                                            <p:fltVal val="90"/>
                                          </p:val>
                                        </p:tav>
                                        <p:tav tm="100000">
                                          <p:val>
                                            <p:fltVal val="0"/>
                                          </p:val>
                                        </p:tav>
                                      </p:tavLst>
                                    </p:anim>
                                    <p:animEffect transition="in" filter="fade">
                                      <p:cBhvr>
                                        <p:cTn id="138" dur="750"/>
                                        <p:tgtEl>
                                          <p:spTgt spid="1062"/>
                                        </p:tgtEl>
                                      </p:cBhvr>
                                    </p:animEffect>
                                  </p:childTnLst>
                                </p:cTn>
                              </p:par>
                              <p:par>
                                <p:cTn id="139" presetID="31" presetClass="entr" presetSubtype="0" fill="hold" nodeType="withEffect">
                                  <p:stCondLst>
                                    <p:cond delay="500"/>
                                  </p:stCondLst>
                                  <p:childTnLst>
                                    <p:set>
                                      <p:cBhvr>
                                        <p:cTn id="140" dur="1" fill="hold">
                                          <p:stCondLst>
                                            <p:cond delay="0"/>
                                          </p:stCondLst>
                                        </p:cTn>
                                        <p:tgtEl>
                                          <p:spTgt spid="1063"/>
                                        </p:tgtEl>
                                        <p:attrNameLst>
                                          <p:attrName>style.visibility</p:attrName>
                                        </p:attrNameLst>
                                      </p:cBhvr>
                                      <p:to>
                                        <p:strVal val="visible"/>
                                      </p:to>
                                    </p:set>
                                    <p:anim calcmode="lin" valueType="num">
                                      <p:cBhvr>
                                        <p:cTn id="141" dur="750" fill="hold"/>
                                        <p:tgtEl>
                                          <p:spTgt spid="1063"/>
                                        </p:tgtEl>
                                        <p:attrNameLst>
                                          <p:attrName>ppt_w</p:attrName>
                                        </p:attrNameLst>
                                      </p:cBhvr>
                                      <p:tavLst>
                                        <p:tav tm="0">
                                          <p:val>
                                            <p:fltVal val="0"/>
                                          </p:val>
                                        </p:tav>
                                        <p:tav tm="100000">
                                          <p:val>
                                            <p:strVal val="#ppt_w"/>
                                          </p:val>
                                        </p:tav>
                                      </p:tavLst>
                                    </p:anim>
                                    <p:anim calcmode="lin" valueType="num">
                                      <p:cBhvr>
                                        <p:cTn id="142" dur="750" fill="hold"/>
                                        <p:tgtEl>
                                          <p:spTgt spid="1063"/>
                                        </p:tgtEl>
                                        <p:attrNameLst>
                                          <p:attrName>ppt_h</p:attrName>
                                        </p:attrNameLst>
                                      </p:cBhvr>
                                      <p:tavLst>
                                        <p:tav tm="0">
                                          <p:val>
                                            <p:fltVal val="0"/>
                                          </p:val>
                                        </p:tav>
                                        <p:tav tm="100000">
                                          <p:val>
                                            <p:strVal val="#ppt_h"/>
                                          </p:val>
                                        </p:tav>
                                      </p:tavLst>
                                    </p:anim>
                                    <p:anim calcmode="lin" valueType="num">
                                      <p:cBhvr>
                                        <p:cTn id="143" dur="750" fill="hold"/>
                                        <p:tgtEl>
                                          <p:spTgt spid="1063"/>
                                        </p:tgtEl>
                                        <p:attrNameLst>
                                          <p:attrName>style.rotation</p:attrName>
                                        </p:attrNameLst>
                                      </p:cBhvr>
                                      <p:tavLst>
                                        <p:tav tm="0">
                                          <p:val>
                                            <p:fltVal val="90"/>
                                          </p:val>
                                        </p:tav>
                                        <p:tav tm="100000">
                                          <p:val>
                                            <p:fltVal val="0"/>
                                          </p:val>
                                        </p:tav>
                                      </p:tavLst>
                                    </p:anim>
                                    <p:animEffect transition="in" filter="fade">
                                      <p:cBhvr>
                                        <p:cTn id="144" dur="750"/>
                                        <p:tgtEl>
                                          <p:spTgt spid="1063"/>
                                        </p:tgtEl>
                                      </p:cBhvr>
                                    </p:animEffect>
                                  </p:childTnLst>
                                </p:cTn>
                              </p:par>
                              <p:par>
                                <p:cTn id="145" presetID="31" presetClass="entr" presetSubtype="0" fill="hold" nodeType="withEffect">
                                  <p:stCondLst>
                                    <p:cond delay="500"/>
                                  </p:stCondLst>
                                  <p:childTnLst>
                                    <p:set>
                                      <p:cBhvr>
                                        <p:cTn id="146" dur="1" fill="hold">
                                          <p:stCondLst>
                                            <p:cond delay="0"/>
                                          </p:stCondLst>
                                        </p:cTn>
                                        <p:tgtEl>
                                          <p:spTgt spid="1064"/>
                                        </p:tgtEl>
                                        <p:attrNameLst>
                                          <p:attrName>style.visibility</p:attrName>
                                        </p:attrNameLst>
                                      </p:cBhvr>
                                      <p:to>
                                        <p:strVal val="visible"/>
                                      </p:to>
                                    </p:set>
                                    <p:anim calcmode="lin" valueType="num">
                                      <p:cBhvr>
                                        <p:cTn id="147" dur="750" fill="hold"/>
                                        <p:tgtEl>
                                          <p:spTgt spid="1064"/>
                                        </p:tgtEl>
                                        <p:attrNameLst>
                                          <p:attrName>ppt_w</p:attrName>
                                        </p:attrNameLst>
                                      </p:cBhvr>
                                      <p:tavLst>
                                        <p:tav tm="0">
                                          <p:val>
                                            <p:fltVal val="0"/>
                                          </p:val>
                                        </p:tav>
                                        <p:tav tm="100000">
                                          <p:val>
                                            <p:strVal val="#ppt_w"/>
                                          </p:val>
                                        </p:tav>
                                      </p:tavLst>
                                    </p:anim>
                                    <p:anim calcmode="lin" valueType="num">
                                      <p:cBhvr>
                                        <p:cTn id="148" dur="750" fill="hold"/>
                                        <p:tgtEl>
                                          <p:spTgt spid="1064"/>
                                        </p:tgtEl>
                                        <p:attrNameLst>
                                          <p:attrName>ppt_h</p:attrName>
                                        </p:attrNameLst>
                                      </p:cBhvr>
                                      <p:tavLst>
                                        <p:tav tm="0">
                                          <p:val>
                                            <p:fltVal val="0"/>
                                          </p:val>
                                        </p:tav>
                                        <p:tav tm="100000">
                                          <p:val>
                                            <p:strVal val="#ppt_h"/>
                                          </p:val>
                                        </p:tav>
                                      </p:tavLst>
                                    </p:anim>
                                    <p:anim calcmode="lin" valueType="num">
                                      <p:cBhvr>
                                        <p:cTn id="149" dur="750" fill="hold"/>
                                        <p:tgtEl>
                                          <p:spTgt spid="1064"/>
                                        </p:tgtEl>
                                        <p:attrNameLst>
                                          <p:attrName>style.rotation</p:attrName>
                                        </p:attrNameLst>
                                      </p:cBhvr>
                                      <p:tavLst>
                                        <p:tav tm="0">
                                          <p:val>
                                            <p:fltVal val="90"/>
                                          </p:val>
                                        </p:tav>
                                        <p:tav tm="100000">
                                          <p:val>
                                            <p:fltVal val="0"/>
                                          </p:val>
                                        </p:tav>
                                      </p:tavLst>
                                    </p:anim>
                                    <p:animEffect transition="in" filter="fade">
                                      <p:cBhvr>
                                        <p:cTn id="150" dur="750"/>
                                        <p:tgtEl>
                                          <p:spTgt spid="1064"/>
                                        </p:tgtEl>
                                      </p:cBhvr>
                                    </p:animEffect>
                                  </p:childTnLst>
                                </p:cTn>
                              </p:par>
                              <p:par>
                                <p:cTn id="151" presetID="31" presetClass="entr" presetSubtype="0" fill="hold" nodeType="withEffect">
                                  <p:stCondLst>
                                    <p:cond delay="500"/>
                                  </p:stCondLst>
                                  <p:childTnLst>
                                    <p:set>
                                      <p:cBhvr>
                                        <p:cTn id="152" dur="1" fill="hold">
                                          <p:stCondLst>
                                            <p:cond delay="0"/>
                                          </p:stCondLst>
                                        </p:cTn>
                                        <p:tgtEl>
                                          <p:spTgt spid="1065"/>
                                        </p:tgtEl>
                                        <p:attrNameLst>
                                          <p:attrName>style.visibility</p:attrName>
                                        </p:attrNameLst>
                                      </p:cBhvr>
                                      <p:to>
                                        <p:strVal val="visible"/>
                                      </p:to>
                                    </p:set>
                                    <p:anim calcmode="lin" valueType="num">
                                      <p:cBhvr>
                                        <p:cTn id="153" dur="750" fill="hold"/>
                                        <p:tgtEl>
                                          <p:spTgt spid="1065"/>
                                        </p:tgtEl>
                                        <p:attrNameLst>
                                          <p:attrName>ppt_w</p:attrName>
                                        </p:attrNameLst>
                                      </p:cBhvr>
                                      <p:tavLst>
                                        <p:tav tm="0">
                                          <p:val>
                                            <p:fltVal val="0"/>
                                          </p:val>
                                        </p:tav>
                                        <p:tav tm="100000">
                                          <p:val>
                                            <p:strVal val="#ppt_w"/>
                                          </p:val>
                                        </p:tav>
                                      </p:tavLst>
                                    </p:anim>
                                    <p:anim calcmode="lin" valueType="num">
                                      <p:cBhvr>
                                        <p:cTn id="154" dur="750" fill="hold"/>
                                        <p:tgtEl>
                                          <p:spTgt spid="1065"/>
                                        </p:tgtEl>
                                        <p:attrNameLst>
                                          <p:attrName>ppt_h</p:attrName>
                                        </p:attrNameLst>
                                      </p:cBhvr>
                                      <p:tavLst>
                                        <p:tav tm="0">
                                          <p:val>
                                            <p:fltVal val="0"/>
                                          </p:val>
                                        </p:tav>
                                        <p:tav tm="100000">
                                          <p:val>
                                            <p:strVal val="#ppt_h"/>
                                          </p:val>
                                        </p:tav>
                                      </p:tavLst>
                                    </p:anim>
                                    <p:anim calcmode="lin" valueType="num">
                                      <p:cBhvr>
                                        <p:cTn id="155" dur="750" fill="hold"/>
                                        <p:tgtEl>
                                          <p:spTgt spid="1065"/>
                                        </p:tgtEl>
                                        <p:attrNameLst>
                                          <p:attrName>style.rotation</p:attrName>
                                        </p:attrNameLst>
                                      </p:cBhvr>
                                      <p:tavLst>
                                        <p:tav tm="0">
                                          <p:val>
                                            <p:fltVal val="90"/>
                                          </p:val>
                                        </p:tav>
                                        <p:tav tm="100000">
                                          <p:val>
                                            <p:fltVal val="0"/>
                                          </p:val>
                                        </p:tav>
                                      </p:tavLst>
                                    </p:anim>
                                    <p:animEffect transition="in" filter="fade">
                                      <p:cBhvr>
                                        <p:cTn id="156" dur="750"/>
                                        <p:tgtEl>
                                          <p:spTgt spid="1065"/>
                                        </p:tgtEl>
                                      </p:cBhvr>
                                    </p:animEffect>
                                  </p:childTnLst>
                                </p:cTn>
                              </p:par>
                              <p:par>
                                <p:cTn id="157" presetID="31" presetClass="entr" presetSubtype="0" fill="hold" nodeType="withEffect">
                                  <p:stCondLst>
                                    <p:cond delay="500"/>
                                  </p:stCondLst>
                                  <p:childTnLst>
                                    <p:set>
                                      <p:cBhvr>
                                        <p:cTn id="158" dur="1" fill="hold">
                                          <p:stCondLst>
                                            <p:cond delay="0"/>
                                          </p:stCondLst>
                                        </p:cTn>
                                        <p:tgtEl>
                                          <p:spTgt spid="1066"/>
                                        </p:tgtEl>
                                        <p:attrNameLst>
                                          <p:attrName>style.visibility</p:attrName>
                                        </p:attrNameLst>
                                      </p:cBhvr>
                                      <p:to>
                                        <p:strVal val="visible"/>
                                      </p:to>
                                    </p:set>
                                    <p:anim calcmode="lin" valueType="num">
                                      <p:cBhvr>
                                        <p:cTn id="159" dur="750" fill="hold"/>
                                        <p:tgtEl>
                                          <p:spTgt spid="1066"/>
                                        </p:tgtEl>
                                        <p:attrNameLst>
                                          <p:attrName>ppt_w</p:attrName>
                                        </p:attrNameLst>
                                      </p:cBhvr>
                                      <p:tavLst>
                                        <p:tav tm="0">
                                          <p:val>
                                            <p:fltVal val="0"/>
                                          </p:val>
                                        </p:tav>
                                        <p:tav tm="100000">
                                          <p:val>
                                            <p:strVal val="#ppt_w"/>
                                          </p:val>
                                        </p:tav>
                                      </p:tavLst>
                                    </p:anim>
                                    <p:anim calcmode="lin" valueType="num">
                                      <p:cBhvr>
                                        <p:cTn id="160" dur="750" fill="hold"/>
                                        <p:tgtEl>
                                          <p:spTgt spid="1066"/>
                                        </p:tgtEl>
                                        <p:attrNameLst>
                                          <p:attrName>ppt_h</p:attrName>
                                        </p:attrNameLst>
                                      </p:cBhvr>
                                      <p:tavLst>
                                        <p:tav tm="0">
                                          <p:val>
                                            <p:fltVal val="0"/>
                                          </p:val>
                                        </p:tav>
                                        <p:tav tm="100000">
                                          <p:val>
                                            <p:strVal val="#ppt_h"/>
                                          </p:val>
                                        </p:tav>
                                      </p:tavLst>
                                    </p:anim>
                                    <p:anim calcmode="lin" valueType="num">
                                      <p:cBhvr>
                                        <p:cTn id="161" dur="750" fill="hold"/>
                                        <p:tgtEl>
                                          <p:spTgt spid="1066"/>
                                        </p:tgtEl>
                                        <p:attrNameLst>
                                          <p:attrName>style.rotation</p:attrName>
                                        </p:attrNameLst>
                                      </p:cBhvr>
                                      <p:tavLst>
                                        <p:tav tm="0">
                                          <p:val>
                                            <p:fltVal val="90"/>
                                          </p:val>
                                        </p:tav>
                                        <p:tav tm="100000">
                                          <p:val>
                                            <p:fltVal val="0"/>
                                          </p:val>
                                        </p:tav>
                                      </p:tavLst>
                                    </p:anim>
                                    <p:animEffect transition="in" filter="fade">
                                      <p:cBhvr>
                                        <p:cTn id="162" dur="750"/>
                                        <p:tgtEl>
                                          <p:spTgt spid="1066"/>
                                        </p:tgtEl>
                                      </p:cBhvr>
                                    </p:animEffect>
                                  </p:childTnLst>
                                </p:cTn>
                              </p:par>
                              <p:par>
                                <p:cTn id="163" presetID="31" presetClass="entr" presetSubtype="0" fill="hold" nodeType="withEffect">
                                  <p:stCondLst>
                                    <p:cond delay="500"/>
                                  </p:stCondLst>
                                  <p:childTnLst>
                                    <p:set>
                                      <p:cBhvr>
                                        <p:cTn id="164" dur="1" fill="hold">
                                          <p:stCondLst>
                                            <p:cond delay="0"/>
                                          </p:stCondLst>
                                        </p:cTn>
                                        <p:tgtEl>
                                          <p:spTgt spid="1067"/>
                                        </p:tgtEl>
                                        <p:attrNameLst>
                                          <p:attrName>style.visibility</p:attrName>
                                        </p:attrNameLst>
                                      </p:cBhvr>
                                      <p:to>
                                        <p:strVal val="visible"/>
                                      </p:to>
                                    </p:set>
                                    <p:anim calcmode="lin" valueType="num">
                                      <p:cBhvr>
                                        <p:cTn id="165" dur="750" fill="hold"/>
                                        <p:tgtEl>
                                          <p:spTgt spid="1067"/>
                                        </p:tgtEl>
                                        <p:attrNameLst>
                                          <p:attrName>ppt_w</p:attrName>
                                        </p:attrNameLst>
                                      </p:cBhvr>
                                      <p:tavLst>
                                        <p:tav tm="0">
                                          <p:val>
                                            <p:fltVal val="0"/>
                                          </p:val>
                                        </p:tav>
                                        <p:tav tm="100000">
                                          <p:val>
                                            <p:strVal val="#ppt_w"/>
                                          </p:val>
                                        </p:tav>
                                      </p:tavLst>
                                    </p:anim>
                                    <p:anim calcmode="lin" valueType="num">
                                      <p:cBhvr>
                                        <p:cTn id="166" dur="750" fill="hold"/>
                                        <p:tgtEl>
                                          <p:spTgt spid="1067"/>
                                        </p:tgtEl>
                                        <p:attrNameLst>
                                          <p:attrName>ppt_h</p:attrName>
                                        </p:attrNameLst>
                                      </p:cBhvr>
                                      <p:tavLst>
                                        <p:tav tm="0">
                                          <p:val>
                                            <p:fltVal val="0"/>
                                          </p:val>
                                        </p:tav>
                                        <p:tav tm="100000">
                                          <p:val>
                                            <p:strVal val="#ppt_h"/>
                                          </p:val>
                                        </p:tav>
                                      </p:tavLst>
                                    </p:anim>
                                    <p:anim calcmode="lin" valueType="num">
                                      <p:cBhvr>
                                        <p:cTn id="167" dur="750" fill="hold"/>
                                        <p:tgtEl>
                                          <p:spTgt spid="1067"/>
                                        </p:tgtEl>
                                        <p:attrNameLst>
                                          <p:attrName>style.rotation</p:attrName>
                                        </p:attrNameLst>
                                      </p:cBhvr>
                                      <p:tavLst>
                                        <p:tav tm="0">
                                          <p:val>
                                            <p:fltVal val="90"/>
                                          </p:val>
                                        </p:tav>
                                        <p:tav tm="100000">
                                          <p:val>
                                            <p:fltVal val="0"/>
                                          </p:val>
                                        </p:tav>
                                      </p:tavLst>
                                    </p:anim>
                                    <p:animEffect transition="in" filter="fade">
                                      <p:cBhvr>
                                        <p:cTn id="168" dur="750"/>
                                        <p:tgtEl>
                                          <p:spTgt spid="1067"/>
                                        </p:tgtEl>
                                      </p:cBhvr>
                                    </p:animEffect>
                                  </p:childTnLst>
                                </p:cTn>
                              </p:par>
                              <p:par>
                                <p:cTn id="169" presetID="31" presetClass="entr" presetSubtype="0" fill="hold" nodeType="withEffect">
                                  <p:stCondLst>
                                    <p:cond delay="500"/>
                                  </p:stCondLst>
                                  <p:childTnLst>
                                    <p:set>
                                      <p:cBhvr>
                                        <p:cTn id="170" dur="1" fill="hold">
                                          <p:stCondLst>
                                            <p:cond delay="0"/>
                                          </p:stCondLst>
                                        </p:cTn>
                                        <p:tgtEl>
                                          <p:spTgt spid="1087"/>
                                        </p:tgtEl>
                                        <p:attrNameLst>
                                          <p:attrName>style.visibility</p:attrName>
                                        </p:attrNameLst>
                                      </p:cBhvr>
                                      <p:to>
                                        <p:strVal val="visible"/>
                                      </p:to>
                                    </p:set>
                                    <p:anim calcmode="lin" valueType="num">
                                      <p:cBhvr>
                                        <p:cTn id="171" dur="750" fill="hold"/>
                                        <p:tgtEl>
                                          <p:spTgt spid="1087"/>
                                        </p:tgtEl>
                                        <p:attrNameLst>
                                          <p:attrName>ppt_w</p:attrName>
                                        </p:attrNameLst>
                                      </p:cBhvr>
                                      <p:tavLst>
                                        <p:tav tm="0">
                                          <p:val>
                                            <p:fltVal val="0"/>
                                          </p:val>
                                        </p:tav>
                                        <p:tav tm="100000">
                                          <p:val>
                                            <p:strVal val="#ppt_w"/>
                                          </p:val>
                                        </p:tav>
                                      </p:tavLst>
                                    </p:anim>
                                    <p:anim calcmode="lin" valueType="num">
                                      <p:cBhvr>
                                        <p:cTn id="172" dur="750" fill="hold"/>
                                        <p:tgtEl>
                                          <p:spTgt spid="1087"/>
                                        </p:tgtEl>
                                        <p:attrNameLst>
                                          <p:attrName>ppt_h</p:attrName>
                                        </p:attrNameLst>
                                      </p:cBhvr>
                                      <p:tavLst>
                                        <p:tav tm="0">
                                          <p:val>
                                            <p:fltVal val="0"/>
                                          </p:val>
                                        </p:tav>
                                        <p:tav tm="100000">
                                          <p:val>
                                            <p:strVal val="#ppt_h"/>
                                          </p:val>
                                        </p:tav>
                                      </p:tavLst>
                                    </p:anim>
                                    <p:anim calcmode="lin" valueType="num">
                                      <p:cBhvr>
                                        <p:cTn id="173" dur="750" fill="hold"/>
                                        <p:tgtEl>
                                          <p:spTgt spid="1087"/>
                                        </p:tgtEl>
                                        <p:attrNameLst>
                                          <p:attrName>style.rotation</p:attrName>
                                        </p:attrNameLst>
                                      </p:cBhvr>
                                      <p:tavLst>
                                        <p:tav tm="0">
                                          <p:val>
                                            <p:fltVal val="90"/>
                                          </p:val>
                                        </p:tav>
                                        <p:tav tm="100000">
                                          <p:val>
                                            <p:fltVal val="0"/>
                                          </p:val>
                                        </p:tav>
                                      </p:tavLst>
                                    </p:anim>
                                    <p:animEffect transition="in" filter="fade">
                                      <p:cBhvr>
                                        <p:cTn id="174" dur="750"/>
                                        <p:tgtEl>
                                          <p:spTgt spid="1087"/>
                                        </p:tgtEl>
                                      </p:cBhvr>
                                    </p:animEffect>
                                  </p:childTnLst>
                                </p:cTn>
                              </p:par>
                              <p:par>
                                <p:cTn id="175" presetID="31" presetClass="entr" presetSubtype="0" fill="hold" nodeType="withEffect">
                                  <p:stCondLst>
                                    <p:cond delay="500"/>
                                  </p:stCondLst>
                                  <p:childTnLst>
                                    <p:set>
                                      <p:cBhvr>
                                        <p:cTn id="176" dur="1" fill="hold">
                                          <p:stCondLst>
                                            <p:cond delay="0"/>
                                          </p:stCondLst>
                                        </p:cTn>
                                        <p:tgtEl>
                                          <p:spTgt spid="1088"/>
                                        </p:tgtEl>
                                        <p:attrNameLst>
                                          <p:attrName>style.visibility</p:attrName>
                                        </p:attrNameLst>
                                      </p:cBhvr>
                                      <p:to>
                                        <p:strVal val="visible"/>
                                      </p:to>
                                    </p:set>
                                    <p:anim calcmode="lin" valueType="num">
                                      <p:cBhvr>
                                        <p:cTn id="177" dur="750" fill="hold"/>
                                        <p:tgtEl>
                                          <p:spTgt spid="1088"/>
                                        </p:tgtEl>
                                        <p:attrNameLst>
                                          <p:attrName>ppt_w</p:attrName>
                                        </p:attrNameLst>
                                      </p:cBhvr>
                                      <p:tavLst>
                                        <p:tav tm="0">
                                          <p:val>
                                            <p:fltVal val="0"/>
                                          </p:val>
                                        </p:tav>
                                        <p:tav tm="100000">
                                          <p:val>
                                            <p:strVal val="#ppt_w"/>
                                          </p:val>
                                        </p:tav>
                                      </p:tavLst>
                                    </p:anim>
                                    <p:anim calcmode="lin" valueType="num">
                                      <p:cBhvr>
                                        <p:cTn id="178" dur="750" fill="hold"/>
                                        <p:tgtEl>
                                          <p:spTgt spid="1088"/>
                                        </p:tgtEl>
                                        <p:attrNameLst>
                                          <p:attrName>ppt_h</p:attrName>
                                        </p:attrNameLst>
                                      </p:cBhvr>
                                      <p:tavLst>
                                        <p:tav tm="0">
                                          <p:val>
                                            <p:fltVal val="0"/>
                                          </p:val>
                                        </p:tav>
                                        <p:tav tm="100000">
                                          <p:val>
                                            <p:strVal val="#ppt_h"/>
                                          </p:val>
                                        </p:tav>
                                      </p:tavLst>
                                    </p:anim>
                                    <p:anim calcmode="lin" valueType="num">
                                      <p:cBhvr>
                                        <p:cTn id="179" dur="750" fill="hold"/>
                                        <p:tgtEl>
                                          <p:spTgt spid="1088"/>
                                        </p:tgtEl>
                                        <p:attrNameLst>
                                          <p:attrName>style.rotation</p:attrName>
                                        </p:attrNameLst>
                                      </p:cBhvr>
                                      <p:tavLst>
                                        <p:tav tm="0">
                                          <p:val>
                                            <p:fltVal val="90"/>
                                          </p:val>
                                        </p:tav>
                                        <p:tav tm="100000">
                                          <p:val>
                                            <p:fltVal val="0"/>
                                          </p:val>
                                        </p:tav>
                                      </p:tavLst>
                                    </p:anim>
                                    <p:animEffect transition="in" filter="fade">
                                      <p:cBhvr>
                                        <p:cTn id="180" dur="750"/>
                                        <p:tgtEl>
                                          <p:spTgt spid="1088"/>
                                        </p:tgtEl>
                                      </p:cBhvr>
                                    </p:animEffect>
                                  </p:childTnLst>
                                </p:cTn>
                              </p:par>
                              <p:par>
                                <p:cTn id="181" presetID="31" presetClass="entr" presetSubtype="0" fill="hold" nodeType="withEffect">
                                  <p:stCondLst>
                                    <p:cond delay="500"/>
                                  </p:stCondLst>
                                  <p:childTnLst>
                                    <p:set>
                                      <p:cBhvr>
                                        <p:cTn id="182" dur="1" fill="hold">
                                          <p:stCondLst>
                                            <p:cond delay="0"/>
                                          </p:stCondLst>
                                        </p:cTn>
                                        <p:tgtEl>
                                          <p:spTgt spid="1089"/>
                                        </p:tgtEl>
                                        <p:attrNameLst>
                                          <p:attrName>style.visibility</p:attrName>
                                        </p:attrNameLst>
                                      </p:cBhvr>
                                      <p:to>
                                        <p:strVal val="visible"/>
                                      </p:to>
                                    </p:set>
                                    <p:anim calcmode="lin" valueType="num">
                                      <p:cBhvr>
                                        <p:cTn id="183" dur="750" fill="hold"/>
                                        <p:tgtEl>
                                          <p:spTgt spid="1089"/>
                                        </p:tgtEl>
                                        <p:attrNameLst>
                                          <p:attrName>ppt_w</p:attrName>
                                        </p:attrNameLst>
                                      </p:cBhvr>
                                      <p:tavLst>
                                        <p:tav tm="0">
                                          <p:val>
                                            <p:fltVal val="0"/>
                                          </p:val>
                                        </p:tav>
                                        <p:tav tm="100000">
                                          <p:val>
                                            <p:strVal val="#ppt_w"/>
                                          </p:val>
                                        </p:tav>
                                      </p:tavLst>
                                    </p:anim>
                                    <p:anim calcmode="lin" valueType="num">
                                      <p:cBhvr>
                                        <p:cTn id="184" dur="750" fill="hold"/>
                                        <p:tgtEl>
                                          <p:spTgt spid="1089"/>
                                        </p:tgtEl>
                                        <p:attrNameLst>
                                          <p:attrName>ppt_h</p:attrName>
                                        </p:attrNameLst>
                                      </p:cBhvr>
                                      <p:tavLst>
                                        <p:tav tm="0">
                                          <p:val>
                                            <p:fltVal val="0"/>
                                          </p:val>
                                        </p:tav>
                                        <p:tav tm="100000">
                                          <p:val>
                                            <p:strVal val="#ppt_h"/>
                                          </p:val>
                                        </p:tav>
                                      </p:tavLst>
                                    </p:anim>
                                    <p:anim calcmode="lin" valueType="num">
                                      <p:cBhvr>
                                        <p:cTn id="185" dur="750" fill="hold"/>
                                        <p:tgtEl>
                                          <p:spTgt spid="1089"/>
                                        </p:tgtEl>
                                        <p:attrNameLst>
                                          <p:attrName>style.rotation</p:attrName>
                                        </p:attrNameLst>
                                      </p:cBhvr>
                                      <p:tavLst>
                                        <p:tav tm="0">
                                          <p:val>
                                            <p:fltVal val="90"/>
                                          </p:val>
                                        </p:tav>
                                        <p:tav tm="100000">
                                          <p:val>
                                            <p:fltVal val="0"/>
                                          </p:val>
                                        </p:tav>
                                      </p:tavLst>
                                    </p:anim>
                                    <p:animEffect transition="in" filter="fade">
                                      <p:cBhvr>
                                        <p:cTn id="186" dur="750"/>
                                        <p:tgtEl>
                                          <p:spTgt spid="1089"/>
                                        </p:tgtEl>
                                      </p:cBhvr>
                                    </p:animEffect>
                                  </p:childTnLst>
                                </p:cTn>
                              </p:par>
                              <p:par>
                                <p:cTn id="187" presetID="31" presetClass="entr" presetSubtype="0" fill="hold" nodeType="withEffect">
                                  <p:stCondLst>
                                    <p:cond delay="500"/>
                                  </p:stCondLst>
                                  <p:childTnLst>
                                    <p:set>
                                      <p:cBhvr>
                                        <p:cTn id="188" dur="1" fill="hold">
                                          <p:stCondLst>
                                            <p:cond delay="0"/>
                                          </p:stCondLst>
                                        </p:cTn>
                                        <p:tgtEl>
                                          <p:spTgt spid="1090"/>
                                        </p:tgtEl>
                                        <p:attrNameLst>
                                          <p:attrName>style.visibility</p:attrName>
                                        </p:attrNameLst>
                                      </p:cBhvr>
                                      <p:to>
                                        <p:strVal val="visible"/>
                                      </p:to>
                                    </p:set>
                                    <p:anim calcmode="lin" valueType="num">
                                      <p:cBhvr>
                                        <p:cTn id="189" dur="750" fill="hold"/>
                                        <p:tgtEl>
                                          <p:spTgt spid="1090"/>
                                        </p:tgtEl>
                                        <p:attrNameLst>
                                          <p:attrName>ppt_w</p:attrName>
                                        </p:attrNameLst>
                                      </p:cBhvr>
                                      <p:tavLst>
                                        <p:tav tm="0">
                                          <p:val>
                                            <p:fltVal val="0"/>
                                          </p:val>
                                        </p:tav>
                                        <p:tav tm="100000">
                                          <p:val>
                                            <p:strVal val="#ppt_w"/>
                                          </p:val>
                                        </p:tav>
                                      </p:tavLst>
                                    </p:anim>
                                    <p:anim calcmode="lin" valueType="num">
                                      <p:cBhvr>
                                        <p:cTn id="190" dur="750" fill="hold"/>
                                        <p:tgtEl>
                                          <p:spTgt spid="1090"/>
                                        </p:tgtEl>
                                        <p:attrNameLst>
                                          <p:attrName>ppt_h</p:attrName>
                                        </p:attrNameLst>
                                      </p:cBhvr>
                                      <p:tavLst>
                                        <p:tav tm="0">
                                          <p:val>
                                            <p:fltVal val="0"/>
                                          </p:val>
                                        </p:tav>
                                        <p:tav tm="100000">
                                          <p:val>
                                            <p:strVal val="#ppt_h"/>
                                          </p:val>
                                        </p:tav>
                                      </p:tavLst>
                                    </p:anim>
                                    <p:anim calcmode="lin" valueType="num">
                                      <p:cBhvr>
                                        <p:cTn id="191" dur="750" fill="hold"/>
                                        <p:tgtEl>
                                          <p:spTgt spid="1090"/>
                                        </p:tgtEl>
                                        <p:attrNameLst>
                                          <p:attrName>style.rotation</p:attrName>
                                        </p:attrNameLst>
                                      </p:cBhvr>
                                      <p:tavLst>
                                        <p:tav tm="0">
                                          <p:val>
                                            <p:fltVal val="90"/>
                                          </p:val>
                                        </p:tav>
                                        <p:tav tm="100000">
                                          <p:val>
                                            <p:fltVal val="0"/>
                                          </p:val>
                                        </p:tav>
                                      </p:tavLst>
                                    </p:anim>
                                    <p:animEffect transition="in" filter="fade">
                                      <p:cBhvr>
                                        <p:cTn id="192" dur="750"/>
                                        <p:tgtEl>
                                          <p:spTgt spid="1090"/>
                                        </p:tgtEl>
                                      </p:cBhvr>
                                    </p:animEffect>
                                  </p:childTnLst>
                                </p:cTn>
                              </p:par>
                              <p:par>
                                <p:cTn id="193" presetID="31" presetClass="entr" presetSubtype="0" fill="hold" nodeType="withEffect">
                                  <p:stCondLst>
                                    <p:cond delay="500"/>
                                  </p:stCondLst>
                                  <p:childTnLst>
                                    <p:set>
                                      <p:cBhvr>
                                        <p:cTn id="194" dur="1" fill="hold">
                                          <p:stCondLst>
                                            <p:cond delay="0"/>
                                          </p:stCondLst>
                                        </p:cTn>
                                        <p:tgtEl>
                                          <p:spTgt spid="1091"/>
                                        </p:tgtEl>
                                        <p:attrNameLst>
                                          <p:attrName>style.visibility</p:attrName>
                                        </p:attrNameLst>
                                      </p:cBhvr>
                                      <p:to>
                                        <p:strVal val="visible"/>
                                      </p:to>
                                    </p:set>
                                    <p:anim calcmode="lin" valueType="num">
                                      <p:cBhvr>
                                        <p:cTn id="195" dur="750" fill="hold"/>
                                        <p:tgtEl>
                                          <p:spTgt spid="1091"/>
                                        </p:tgtEl>
                                        <p:attrNameLst>
                                          <p:attrName>ppt_w</p:attrName>
                                        </p:attrNameLst>
                                      </p:cBhvr>
                                      <p:tavLst>
                                        <p:tav tm="0">
                                          <p:val>
                                            <p:fltVal val="0"/>
                                          </p:val>
                                        </p:tav>
                                        <p:tav tm="100000">
                                          <p:val>
                                            <p:strVal val="#ppt_w"/>
                                          </p:val>
                                        </p:tav>
                                      </p:tavLst>
                                    </p:anim>
                                    <p:anim calcmode="lin" valueType="num">
                                      <p:cBhvr>
                                        <p:cTn id="196" dur="750" fill="hold"/>
                                        <p:tgtEl>
                                          <p:spTgt spid="1091"/>
                                        </p:tgtEl>
                                        <p:attrNameLst>
                                          <p:attrName>ppt_h</p:attrName>
                                        </p:attrNameLst>
                                      </p:cBhvr>
                                      <p:tavLst>
                                        <p:tav tm="0">
                                          <p:val>
                                            <p:fltVal val="0"/>
                                          </p:val>
                                        </p:tav>
                                        <p:tav tm="100000">
                                          <p:val>
                                            <p:strVal val="#ppt_h"/>
                                          </p:val>
                                        </p:tav>
                                      </p:tavLst>
                                    </p:anim>
                                    <p:anim calcmode="lin" valueType="num">
                                      <p:cBhvr>
                                        <p:cTn id="197" dur="750" fill="hold"/>
                                        <p:tgtEl>
                                          <p:spTgt spid="1091"/>
                                        </p:tgtEl>
                                        <p:attrNameLst>
                                          <p:attrName>style.rotation</p:attrName>
                                        </p:attrNameLst>
                                      </p:cBhvr>
                                      <p:tavLst>
                                        <p:tav tm="0">
                                          <p:val>
                                            <p:fltVal val="90"/>
                                          </p:val>
                                        </p:tav>
                                        <p:tav tm="100000">
                                          <p:val>
                                            <p:fltVal val="0"/>
                                          </p:val>
                                        </p:tav>
                                      </p:tavLst>
                                    </p:anim>
                                    <p:animEffect transition="in" filter="fade">
                                      <p:cBhvr>
                                        <p:cTn id="198" dur="750"/>
                                        <p:tgtEl>
                                          <p:spTgt spid="1091"/>
                                        </p:tgtEl>
                                      </p:cBhvr>
                                    </p:animEffect>
                                  </p:childTnLst>
                                </p:cTn>
                              </p:par>
                              <p:par>
                                <p:cTn id="199" presetID="31" presetClass="entr" presetSubtype="0" fill="hold" nodeType="withEffect">
                                  <p:stCondLst>
                                    <p:cond delay="500"/>
                                  </p:stCondLst>
                                  <p:childTnLst>
                                    <p:set>
                                      <p:cBhvr>
                                        <p:cTn id="200" dur="1" fill="hold">
                                          <p:stCondLst>
                                            <p:cond delay="0"/>
                                          </p:stCondLst>
                                        </p:cTn>
                                        <p:tgtEl>
                                          <p:spTgt spid="1092"/>
                                        </p:tgtEl>
                                        <p:attrNameLst>
                                          <p:attrName>style.visibility</p:attrName>
                                        </p:attrNameLst>
                                      </p:cBhvr>
                                      <p:to>
                                        <p:strVal val="visible"/>
                                      </p:to>
                                    </p:set>
                                    <p:anim calcmode="lin" valueType="num">
                                      <p:cBhvr>
                                        <p:cTn id="201" dur="750" fill="hold"/>
                                        <p:tgtEl>
                                          <p:spTgt spid="1092"/>
                                        </p:tgtEl>
                                        <p:attrNameLst>
                                          <p:attrName>ppt_w</p:attrName>
                                        </p:attrNameLst>
                                      </p:cBhvr>
                                      <p:tavLst>
                                        <p:tav tm="0">
                                          <p:val>
                                            <p:fltVal val="0"/>
                                          </p:val>
                                        </p:tav>
                                        <p:tav tm="100000">
                                          <p:val>
                                            <p:strVal val="#ppt_w"/>
                                          </p:val>
                                        </p:tav>
                                      </p:tavLst>
                                    </p:anim>
                                    <p:anim calcmode="lin" valueType="num">
                                      <p:cBhvr>
                                        <p:cTn id="202" dur="750" fill="hold"/>
                                        <p:tgtEl>
                                          <p:spTgt spid="1092"/>
                                        </p:tgtEl>
                                        <p:attrNameLst>
                                          <p:attrName>ppt_h</p:attrName>
                                        </p:attrNameLst>
                                      </p:cBhvr>
                                      <p:tavLst>
                                        <p:tav tm="0">
                                          <p:val>
                                            <p:fltVal val="0"/>
                                          </p:val>
                                        </p:tav>
                                        <p:tav tm="100000">
                                          <p:val>
                                            <p:strVal val="#ppt_h"/>
                                          </p:val>
                                        </p:tav>
                                      </p:tavLst>
                                    </p:anim>
                                    <p:anim calcmode="lin" valueType="num">
                                      <p:cBhvr>
                                        <p:cTn id="203" dur="750" fill="hold"/>
                                        <p:tgtEl>
                                          <p:spTgt spid="1092"/>
                                        </p:tgtEl>
                                        <p:attrNameLst>
                                          <p:attrName>style.rotation</p:attrName>
                                        </p:attrNameLst>
                                      </p:cBhvr>
                                      <p:tavLst>
                                        <p:tav tm="0">
                                          <p:val>
                                            <p:fltVal val="90"/>
                                          </p:val>
                                        </p:tav>
                                        <p:tav tm="100000">
                                          <p:val>
                                            <p:fltVal val="0"/>
                                          </p:val>
                                        </p:tav>
                                      </p:tavLst>
                                    </p:anim>
                                    <p:animEffect transition="in" filter="fade">
                                      <p:cBhvr>
                                        <p:cTn id="204" dur="750"/>
                                        <p:tgtEl>
                                          <p:spTgt spid="1092"/>
                                        </p:tgtEl>
                                      </p:cBhvr>
                                    </p:animEffect>
                                  </p:childTnLst>
                                </p:cTn>
                              </p:par>
                              <p:par>
                                <p:cTn id="205" presetID="31" presetClass="entr" presetSubtype="0" fill="hold" nodeType="withEffect">
                                  <p:stCondLst>
                                    <p:cond delay="500"/>
                                  </p:stCondLst>
                                  <p:childTnLst>
                                    <p:set>
                                      <p:cBhvr>
                                        <p:cTn id="206" dur="1" fill="hold">
                                          <p:stCondLst>
                                            <p:cond delay="0"/>
                                          </p:stCondLst>
                                        </p:cTn>
                                        <p:tgtEl>
                                          <p:spTgt spid="1093"/>
                                        </p:tgtEl>
                                        <p:attrNameLst>
                                          <p:attrName>style.visibility</p:attrName>
                                        </p:attrNameLst>
                                      </p:cBhvr>
                                      <p:to>
                                        <p:strVal val="visible"/>
                                      </p:to>
                                    </p:set>
                                    <p:anim calcmode="lin" valueType="num">
                                      <p:cBhvr>
                                        <p:cTn id="207" dur="750" fill="hold"/>
                                        <p:tgtEl>
                                          <p:spTgt spid="1093"/>
                                        </p:tgtEl>
                                        <p:attrNameLst>
                                          <p:attrName>ppt_w</p:attrName>
                                        </p:attrNameLst>
                                      </p:cBhvr>
                                      <p:tavLst>
                                        <p:tav tm="0">
                                          <p:val>
                                            <p:fltVal val="0"/>
                                          </p:val>
                                        </p:tav>
                                        <p:tav tm="100000">
                                          <p:val>
                                            <p:strVal val="#ppt_w"/>
                                          </p:val>
                                        </p:tav>
                                      </p:tavLst>
                                    </p:anim>
                                    <p:anim calcmode="lin" valueType="num">
                                      <p:cBhvr>
                                        <p:cTn id="208" dur="750" fill="hold"/>
                                        <p:tgtEl>
                                          <p:spTgt spid="1093"/>
                                        </p:tgtEl>
                                        <p:attrNameLst>
                                          <p:attrName>ppt_h</p:attrName>
                                        </p:attrNameLst>
                                      </p:cBhvr>
                                      <p:tavLst>
                                        <p:tav tm="0">
                                          <p:val>
                                            <p:fltVal val="0"/>
                                          </p:val>
                                        </p:tav>
                                        <p:tav tm="100000">
                                          <p:val>
                                            <p:strVal val="#ppt_h"/>
                                          </p:val>
                                        </p:tav>
                                      </p:tavLst>
                                    </p:anim>
                                    <p:anim calcmode="lin" valueType="num">
                                      <p:cBhvr>
                                        <p:cTn id="209" dur="750" fill="hold"/>
                                        <p:tgtEl>
                                          <p:spTgt spid="1093"/>
                                        </p:tgtEl>
                                        <p:attrNameLst>
                                          <p:attrName>style.rotation</p:attrName>
                                        </p:attrNameLst>
                                      </p:cBhvr>
                                      <p:tavLst>
                                        <p:tav tm="0">
                                          <p:val>
                                            <p:fltVal val="90"/>
                                          </p:val>
                                        </p:tav>
                                        <p:tav tm="100000">
                                          <p:val>
                                            <p:fltVal val="0"/>
                                          </p:val>
                                        </p:tav>
                                      </p:tavLst>
                                    </p:anim>
                                    <p:animEffect transition="in" filter="fade">
                                      <p:cBhvr>
                                        <p:cTn id="210" dur="750"/>
                                        <p:tgtEl>
                                          <p:spTgt spid="1093"/>
                                        </p:tgtEl>
                                      </p:cBhvr>
                                    </p:animEffect>
                                  </p:childTnLst>
                                </p:cTn>
                              </p:par>
                              <p:par>
                                <p:cTn id="211" presetID="31" presetClass="entr" presetSubtype="0" fill="hold" nodeType="withEffect">
                                  <p:stCondLst>
                                    <p:cond delay="500"/>
                                  </p:stCondLst>
                                  <p:childTnLst>
                                    <p:set>
                                      <p:cBhvr>
                                        <p:cTn id="212" dur="1" fill="hold">
                                          <p:stCondLst>
                                            <p:cond delay="0"/>
                                          </p:stCondLst>
                                        </p:cTn>
                                        <p:tgtEl>
                                          <p:spTgt spid="1094"/>
                                        </p:tgtEl>
                                        <p:attrNameLst>
                                          <p:attrName>style.visibility</p:attrName>
                                        </p:attrNameLst>
                                      </p:cBhvr>
                                      <p:to>
                                        <p:strVal val="visible"/>
                                      </p:to>
                                    </p:set>
                                    <p:anim calcmode="lin" valueType="num">
                                      <p:cBhvr>
                                        <p:cTn id="213" dur="750" fill="hold"/>
                                        <p:tgtEl>
                                          <p:spTgt spid="1094"/>
                                        </p:tgtEl>
                                        <p:attrNameLst>
                                          <p:attrName>ppt_w</p:attrName>
                                        </p:attrNameLst>
                                      </p:cBhvr>
                                      <p:tavLst>
                                        <p:tav tm="0">
                                          <p:val>
                                            <p:fltVal val="0"/>
                                          </p:val>
                                        </p:tav>
                                        <p:tav tm="100000">
                                          <p:val>
                                            <p:strVal val="#ppt_w"/>
                                          </p:val>
                                        </p:tav>
                                      </p:tavLst>
                                    </p:anim>
                                    <p:anim calcmode="lin" valueType="num">
                                      <p:cBhvr>
                                        <p:cTn id="214" dur="750" fill="hold"/>
                                        <p:tgtEl>
                                          <p:spTgt spid="1094"/>
                                        </p:tgtEl>
                                        <p:attrNameLst>
                                          <p:attrName>ppt_h</p:attrName>
                                        </p:attrNameLst>
                                      </p:cBhvr>
                                      <p:tavLst>
                                        <p:tav tm="0">
                                          <p:val>
                                            <p:fltVal val="0"/>
                                          </p:val>
                                        </p:tav>
                                        <p:tav tm="100000">
                                          <p:val>
                                            <p:strVal val="#ppt_h"/>
                                          </p:val>
                                        </p:tav>
                                      </p:tavLst>
                                    </p:anim>
                                    <p:anim calcmode="lin" valueType="num">
                                      <p:cBhvr>
                                        <p:cTn id="215" dur="750" fill="hold"/>
                                        <p:tgtEl>
                                          <p:spTgt spid="1094"/>
                                        </p:tgtEl>
                                        <p:attrNameLst>
                                          <p:attrName>style.rotation</p:attrName>
                                        </p:attrNameLst>
                                      </p:cBhvr>
                                      <p:tavLst>
                                        <p:tav tm="0">
                                          <p:val>
                                            <p:fltVal val="90"/>
                                          </p:val>
                                        </p:tav>
                                        <p:tav tm="100000">
                                          <p:val>
                                            <p:fltVal val="0"/>
                                          </p:val>
                                        </p:tav>
                                      </p:tavLst>
                                    </p:anim>
                                    <p:animEffect transition="in" filter="fade">
                                      <p:cBhvr>
                                        <p:cTn id="216" dur="750"/>
                                        <p:tgtEl>
                                          <p:spTgt spid="1094"/>
                                        </p:tgtEl>
                                      </p:cBhvr>
                                    </p:animEffect>
                                  </p:childTnLst>
                                </p:cTn>
                              </p:par>
                              <p:par>
                                <p:cTn id="217" presetID="31" presetClass="entr" presetSubtype="0" fill="hold" nodeType="withEffect">
                                  <p:stCondLst>
                                    <p:cond delay="500"/>
                                  </p:stCondLst>
                                  <p:childTnLst>
                                    <p:set>
                                      <p:cBhvr>
                                        <p:cTn id="218" dur="1" fill="hold">
                                          <p:stCondLst>
                                            <p:cond delay="0"/>
                                          </p:stCondLst>
                                        </p:cTn>
                                        <p:tgtEl>
                                          <p:spTgt spid="1095"/>
                                        </p:tgtEl>
                                        <p:attrNameLst>
                                          <p:attrName>style.visibility</p:attrName>
                                        </p:attrNameLst>
                                      </p:cBhvr>
                                      <p:to>
                                        <p:strVal val="visible"/>
                                      </p:to>
                                    </p:set>
                                    <p:anim calcmode="lin" valueType="num">
                                      <p:cBhvr>
                                        <p:cTn id="219" dur="750" fill="hold"/>
                                        <p:tgtEl>
                                          <p:spTgt spid="1095"/>
                                        </p:tgtEl>
                                        <p:attrNameLst>
                                          <p:attrName>ppt_w</p:attrName>
                                        </p:attrNameLst>
                                      </p:cBhvr>
                                      <p:tavLst>
                                        <p:tav tm="0">
                                          <p:val>
                                            <p:fltVal val="0"/>
                                          </p:val>
                                        </p:tav>
                                        <p:tav tm="100000">
                                          <p:val>
                                            <p:strVal val="#ppt_w"/>
                                          </p:val>
                                        </p:tav>
                                      </p:tavLst>
                                    </p:anim>
                                    <p:anim calcmode="lin" valueType="num">
                                      <p:cBhvr>
                                        <p:cTn id="220" dur="750" fill="hold"/>
                                        <p:tgtEl>
                                          <p:spTgt spid="1095"/>
                                        </p:tgtEl>
                                        <p:attrNameLst>
                                          <p:attrName>ppt_h</p:attrName>
                                        </p:attrNameLst>
                                      </p:cBhvr>
                                      <p:tavLst>
                                        <p:tav tm="0">
                                          <p:val>
                                            <p:fltVal val="0"/>
                                          </p:val>
                                        </p:tav>
                                        <p:tav tm="100000">
                                          <p:val>
                                            <p:strVal val="#ppt_h"/>
                                          </p:val>
                                        </p:tav>
                                      </p:tavLst>
                                    </p:anim>
                                    <p:anim calcmode="lin" valueType="num">
                                      <p:cBhvr>
                                        <p:cTn id="221" dur="750" fill="hold"/>
                                        <p:tgtEl>
                                          <p:spTgt spid="1095"/>
                                        </p:tgtEl>
                                        <p:attrNameLst>
                                          <p:attrName>style.rotation</p:attrName>
                                        </p:attrNameLst>
                                      </p:cBhvr>
                                      <p:tavLst>
                                        <p:tav tm="0">
                                          <p:val>
                                            <p:fltVal val="90"/>
                                          </p:val>
                                        </p:tav>
                                        <p:tav tm="100000">
                                          <p:val>
                                            <p:fltVal val="0"/>
                                          </p:val>
                                        </p:tav>
                                      </p:tavLst>
                                    </p:anim>
                                    <p:animEffect transition="in" filter="fade">
                                      <p:cBhvr>
                                        <p:cTn id="222" dur="750"/>
                                        <p:tgtEl>
                                          <p:spTgt spid="1095"/>
                                        </p:tgtEl>
                                      </p:cBhvr>
                                    </p:animEffect>
                                  </p:childTnLst>
                                </p:cTn>
                              </p:par>
                              <p:par>
                                <p:cTn id="223" presetID="31" presetClass="entr" presetSubtype="0" fill="hold" nodeType="withEffect">
                                  <p:stCondLst>
                                    <p:cond delay="500"/>
                                  </p:stCondLst>
                                  <p:childTnLst>
                                    <p:set>
                                      <p:cBhvr>
                                        <p:cTn id="224" dur="1" fill="hold">
                                          <p:stCondLst>
                                            <p:cond delay="0"/>
                                          </p:stCondLst>
                                        </p:cTn>
                                        <p:tgtEl>
                                          <p:spTgt spid="1115"/>
                                        </p:tgtEl>
                                        <p:attrNameLst>
                                          <p:attrName>style.visibility</p:attrName>
                                        </p:attrNameLst>
                                      </p:cBhvr>
                                      <p:to>
                                        <p:strVal val="visible"/>
                                      </p:to>
                                    </p:set>
                                    <p:anim calcmode="lin" valueType="num">
                                      <p:cBhvr>
                                        <p:cTn id="225" dur="750" fill="hold"/>
                                        <p:tgtEl>
                                          <p:spTgt spid="1115"/>
                                        </p:tgtEl>
                                        <p:attrNameLst>
                                          <p:attrName>ppt_w</p:attrName>
                                        </p:attrNameLst>
                                      </p:cBhvr>
                                      <p:tavLst>
                                        <p:tav tm="0">
                                          <p:val>
                                            <p:fltVal val="0"/>
                                          </p:val>
                                        </p:tav>
                                        <p:tav tm="100000">
                                          <p:val>
                                            <p:strVal val="#ppt_w"/>
                                          </p:val>
                                        </p:tav>
                                      </p:tavLst>
                                    </p:anim>
                                    <p:anim calcmode="lin" valueType="num">
                                      <p:cBhvr>
                                        <p:cTn id="226" dur="750" fill="hold"/>
                                        <p:tgtEl>
                                          <p:spTgt spid="1115"/>
                                        </p:tgtEl>
                                        <p:attrNameLst>
                                          <p:attrName>ppt_h</p:attrName>
                                        </p:attrNameLst>
                                      </p:cBhvr>
                                      <p:tavLst>
                                        <p:tav tm="0">
                                          <p:val>
                                            <p:fltVal val="0"/>
                                          </p:val>
                                        </p:tav>
                                        <p:tav tm="100000">
                                          <p:val>
                                            <p:strVal val="#ppt_h"/>
                                          </p:val>
                                        </p:tav>
                                      </p:tavLst>
                                    </p:anim>
                                    <p:anim calcmode="lin" valueType="num">
                                      <p:cBhvr>
                                        <p:cTn id="227" dur="750" fill="hold"/>
                                        <p:tgtEl>
                                          <p:spTgt spid="1115"/>
                                        </p:tgtEl>
                                        <p:attrNameLst>
                                          <p:attrName>style.rotation</p:attrName>
                                        </p:attrNameLst>
                                      </p:cBhvr>
                                      <p:tavLst>
                                        <p:tav tm="0">
                                          <p:val>
                                            <p:fltVal val="90"/>
                                          </p:val>
                                        </p:tav>
                                        <p:tav tm="100000">
                                          <p:val>
                                            <p:fltVal val="0"/>
                                          </p:val>
                                        </p:tav>
                                      </p:tavLst>
                                    </p:anim>
                                    <p:animEffect transition="in" filter="fade">
                                      <p:cBhvr>
                                        <p:cTn id="228" dur="750"/>
                                        <p:tgtEl>
                                          <p:spTgt spid="1115"/>
                                        </p:tgtEl>
                                      </p:cBhvr>
                                    </p:animEffect>
                                  </p:childTnLst>
                                </p:cTn>
                              </p:par>
                              <p:par>
                                <p:cTn id="229" presetID="31" presetClass="entr" presetSubtype="0" fill="hold" nodeType="withEffect">
                                  <p:stCondLst>
                                    <p:cond delay="500"/>
                                  </p:stCondLst>
                                  <p:childTnLst>
                                    <p:set>
                                      <p:cBhvr>
                                        <p:cTn id="230" dur="1" fill="hold">
                                          <p:stCondLst>
                                            <p:cond delay="0"/>
                                          </p:stCondLst>
                                        </p:cTn>
                                        <p:tgtEl>
                                          <p:spTgt spid="1116"/>
                                        </p:tgtEl>
                                        <p:attrNameLst>
                                          <p:attrName>style.visibility</p:attrName>
                                        </p:attrNameLst>
                                      </p:cBhvr>
                                      <p:to>
                                        <p:strVal val="visible"/>
                                      </p:to>
                                    </p:set>
                                    <p:anim calcmode="lin" valueType="num">
                                      <p:cBhvr>
                                        <p:cTn id="231" dur="750" fill="hold"/>
                                        <p:tgtEl>
                                          <p:spTgt spid="1116"/>
                                        </p:tgtEl>
                                        <p:attrNameLst>
                                          <p:attrName>ppt_w</p:attrName>
                                        </p:attrNameLst>
                                      </p:cBhvr>
                                      <p:tavLst>
                                        <p:tav tm="0">
                                          <p:val>
                                            <p:fltVal val="0"/>
                                          </p:val>
                                        </p:tav>
                                        <p:tav tm="100000">
                                          <p:val>
                                            <p:strVal val="#ppt_w"/>
                                          </p:val>
                                        </p:tav>
                                      </p:tavLst>
                                    </p:anim>
                                    <p:anim calcmode="lin" valueType="num">
                                      <p:cBhvr>
                                        <p:cTn id="232" dur="750" fill="hold"/>
                                        <p:tgtEl>
                                          <p:spTgt spid="1116"/>
                                        </p:tgtEl>
                                        <p:attrNameLst>
                                          <p:attrName>ppt_h</p:attrName>
                                        </p:attrNameLst>
                                      </p:cBhvr>
                                      <p:tavLst>
                                        <p:tav tm="0">
                                          <p:val>
                                            <p:fltVal val="0"/>
                                          </p:val>
                                        </p:tav>
                                        <p:tav tm="100000">
                                          <p:val>
                                            <p:strVal val="#ppt_h"/>
                                          </p:val>
                                        </p:tav>
                                      </p:tavLst>
                                    </p:anim>
                                    <p:anim calcmode="lin" valueType="num">
                                      <p:cBhvr>
                                        <p:cTn id="233" dur="750" fill="hold"/>
                                        <p:tgtEl>
                                          <p:spTgt spid="1116"/>
                                        </p:tgtEl>
                                        <p:attrNameLst>
                                          <p:attrName>style.rotation</p:attrName>
                                        </p:attrNameLst>
                                      </p:cBhvr>
                                      <p:tavLst>
                                        <p:tav tm="0">
                                          <p:val>
                                            <p:fltVal val="90"/>
                                          </p:val>
                                        </p:tav>
                                        <p:tav tm="100000">
                                          <p:val>
                                            <p:fltVal val="0"/>
                                          </p:val>
                                        </p:tav>
                                      </p:tavLst>
                                    </p:anim>
                                    <p:animEffect transition="in" filter="fade">
                                      <p:cBhvr>
                                        <p:cTn id="234" dur="750"/>
                                        <p:tgtEl>
                                          <p:spTgt spid="1116"/>
                                        </p:tgtEl>
                                      </p:cBhvr>
                                    </p:animEffect>
                                  </p:childTnLst>
                                </p:cTn>
                              </p:par>
                              <p:par>
                                <p:cTn id="235" presetID="31" presetClass="entr" presetSubtype="0" fill="hold" nodeType="withEffect">
                                  <p:stCondLst>
                                    <p:cond delay="500"/>
                                  </p:stCondLst>
                                  <p:childTnLst>
                                    <p:set>
                                      <p:cBhvr>
                                        <p:cTn id="236" dur="1" fill="hold">
                                          <p:stCondLst>
                                            <p:cond delay="0"/>
                                          </p:stCondLst>
                                        </p:cTn>
                                        <p:tgtEl>
                                          <p:spTgt spid="1117"/>
                                        </p:tgtEl>
                                        <p:attrNameLst>
                                          <p:attrName>style.visibility</p:attrName>
                                        </p:attrNameLst>
                                      </p:cBhvr>
                                      <p:to>
                                        <p:strVal val="visible"/>
                                      </p:to>
                                    </p:set>
                                    <p:anim calcmode="lin" valueType="num">
                                      <p:cBhvr>
                                        <p:cTn id="237" dur="750" fill="hold"/>
                                        <p:tgtEl>
                                          <p:spTgt spid="1117"/>
                                        </p:tgtEl>
                                        <p:attrNameLst>
                                          <p:attrName>ppt_w</p:attrName>
                                        </p:attrNameLst>
                                      </p:cBhvr>
                                      <p:tavLst>
                                        <p:tav tm="0">
                                          <p:val>
                                            <p:fltVal val="0"/>
                                          </p:val>
                                        </p:tav>
                                        <p:tav tm="100000">
                                          <p:val>
                                            <p:strVal val="#ppt_w"/>
                                          </p:val>
                                        </p:tav>
                                      </p:tavLst>
                                    </p:anim>
                                    <p:anim calcmode="lin" valueType="num">
                                      <p:cBhvr>
                                        <p:cTn id="238" dur="750" fill="hold"/>
                                        <p:tgtEl>
                                          <p:spTgt spid="1117"/>
                                        </p:tgtEl>
                                        <p:attrNameLst>
                                          <p:attrName>ppt_h</p:attrName>
                                        </p:attrNameLst>
                                      </p:cBhvr>
                                      <p:tavLst>
                                        <p:tav tm="0">
                                          <p:val>
                                            <p:fltVal val="0"/>
                                          </p:val>
                                        </p:tav>
                                        <p:tav tm="100000">
                                          <p:val>
                                            <p:strVal val="#ppt_h"/>
                                          </p:val>
                                        </p:tav>
                                      </p:tavLst>
                                    </p:anim>
                                    <p:anim calcmode="lin" valueType="num">
                                      <p:cBhvr>
                                        <p:cTn id="239" dur="750" fill="hold"/>
                                        <p:tgtEl>
                                          <p:spTgt spid="1117"/>
                                        </p:tgtEl>
                                        <p:attrNameLst>
                                          <p:attrName>style.rotation</p:attrName>
                                        </p:attrNameLst>
                                      </p:cBhvr>
                                      <p:tavLst>
                                        <p:tav tm="0">
                                          <p:val>
                                            <p:fltVal val="90"/>
                                          </p:val>
                                        </p:tav>
                                        <p:tav tm="100000">
                                          <p:val>
                                            <p:fltVal val="0"/>
                                          </p:val>
                                        </p:tav>
                                      </p:tavLst>
                                    </p:anim>
                                    <p:animEffect transition="in" filter="fade">
                                      <p:cBhvr>
                                        <p:cTn id="240" dur="750"/>
                                        <p:tgtEl>
                                          <p:spTgt spid="1117"/>
                                        </p:tgtEl>
                                      </p:cBhvr>
                                    </p:animEffect>
                                  </p:childTnLst>
                                </p:cTn>
                              </p:par>
                              <p:par>
                                <p:cTn id="241" presetID="31" presetClass="entr" presetSubtype="0" fill="hold" nodeType="withEffect">
                                  <p:stCondLst>
                                    <p:cond delay="500"/>
                                  </p:stCondLst>
                                  <p:childTnLst>
                                    <p:set>
                                      <p:cBhvr>
                                        <p:cTn id="242" dur="1" fill="hold">
                                          <p:stCondLst>
                                            <p:cond delay="0"/>
                                          </p:stCondLst>
                                        </p:cTn>
                                        <p:tgtEl>
                                          <p:spTgt spid="1118"/>
                                        </p:tgtEl>
                                        <p:attrNameLst>
                                          <p:attrName>style.visibility</p:attrName>
                                        </p:attrNameLst>
                                      </p:cBhvr>
                                      <p:to>
                                        <p:strVal val="visible"/>
                                      </p:to>
                                    </p:set>
                                    <p:anim calcmode="lin" valueType="num">
                                      <p:cBhvr>
                                        <p:cTn id="243" dur="750" fill="hold"/>
                                        <p:tgtEl>
                                          <p:spTgt spid="1118"/>
                                        </p:tgtEl>
                                        <p:attrNameLst>
                                          <p:attrName>ppt_w</p:attrName>
                                        </p:attrNameLst>
                                      </p:cBhvr>
                                      <p:tavLst>
                                        <p:tav tm="0">
                                          <p:val>
                                            <p:fltVal val="0"/>
                                          </p:val>
                                        </p:tav>
                                        <p:tav tm="100000">
                                          <p:val>
                                            <p:strVal val="#ppt_w"/>
                                          </p:val>
                                        </p:tav>
                                      </p:tavLst>
                                    </p:anim>
                                    <p:anim calcmode="lin" valueType="num">
                                      <p:cBhvr>
                                        <p:cTn id="244" dur="750" fill="hold"/>
                                        <p:tgtEl>
                                          <p:spTgt spid="1118"/>
                                        </p:tgtEl>
                                        <p:attrNameLst>
                                          <p:attrName>ppt_h</p:attrName>
                                        </p:attrNameLst>
                                      </p:cBhvr>
                                      <p:tavLst>
                                        <p:tav tm="0">
                                          <p:val>
                                            <p:fltVal val="0"/>
                                          </p:val>
                                        </p:tav>
                                        <p:tav tm="100000">
                                          <p:val>
                                            <p:strVal val="#ppt_h"/>
                                          </p:val>
                                        </p:tav>
                                      </p:tavLst>
                                    </p:anim>
                                    <p:anim calcmode="lin" valueType="num">
                                      <p:cBhvr>
                                        <p:cTn id="245" dur="750" fill="hold"/>
                                        <p:tgtEl>
                                          <p:spTgt spid="1118"/>
                                        </p:tgtEl>
                                        <p:attrNameLst>
                                          <p:attrName>style.rotation</p:attrName>
                                        </p:attrNameLst>
                                      </p:cBhvr>
                                      <p:tavLst>
                                        <p:tav tm="0">
                                          <p:val>
                                            <p:fltVal val="90"/>
                                          </p:val>
                                        </p:tav>
                                        <p:tav tm="100000">
                                          <p:val>
                                            <p:fltVal val="0"/>
                                          </p:val>
                                        </p:tav>
                                      </p:tavLst>
                                    </p:anim>
                                    <p:animEffect transition="in" filter="fade">
                                      <p:cBhvr>
                                        <p:cTn id="246" dur="750"/>
                                        <p:tgtEl>
                                          <p:spTgt spid="1118"/>
                                        </p:tgtEl>
                                      </p:cBhvr>
                                    </p:animEffect>
                                  </p:childTnLst>
                                </p:cTn>
                              </p:par>
                              <p:par>
                                <p:cTn id="247" presetID="31" presetClass="entr" presetSubtype="0" fill="hold" nodeType="withEffect">
                                  <p:stCondLst>
                                    <p:cond delay="500"/>
                                  </p:stCondLst>
                                  <p:childTnLst>
                                    <p:set>
                                      <p:cBhvr>
                                        <p:cTn id="248" dur="1" fill="hold">
                                          <p:stCondLst>
                                            <p:cond delay="0"/>
                                          </p:stCondLst>
                                        </p:cTn>
                                        <p:tgtEl>
                                          <p:spTgt spid="1119"/>
                                        </p:tgtEl>
                                        <p:attrNameLst>
                                          <p:attrName>style.visibility</p:attrName>
                                        </p:attrNameLst>
                                      </p:cBhvr>
                                      <p:to>
                                        <p:strVal val="visible"/>
                                      </p:to>
                                    </p:set>
                                    <p:anim calcmode="lin" valueType="num">
                                      <p:cBhvr>
                                        <p:cTn id="249" dur="750" fill="hold"/>
                                        <p:tgtEl>
                                          <p:spTgt spid="1119"/>
                                        </p:tgtEl>
                                        <p:attrNameLst>
                                          <p:attrName>ppt_w</p:attrName>
                                        </p:attrNameLst>
                                      </p:cBhvr>
                                      <p:tavLst>
                                        <p:tav tm="0">
                                          <p:val>
                                            <p:fltVal val="0"/>
                                          </p:val>
                                        </p:tav>
                                        <p:tav tm="100000">
                                          <p:val>
                                            <p:strVal val="#ppt_w"/>
                                          </p:val>
                                        </p:tav>
                                      </p:tavLst>
                                    </p:anim>
                                    <p:anim calcmode="lin" valueType="num">
                                      <p:cBhvr>
                                        <p:cTn id="250" dur="750" fill="hold"/>
                                        <p:tgtEl>
                                          <p:spTgt spid="1119"/>
                                        </p:tgtEl>
                                        <p:attrNameLst>
                                          <p:attrName>ppt_h</p:attrName>
                                        </p:attrNameLst>
                                      </p:cBhvr>
                                      <p:tavLst>
                                        <p:tav tm="0">
                                          <p:val>
                                            <p:fltVal val="0"/>
                                          </p:val>
                                        </p:tav>
                                        <p:tav tm="100000">
                                          <p:val>
                                            <p:strVal val="#ppt_h"/>
                                          </p:val>
                                        </p:tav>
                                      </p:tavLst>
                                    </p:anim>
                                    <p:anim calcmode="lin" valueType="num">
                                      <p:cBhvr>
                                        <p:cTn id="251" dur="750" fill="hold"/>
                                        <p:tgtEl>
                                          <p:spTgt spid="1119"/>
                                        </p:tgtEl>
                                        <p:attrNameLst>
                                          <p:attrName>style.rotation</p:attrName>
                                        </p:attrNameLst>
                                      </p:cBhvr>
                                      <p:tavLst>
                                        <p:tav tm="0">
                                          <p:val>
                                            <p:fltVal val="90"/>
                                          </p:val>
                                        </p:tav>
                                        <p:tav tm="100000">
                                          <p:val>
                                            <p:fltVal val="0"/>
                                          </p:val>
                                        </p:tav>
                                      </p:tavLst>
                                    </p:anim>
                                    <p:animEffect transition="in" filter="fade">
                                      <p:cBhvr>
                                        <p:cTn id="252" dur="750"/>
                                        <p:tgtEl>
                                          <p:spTgt spid="1119"/>
                                        </p:tgtEl>
                                      </p:cBhvr>
                                    </p:animEffect>
                                  </p:childTnLst>
                                </p:cTn>
                              </p:par>
                              <p:par>
                                <p:cTn id="253" presetID="31" presetClass="entr" presetSubtype="0" fill="hold" nodeType="withEffect">
                                  <p:stCondLst>
                                    <p:cond delay="500"/>
                                  </p:stCondLst>
                                  <p:childTnLst>
                                    <p:set>
                                      <p:cBhvr>
                                        <p:cTn id="254" dur="1" fill="hold">
                                          <p:stCondLst>
                                            <p:cond delay="0"/>
                                          </p:stCondLst>
                                        </p:cTn>
                                        <p:tgtEl>
                                          <p:spTgt spid="1120"/>
                                        </p:tgtEl>
                                        <p:attrNameLst>
                                          <p:attrName>style.visibility</p:attrName>
                                        </p:attrNameLst>
                                      </p:cBhvr>
                                      <p:to>
                                        <p:strVal val="visible"/>
                                      </p:to>
                                    </p:set>
                                    <p:anim calcmode="lin" valueType="num">
                                      <p:cBhvr>
                                        <p:cTn id="255" dur="750" fill="hold"/>
                                        <p:tgtEl>
                                          <p:spTgt spid="1120"/>
                                        </p:tgtEl>
                                        <p:attrNameLst>
                                          <p:attrName>ppt_w</p:attrName>
                                        </p:attrNameLst>
                                      </p:cBhvr>
                                      <p:tavLst>
                                        <p:tav tm="0">
                                          <p:val>
                                            <p:fltVal val="0"/>
                                          </p:val>
                                        </p:tav>
                                        <p:tav tm="100000">
                                          <p:val>
                                            <p:strVal val="#ppt_w"/>
                                          </p:val>
                                        </p:tav>
                                      </p:tavLst>
                                    </p:anim>
                                    <p:anim calcmode="lin" valueType="num">
                                      <p:cBhvr>
                                        <p:cTn id="256" dur="750" fill="hold"/>
                                        <p:tgtEl>
                                          <p:spTgt spid="1120"/>
                                        </p:tgtEl>
                                        <p:attrNameLst>
                                          <p:attrName>ppt_h</p:attrName>
                                        </p:attrNameLst>
                                      </p:cBhvr>
                                      <p:tavLst>
                                        <p:tav tm="0">
                                          <p:val>
                                            <p:fltVal val="0"/>
                                          </p:val>
                                        </p:tav>
                                        <p:tav tm="100000">
                                          <p:val>
                                            <p:strVal val="#ppt_h"/>
                                          </p:val>
                                        </p:tav>
                                      </p:tavLst>
                                    </p:anim>
                                    <p:anim calcmode="lin" valueType="num">
                                      <p:cBhvr>
                                        <p:cTn id="257" dur="750" fill="hold"/>
                                        <p:tgtEl>
                                          <p:spTgt spid="1120"/>
                                        </p:tgtEl>
                                        <p:attrNameLst>
                                          <p:attrName>style.rotation</p:attrName>
                                        </p:attrNameLst>
                                      </p:cBhvr>
                                      <p:tavLst>
                                        <p:tav tm="0">
                                          <p:val>
                                            <p:fltVal val="90"/>
                                          </p:val>
                                        </p:tav>
                                        <p:tav tm="100000">
                                          <p:val>
                                            <p:fltVal val="0"/>
                                          </p:val>
                                        </p:tav>
                                      </p:tavLst>
                                    </p:anim>
                                    <p:animEffect transition="in" filter="fade">
                                      <p:cBhvr>
                                        <p:cTn id="258" dur="750"/>
                                        <p:tgtEl>
                                          <p:spTgt spid="1120"/>
                                        </p:tgtEl>
                                      </p:cBhvr>
                                    </p:animEffect>
                                  </p:childTnLst>
                                </p:cTn>
                              </p:par>
                              <p:par>
                                <p:cTn id="259" presetID="31" presetClass="entr" presetSubtype="0" fill="hold" nodeType="withEffect">
                                  <p:stCondLst>
                                    <p:cond delay="500"/>
                                  </p:stCondLst>
                                  <p:childTnLst>
                                    <p:set>
                                      <p:cBhvr>
                                        <p:cTn id="260" dur="1" fill="hold">
                                          <p:stCondLst>
                                            <p:cond delay="0"/>
                                          </p:stCondLst>
                                        </p:cTn>
                                        <p:tgtEl>
                                          <p:spTgt spid="1121"/>
                                        </p:tgtEl>
                                        <p:attrNameLst>
                                          <p:attrName>style.visibility</p:attrName>
                                        </p:attrNameLst>
                                      </p:cBhvr>
                                      <p:to>
                                        <p:strVal val="visible"/>
                                      </p:to>
                                    </p:set>
                                    <p:anim calcmode="lin" valueType="num">
                                      <p:cBhvr>
                                        <p:cTn id="261" dur="750" fill="hold"/>
                                        <p:tgtEl>
                                          <p:spTgt spid="1121"/>
                                        </p:tgtEl>
                                        <p:attrNameLst>
                                          <p:attrName>ppt_w</p:attrName>
                                        </p:attrNameLst>
                                      </p:cBhvr>
                                      <p:tavLst>
                                        <p:tav tm="0">
                                          <p:val>
                                            <p:fltVal val="0"/>
                                          </p:val>
                                        </p:tav>
                                        <p:tav tm="100000">
                                          <p:val>
                                            <p:strVal val="#ppt_w"/>
                                          </p:val>
                                        </p:tav>
                                      </p:tavLst>
                                    </p:anim>
                                    <p:anim calcmode="lin" valueType="num">
                                      <p:cBhvr>
                                        <p:cTn id="262" dur="750" fill="hold"/>
                                        <p:tgtEl>
                                          <p:spTgt spid="1121"/>
                                        </p:tgtEl>
                                        <p:attrNameLst>
                                          <p:attrName>ppt_h</p:attrName>
                                        </p:attrNameLst>
                                      </p:cBhvr>
                                      <p:tavLst>
                                        <p:tav tm="0">
                                          <p:val>
                                            <p:fltVal val="0"/>
                                          </p:val>
                                        </p:tav>
                                        <p:tav tm="100000">
                                          <p:val>
                                            <p:strVal val="#ppt_h"/>
                                          </p:val>
                                        </p:tav>
                                      </p:tavLst>
                                    </p:anim>
                                    <p:anim calcmode="lin" valueType="num">
                                      <p:cBhvr>
                                        <p:cTn id="263" dur="750" fill="hold"/>
                                        <p:tgtEl>
                                          <p:spTgt spid="1121"/>
                                        </p:tgtEl>
                                        <p:attrNameLst>
                                          <p:attrName>style.rotation</p:attrName>
                                        </p:attrNameLst>
                                      </p:cBhvr>
                                      <p:tavLst>
                                        <p:tav tm="0">
                                          <p:val>
                                            <p:fltVal val="90"/>
                                          </p:val>
                                        </p:tav>
                                        <p:tav tm="100000">
                                          <p:val>
                                            <p:fltVal val="0"/>
                                          </p:val>
                                        </p:tav>
                                      </p:tavLst>
                                    </p:anim>
                                    <p:animEffect transition="in" filter="fade">
                                      <p:cBhvr>
                                        <p:cTn id="264" dur="750"/>
                                        <p:tgtEl>
                                          <p:spTgt spid="1121"/>
                                        </p:tgtEl>
                                      </p:cBhvr>
                                    </p:animEffect>
                                  </p:childTnLst>
                                </p:cTn>
                              </p:par>
                              <p:par>
                                <p:cTn id="265" presetID="31" presetClass="entr" presetSubtype="0" fill="hold" nodeType="withEffect">
                                  <p:stCondLst>
                                    <p:cond delay="500"/>
                                  </p:stCondLst>
                                  <p:childTnLst>
                                    <p:set>
                                      <p:cBhvr>
                                        <p:cTn id="266" dur="1" fill="hold">
                                          <p:stCondLst>
                                            <p:cond delay="0"/>
                                          </p:stCondLst>
                                        </p:cTn>
                                        <p:tgtEl>
                                          <p:spTgt spid="1122"/>
                                        </p:tgtEl>
                                        <p:attrNameLst>
                                          <p:attrName>style.visibility</p:attrName>
                                        </p:attrNameLst>
                                      </p:cBhvr>
                                      <p:to>
                                        <p:strVal val="visible"/>
                                      </p:to>
                                    </p:set>
                                    <p:anim calcmode="lin" valueType="num">
                                      <p:cBhvr>
                                        <p:cTn id="267" dur="750" fill="hold"/>
                                        <p:tgtEl>
                                          <p:spTgt spid="1122"/>
                                        </p:tgtEl>
                                        <p:attrNameLst>
                                          <p:attrName>ppt_w</p:attrName>
                                        </p:attrNameLst>
                                      </p:cBhvr>
                                      <p:tavLst>
                                        <p:tav tm="0">
                                          <p:val>
                                            <p:fltVal val="0"/>
                                          </p:val>
                                        </p:tav>
                                        <p:tav tm="100000">
                                          <p:val>
                                            <p:strVal val="#ppt_w"/>
                                          </p:val>
                                        </p:tav>
                                      </p:tavLst>
                                    </p:anim>
                                    <p:anim calcmode="lin" valueType="num">
                                      <p:cBhvr>
                                        <p:cTn id="268" dur="750" fill="hold"/>
                                        <p:tgtEl>
                                          <p:spTgt spid="1122"/>
                                        </p:tgtEl>
                                        <p:attrNameLst>
                                          <p:attrName>ppt_h</p:attrName>
                                        </p:attrNameLst>
                                      </p:cBhvr>
                                      <p:tavLst>
                                        <p:tav tm="0">
                                          <p:val>
                                            <p:fltVal val="0"/>
                                          </p:val>
                                        </p:tav>
                                        <p:tav tm="100000">
                                          <p:val>
                                            <p:strVal val="#ppt_h"/>
                                          </p:val>
                                        </p:tav>
                                      </p:tavLst>
                                    </p:anim>
                                    <p:anim calcmode="lin" valueType="num">
                                      <p:cBhvr>
                                        <p:cTn id="269" dur="750" fill="hold"/>
                                        <p:tgtEl>
                                          <p:spTgt spid="1122"/>
                                        </p:tgtEl>
                                        <p:attrNameLst>
                                          <p:attrName>style.rotation</p:attrName>
                                        </p:attrNameLst>
                                      </p:cBhvr>
                                      <p:tavLst>
                                        <p:tav tm="0">
                                          <p:val>
                                            <p:fltVal val="90"/>
                                          </p:val>
                                        </p:tav>
                                        <p:tav tm="100000">
                                          <p:val>
                                            <p:fltVal val="0"/>
                                          </p:val>
                                        </p:tav>
                                      </p:tavLst>
                                    </p:anim>
                                    <p:animEffect transition="in" filter="fade">
                                      <p:cBhvr>
                                        <p:cTn id="270" dur="750"/>
                                        <p:tgtEl>
                                          <p:spTgt spid="1122"/>
                                        </p:tgtEl>
                                      </p:cBhvr>
                                    </p:animEffect>
                                  </p:childTnLst>
                                </p:cTn>
                              </p:par>
                              <p:par>
                                <p:cTn id="271" presetID="31" presetClass="entr" presetSubtype="0" fill="hold" nodeType="withEffect">
                                  <p:stCondLst>
                                    <p:cond delay="500"/>
                                  </p:stCondLst>
                                  <p:childTnLst>
                                    <p:set>
                                      <p:cBhvr>
                                        <p:cTn id="272" dur="1" fill="hold">
                                          <p:stCondLst>
                                            <p:cond delay="0"/>
                                          </p:stCondLst>
                                        </p:cTn>
                                        <p:tgtEl>
                                          <p:spTgt spid="1123"/>
                                        </p:tgtEl>
                                        <p:attrNameLst>
                                          <p:attrName>style.visibility</p:attrName>
                                        </p:attrNameLst>
                                      </p:cBhvr>
                                      <p:to>
                                        <p:strVal val="visible"/>
                                      </p:to>
                                    </p:set>
                                    <p:anim calcmode="lin" valueType="num">
                                      <p:cBhvr>
                                        <p:cTn id="273" dur="750" fill="hold"/>
                                        <p:tgtEl>
                                          <p:spTgt spid="1123"/>
                                        </p:tgtEl>
                                        <p:attrNameLst>
                                          <p:attrName>ppt_w</p:attrName>
                                        </p:attrNameLst>
                                      </p:cBhvr>
                                      <p:tavLst>
                                        <p:tav tm="0">
                                          <p:val>
                                            <p:fltVal val="0"/>
                                          </p:val>
                                        </p:tav>
                                        <p:tav tm="100000">
                                          <p:val>
                                            <p:strVal val="#ppt_w"/>
                                          </p:val>
                                        </p:tav>
                                      </p:tavLst>
                                    </p:anim>
                                    <p:anim calcmode="lin" valueType="num">
                                      <p:cBhvr>
                                        <p:cTn id="274" dur="750" fill="hold"/>
                                        <p:tgtEl>
                                          <p:spTgt spid="1123"/>
                                        </p:tgtEl>
                                        <p:attrNameLst>
                                          <p:attrName>ppt_h</p:attrName>
                                        </p:attrNameLst>
                                      </p:cBhvr>
                                      <p:tavLst>
                                        <p:tav tm="0">
                                          <p:val>
                                            <p:fltVal val="0"/>
                                          </p:val>
                                        </p:tav>
                                        <p:tav tm="100000">
                                          <p:val>
                                            <p:strVal val="#ppt_h"/>
                                          </p:val>
                                        </p:tav>
                                      </p:tavLst>
                                    </p:anim>
                                    <p:anim calcmode="lin" valueType="num">
                                      <p:cBhvr>
                                        <p:cTn id="275" dur="750" fill="hold"/>
                                        <p:tgtEl>
                                          <p:spTgt spid="1123"/>
                                        </p:tgtEl>
                                        <p:attrNameLst>
                                          <p:attrName>style.rotation</p:attrName>
                                        </p:attrNameLst>
                                      </p:cBhvr>
                                      <p:tavLst>
                                        <p:tav tm="0">
                                          <p:val>
                                            <p:fltVal val="90"/>
                                          </p:val>
                                        </p:tav>
                                        <p:tav tm="100000">
                                          <p:val>
                                            <p:fltVal val="0"/>
                                          </p:val>
                                        </p:tav>
                                      </p:tavLst>
                                    </p:anim>
                                    <p:animEffect transition="in" filter="fade">
                                      <p:cBhvr>
                                        <p:cTn id="276" dur="750"/>
                                        <p:tgtEl>
                                          <p:spTgt spid="1123"/>
                                        </p:tgtEl>
                                      </p:cBhvr>
                                    </p:animEffect>
                                  </p:childTnLst>
                                </p:cTn>
                              </p:par>
                              <p:par>
                                <p:cTn id="277" presetID="31" presetClass="entr" presetSubtype="0" fill="hold" nodeType="withEffect">
                                  <p:stCondLst>
                                    <p:cond delay="500"/>
                                  </p:stCondLst>
                                  <p:childTnLst>
                                    <p:set>
                                      <p:cBhvr>
                                        <p:cTn id="278" dur="1" fill="hold">
                                          <p:stCondLst>
                                            <p:cond delay="0"/>
                                          </p:stCondLst>
                                        </p:cTn>
                                        <p:tgtEl>
                                          <p:spTgt spid="1143"/>
                                        </p:tgtEl>
                                        <p:attrNameLst>
                                          <p:attrName>style.visibility</p:attrName>
                                        </p:attrNameLst>
                                      </p:cBhvr>
                                      <p:to>
                                        <p:strVal val="visible"/>
                                      </p:to>
                                    </p:set>
                                    <p:anim calcmode="lin" valueType="num">
                                      <p:cBhvr>
                                        <p:cTn id="279" dur="750" fill="hold"/>
                                        <p:tgtEl>
                                          <p:spTgt spid="1143"/>
                                        </p:tgtEl>
                                        <p:attrNameLst>
                                          <p:attrName>ppt_w</p:attrName>
                                        </p:attrNameLst>
                                      </p:cBhvr>
                                      <p:tavLst>
                                        <p:tav tm="0">
                                          <p:val>
                                            <p:fltVal val="0"/>
                                          </p:val>
                                        </p:tav>
                                        <p:tav tm="100000">
                                          <p:val>
                                            <p:strVal val="#ppt_w"/>
                                          </p:val>
                                        </p:tav>
                                      </p:tavLst>
                                    </p:anim>
                                    <p:anim calcmode="lin" valueType="num">
                                      <p:cBhvr>
                                        <p:cTn id="280" dur="750" fill="hold"/>
                                        <p:tgtEl>
                                          <p:spTgt spid="1143"/>
                                        </p:tgtEl>
                                        <p:attrNameLst>
                                          <p:attrName>ppt_h</p:attrName>
                                        </p:attrNameLst>
                                      </p:cBhvr>
                                      <p:tavLst>
                                        <p:tav tm="0">
                                          <p:val>
                                            <p:fltVal val="0"/>
                                          </p:val>
                                        </p:tav>
                                        <p:tav tm="100000">
                                          <p:val>
                                            <p:strVal val="#ppt_h"/>
                                          </p:val>
                                        </p:tav>
                                      </p:tavLst>
                                    </p:anim>
                                    <p:anim calcmode="lin" valueType="num">
                                      <p:cBhvr>
                                        <p:cTn id="281" dur="750" fill="hold"/>
                                        <p:tgtEl>
                                          <p:spTgt spid="1143"/>
                                        </p:tgtEl>
                                        <p:attrNameLst>
                                          <p:attrName>style.rotation</p:attrName>
                                        </p:attrNameLst>
                                      </p:cBhvr>
                                      <p:tavLst>
                                        <p:tav tm="0">
                                          <p:val>
                                            <p:fltVal val="90"/>
                                          </p:val>
                                        </p:tav>
                                        <p:tav tm="100000">
                                          <p:val>
                                            <p:fltVal val="0"/>
                                          </p:val>
                                        </p:tav>
                                      </p:tavLst>
                                    </p:anim>
                                    <p:animEffect transition="in" filter="fade">
                                      <p:cBhvr>
                                        <p:cTn id="282" dur="750"/>
                                        <p:tgtEl>
                                          <p:spTgt spid="1143"/>
                                        </p:tgtEl>
                                      </p:cBhvr>
                                    </p:animEffect>
                                  </p:childTnLst>
                                </p:cTn>
                              </p:par>
                              <p:par>
                                <p:cTn id="283" presetID="31" presetClass="entr" presetSubtype="0" fill="hold" nodeType="withEffect">
                                  <p:stCondLst>
                                    <p:cond delay="500"/>
                                  </p:stCondLst>
                                  <p:childTnLst>
                                    <p:set>
                                      <p:cBhvr>
                                        <p:cTn id="284" dur="1" fill="hold">
                                          <p:stCondLst>
                                            <p:cond delay="0"/>
                                          </p:stCondLst>
                                        </p:cTn>
                                        <p:tgtEl>
                                          <p:spTgt spid="1144"/>
                                        </p:tgtEl>
                                        <p:attrNameLst>
                                          <p:attrName>style.visibility</p:attrName>
                                        </p:attrNameLst>
                                      </p:cBhvr>
                                      <p:to>
                                        <p:strVal val="visible"/>
                                      </p:to>
                                    </p:set>
                                    <p:anim calcmode="lin" valueType="num">
                                      <p:cBhvr>
                                        <p:cTn id="285" dur="750" fill="hold"/>
                                        <p:tgtEl>
                                          <p:spTgt spid="1144"/>
                                        </p:tgtEl>
                                        <p:attrNameLst>
                                          <p:attrName>ppt_w</p:attrName>
                                        </p:attrNameLst>
                                      </p:cBhvr>
                                      <p:tavLst>
                                        <p:tav tm="0">
                                          <p:val>
                                            <p:fltVal val="0"/>
                                          </p:val>
                                        </p:tav>
                                        <p:tav tm="100000">
                                          <p:val>
                                            <p:strVal val="#ppt_w"/>
                                          </p:val>
                                        </p:tav>
                                      </p:tavLst>
                                    </p:anim>
                                    <p:anim calcmode="lin" valueType="num">
                                      <p:cBhvr>
                                        <p:cTn id="286" dur="750" fill="hold"/>
                                        <p:tgtEl>
                                          <p:spTgt spid="1144"/>
                                        </p:tgtEl>
                                        <p:attrNameLst>
                                          <p:attrName>ppt_h</p:attrName>
                                        </p:attrNameLst>
                                      </p:cBhvr>
                                      <p:tavLst>
                                        <p:tav tm="0">
                                          <p:val>
                                            <p:fltVal val="0"/>
                                          </p:val>
                                        </p:tav>
                                        <p:tav tm="100000">
                                          <p:val>
                                            <p:strVal val="#ppt_h"/>
                                          </p:val>
                                        </p:tav>
                                      </p:tavLst>
                                    </p:anim>
                                    <p:anim calcmode="lin" valueType="num">
                                      <p:cBhvr>
                                        <p:cTn id="287" dur="750" fill="hold"/>
                                        <p:tgtEl>
                                          <p:spTgt spid="1144"/>
                                        </p:tgtEl>
                                        <p:attrNameLst>
                                          <p:attrName>style.rotation</p:attrName>
                                        </p:attrNameLst>
                                      </p:cBhvr>
                                      <p:tavLst>
                                        <p:tav tm="0">
                                          <p:val>
                                            <p:fltVal val="90"/>
                                          </p:val>
                                        </p:tav>
                                        <p:tav tm="100000">
                                          <p:val>
                                            <p:fltVal val="0"/>
                                          </p:val>
                                        </p:tav>
                                      </p:tavLst>
                                    </p:anim>
                                    <p:animEffect transition="in" filter="fade">
                                      <p:cBhvr>
                                        <p:cTn id="288" dur="750"/>
                                        <p:tgtEl>
                                          <p:spTgt spid="1144"/>
                                        </p:tgtEl>
                                      </p:cBhvr>
                                    </p:animEffect>
                                  </p:childTnLst>
                                </p:cTn>
                              </p:par>
                              <p:par>
                                <p:cTn id="289" presetID="31" presetClass="entr" presetSubtype="0" fill="hold" nodeType="withEffect">
                                  <p:stCondLst>
                                    <p:cond delay="500"/>
                                  </p:stCondLst>
                                  <p:childTnLst>
                                    <p:set>
                                      <p:cBhvr>
                                        <p:cTn id="290" dur="1" fill="hold">
                                          <p:stCondLst>
                                            <p:cond delay="0"/>
                                          </p:stCondLst>
                                        </p:cTn>
                                        <p:tgtEl>
                                          <p:spTgt spid="1145"/>
                                        </p:tgtEl>
                                        <p:attrNameLst>
                                          <p:attrName>style.visibility</p:attrName>
                                        </p:attrNameLst>
                                      </p:cBhvr>
                                      <p:to>
                                        <p:strVal val="visible"/>
                                      </p:to>
                                    </p:set>
                                    <p:anim calcmode="lin" valueType="num">
                                      <p:cBhvr>
                                        <p:cTn id="291" dur="750" fill="hold"/>
                                        <p:tgtEl>
                                          <p:spTgt spid="1145"/>
                                        </p:tgtEl>
                                        <p:attrNameLst>
                                          <p:attrName>ppt_w</p:attrName>
                                        </p:attrNameLst>
                                      </p:cBhvr>
                                      <p:tavLst>
                                        <p:tav tm="0">
                                          <p:val>
                                            <p:fltVal val="0"/>
                                          </p:val>
                                        </p:tav>
                                        <p:tav tm="100000">
                                          <p:val>
                                            <p:strVal val="#ppt_w"/>
                                          </p:val>
                                        </p:tav>
                                      </p:tavLst>
                                    </p:anim>
                                    <p:anim calcmode="lin" valueType="num">
                                      <p:cBhvr>
                                        <p:cTn id="292" dur="750" fill="hold"/>
                                        <p:tgtEl>
                                          <p:spTgt spid="1145"/>
                                        </p:tgtEl>
                                        <p:attrNameLst>
                                          <p:attrName>ppt_h</p:attrName>
                                        </p:attrNameLst>
                                      </p:cBhvr>
                                      <p:tavLst>
                                        <p:tav tm="0">
                                          <p:val>
                                            <p:fltVal val="0"/>
                                          </p:val>
                                        </p:tav>
                                        <p:tav tm="100000">
                                          <p:val>
                                            <p:strVal val="#ppt_h"/>
                                          </p:val>
                                        </p:tav>
                                      </p:tavLst>
                                    </p:anim>
                                    <p:anim calcmode="lin" valueType="num">
                                      <p:cBhvr>
                                        <p:cTn id="293" dur="750" fill="hold"/>
                                        <p:tgtEl>
                                          <p:spTgt spid="1145"/>
                                        </p:tgtEl>
                                        <p:attrNameLst>
                                          <p:attrName>style.rotation</p:attrName>
                                        </p:attrNameLst>
                                      </p:cBhvr>
                                      <p:tavLst>
                                        <p:tav tm="0">
                                          <p:val>
                                            <p:fltVal val="90"/>
                                          </p:val>
                                        </p:tav>
                                        <p:tav tm="100000">
                                          <p:val>
                                            <p:fltVal val="0"/>
                                          </p:val>
                                        </p:tav>
                                      </p:tavLst>
                                    </p:anim>
                                    <p:animEffect transition="in" filter="fade">
                                      <p:cBhvr>
                                        <p:cTn id="294" dur="750"/>
                                        <p:tgtEl>
                                          <p:spTgt spid="1145"/>
                                        </p:tgtEl>
                                      </p:cBhvr>
                                    </p:animEffect>
                                  </p:childTnLst>
                                </p:cTn>
                              </p:par>
                              <p:par>
                                <p:cTn id="295" presetID="31" presetClass="entr" presetSubtype="0" fill="hold" nodeType="withEffect">
                                  <p:stCondLst>
                                    <p:cond delay="500"/>
                                  </p:stCondLst>
                                  <p:childTnLst>
                                    <p:set>
                                      <p:cBhvr>
                                        <p:cTn id="296" dur="1" fill="hold">
                                          <p:stCondLst>
                                            <p:cond delay="0"/>
                                          </p:stCondLst>
                                        </p:cTn>
                                        <p:tgtEl>
                                          <p:spTgt spid="1146"/>
                                        </p:tgtEl>
                                        <p:attrNameLst>
                                          <p:attrName>style.visibility</p:attrName>
                                        </p:attrNameLst>
                                      </p:cBhvr>
                                      <p:to>
                                        <p:strVal val="visible"/>
                                      </p:to>
                                    </p:set>
                                    <p:anim calcmode="lin" valueType="num">
                                      <p:cBhvr>
                                        <p:cTn id="297" dur="750" fill="hold"/>
                                        <p:tgtEl>
                                          <p:spTgt spid="1146"/>
                                        </p:tgtEl>
                                        <p:attrNameLst>
                                          <p:attrName>ppt_w</p:attrName>
                                        </p:attrNameLst>
                                      </p:cBhvr>
                                      <p:tavLst>
                                        <p:tav tm="0">
                                          <p:val>
                                            <p:fltVal val="0"/>
                                          </p:val>
                                        </p:tav>
                                        <p:tav tm="100000">
                                          <p:val>
                                            <p:strVal val="#ppt_w"/>
                                          </p:val>
                                        </p:tav>
                                      </p:tavLst>
                                    </p:anim>
                                    <p:anim calcmode="lin" valueType="num">
                                      <p:cBhvr>
                                        <p:cTn id="298" dur="750" fill="hold"/>
                                        <p:tgtEl>
                                          <p:spTgt spid="1146"/>
                                        </p:tgtEl>
                                        <p:attrNameLst>
                                          <p:attrName>ppt_h</p:attrName>
                                        </p:attrNameLst>
                                      </p:cBhvr>
                                      <p:tavLst>
                                        <p:tav tm="0">
                                          <p:val>
                                            <p:fltVal val="0"/>
                                          </p:val>
                                        </p:tav>
                                        <p:tav tm="100000">
                                          <p:val>
                                            <p:strVal val="#ppt_h"/>
                                          </p:val>
                                        </p:tav>
                                      </p:tavLst>
                                    </p:anim>
                                    <p:anim calcmode="lin" valueType="num">
                                      <p:cBhvr>
                                        <p:cTn id="299" dur="750" fill="hold"/>
                                        <p:tgtEl>
                                          <p:spTgt spid="1146"/>
                                        </p:tgtEl>
                                        <p:attrNameLst>
                                          <p:attrName>style.rotation</p:attrName>
                                        </p:attrNameLst>
                                      </p:cBhvr>
                                      <p:tavLst>
                                        <p:tav tm="0">
                                          <p:val>
                                            <p:fltVal val="90"/>
                                          </p:val>
                                        </p:tav>
                                        <p:tav tm="100000">
                                          <p:val>
                                            <p:fltVal val="0"/>
                                          </p:val>
                                        </p:tav>
                                      </p:tavLst>
                                    </p:anim>
                                    <p:animEffect transition="in" filter="fade">
                                      <p:cBhvr>
                                        <p:cTn id="300" dur="750"/>
                                        <p:tgtEl>
                                          <p:spTgt spid="1146"/>
                                        </p:tgtEl>
                                      </p:cBhvr>
                                    </p:animEffect>
                                  </p:childTnLst>
                                </p:cTn>
                              </p:par>
                              <p:par>
                                <p:cTn id="301" presetID="31" presetClass="entr" presetSubtype="0" fill="hold" nodeType="withEffect">
                                  <p:stCondLst>
                                    <p:cond delay="500"/>
                                  </p:stCondLst>
                                  <p:childTnLst>
                                    <p:set>
                                      <p:cBhvr>
                                        <p:cTn id="302" dur="1" fill="hold">
                                          <p:stCondLst>
                                            <p:cond delay="0"/>
                                          </p:stCondLst>
                                        </p:cTn>
                                        <p:tgtEl>
                                          <p:spTgt spid="1147"/>
                                        </p:tgtEl>
                                        <p:attrNameLst>
                                          <p:attrName>style.visibility</p:attrName>
                                        </p:attrNameLst>
                                      </p:cBhvr>
                                      <p:to>
                                        <p:strVal val="visible"/>
                                      </p:to>
                                    </p:set>
                                    <p:anim calcmode="lin" valueType="num">
                                      <p:cBhvr>
                                        <p:cTn id="303" dur="750" fill="hold"/>
                                        <p:tgtEl>
                                          <p:spTgt spid="1147"/>
                                        </p:tgtEl>
                                        <p:attrNameLst>
                                          <p:attrName>ppt_w</p:attrName>
                                        </p:attrNameLst>
                                      </p:cBhvr>
                                      <p:tavLst>
                                        <p:tav tm="0">
                                          <p:val>
                                            <p:fltVal val="0"/>
                                          </p:val>
                                        </p:tav>
                                        <p:tav tm="100000">
                                          <p:val>
                                            <p:strVal val="#ppt_w"/>
                                          </p:val>
                                        </p:tav>
                                      </p:tavLst>
                                    </p:anim>
                                    <p:anim calcmode="lin" valueType="num">
                                      <p:cBhvr>
                                        <p:cTn id="304" dur="750" fill="hold"/>
                                        <p:tgtEl>
                                          <p:spTgt spid="1147"/>
                                        </p:tgtEl>
                                        <p:attrNameLst>
                                          <p:attrName>ppt_h</p:attrName>
                                        </p:attrNameLst>
                                      </p:cBhvr>
                                      <p:tavLst>
                                        <p:tav tm="0">
                                          <p:val>
                                            <p:fltVal val="0"/>
                                          </p:val>
                                        </p:tav>
                                        <p:tav tm="100000">
                                          <p:val>
                                            <p:strVal val="#ppt_h"/>
                                          </p:val>
                                        </p:tav>
                                      </p:tavLst>
                                    </p:anim>
                                    <p:anim calcmode="lin" valueType="num">
                                      <p:cBhvr>
                                        <p:cTn id="305" dur="750" fill="hold"/>
                                        <p:tgtEl>
                                          <p:spTgt spid="1147"/>
                                        </p:tgtEl>
                                        <p:attrNameLst>
                                          <p:attrName>style.rotation</p:attrName>
                                        </p:attrNameLst>
                                      </p:cBhvr>
                                      <p:tavLst>
                                        <p:tav tm="0">
                                          <p:val>
                                            <p:fltVal val="90"/>
                                          </p:val>
                                        </p:tav>
                                        <p:tav tm="100000">
                                          <p:val>
                                            <p:fltVal val="0"/>
                                          </p:val>
                                        </p:tav>
                                      </p:tavLst>
                                    </p:anim>
                                    <p:animEffect transition="in" filter="fade">
                                      <p:cBhvr>
                                        <p:cTn id="306" dur="750"/>
                                        <p:tgtEl>
                                          <p:spTgt spid="1147"/>
                                        </p:tgtEl>
                                      </p:cBhvr>
                                    </p:animEffect>
                                  </p:childTnLst>
                                </p:cTn>
                              </p:par>
                              <p:par>
                                <p:cTn id="307" presetID="31" presetClass="entr" presetSubtype="0" fill="hold" nodeType="withEffect">
                                  <p:stCondLst>
                                    <p:cond delay="500"/>
                                  </p:stCondLst>
                                  <p:childTnLst>
                                    <p:set>
                                      <p:cBhvr>
                                        <p:cTn id="308" dur="1" fill="hold">
                                          <p:stCondLst>
                                            <p:cond delay="0"/>
                                          </p:stCondLst>
                                        </p:cTn>
                                        <p:tgtEl>
                                          <p:spTgt spid="1148"/>
                                        </p:tgtEl>
                                        <p:attrNameLst>
                                          <p:attrName>style.visibility</p:attrName>
                                        </p:attrNameLst>
                                      </p:cBhvr>
                                      <p:to>
                                        <p:strVal val="visible"/>
                                      </p:to>
                                    </p:set>
                                    <p:anim calcmode="lin" valueType="num">
                                      <p:cBhvr>
                                        <p:cTn id="309" dur="750" fill="hold"/>
                                        <p:tgtEl>
                                          <p:spTgt spid="1148"/>
                                        </p:tgtEl>
                                        <p:attrNameLst>
                                          <p:attrName>ppt_w</p:attrName>
                                        </p:attrNameLst>
                                      </p:cBhvr>
                                      <p:tavLst>
                                        <p:tav tm="0">
                                          <p:val>
                                            <p:fltVal val="0"/>
                                          </p:val>
                                        </p:tav>
                                        <p:tav tm="100000">
                                          <p:val>
                                            <p:strVal val="#ppt_w"/>
                                          </p:val>
                                        </p:tav>
                                      </p:tavLst>
                                    </p:anim>
                                    <p:anim calcmode="lin" valueType="num">
                                      <p:cBhvr>
                                        <p:cTn id="310" dur="750" fill="hold"/>
                                        <p:tgtEl>
                                          <p:spTgt spid="1148"/>
                                        </p:tgtEl>
                                        <p:attrNameLst>
                                          <p:attrName>ppt_h</p:attrName>
                                        </p:attrNameLst>
                                      </p:cBhvr>
                                      <p:tavLst>
                                        <p:tav tm="0">
                                          <p:val>
                                            <p:fltVal val="0"/>
                                          </p:val>
                                        </p:tav>
                                        <p:tav tm="100000">
                                          <p:val>
                                            <p:strVal val="#ppt_h"/>
                                          </p:val>
                                        </p:tav>
                                      </p:tavLst>
                                    </p:anim>
                                    <p:anim calcmode="lin" valueType="num">
                                      <p:cBhvr>
                                        <p:cTn id="311" dur="750" fill="hold"/>
                                        <p:tgtEl>
                                          <p:spTgt spid="1148"/>
                                        </p:tgtEl>
                                        <p:attrNameLst>
                                          <p:attrName>style.rotation</p:attrName>
                                        </p:attrNameLst>
                                      </p:cBhvr>
                                      <p:tavLst>
                                        <p:tav tm="0">
                                          <p:val>
                                            <p:fltVal val="90"/>
                                          </p:val>
                                        </p:tav>
                                        <p:tav tm="100000">
                                          <p:val>
                                            <p:fltVal val="0"/>
                                          </p:val>
                                        </p:tav>
                                      </p:tavLst>
                                    </p:anim>
                                    <p:animEffect transition="in" filter="fade">
                                      <p:cBhvr>
                                        <p:cTn id="312" dur="750"/>
                                        <p:tgtEl>
                                          <p:spTgt spid="1148"/>
                                        </p:tgtEl>
                                      </p:cBhvr>
                                    </p:animEffect>
                                  </p:childTnLst>
                                </p:cTn>
                              </p:par>
                              <p:par>
                                <p:cTn id="313" presetID="31" presetClass="entr" presetSubtype="0" fill="hold" nodeType="withEffect">
                                  <p:stCondLst>
                                    <p:cond delay="500"/>
                                  </p:stCondLst>
                                  <p:childTnLst>
                                    <p:set>
                                      <p:cBhvr>
                                        <p:cTn id="314" dur="1" fill="hold">
                                          <p:stCondLst>
                                            <p:cond delay="0"/>
                                          </p:stCondLst>
                                        </p:cTn>
                                        <p:tgtEl>
                                          <p:spTgt spid="1149"/>
                                        </p:tgtEl>
                                        <p:attrNameLst>
                                          <p:attrName>style.visibility</p:attrName>
                                        </p:attrNameLst>
                                      </p:cBhvr>
                                      <p:to>
                                        <p:strVal val="visible"/>
                                      </p:to>
                                    </p:set>
                                    <p:anim calcmode="lin" valueType="num">
                                      <p:cBhvr>
                                        <p:cTn id="315" dur="750" fill="hold"/>
                                        <p:tgtEl>
                                          <p:spTgt spid="1149"/>
                                        </p:tgtEl>
                                        <p:attrNameLst>
                                          <p:attrName>ppt_w</p:attrName>
                                        </p:attrNameLst>
                                      </p:cBhvr>
                                      <p:tavLst>
                                        <p:tav tm="0">
                                          <p:val>
                                            <p:fltVal val="0"/>
                                          </p:val>
                                        </p:tav>
                                        <p:tav tm="100000">
                                          <p:val>
                                            <p:strVal val="#ppt_w"/>
                                          </p:val>
                                        </p:tav>
                                      </p:tavLst>
                                    </p:anim>
                                    <p:anim calcmode="lin" valueType="num">
                                      <p:cBhvr>
                                        <p:cTn id="316" dur="750" fill="hold"/>
                                        <p:tgtEl>
                                          <p:spTgt spid="1149"/>
                                        </p:tgtEl>
                                        <p:attrNameLst>
                                          <p:attrName>ppt_h</p:attrName>
                                        </p:attrNameLst>
                                      </p:cBhvr>
                                      <p:tavLst>
                                        <p:tav tm="0">
                                          <p:val>
                                            <p:fltVal val="0"/>
                                          </p:val>
                                        </p:tav>
                                        <p:tav tm="100000">
                                          <p:val>
                                            <p:strVal val="#ppt_h"/>
                                          </p:val>
                                        </p:tav>
                                      </p:tavLst>
                                    </p:anim>
                                    <p:anim calcmode="lin" valueType="num">
                                      <p:cBhvr>
                                        <p:cTn id="317" dur="750" fill="hold"/>
                                        <p:tgtEl>
                                          <p:spTgt spid="1149"/>
                                        </p:tgtEl>
                                        <p:attrNameLst>
                                          <p:attrName>style.rotation</p:attrName>
                                        </p:attrNameLst>
                                      </p:cBhvr>
                                      <p:tavLst>
                                        <p:tav tm="0">
                                          <p:val>
                                            <p:fltVal val="90"/>
                                          </p:val>
                                        </p:tav>
                                        <p:tav tm="100000">
                                          <p:val>
                                            <p:fltVal val="0"/>
                                          </p:val>
                                        </p:tav>
                                      </p:tavLst>
                                    </p:anim>
                                    <p:animEffect transition="in" filter="fade">
                                      <p:cBhvr>
                                        <p:cTn id="318" dur="750"/>
                                        <p:tgtEl>
                                          <p:spTgt spid="1149"/>
                                        </p:tgtEl>
                                      </p:cBhvr>
                                    </p:animEffect>
                                  </p:childTnLst>
                                </p:cTn>
                              </p:par>
                              <p:par>
                                <p:cTn id="319" presetID="31" presetClass="entr" presetSubtype="0" fill="hold" nodeType="withEffect">
                                  <p:stCondLst>
                                    <p:cond delay="500"/>
                                  </p:stCondLst>
                                  <p:childTnLst>
                                    <p:set>
                                      <p:cBhvr>
                                        <p:cTn id="320" dur="1" fill="hold">
                                          <p:stCondLst>
                                            <p:cond delay="0"/>
                                          </p:stCondLst>
                                        </p:cTn>
                                        <p:tgtEl>
                                          <p:spTgt spid="1150"/>
                                        </p:tgtEl>
                                        <p:attrNameLst>
                                          <p:attrName>style.visibility</p:attrName>
                                        </p:attrNameLst>
                                      </p:cBhvr>
                                      <p:to>
                                        <p:strVal val="visible"/>
                                      </p:to>
                                    </p:set>
                                    <p:anim calcmode="lin" valueType="num">
                                      <p:cBhvr>
                                        <p:cTn id="321" dur="750" fill="hold"/>
                                        <p:tgtEl>
                                          <p:spTgt spid="1150"/>
                                        </p:tgtEl>
                                        <p:attrNameLst>
                                          <p:attrName>ppt_w</p:attrName>
                                        </p:attrNameLst>
                                      </p:cBhvr>
                                      <p:tavLst>
                                        <p:tav tm="0">
                                          <p:val>
                                            <p:fltVal val="0"/>
                                          </p:val>
                                        </p:tav>
                                        <p:tav tm="100000">
                                          <p:val>
                                            <p:strVal val="#ppt_w"/>
                                          </p:val>
                                        </p:tav>
                                      </p:tavLst>
                                    </p:anim>
                                    <p:anim calcmode="lin" valueType="num">
                                      <p:cBhvr>
                                        <p:cTn id="322" dur="750" fill="hold"/>
                                        <p:tgtEl>
                                          <p:spTgt spid="1150"/>
                                        </p:tgtEl>
                                        <p:attrNameLst>
                                          <p:attrName>ppt_h</p:attrName>
                                        </p:attrNameLst>
                                      </p:cBhvr>
                                      <p:tavLst>
                                        <p:tav tm="0">
                                          <p:val>
                                            <p:fltVal val="0"/>
                                          </p:val>
                                        </p:tav>
                                        <p:tav tm="100000">
                                          <p:val>
                                            <p:strVal val="#ppt_h"/>
                                          </p:val>
                                        </p:tav>
                                      </p:tavLst>
                                    </p:anim>
                                    <p:anim calcmode="lin" valueType="num">
                                      <p:cBhvr>
                                        <p:cTn id="323" dur="750" fill="hold"/>
                                        <p:tgtEl>
                                          <p:spTgt spid="1150"/>
                                        </p:tgtEl>
                                        <p:attrNameLst>
                                          <p:attrName>style.rotation</p:attrName>
                                        </p:attrNameLst>
                                      </p:cBhvr>
                                      <p:tavLst>
                                        <p:tav tm="0">
                                          <p:val>
                                            <p:fltVal val="90"/>
                                          </p:val>
                                        </p:tav>
                                        <p:tav tm="100000">
                                          <p:val>
                                            <p:fltVal val="0"/>
                                          </p:val>
                                        </p:tav>
                                      </p:tavLst>
                                    </p:anim>
                                    <p:animEffect transition="in" filter="fade">
                                      <p:cBhvr>
                                        <p:cTn id="324" dur="750"/>
                                        <p:tgtEl>
                                          <p:spTgt spid="1150"/>
                                        </p:tgtEl>
                                      </p:cBhvr>
                                    </p:animEffect>
                                  </p:childTnLst>
                                </p:cTn>
                              </p:par>
                              <p:par>
                                <p:cTn id="325" presetID="31" presetClass="entr" presetSubtype="0" fill="hold" nodeType="withEffect">
                                  <p:stCondLst>
                                    <p:cond delay="500"/>
                                  </p:stCondLst>
                                  <p:childTnLst>
                                    <p:set>
                                      <p:cBhvr>
                                        <p:cTn id="326" dur="1" fill="hold">
                                          <p:stCondLst>
                                            <p:cond delay="0"/>
                                          </p:stCondLst>
                                        </p:cTn>
                                        <p:tgtEl>
                                          <p:spTgt spid="1151"/>
                                        </p:tgtEl>
                                        <p:attrNameLst>
                                          <p:attrName>style.visibility</p:attrName>
                                        </p:attrNameLst>
                                      </p:cBhvr>
                                      <p:to>
                                        <p:strVal val="visible"/>
                                      </p:to>
                                    </p:set>
                                    <p:anim calcmode="lin" valueType="num">
                                      <p:cBhvr>
                                        <p:cTn id="327" dur="750" fill="hold"/>
                                        <p:tgtEl>
                                          <p:spTgt spid="1151"/>
                                        </p:tgtEl>
                                        <p:attrNameLst>
                                          <p:attrName>ppt_w</p:attrName>
                                        </p:attrNameLst>
                                      </p:cBhvr>
                                      <p:tavLst>
                                        <p:tav tm="0">
                                          <p:val>
                                            <p:fltVal val="0"/>
                                          </p:val>
                                        </p:tav>
                                        <p:tav tm="100000">
                                          <p:val>
                                            <p:strVal val="#ppt_w"/>
                                          </p:val>
                                        </p:tav>
                                      </p:tavLst>
                                    </p:anim>
                                    <p:anim calcmode="lin" valueType="num">
                                      <p:cBhvr>
                                        <p:cTn id="328" dur="750" fill="hold"/>
                                        <p:tgtEl>
                                          <p:spTgt spid="1151"/>
                                        </p:tgtEl>
                                        <p:attrNameLst>
                                          <p:attrName>ppt_h</p:attrName>
                                        </p:attrNameLst>
                                      </p:cBhvr>
                                      <p:tavLst>
                                        <p:tav tm="0">
                                          <p:val>
                                            <p:fltVal val="0"/>
                                          </p:val>
                                        </p:tav>
                                        <p:tav tm="100000">
                                          <p:val>
                                            <p:strVal val="#ppt_h"/>
                                          </p:val>
                                        </p:tav>
                                      </p:tavLst>
                                    </p:anim>
                                    <p:anim calcmode="lin" valueType="num">
                                      <p:cBhvr>
                                        <p:cTn id="329" dur="750" fill="hold"/>
                                        <p:tgtEl>
                                          <p:spTgt spid="1151"/>
                                        </p:tgtEl>
                                        <p:attrNameLst>
                                          <p:attrName>style.rotation</p:attrName>
                                        </p:attrNameLst>
                                      </p:cBhvr>
                                      <p:tavLst>
                                        <p:tav tm="0">
                                          <p:val>
                                            <p:fltVal val="90"/>
                                          </p:val>
                                        </p:tav>
                                        <p:tav tm="100000">
                                          <p:val>
                                            <p:fltVal val="0"/>
                                          </p:val>
                                        </p:tav>
                                      </p:tavLst>
                                    </p:anim>
                                    <p:animEffect transition="in" filter="fade">
                                      <p:cBhvr>
                                        <p:cTn id="330" dur="750"/>
                                        <p:tgtEl>
                                          <p:spTgt spid="1151"/>
                                        </p:tgtEl>
                                      </p:cBhvr>
                                    </p:animEffect>
                                  </p:childTnLst>
                                </p:cTn>
                              </p:par>
                              <p:par>
                                <p:cTn id="331" presetID="31" presetClass="entr" presetSubtype="0" fill="hold" nodeType="withEffect">
                                  <p:stCondLst>
                                    <p:cond delay="500"/>
                                  </p:stCondLst>
                                  <p:childTnLst>
                                    <p:set>
                                      <p:cBhvr>
                                        <p:cTn id="332" dur="1" fill="hold">
                                          <p:stCondLst>
                                            <p:cond delay="0"/>
                                          </p:stCondLst>
                                        </p:cTn>
                                        <p:tgtEl>
                                          <p:spTgt spid="1171"/>
                                        </p:tgtEl>
                                        <p:attrNameLst>
                                          <p:attrName>style.visibility</p:attrName>
                                        </p:attrNameLst>
                                      </p:cBhvr>
                                      <p:to>
                                        <p:strVal val="visible"/>
                                      </p:to>
                                    </p:set>
                                    <p:anim calcmode="lin" valueType="num">
                                      <p:cBhvr>
                                        <p:cTn id="333" dur="750" fill="hold"/>
                                        <p:tgtEl>
                                          <p:spTgt spid="1171"/>
                                        </p:tgtEl>
                                        <p:attrNameLst>
                                          <p:attrName>ppt_w</p:attrName>
                                        </p:attrNameLst>
                                      </p:cBhvr>
                                      <p:tavLst>
                                        <p:tav tm="0">
                                          <p:val>
                                            <p:fltVal val="0"/>
                                          </p:val>
                                        </p:tav>
                                        <p:tav tm="100000">
                                          <p:val>
                                            <p:strVal val="#ppt_w"/>
                                          </p:val>
                                        </p:tav>
                                      </p:tavLst>
                                    </p:anim>
                                    <p:anim calcmode="lin" valueType="num">
                                      <p:cBhvr>
                                        <p:cTn id="334" dur="750" fill="hold"/>
                                        <p:tgtEl>
                                          <p:spTgt spid="1171"/>
                                        </p:tgtEl>
                                        <p:attrNameLst>
                                          <p:attrName>ppt_h</p:attrName>
                                        </p:attrNameLst>
                                      </p:cBhvr>
                                      <p:tavLst>
                                        <p:tav tm="0">
                                          <p:val>
                                            <p:fltVal val="0"/>
                                          </p:val>
                                        </p:tav>
                                        <p:tav tm="100000">
                                          <p:val>
                                            <p:strVal val="#ppt_h"/>
                                          </p:val>
                                        </p:tav>
                                      </p:tavLst>
                                    </p:anim>
                                    <p:anim calcmode="lin" valueType="num">
                                      <p:cBhvr>
                                        <p:cTn id="335" dur="750" fill="hold"/>
                                        <p:tgtEl>
                                          <p:spTgt spid="1171"/>
                                        </p:tgtEl>
                                        <p:attrNameLst>
                                          <p:attrName>style.rotation</p:attrName>
                                        </p:attrNameLst>
                                      </p:cBhvr>
                                      <p:tavLst>
                                        <p:tav tm="0">
                                          <p:val>
                                            <p:fltVal val="90"/>
                                          </p:val>
                                        </p:tav>
                                        <p:tav tm="100000">
                                          <p:val>
                                            <p:fltVal val="0"/>
                                          </p:val>
                                        </p:tav>
                                      </p:tavLst>
                                    </p:anim>
                                    <p:animEffect transition="in" filter="fade">
                                      <p:cBhvr>
                                        <p:cTn id="336" dur="750"/>
                                        <p:tgtEl>
                                          <p:spTgt spid="1171"/>
                                        </p:tgtEl>
                                      </p:cBhvr>
                                    </p:animEffect>
                                  </p:childTnLst>
                                </p:cTn>
                              </p:par>
                              <p:par>
                                <p:cTn id="337" presetID="31" presetClass="entr" presetSubtype="0" fill="hold" nodeType="withEffect">
                                  <p:stCondLst>
                                    <p:cond delay="500"/>
                                  </p:stCondLst>
                                  <p:childTnLst>
                                    <p:set>
                                      <p:cBhvr>
                                        <p:cTn id="338" dur="1" fill="hold">
                                          <p:stCondLst>
                                            <p:cond delay="0"/>
                                          </p:stCondLst>
                                        </p:cTn>
                                        <p:tgtEl>
                                          <p:spTgt spid="1172"/>
                                        </p:tgtEl>
                                        <p:attrNameLst>
                                          <p:attrName>style.visibility</p:attrName>
                                        </p:attrNameLst>
                                      </p:cBhvr>
                                      <p:to>
                                        <p:strVal val="visible"/>
                                      </p:to>
                                    </p:set>
                                    <p:anim calcmode="lin" valueType="num">
                                      <p:cBhvr>
                                        <p:cTn id="339" dur="750" fill="hold"/>
                                        <p:tgtEl>
                                          <p:spTgt spid="1172"/>
                                        </p:tgtEl>
                                        <p:attrNameLst>
                                          <p:attrName>ppt_w</p:attrName>
                                        </p:attrNameLst>
                                      </p:cBhvr>
                                      <p:tavLst>
                                        <p:tav tm="0">
                                          <p:val>
                                            <p:fltVal val="0"/>
                                          </p:val>
                                        </p:tav>
                                        <p:tav tm="100000">
                                          <p:val>
                                            <p:strVal val="#ppt_w"/>
                                          </p:val>
                                        </p:tav>
                                      </p:tavLst>
                                    </p:anim>
                                    <p:anim calcmode="lin" valueType="num">
                                      <p:cBhvr>
                                        <p:cTn id="340" dur="750" fill="hold"/>
                                        <p:tgtEl>
                                          <p:spTgt spid="1172"/>
                                        </p:tgtEl>
                                        <p:attrNameLst>
                                          <p:attrName>ppt_h</p:attrName>
                                        </p:attrNameLst>
                                      </p:cBhvr>
                                      <p:tavLst>
                                        <p:tav tm="0">
                                          <p:val>
                                            <p:fltVal val="0"/>
                                          </p:val>
                                        </p:tav>
                                        <p:tav tm="100000">
                                          <p:val>
                                            <p:strVal val="#ppt_h"/>
                                          </p:val>
                                        </p:tav>
                                      </p:tavLst>
                                    </p:anim>
                                    <p:anim calcmode="lin" valueType="num">
                                      <p:cBhvr>
                                        <p:cTn id="341" dur="750" fill="hold"/>
                                        <p:tgtEl>
                                          <p:spTgt spid="1172"/>
                                        </p:tgtEl>
                                        <p:attrNameLst>
                                          <p:attrName>style.rotation</p:attrName>
                                        </p:attrNameLst>
                                      </p:cBhvr>
                                      <p:tavLst>
                                        <p:tav tm="0">
                                          <p:val>
                                            <p:fltVal val="90"/>
                                          </p:val>
                                        </p:tav>
                                        <p:tav tm="100000">
                                          <p:val>
                                            <p:fltVal val="0"/>
                                          </p:val>
                                        </p:tav>
                                      </p:tavLst>
                                    </p:anim>
                                    <p:animEffect transition="in" filter="fade">
                                      <p:cBhvr>
                                        <p:cTn id="342" dur="750"/>
                                        <p:tgtEl>
                                          <p:spTgt spid="1172"/>
                                        </p:tgtEl>
                                      </p:cBhvr>
                                    </p:animEffect>
                                  </p:childTnLst>
                                </p:cTn>
                              </p:par>
                              <p:par>
                                <p:cTn id="343" presetID="31" presetClass="entr" presetSubtype="0" fill="hold" nodeType="withEffect">
                                  <p:stCondLst>
                                    <p:cond delay="500"/>
                                  </p:stCondLst>
                                  <p:childTnLst>
                                    <p:set>
                                      <p:cBhvr>
                                        <p:cTn id="344" dur="1" fill="hold">
                                          <p:stCondLst>
                                            <p:cond delay="0"/>
                                          </p:stCondLst>
                                        </p:cTn>
                                        <p:tgtEl>
                                          <p:spTgt spid="1173"/>
                                        </p:tgtEl>
                                        <p:attrNameLst>
                                          <p:attrName>style.visibility</p:attrName>
                                        </p:attrNameLst>
                                      </p:cBhvr>
                                      <p:to>
                                        <p:strVal val="visible"/>
                                      </p:to>
                                    </p:set>
                                    <p:anim calcmode="lin" valueType="num">
                                      <p:cBhvr>
                                        <p:cTn id="345" dur="750" fill="hold"/>
                                        <p:tgtEl>
                                          <p:spTgt spid="1173"/>
                                        </p:tgtEl>
                                        <p:attrNameLst>
                                          <p:attrName>ppt_w</p:attrName>
                                        </p:attrNameLst>
                                      </p:cBhvr>
                                      <p:tavLst>
                                        <p:tav tm="0">
                                          <p:val>
                                            <p:fltVal val="0"/>
                                          </p:val>
                                        </p:tav>
                                        <p:tav tm="100000">
                                          <p:val>
                                            <p:strVal val="#ppt_w"/>
                                          </p:val>
                                        </p:tav>
                                      </p:tavLst>
                                    </p:anim>
                                    <p:anim calcmode="lin" valueType="num">
                                      <p:cBhvr>
                                        <p:cTn id="346" dur="750" fill="hold"/>
                                        <p:tgtEl>
                                          <p:spTgt spid="1173"/>
                                        </p:tgtEl>
                                        <p:attrNameLst>
                                          <p:attrName>ppt_h</p:attrName>
                                        </p:attrNameLst>
                                      </p:cBhvr>
                                      <p:tavLst>
                                        <p:tav tm="0">
                                          <p:val>
                                            <p:fltVal val="0"/>
                                          </p:val>
                                        </p:tav>
                                        <p:tav tm="100000">
                                          <p:val>
                                            <p:strVal val="#ppt_h"/>
                                          </p:val>
                                        </p:tav>
                                      </p:tavLst>
                                    </p:anim>
                                    <p:anim calcmode="lin" valueType="num">
                                      <p:cBhvr>
                                        <p:cTn id="347" dur="750" fill="hold"/>
                                        <p:tgtEl>
                                          <p:spTgt spid="1173"/>
                                        </p:tgtEl>
                                        <p:attrNameLst>
                                          <p:attrName>style.rotation</p:attrName>
                                        </p:attrNameLst>
                                      </p:cBhvr>
                                      <p:tavLst>
                                        <p:tav tm="0">
                                          <p:val>
                                            <p:fltVal val="90"/>
                                          </p:val>
                                        </p:tav>
                                        <p:tav tm="100000">
                                          <p:val>
                                            <p:fltVal val="0"/>
                                          </p:val>
                                        </p:tav>
                                      </p:tavLst>
                                    </p:anim>
                                    <p:animEffect transition="in" filter="fade">
                                      <p:cBhvr>
                                        <p:cTn id="348" dur="750"/>
                                        <p:tgtEl>
                                          <p:spTgt spid="1173"/>
                                        </p:tgtEl>
                                      </p:cBhvr>
                                    </p:animEffect>
                                  </p:childTnLst>
                                </p:cTn>
                              </p:par>
                              <p:par>
                                <p:cTn id="349" presetID="31" presetClass="entr" presetSubtype="0" fill="hold" nodeType="withEffect">
                                  <p:stCondLst>
                                    <p:cond delay="500"/>
                                  </p:stCondLst>
                                  <p:childTnLst>
                                    <p:set>
                                      <p:cBhvr>
                                        <p:cTn id="350" dur="1" fill="hold">
                                          <p:stCondLst>
                                            <p:cond delay="0"/>
                                          </p:stCondLst>
                                        </p:cTn>
                                        <p:tgtEl>
                                          <p:spTgt spid="1174"/>
                                        </p:tgtEl>
                                        <p:attrNameLst>
                                          <p:attrName>style.visibility</p:attrName>
                                        </p:attrNameLst>
                                      </p:cBhvr>
                                      <p:to>
                                        <p:strVal val="visible"/>
                                      </p:to>
                                    </p:set>
                                    <p:anim calcmode="lin" valueType="num">
                                      <p:cBhvr>
                                        <p:cTn id="351" dur="750" fill="hold"/>
                                        <p:tgtEl>
                                          <p:spTgt spid="1174"/>
                                        </p:tgtEl>
                                        <p:attrNameLst>
                                          <p:attrName>ppt_w</p:attrName>
                                        </p:attrNameLst>
                                      </p:cBhvr>
                                      <p:tavLst>
                                        <p:tav tm="0">
                                          <p:val>
                                            <p:fltVal val="0"/>
                                          </p:val>
                                        </p:tav>
                                        <p:tav tm="100000">
                                          <p:val>
                                            <p:strVal val="#ppt_w"/>
                                          </p:val>
                                        </p:tav>
                                      </p:tavLst>
                                    </p:anim>
                                    <p:anim calcmode="lin" valueType="num">
                                      <p:cBhvr>
                                        <p:cTn id="352" dur="750" fill="hold"/>
                                        <p:tgtEl>
                                          <p:spTgt spid="1174"/>
                                        </p:tgtEl>
                                        <p:attrNameLst>
                                          <p:attrName>ppt_h</p:attrName>
                                        </p:attrNameLst>
                                      </p:cBhvr>
                                      <p:tavLst>
                                        <p:tav tm="0">
                                          <p:val>
                                            <p:fltVal val="0"/>
                                          </p:val>
                                        </p:tav>
                                        <p:tav tm="100000">
                                          <p:val>
                                            <p:strVal val="#ppt_h"/>
                                          </p:val>
                                        </p:tav>
                                      </p:tavLst>
                                    </p:anim>
                                    <p:anim calcmode="lin" valueType="num">
                                      <p:cBhvr>
                                        <p:cTn id="353" dur="750" fill="hold"/>
                                        <p:tgtEl>
                                          <p:spTgt spid="1174"/>
                                        </p:tgtEl>
                                        <p:attrNameLst>
                                          <p:attrName>style.rotation</p:attrName>
                                        </p:attrNameLst>
                                      </p:cBhvr>
                                      <p:tavLst>
                                        <p:tav tm="0">
                                          <p:val>
                                            <p:fltVal val="90"/>
                                          </p:val>
                                        </p:tav>
                                        <p:tav tm="100000">
                                          <p:val>
                                            <p:fltVal val="0"/>
                                          </p:val>
                                        </p:tav>
                                      </p:tavLst>
                                    </p:anim>
                                    <p:animEffect transition="in" filter="fade">
                                      <p:cBhvr>
                                        <p:cTn id="354" dur="750"/>
                                        <p:tgtEl>
                                          <p:spTgt spid="1174"/>
                                        </p:tgtEl>
                                      </p:cBhvr>
                                    </p:animEffect>
                                  </p:childTnLst>
                                </p:cTn>
                              </p:par>
                              <p:par>
                                <p:cTn id="355" presetID="31" presetClass="entr" presetSubtype="0" fill="hold" nodeType="withEffect">
                                  <p:stCondLst>
                                    <p:cond delay="500"/>
                                  </p:stCondLst>
                                  <p:childTnLst>
                                    <p:set>
                                      <p:cBhvr>
                                        <p:cTn id="356" dur="1" fill="hold">
                                          <p:stCondLst>
                                            <p:cond delay="0"/>
                                          </p:stCondLst>
                                        </p:cTn>
                                        <p:tgtEl>
                                          <p:spTgt spid="1175"/>
                                        </p:tgtEl>
                                        <p:attrNameLst>
                                          <p:attrName>style.visibility</p:attrName>
                                        </p:attrNameLst>
                                      </p:cBhvr>
                                      <p:to>
                                        <p:strVal val="visible"/>
                                      </p:to>
                                    </p:set>
                                    <p:anim calcmode="lin" valueType="num">
                                      <p:cBhvr>
                                        <p:cTn id="357" dur="750" fill="hold"/>
                                        <p:tgtEl>
                                          <p:spTgt spid="1175"/>
                                        </p:tgtEl>
                                        <p:attrNameLst>
                                          <p:attrName>ppt_w</p:attrName>
                                        </p:attrNameLst>
                                      </p:cBhvr>
                                      <p:tavLst>
                                        <p:tav tm="0">
                                          <p:val>
                                            <p:fltVal val="0"/>
                                          </p:val>
                                        </p:tav>
                                        <p:tav tm="100000">
                                          <p:val>
                                            <p:strVal val="#ppt_w"/>
                                          </p:val>
                                        </p:tav>
                                      </p:tavLst>
                                    </p:anim>
                                    <p:anim calcmode="lin" valueType="num">
                                      <p:cBhvr>
                                        <p:cTn id="358" dur="750" fill="hold"/>
                                        <p:tgtEl>
                                          <p:spTgt spid="1175"/>
                                        </p:tgtEl>
                                        <p:attrNameLst>
                                          <p:attrName>ppt_h</p:attrName>
                                        </p:attrNameLst>
                                      </p:cBhvr>
                                      <p:tavLst>
                                        <p:tav tm="0">
                                          <p:val>
                                            <p:fltVal val="0"/>
                                          </p:val>
                                        </p:tav>
                                        <p:tav tm="100000">
                                          <p:val>
                                            <p:strVal val="#ppt_h"/>
                                          </p:val>
                                        </p:tav>
                                      </p:tavLst>
                                    </p:anim>
                                    <p:anim calcmode="lin" valueType="num">
                                      <p:cBhvr>
                                        <p:cTn id="359" dur="750" fill="hold"/>
                                        <p:tgtEl>
                                          <p:spTgt spid="1175"/>
                                        </p:tgtEl>
                                        <p:attrNameLst>
                                          <p:attrName>style.rotation</p:attrName>
                                        </p:attrNameLst>
                                      </p:cBhvr>
                                      <p:tavLst>
                                        <p:tav tm="0">
                                          <p:val>
                                            <p:fltVal val="90"/>
                                          </p:val>
                                        </p:tav>
                                        <p:tav tm="100000">
                                          <p:val>
                                            <p:fltVal val="0"/>
                                          </p:val>
                                        </p:tav>
                                      </p:tavLst>
                                    </p:anim>
                                    <p:animEffect transition="in" filter="fade">
                                      <p:cBhvr>
                                        <p:cTn id="360" dur="750"/>
                                        <p:tgtEl>
                                          <p:spTgt spid="1175"/>
                                        </p:tgtEl>
                                      </p:cBhvr>
                                    </p:animEffect>
                                  </p:childTnLst>
                                </p:cTn>
                              </p:par>
                              <p:par>
                                <p:cTn id="361" presetID="31" presetClass="entr" presetSubtype="0" fill="hold" nodeType="withEffect">
                                  <p:stCondLst>
                                    <p:cond delay="500"/>
                                  </p:stCondLst>
                                  <p:childTnLst>
                                    <p:set>
                                      <p:cBhvr>
                                        <p:cTn id="362" dur="1" fill="hold">
                                          <p:stCondLst>
                                            <p:cond delay="0"/>
                                          </p:stCondLst>
                                        </p:cTn>
                                        <p:tgtEl>
                                          <p:spTgt spid="1176"/>
                                        </p:tgtEl>
                                        <p:attrNameLst>
                                          <p:attrName>style.visibility</p:attrName>
                                        </p:attrNameLst>
                                      </p:cBhvr>
                                      <p:to>
                                        <p:strVal val="visible"/>
                                      </p:to>
                                    </p:set>
                                    <p:anim calcmode="lin" valueType="num">
                                      <p:cBhvr>
                                        <p:cTn id="363" dur="750" fill="hold"/>
                                        <p:tgtEl>
                                          <p:spTgt spid="1176"/>
                                        </p:tgtEl>
                                        <p:attrNameLst>
                                          <p:attrName>ppt_w</p:attrName>
                                        </p:attrNameLst>
                                      </p:cBhvr>
                                      <p:tavLst>
                                        <p:tav tm="0">
                                          <p:val>
                                            <p:fltVal val="0"/>
                                          </p:val>
                                        </p:tav>
                                        <p:tav tm="100000">
                                          <p:val>
                                            <p:strVal val="#ppt_w"/>
                                          </p:val>
                                        </p:tav>
                                      </p:tavLst>
                                    </p:anim>
                                    <p:anim calcmode="lin" valueType="num">
                                      <p:cBhvr>
                                        <p:cTn id="364" dur="750" fill="hold"/>
                                        <p:tgtEl>
                                          <p:spTgt spid="1176"/>
                                        </p:tgtEl>
                                        <p:attrNameLst>
                                          <p:attrName>ppt_h</p:attrName>
                                        </p:attrNameLst>
                                      </p:cBhvr>
                                      <p:tavLst>
                                        <p:tav tm="0">
                                          <p:val>
                                            <p:fltVal val="0"/>
                                          </p:val>
                                        </p:tav>
                                        <p:tav tm="100000">
                                          <p:val>
                                            <p:strVal val="#ppt_h"/>
                                          </p:val>
                                        </p:tav>
                                      </p:tavLst>
                                    </p:anim>
                                    <p:anim calcmode="lin" valueType="num">
                                      <p:cBhvr>
                                        <p:cTn id="365" dur="750" fill="hold"/>
                                        <p:tgtEl>
                                          <p:spTgt spid="1176"/>
                                        </p:tgtEl>
                                        <p:attrNameLst>
                                          <p:attrName>style.rotation</p:attrName>
                                        </p:attrNameLst>
                                      </p:cBhvr>
                                      <p:tavLst>
                                        <p:tav tm="0">
                                          <p:val>
                                            <p:fltVal val="90"/>
                                          </p:val>
                                        </p:tav>
                                        <p:tav tm="100000">
                                          <p:val>
                                            <p:fltVal val="0"/>
                                          </p:val>
                                        </p:tav>
                                      </p:tavLst>
                                    </p:anim>
                                    <p:animEffect transition="in" filter="fade">
                                      <p:cBhvr>
                                        <p:cTn id="366" dur="750"/>
                                        <p:tgtEl>
                                          <p:spTgt spid="1176"/>
                                        </p:tgtEl>
                                      </p:cBhvr>
                                    </p:animEffect>
                                  </p:childTnLst>
                                </p:cTn>
                              </p:par>
                              <p:par>
                                <p:cTn id="367" presetID="31" presetClass="entr" presetSubtype="0" fill="hold" nodeType="withEffect">
                                  <p:stCondLst>
                                    <p:cond delay="500"/>
                                  </p:stCondLst>
                                  <p:childTnLst>
                                    <p:set>
                                      <p:cBhvr>
                                        <p:cTn id="368" dur="1" fill="hold">
                                          <p:stCondLst>
                                            <p:cond delay="0"/>
                                          </p:stCondLst>
                                        </p:cTn>
                                        <p:tgtEl>
                                          <p:spTgt spid="1177"/>
                                        </p:tgtEl>
                                        <p:attrNameLst>
                                          <p:attrName>style.visibility</p:attrName>
                                        </p:attrNameLst>
                                      </p:cBhvr>
                                      <p:to>
                                        <p:strVal val="visible"/>
                                      </p:to>
                                    </p:set>
                                    <p:anim calcmode="lin" valueType="num">
                                      <p:cBhvr>
                                        <p:cTn id="369" dur="750" fill="hold"/>
                                        <p:tgtEl>
                                          <p:spTgt spid="1177"/>
                                        </p:tgtEl>
                                        <p:attrNameLst>
                                          <p:attrName>ppt_w</p:attrName>
                                        </p:attrNameLst>
                                      </p:cBhvr>
                                      <p:tavLst>
                                        <p:tav tm="0">
                                          <p:val>
                                            <p:fltVal val="0"/>
                                          </p:val>
                                        </p:tav>
                                        <p:tav tm="100000">
                                          <p:val>
                                            <p:strVal val="#ppt_w"/>
                                          </p:val>
                                        </p:tav>
                                      </p:tavLst>
                                    </p:anim>
                                    <p:anim calcmode="lin" valueType="num">
                                      <p:cBhvr>
                                        <p:cTn id="370" dur="750" fill="hold"/>
                                        <p:tgtEl>
                                          <p:spTgt spid="1177"/>
                                        </p:tgtEl>
                                        <p:attrNameLst>
                                          <p:attrName>ppt_h</p:attrName>
                                        </p:attrNameLst>
                                      </p:cBhvr>
                                      <p:tavLst>
                                        <p:tav tm="0">
                                          <p:val>
                                            <p:fltVal val="0"/>
                                          </p:val>
                                        </p:tav>
                                        <p:tav tm="100000">
                                          <p:val>
                                            <p:strVal val="#ppt_h"/>
                                          </p:val>
                                        </p:tav>
                                      </p:tavLst>
                                    </p:anim>
                                    <p:anim calcmode="lin" valueType="num">
                                      <p:cBhvr>
                                        <p:cTn id="371" dur="750" fill="hold"/>
                                        <p:tgtEl>
                                          <p:spTgt spid="1177"/>
                                        </p:tgtEl>
                                        <p:attrNameLst>
                                          <p:attrName>style.rotation</p:attrName>
                                        </p:attrNameLst>
                                      </p:cBhvr>
                                      <p:tavLst>
                                        <p:tav tm="0">
                                          <p:val>
                                            <p:fltVal val="90"/>
                                          </p:val>
                                        </p:tav>
                                        <p:tav tm="100000">
                                          <p:val>
                                            <p:fltVal val="0"/>
                                          </p:val>
                                        </p:tav>
                                      </p:tavLst>
                                    </p:anim>
                                    <p:animEffect transition="in" filter="fade">
                                      <p:cBhvr>
                                        <p:cTn id="372" dur="750"/>
                                        <p:tgtEl>
                                          <p:spTgt spid="1177"/>
                                        </p:tgtEl>
                                      </p:cBhvr>
                                    </p:animEffect>
                                  </p:childTnLst>
                                </p:cTn>
                              </p:par>
                              <p:par>
                                <p:cTn id="373" presetID="31" presetClass="entr" presetSubtype="0" fill="hold" nodeType="withEffect">
                                  <p:stCondLst>
                                    <p:cond delay="500"/>
                                  </p:stCondLst>
                                  <p:childTnLst>
                                    <p:set>
                                      <p:cBhvr>
                                        <p:cTn id="374" dur="1" fill="hold">
                                          <p:stCondLst>
                                            <p:cond delay="0"/>
                                          </p:stCondLst>
                                        </p:cTn>
                                        <p:tgtEl>
                                          <p:spTgt spid="1178"/>
                                        </p:tgtEl>
                                        <p:attrNameLst>
                                          <p:attrName>style.visibility</p:attrName>
                                        </p:attrNameLst>
                                      </p:cBhvr>
                                      <p:to>
                                        <p:strVal val="visible"/>
                                      </p:to>
                                    </p:set>
                                    <p:anim calcmode="lin" valueType="num">
                                      <p:cBhvr>
                                        <p:cTn id="375" dur="750" fill="hold"/>
                                        <p:tgtEl>
                                          <p:spTgt spid="1178"/>
                                        </p:tgtEl>
                                        <p:attrNameLst>
                                          <p:attrName>ppt_w</p:attrName>
                                        </p:attrNameLst>
                                      </p:cBhvr>
                                      <p:tavLst>
                                        <p:tav tm="0">
                                          <p:val>
                                            <p:fltVal val="0"/>
                                          </p:val>
                                        </p:tav>
                                        <p:tav tm="100000">
                                          <p:val>
                                            <p:strVal val="#ppt_w"/>
                                          </p:val>
                                        </p:tav>
                                      </p:tavLst>
                                    </p:anim>
                                    <p:anim calcmode="lin" valueType="num">
                                      <p:cBhvr>
                                        <p:cTn id="376" dur="750" fill="hold"/>
                                        <p:tgtEl>
                                          <p:spTgt spid="1178"/>
                                        </p:tgtEl>
                                        <p:attrNameLst>
                                          <p:attrName>ppt_h</p:attrName>
                                        </p:attrNameLst>
                                      </p:cBhvr>
                                      <p:tavLst>
                                        <p:tav tm="0">
                                          <p:val>
                                            <p:fltVal val="0"/>
                                          </p:val>
                                        </p:tav>
                                        <p:tav tm="100000">
                                          <p:val>
                                            <p:strVal val="#ppt_h"/>
                                          </p:val>
                                        </p:tav>
                                      </p:tavLst>
                                    </p:anim>
                                    <p:anim calcmode="lin" valueType="num">
                                      <p:cBhvr>
                                        <p:cTn id="377" dur="750" fill="hold"/>
                                        <p:tgtEl>
                                          <p:spTgt spid="1178"/>
                                        </p:tgtEl>
                                        <p:attrNameLst>
                                          <p:attrName>style.rotation</p:attrName>
                                        </p:attrNameLst>
                                      </p:cBhvr>
                                      <p:tavLst>
                                        <p:tav tm="0">
                                          <p:val>
                                            <p:fltVal val="90"/>
                                          </p:val>
                                        </p:tav>
                                        <p:tav tm="100000">
                                          <p:val>
                                            <p:fltVal val="0"/>
                                          </p:val>
                                        </p:tav>
                                      </p:tavLst>
                                    </p:anim>
                                    <p:animEffect transition="in" filter="fade">
                                      <p:cBhvr>
                                        <p:cTn id="378" dur="750"/>
                                        <p:tgtEl>
                                          <p:spTgt spid="1178"/>
                                        </p:tgtEl>
                                      </p:cBhvr>
                                    </p:animEffect>
                                  </p:childTnLst>
                                </p:cTn>
                              </p:par>
                              <p:par>
                                <p:cTn id="379" presetID="31" presetClass="entr" presetSubtype="0" fill="hold" nodeType="withEffect">
                                  <p:stCondLst>
                                    <p:cond delay="500"/>
                                  </p:stCondLst>
                                  <p:childTnLst>
                                    <p:set>
                                      <p:cBhvr>
                                        <p:cTn id="380" dur="1" fill="hold">
                                          <p:stCondLst>
                                            <p:cond delay="0"/>
                                          </p:stCondLst>
                                        </p:cTn>
                                        <p:tgtEl>
                                          <p:spTgt spid="1179"/>
                                        </p:tgtEl>
                                        <p:attrNameLst>
                                          <p:attrName>style.visibility</p:attrName>
                                        </p:attrNameLst>
                                      </p:cBhvr>
                                      <p:to>
                                        <p:strVal val="visible"/>
                                      </p:to>
                                    </p:set>
                                    <p:anim calcmode="lin" valueType="num">
                                      <p:cBhvr>
                                        <p:cTn id="381" dur="750" fill="hold"/>
                                        <p:tgtEl>
                                          <p:spTgt spid="1179"/>
                                        </p:tgtEl>
                                        <p:attrNameLst>
                                          <p:attrName>ppt_w</p:attrName>
                                        </p:attrNameLst>
                                      </p:cBhvr>
                                      <p:tavLst>
                                        <p:tav tm="0">
                                          <p:val>
                                            <p:fltVal val="0"/>
                                          </p:val>
                                        </p:tav>
                                        <p:tav tm="100000">
                                          <p:val>
                                            <p:strVal val="#ppt_w"/>
                                          </p:val>
                                        </p:tav>
                                      </p:tavLst>
                                    </p:anim>
                                    <p:anim calcmode="lin" valueType="num">
                                      <p:cBhvr>
                                        <p:cTn id="382" dur="750" fill="hold"/>
                                        <p:tgtEl>
                                          <p:spTgt spid="1179"/>
                                        </p:tgtEl>
                                        <p:attrNameLst>
                                          <p:attrName>ppt_h</p:attrName>
                                        </p:attrNameLst>
                                      </p:cBhvr>
                                      <p:tavLst>
                                        <p:tav tm="0">
                                          <p:val>
                                            <p:fltVal val="0"/>
                                          </p:val>
                                        </p:tav>
                                        <p:tav tm="100000">
                                          <p:val>
                                            <p:strVal val="#ppt_h"/>
                                          </p:val>
                                        </p:tav>
                                      </p:tavLst>
                                    </p:anim>
                                    <p:anim calcmode="lin" valueType="num">
                                      <p:cBhvr>
                                        <p:cTn id="383" dur="750" fill="hold"/>
                                        <p:tgtEl>
                                          <p:spTgt spid="1179"/>
                                        </p:tgtEl>
                                        <p:attrNameLst>
                                          <p:attrName>style.rotation</p:attrName>
                                        </p:attrNameLst>
                                      </p:cBhvr>
                                      <p:tavLst>
                                        <p:tav tm="0">
                                          <p:val>
                                            <p:fltVal val="90"/>
                                          </p:val>
                                        </p:tav>
                                        <p:tav tm="100000">
                                          <p:val>
                                            <p:fltVal val="0"/>
                                          </p:val>
                                        </p:tav>
                                      </p:tavLst>
                                    </p:anim>
                                    <p:animEffect transition="in" filter="fade">
                                      <p:cBhvr>
                                        <p:cTn id="384" dur="750"/>
                                        <p:tgtEl>
                                          <p:spTgt spid="1179"/>
                                        </p:tgtEl>
                                      </p:cBhvr>
                                    </p:animEffect>
                                  </p:childTnLst>
                                </p:cTn>
                              </p:par>
                              <p:par>
                                <p:cTn id="385" presetID="31" presetClass="entr" presetSubtype="0" fill="hold" nodeType="withEffect">
                                  <p:stCondLst>
                                    <p:cond delay="500"/>
                                  </p:stCondLst>
                                  <p:childTnLst>
                                    <p:set>
                                      <p:cBhvr>
                                        <p:cTn id="386" dur="1" fill="hold">
                                          <p:stCondLst>
                                            <p:cond delay="0"/>
                                          </p:stCondLst>
                                        </p:cTn>
                                        <p:tgtEl>
                                          <p:spTgt spid="1199"/>
                                        </p:tgtEl>
                                        <p:attrNameLst>
                                          <p:attrName>style.visibility</p:attrName>
                                        </p:attrNameLst>
                                      </p:cBhvr>
                                      <p:to>
                                        <p:strVal val="visible"/>
                                      </p:to>
                                    </p:set>
                                    <p:anim calcmode="lin" valueType="num">
                                      <p:cBhvr>
                                        <p:cTn id="387" dur="750" fill="hold"/>
                                        <p:tgtEl>
                                          <p:spTgt spid="1199"/>
                                        </p:tgtEl>
                                        <p:attrNameLst>
                                          <p:attrName>ppt_w</p:attrName>
                                        </p:attrNameLst>
                                      </p:cBhvr>
                                      <p:tavLst>
                                        <p:tav tm="0">
                                          <p:val>
                                            <p:fltVal val="0"/>
                                          </p:val>
                                        </p:tav>
                                        <p:tav tm="100000">
                                          <p:val>
                                            <p:strVal val="#ppt_w"/>
                                          </p:val>
                                        </p:tav>
                                      </p:tavLst>
                                    </p:anim>
                                    <p:anim calcmode="lin" valueType="num">
                                      <p:cBhvr>
                                        <p:cTn id="388" dur="750" fill="hold"/>
                                        <p:tgtEl>
                                          <p:spTgt spid="1199"/>
                                        </p:tgtEl>
                                        <p:attrNameLst>
                                          <p:attrName>ppt_h</p:attrName>
                                        </p:attrNameLst>
                                      </p:cBhvr>
                                      <p:tavLst>
                                        <p:tav tm="0">
                                          <p:val>
                                            <p:fltVal val="0"/>
                                          </p:val>
                                        </p:tav>
                                        <p:tav tm="100000">
                                          <p:val>
                                            <p:strVal val="#ppt_h"/>
                                          </p:val>
                                        </p:tav>
                                      </p:tavLst>
                                    </p:anim>
                                    <p:anim calcmode="lin" valueType="num">
                                      <p:cBhvr>
                                        <p:cTn id="389" dur="750" fill="hold"/>
                                        <p:tgtEl>
                                          <p:spTgt spid="1199"/>
                                        </p:tgtEl>
                                        <p:attrNameLst>
                                          <p:attrName>style.rotation</p:attrName>
                                        </p:attrNameLst>
                                      </p:cBhvr>
                                      <p:tavLst>
                                        <p:tav tm="0">
                                          <p:val>
                                            <p:fltVal val="90"/>
                                          </p:val>
                                        </p:tav>
                                        <p:tav tm="100000">
                                          <p:val>
                                            <p:fltVal val="0"/>
                                          </p:val>
                                        </p:tav>
                                      </p:tavLst>
                                    </p:anim>
                                    <p:animEffect transition="in" filter="fade">
                                      <p:cBhvr>
                                        <p:cTn id="390" dur="750"/>
                                        <p:tgtEl>
                                          <p:spTgt spid="1199"/>
                                        </p:tgtEl>
                                      </p:cBhvr>
                                    </p:animEffect>
                                  </p:childTnLst>
                                </p:cTn>
                              </p:par>
                              <p:par>
                                <p:cTn id="391" presetID="31" presetClass="entr" presetSubtype="0" fill="hold" nodeType="withEffect">
                                  <p:stCondLst>
                                    <p:cond delay="500"/>
                                  </p:stCondLst>
                                  <p:childTnLst>
                                    <p:set>
                                      <p:cBhvr>
                                        <p:cTn id="392" dur="1" fill="hold">
                                          <p:stCondLst>
                                            <p:cond delay="0"/>
                                          </p:stCondLst>
                                        </p:cTn>
                                        <p:tgtEl>
                                          <p:spTgt spid="1200"/>
                                        </p:tgtEl>
                                        <p:attrNameLst>
                                          <p:attrName>style.visibility</p:attrName>
                                        </p:attrNameLst>
                                      </p:cBhvr>
                                      <p:to>
                                        <p:strVal val="visible"/>
                                      </p:to>
                                    </p:set>
                                    <p:anim calcmode="lin" valueType="num">
                                      <p:cBhvr>
                                        <p:cTn id="393" dur="750" fill="hold"/>
                                        <p:tgtEl>
                                          <p:spTgt spid="1200"/>
                                        </p:tgtEl>
                                        <p:attrNameLst>
                                          <p:attrName>ppt_w</p:attrName>
                                        </p:attrNameLst>
                                      </p:cBhvr>
                                      <p:tavLst>
                                        <p:tav tm="0">
                                          <p:val>
                                            <p:fltVal val="0"/>
                                          </p:val>
                                        </p:tav>
                                        <p:tav tm="100000">
                                          <p:val>
                                            <p:strVal val="#ppt_w"/>
                                          </p:val>
                                        </p:tav>
                                      </p:tavLst>
                                    </p:anim>
                                    <p:anim calcmode="lin" valueType="num">
                                      <p:cBhvr>
                                        <p:cTn id="394" dur="750" fill="hold"/>
                                        <p:tgtEl>
                                          <p:spTgt spid="1200"/>
                                        </p:tgtEl>
                                        <p:attrNameLst>
                                          <p:attrName>ppt_h</p:attrName>
                                        </p:attrNameLst>
                                      </p:cBhvr>
                                      <p:tavLst>
                                        <p:tav tm="0">
                                          <p:val>
                                            <p:fltVal val="0"/>
                                          </p:val>
                                        </p:tav>
                                        <p:tav tm="100000">
                                          <p:val>
                                            <p:strVal val="#ppt_h"/>
                                          </p:val>
                                        </p:tav>
                                      </p:tavLst>
                                    </p:anim>
                                    <p:anim calcmode="lin" valueType="num">
                                      <p:cBhvr>
                                        <p:cTn id="395" dur="750" fill="hold"/>
                                        <p:tgtEl>
                                          <p:spTgt spid="1200"/>
                                        </p:tgtEl>
                                        <p:attrNameLst>
                                          <p:attrName>style.rotation</p:attrName>
                                        </p:attrNameLst>
                                      </p:cBhvr>
                                      <p:tavLst>
                                        <p:tav tm="0">
                                          <p:val>
                                            <p:fltVal val="90"/>
                                          </p:val>
                                        </p:tav>
                                        <p:tav tm="100000">
                                          <p:val>
                                            <p:fltVal val="0"/>
                                          </p:val>
                                        </p:tav>
                                      </p:tavLst>
                                    </p:anim>
                                    <p:animEffect transition="in" filter="fade">
                                      <p:cBhvr>
                                        <p:cTn id="396" dur="750"/>
                                        <p:tgtEl>
                                          <p:spTgt spid="1200"/>
                                        </p:tgtEl>
                                      </p:cBhvr>
                                    </p:animEffect>
                                  </p:childTnLst>
                                </p:cTn>
                              </p:par>
                              <p:par>
                                <p:cTn id="397" presetID="31" presetClass="entr" presetSubtype="0" fill="hold" nodeType="withEffect">
                                  <p:stCondLst>
                                    <p:cond delay="500"/>
                                  </p:stCondLst>
                                  <p:childTnLst>
                                    <p:set>
                                      <p:cBhvr>
                                        <p:cTn id="398" dur="1" fill="hold">
                                          <p:stCondLst>
                                            <p:cond delay="0"/>
                                          </p:stCondLst>
                                        </p:cTn>
                                        <p:tgtEl>
                                          <p:spTgt spid="1201"/>
                                        </p:tgtEl>
                                        <p:attrNameLst>
                                          <p:attrName>style.visibility</p:attrName>
                                        </p:attrNameLst>
                                      </p:cBhvr>
                                      <p:to>
                                        <p:strVal val="visible"/>
                                      </p:to>
                                    </p:set>
                                    <p:anim calcmode="lin" valueType="num">
                                      <p:cBhvr>
                                        <p:cTn id="399" dur="750" fill="hold"/>
                                        <p:tgtEl>
                                          <p:spTgt spid="1201"/>
                                        </p:tgtEl>
                                        <p:attrNameLst>
                                          <p:attrName>ppt_w</p:attrName>
                                        </p:attrNameLst>
                                      </p:cBhvr>
                                      <p:tavLst>
                                        <p:tav tm="0">
                                          <p:val>
                                            <p:fltVal val="0"/>
                                          </p:val>
                                        </p:tav>
                                        <p:tav tm="100000">
                                          <p:val>
                                            <p:strVal val="#ppt_w"/>
                                          </p:val>
                                        </p:tav>
                                      </p:tavLst>
                                    </p:anim>
                                    <p:anim calcmode="lin" valueType="num">
                                      <p:cBhvr>
                                        <p:cTn id="400" dur="750" fill="hold"/>
                                        <p:tgtEl>
                                          <p:spTgt spid="1201"/>
                                        </p:tgtEl>
                                        <p:attrNameLst>
                                          <p:attrName>ppt_h</p:attrName>
                                        </p:attrNameLst>
                                      </p:cBhvr>
                                      <p:tavLst>
                                        <p:tav tm="0">
                                          <p:val>
                                            <p:fltVal val="0"/>
                                          </p:val>
                                        </p:tav>
                                        <p:tav tm="100000">
                                          <p:val>
                                            <p:strVal val="#ppt_h"/>
                                          </p:val>
                                        </p:tav>
                                      </p:tavLst>
                                    </p:anim>
                                    <p:anim calcmode="lin" valueType="num">
                                      <p:cBhvr>
                                        <p:cTn id="401" dur="750" fill="hold"/>
                                        <p:tgtEl>
                                          <p:spTgt spid="1201"/>
                                        </p:tgtEl>
                                        <p:attrNameLst>
                                          <p:attrName>style.rotation</p:attrName>
                                        </p:attrNameLst>
                                      </p:cBhvr>
                                      <p:tavLst>
                                        <p:tav tm="0">
                                          <p:val>
                                            <p:fltVal val="90"/>
                                          </p:val>
                                        </p:tav>
                                        <p:tav tm="100000">
                                          <p:val>
                                            <p:fltVal val="0"/>
                                          </p:val>
                                        </p:tav>
                                      </p:tavLst>
                                    </p:anim>
                                    <p:animEffect transition="in" filter="fade">
                                      <p:cBhvr>
                                        <p:cTn id="402" dur="750"/>
                                        <p:tgtEl>
                                          <p:spTgt spid="1201"/>
                                        </p:tgtEl>
                                      </p:cBhvr>
                                    </p:animEffect>
                                  </p:childTnLst>
                                </p:cTn>
                              </p:par>
                              <p:par>
                                <p:cTn id="403" presetID="31" presetClass="entr" presetSubtype="0" fill="hold" nodeType="withEffect">
                                  <p:stCondLst>
                                    <p:cond delay="500"/>
                                  </p:stCondLst>
                                  <p:childTnLst>
                                    <p:set>
                                      <p:cBhvr>
                                        <p:cTn id="404" dur="1" fill="hold">
                                          <p:stCondLst>
                                            <p:cond delay="0"/>
                                          </p:stCondLst>
                                        </p:cTn>
                                        <p:tgtEl>
                                          <p:spTgt spid="1202"/>
                                        </p:tgtEl>
                                        <p:attrNameLst>
                                          <p:attrName>style.visibility</p:attrName>
                                        </p:attrNameLst>
                                      </p:cBhvr>
                                      <p:to>
                                        <p:strVal val="visible"/>
                                      </p:to>
                                    </p:set>
                                    <p:anim calcmode="lin" valueType="num">
                                      <p:cBhvr>
                                        <p:cTn id="405" dur="750" fill="hold"/>
                                        <p:tgtEl>
                                          <p:spTgt spid="1202"/>
                                        </p:tgtEl>
                                        <p:attrNameLst>
                                          <p:attrName>ppt_w</p:attrName>
                                        </p:attrNameLst>
                                      </p:cBhvr>
                                      <p:tavLst>
                                        <p:tav tm="0">
                                          <p:val>
                                            <p:fltVal val="0"/>
                                          </p:val>
                                        </p:tav>
                                        <p:tav tm="100000">
                                          <p:val>
                                            <p:strVal val="#ppt_w"/>
                                          </p:val>
                                        </p:tav>
                                      </p:tavLst>
                                    </p:anim>
                                    <p:anim calcmode="lin" valueType="num">
                                      <p:cBhvr>
                                        <p:cTn id="406" dur="750" fill="hold"/>
                                        <p:tgtEl>
                                          <p:spTgt spid="1202"/>
                                        </p:tgtEl>
                                        <p:attrNameLst>
                                          <p:attrName>ppt_h</p:attrName>
                                        </p:attrNameLst>
                                      </p:cBhvr>
                                      <p:tavLst>
                                        <p:tav tm="0">
                                          <p:val>
                                            <p:fltVal val="0"/>
                                          </p:val>
                                        </p:tav>
                                        <p:tav tm="100000">
                                          <p:val>
                                            <p:strVal val="#ppt_h"/>
                                          </p:val>
                                        </p:tav>
                                      </p:tavLst>
                                    </p:anim>
                                    <p:anim calcmode="lin" valueType="num">
                                      <p:cBhvr>
                                        <p:cTn id="407" dur="750" fill="hold"/>
                                        <p:tgtEl>
                                          <p:spTgt spid="1202"/>
                                        </p:tgtEl>
                                        <p:attrNameLst>
                                          <p:attrName>style.rotation</p:attrName>
                                        </p:attrNameLst>
                                      </p:cBhvr>
                                      <p:tavLst>
                                        <p:tav tm="0">
                                          <p:val>
                                            <p:fltVal val="90"/>
                                          </p:val>
                                        </p:tav>
                                        <p:tav tm="100000">
                                          <p:val>
                                            <p:fltVal val="0"/>
                                          </p:val>
                                        </p:tav>
                                      </p:tavLst>
                                    </p:anim>
                                    <p:animEffect transition="in" filter="fade">
                                      <p:cBhvr>
                                        <p:cTn id="408" dur="750"/>
                                        <p:tgtEl>
                                          <p:spTgt spid="1202"/>
                                        </p:tgtEl>
                                      </p:cBhvr>
                                    </p:animEffect>
                                  </p:childTnLst>
                                </p:cTn>
                              </p:par>
                              <p:par>
                                <p:cTn id="409" presetID="31" presetClass="entr" presetSubtype="0" fill="hold" nodeType="withEffect">
                                  <p:stCondLst>
                                    <p:cond delay="500"/>
                                  </p:stCondLst>
                                  <p:childTnLst>
                                    <p:set>
                                      <p:cBhvr>
                                        <p:cTn id="410" dur="1" fill="hold">
                                          <p:stCondLst>
                                            <p:cond delay="0"/>
                                          </p:stCondLst>
                                        </p:cTn>
                                        <p:tgtEl>
                                          <p:spTgt spid="1203"/>
                                        </p:tgtEl>
                                        <p:attrNameLst>
                                          <p:attrName>style.visibility</p:attrName>
                                        </p:attrNameLst>
                                      </p:cBhvr>
                                      <p:to>
                                        <p:strVal val="visible"/>
                                      </p:to>
                                    </p:set>
                                    <p:anim calcmode="lin" valueType="num">
                                      <p:cBhvr>
                                        <p:cTn id="411" dur="750" fill="hold"/>
                                        <p:tgtEl>
                                          <p:spTgt spid="1203"/>
                                        </p:tgtEl>
                                        <p:attrNameLst>
                                          <p:attrName>ppt_w</p:attrName>
                                        </p:attrNameLst>
                                      </p:cBhvr>
                                      <p:tavLst>
                                        <p:tav tm="0">
                                          <p:val>
                                            <p:fltVal val="0"/>
                                          </p:val>
                                        </p:tav>
                                        <p:tav tm="100000">
                                          <p:val>
                                            <p:strVal val="#ppt_w"/>
                                          </p:val>
                                        </p:tav>
                                      </p:tavLst>
                                    </p:anim>
                                    <p:anim calcmode="lin" valueType="num">
                                      <p:cBhvr>
                                        <p:cTn id="412" dur="750" fill="hold"/>
                                        <p:tgtEl>
                                          <p:spTgt spid="1203"/>
                                        </p:tgtEl>
                                        <p:attrNameLst>
                                          <p:attrName>ppt_h</p:attrName>
                                        </p:attrNameLst>
                                      </p:cBhvr>
                                      <p:tavLst>
                                        <p:tav tm="0">
                                          <p:val>
                                            <p:fltVal val="0"/>
                                          </p:val>
                                        </p:tav>
                                        <p:tav tm="100000">
                                          <p:val>
                                            <p:strVal val="#ppt_h"/>
                                          </p:val>
                                        </p:tav>
                                      </p:tavLst>
                                    </p:anim>
                                    <p:anim calcmode="lin" valueType="num">
                                      <p:cBhvr>
                                        <p:cTn id="413" dur="750" fill="hold"/>
                                        <p:tgtEl>
                                          <p:spTgt spid="1203"/>
                                        </p:tgtEl>
                                        <p:attrNameLst>
                                          <p:attrName>style.rotation</p:attrName>
                                        </p:attrNameLst>
                                      </p:cBhvr>
                                      <p:tavLst>
                                        <p:tav tm="0">
                                          <p:val>
                                            <p:fltVal val="90"/>
                                          </p:val>
                                        </p:tav>
                                        <p:tav tm="100000">
                                          <p:val>
                                            <p:fltVal val="0"/>
                                          </p:val>
                                        </p:tav>
                                      </p:tavLst>
                                    </p:anim>
                                    <p:animEffect transition="in" filter="fade">
                                      <p:cBhvr>
                                        <p:cTn id="414" dur="750"/>
                                        <p:tgtEl>
                                          <p:spTgt spid="1203"/>
                                        </p:tgtEl>
                                      </p:cBhvr>
                                    </p:animEffect>
                                  </p:childTnLst>
                                </p:cTn>
                              </p:par>
                              <p:par>
                                <p:cTn id="415" presetID="31" presetClass="entr" presetSubtype="0" fill="hold" nodeType="withEffect">
                                  <p:stCondLst>
                                    <p:cond delay="500"/>
                                  </p:stCondLst>
                                  <p:childTnLst>
                                    <p:set>
                                      <p:cBhvr>
                                        <p:cTn id="416" dur="1" fill="hold">
                                          <p:stCondLst>
                                            <p:cond delay="0"/>
                                          </p:stCondLst>
                                        </p:cTn>
                                        <p:tgtEl>
                                          <p:spTgt spid="1204"/>
                                        </p:tgtEl>
                                        <p:attrNameLst>
                                          <p:attrName>style.visibility</p:attrName>
                                        </p:attrNameLst>
                                      </p:cBhvr>
                                      <p:to>
                                        <p:strVal val="visible"/>
                                      </p:to>
                                    </p:set>
                                    <p:anim calcmode="lin" valueType="num">
                                      <p:cBhvr>
                                        <p:cTn id="417" dur="750" fill="hold"/>
                                        <p:tgtEl>
                                          <p:spTgt spid="1204"/>
                                        </p:tgtEl>
                                        <p:attrNameLst>
                                          <p:attrName>ppt_w</p:attrName>
                                        </p:attrNameLst>
                                      </p:cBhvr>
                                      <p:tavLst>
                                        <p:tav tm="0">
                                          <p:val>
                                            <p:fltVal val="0"/>
                                          </p:val>
                                        </p:tav>
                                        <p:tav tm="100000">
                                          <p:val>
                                            <p:strVal val="#ppt_w"/>
                                          </p:val>
                                        </p:tav>
                                      </p:tavLst>
                                    </p:anim>
                                    <p:anim calcmode="lin" valueType="num">
                                      <p:cBhvr>
                                        <p:cTn id="418" dur="750" fill="hold"/>
                                        <p:tgtEl>
                                          <p:spTgt spid="1204"/>
                                        </p:tgtEl>
                                        <p:attrNameLst>
                                          <p:attrName>ppt_h</p:attrName>
                                        </p:attrNameLst>
                                      </p:cBhvr>
                                      <p:tavLst>
                                        <p:tav tm="0">
                                          <p:val>
                                            <p:fltVal val="0"/>
                                          </p:val>
                                        </p:tav>
                                        <p:tav tm="100000">
                                          <p:val>
                                            <p:strVal val="#ppt_h"/>
                                          </p:val>
                                        </p:tav>
                                      </p:tavLst>
                                    </p:anim>
                                    <p:anim calcmode="lin" valueType="num">
                                      <p:cBhvr>
                                        <p:cTn id="419" dur="750" fill="hold"/>
                                        <p:tgtEl>
                                          <p:spTgt spid="1204"/>
                                        </p:tgtEl>
                                        <p:attrNameLst>
                                          <p:attrName>style.rotation</p:attrName>
                                        </p:attrNameLst>
                                      </p:cBhvr>
                                      <p:tavLst>
                                        <p:tav tm="0">
                                          <p:val>
                                            <p:fltVal val="90"/>
                                          </p:val>
                                        </p:tav>
                                        <p:tav tm="100000">
                                          <p:val>
                                            <p:fltVal val="0"/>
                                          </p:val>
                                        </p:tav>
                                      </p:tavLst>
                                    </p:anim>
                                    <p:animEffect transition="in" filter="fade">
                                      <p:cBhvr>
                                        <p:cTn id="420" dur="750"/>
                                        <p:tgtEl>
                                          <p:spTgt spid="1204"/>
                                        </p:tgtEl>
                                      </p:cBhvr>
                                    </p:animEffect>
                                  </p:childTnLst>
                                </p:cTn>
                              </p:par>
                              <p:par>
                                <p:cTn id="421" presetID="31" presetClass="entr" presetSubtype="0" fill="hold" nodeType="withEffect">
                                  <p:stCondLst>
                                    <p:cond delay="500"/>
                                  </p:stCondLst>
                                  <p:childTnLst>
                                    <p:set>
                                      <p:cBhvr>
                                        <p:cTn id="422" dur="1" fill="hold">
                                          <p:stCondLst>
                                            <p:cond delay="0"/>
                                          </p:stCondLst>
                                        </p:cTn>
                                        <p:tgtEl>
                                          <p:spTgt spid="1205"/>
                                        </p:tgtEl>
                                        <p:attrNameLst>
                                          <p:attrName>style.visibility</p:attrName>
                                        </p:attrNameLst>
                                      </p:cBhvr>
                                      <p:to>
                                        <p:strVal val="visible"/>
                                      </p:to>
                                    </p:set>
                                    <p:anim calcmode="lin" valueType="num">
                                      <p:cBhvr>
                                        <p:cTn id="423" dur="750" fill="hold"/>
                                        <p:tgtEl>
                                          <p:spTgt spid="1205"/>
                                        </p:tgtEl>
                                        <p:attrNameLst>
                                          <p:attrName>ppt_w</p:attrName>
                                        </p:attrNameLst>
                                      </p:cBhvr>
                                      <p:tavLst>
                                        <p:tav tm="0">
                                          <p:val>
                                            <p:fltVal val="0"/>
                                          </p:val>
                                        </p:tav>
                                        <p:tav tm="100000">
                                          <p:val>
                                            <p:strVal val="#ppt_w"/>
                                          </p:val>
                                        </p:tav>
                                      </p:tavLst>
                                    </p:anim>
                                    <p:anim calcmode="lin" valueType="num">
                                      <p:cBhvr>
                                        <p:cTn id="424" dur="750" fill="hold"/>
                                        <p:tgtEl>
                                          <p:spTgt spid="1205"/>
                                        </p:tgtEl>
                                        <p:attrNameLst>
                                          <p:attrName>ppt_h</p:attrName>
                                        </p:attrNameLst>
                                      </p:cBhvr>
                                      <p:tavLst>
                                        <p:tav tm="0">
                                          <p:val>
                                            <p:fltVal val="0"/>
                                          </p:val>
                                        </p:tav>
                                        <p:tav tm="100000">
                                          <p:val>
                                            <p:strVal val="#ppt_h"/>
                                          </p:val>
                                        </p:tav>
                                      </p:tavLst>
                                    </p:anim>
                                    <p:anim calcmode="lin" valueType="num">
                                      <p:cBhvr>
                                        <p:cTn id="425" dur="750" fill="hold"/>
                                        <p:tgtEl>
                                          <p:spTgt spid="1205"/>
                                        </p:tgtEl>
                                        <p:attrNameLst>
                                          <p:attrName>style.rotation</p:attrName>
                                        </p:attrNameLst>
                                      </p:cBhvr>
                                      <p:tavLst>
                                        <p:tav tm="0">
                                          <p:val>
                                            <p:fltVal val="90"/>
                                          </p:val>
                                        </p:tav>
                                        <p:tav tm="100000">
                                          <p:val>
                                            <p:fltVal val="0"/>
                                          </p:val>
                                        </p:tav>
                                      </p:tavLst>
                                    </p:anim>
                                    <p:animEffect transition="in" filter="fade">
                                      <p:cBhvr>
                                        <p:cTn id="426" dur="750"/>
                                        <p:tgtEl>
                                          <p:spTgt spid="1205"/>
                                        </p:tgtEl>
                                      </p:cBhvr>
                                    </p:animEffect>
                                  </p:childTnLst>
                                </p:cTn>
                              </p:par>
                              <p:par>
                                <p:cTn id="427" presetID="31" presetClass="entr" presetSubtype="0" fill="hold" nodeType="withEffect">
                                  <p:stCondLst>
                                    <p:cond delay="500"/>
                                  </p:stCondLst>
                                  <p:childTnLst>
                                    <p:set>
                                      <p:cBhvr>
                                        <p:cTn id="428" dur="1" fill="hold">
                                          <p:stCondLst>
                                            <p:cond delay="0"/>
                                          </p:stCondLst>
                                        </p:cTn>
                                        <p:tgtEl>
                                          <p:spTgt spid="1206"/>
                                        </p:tgtEl>
                                        <p:attrNameLst>
                                          <p:attrName>style.visibility</p:attrName>
                                        </p:attrNameLst>
                                      </p:cBhvr>
                                      <p:to>
                                        <p:strVal val="visible"/>
                                      </p:to>
                                    </p:set>
                                    <p:anim calcmode="lin" valueType="num">
                                      <p:cBhvr>
                                        <p:cTn id="429" dur="750" fill="hold"/>
                                        <p:tgtEl>
                                          <p:spTgt spid="1206"/>
                                        </p:tgtEl>
                                        <p:attrNameLst>
                                          <p:attrName>ppt_w</p:attrName>
                                        </p:attrNameLst>
                                      </p:cBhvr>
                                      <p:tavLst>
                                        <p:tav tm="0">
                                          <p:val>
                                            <p:fltVal val="0"/>
                                          </p:val>
                                        </p:tav>
                                        <p:tav tm="100000">
                                          <p:val>
                                            <p:strVal val="#ppt_w"/>
                                          </p:val>
                                        </p:tav>
                                      </p:tavLst>
                                    </p:anim>
                                    <p:anim calcmode="lin" valueType="num">
                                      <p:cBhvr>
                                        <p:cTn id="430" dur="750" fill="hold"/>
                                        <p:tgtEl>
                                          <p:spTgt spid="1206"/>
                                        </p:tgtEl>
                                        <p:attrNameLst>
                                          <p:attrName>ppt_h</p:attrName>
                                        </p:attrNameLst>
                                      </p:cBhvr>
                                      <p:tavLst>
                                        <p:tav tm="0">
                                          <p:val>
                                            <p:fltVal val="0"/>
                                          </p:val>
                                        </p:tav>
                                        <p:tav tm="100000">
                                          <p:val>
                                            <p:strVal val="#ppt_h"/>
                                          </p:val>
                                        </p:tav>
                                      </p:tavLst>
                                    </p:anim>
                                    <p:anim calcmode="lin" valueType="num">
                                      <p:cBhvr>
                                        <p:cTn id="431" dur="750" fill="hold"/>
                                        <p:tgtEl>
                                          <p:spTgt spid="1206"/>
                                        </p:tgtEl>
                                        <p:attrNameLst>
                                          <p:attrName>style.rotation</p:attrName>
                                        </p:attrNameLst>
                                      </p:cBhvr>
                                      <p:tavLst>
                                        <p:tav tm="0">
                                          <p:val>
                                            <p:fltVal val="90"/>
                                          </p:val>
                                        </p:tav>
                                        <p:tav tm="100000">
                                          <p:val>
                                            <p:fltVal val="0"/>
                                          </p:val>
                                        </p:tav>
                                      </p:tavLst>
                                    </p:anim>
                                    <p:animEffect transition="in" filter="fade">
                                      <p:cBhvr>
                                        <p:cTn id="432" dur="750"/>
                                        <p:tgtEl>
                                          <p:spTgt spid="1206"/>
                                        </p:tgtEl>
                                      </p:cBhvr>
                                    </p:animEffect>
                                  </p:childTnLst>
                                </p:cTn>
                              </p:par>
                              <p:par>
                                <p:cTn id="433" presetID="31" presetClass="entr" presetSubtype="0" fill="hold" nodeType="withEffect">
                                  <p:stCondLst>
                                    <p:cond delay="500"/>
                                  </p:stCondLst>
                                  <p:childTnLst>
                                    <p:set>
                                      <p:cBhvr>
                                        <p:cTn id="434" dur="1" fill="hold">
                                          <p:stCondLst>
                                            <p:cond delay="0"/>
                                          </p:stCondLst>
                                        </p:cTn>
                                        <p:tgtEl>
                                          <p:spTgt spid="1207"/>
                                        </p:tgtEl>
                                        <p:attrNameLst>
                                          <p:attrName>style.visibility</p:attrName>
                                        </p:attrNameLst>
                                      </p:cBhvr>
                                      <p:to>
                                        <p:strVal val="visible"/>
                                      </p:to>
                                    </p:set>
                                    <p:anim calcmode="lin" valueType="num">
                                      <p:cBhvr>
                                        <p:cTn id="435" dur="750" fill="hold"/>
                                        <p:tgtEl>
                                          <p:spTgt spid="1207"/>
                                        </p:tgtEl>
                                        <p:attrNameLst>
                                          <p:attrName>ppt_w</p:attrName>
                                        </p:attrNameLst>
                                      </p:cBhvr>
                                      <p:tavLst>
                                        <p:tav tm="0">
                                          <p:val>
                                            <p:fltVal val="0"/>
                                          </p:val>
                                        </p:tav>
                                        <p:tav tm="100000">
                                          <p:val>
                                            <p:strVal val="#ppt_w"/>
                                          </p:val>
                                        </p:tav>
                                      </p:tavLst>
                                    </p:anim>
                                    <p:anim calcmode="lin" valueType="num">
                                      <p:cBhvr>
                                        <p:cTn id="436" dur="750" fill="hold"/>
                                        <p:tgtEl>
                                          <p:spTgt spid="1207"/>
                                        </p:tgtEl>
                                        <p:attrNameLst>
                                          <p:attrName>ppt_h</p:attrName>
                                        </p:attrNameLst>
                                      </p:cBhvr>
                                      <p:tavLst>
                                        <p:tav tm="0">
                                          <p:val>
                                            <p:fltVal val="0"/>
                                          </p:val>
                                        </p:tav>
                                        <p:tav tm="100000">
                                          <p:val>
                                            <p:strVal val="#ppt_h"/>
                                          </p:val>
                                        </p:tav>
                                      </p:tavLst>
                                    </p:anim>
                                    <p:anim calcmode="lin" valueType="num">
                                      <p:cBhvr>
                                        <p:cTn id="437" dur="750" fill="hold"/>
                                        <p:tgtEl>
                                          <p:spTgt spid="1207"/>
                                        </p:tgtEl>
                                        <p:attrNameLst>
                                          <p:attrName>style.rotation</p:attrName>
                                        </p:attrNameLst>
                                      </p:cBhvr>
                                      <p:tavLst>
                                        <p:tav tm="0">
                                          <p:val>
                                            <p:fltVal val="90"/>
                                          </p:val>
                                        </p:tav>
                                        <p:tav tm="100000">
                                          <p:val>
                                            <p:fltVal val="0"/>
                                          </p:val>
                                        </p:tav>
                                      </p:tavLst>
                                    </p:anim>
                                    <p:animEffect transition="in" filter="fade">
                                      <p:cBhvr>
                                        <p:cTn id="438" dur="750"/>
                                        <p:tgtEl>
                                          <p:spTgt spid="1207"/>
                                        </p:tgtEl>
                                      </p:cBhvr>
                                    </p:animEffect>
                                  </p:childTnLst>
                                </p:cTn>
                              </p:par>
                              <p:par>
                                <p:cTn id="439" presetID="31" presetClass="entr" presetSubtype="0" fill="hold" nodeType="withEffect">
                                  <p:stCondLst>
                                    <p:cond delay="500"/>
                                  </p:stCondLst>
                                  <p:childTnLst>
                                    <p:set>
                                      <p:cBhvr>
                                        <p:cTn id="440" dur="1" fill="hold">
                                          <p:stCondLst>
                                            <p:cond delay="0"/>
                                          </p:stCondLst>
                                        </p:cTn>
                                        <p:tgtEl>
                                          <p:spTgt spid="1227"/>
                                        </p:tgtEl>
                                        <p:attrNameLst>
                                          <p:attrName>style.visibility</p:attrName>
                                        </p:attrNameLst>
                                      </p:cBhvr>
                                      <p:to>
                                        <p:strVal val="visible"/>
                                      </p:to>
                                    </p:set>
                                    <p:anim calcmode="lin" valueType="num">
                                      <p:cBhvr>
                                        <p:cTn id="441" dur="750" fill="hold"/>
                                        <p:tgtEl>
                                          <p:spTgt spid="1227"/>
                                        </p:tgtEl>
                                        <p:attrNameLst>
                                          <p:attrName>ppt_w</p:attrName>
                                        </p:attrNameLst>
                                      </p:cBhvr>
                                      <p:tavLst>
                                        <p:tav tm="0">
                                          <p:val>
                                            <p:fltVal val="0"/>
                                          </p:val>
                                        </p:tav>
                                        <p:tav tm="100000">
                                          <p:val>
                                            <p:strVal val="#ppt_w"/>
                                          </p:val>
                                        </p:tav>
                                      </p:tavLst>
                                    </p:anim>
                                    <p:anim calcmode="lin" valueType="num">
                                      <p:cBhvr>
                                        <p:cTn id="442" dur="750" fill="hold"/>
                                        <p:tgtEl>
                                          <p:spTgt spid="1227"/>
                                        </p:tgtEl>
                                        <p:attrNameLst>
                                          <p:attrName>ppt_h</p:attrName>
                                        </p:attrNameLst>
                                      </p:cBhvr>
                                      <p:tavLst>
                                        <p:tav tm="0">
                                          <p:val>
                                            <p:fltVal val="0"/>
                                          </p:val>
                                        </p:tav>
                                        <p:tav tm="100000">
                                          <p:val>
                                            <p:strVal val="#ppt_h"/>
                                          </p:val>
                                        </p:tav>
                                      </p:tavLst>
                                    </p:anim>
                                    <p:anim calcmode="lin" valueType="num">
                                      <p:cBhvr>
                                        <p:cTn id="443" dur="750" fill="hold"/>
                                        <p:tgtEl>
                                          <p:spTgt spid="1227"/>
                                        </p:tgtEl>
                                        <p:attrNameLst>
                                          <p:attrName>style.rotation</p:attrName>
                                        </p:attrNameLst>
                                      </p:cBhvr>
                                      <p:tavLst>
                                        <p:tav tm="0">
                                          <p:val>
                                            <p:fltVal val="90"/>
                                          </p:val>
                                        </p:tav>
                                        <p:tav tm="100000">
                                          <p:val>
                                            <p:fltVal val="0"/>
                                          </p:val>
                                        </p:tav>
                                      </p:tavLst>
                                    </p:anim>
                                    <p:animEffect transition="in" filter="fade">
                                      <p:cBhvr>
                                        <p:cTn id="444" dur="750"/>
                                        <p:tgtEl>
                                          <p:spTgt spid="1227"/>
                                        </p:tgtEl>
                                      </p:cBhvr>
                                    </p:animEffect>
                                  </p:childTnLst>
                                </p:cTn>
                              </p:par>
                              <p:par>
                                <p:cTn id="445" presetID="31" presetClass="entr" presetSubtype="0" fill="hold" nodeType="withEffect">
                                  <p:stCondLst>
                                    <p:cond delay="500"/>
                                  </p:stCondLst>
                                  <p:childTnLst>
                                    <p:set>
                                      <p:cBhvr>
                                        <p:cTn id="446" dur="1" fill="hold">
                                          <p:stCondLst>
                                            <p:cond delay="0"/>
                                          </p:stCondLst>
                                        </p:cTn>
                                        <p:tgtEl>
                                          <p:spTgt spid="1228"/>
                                        </p:tgtEl>
                                        <p:attrNameLst>
                                          <p:attrName>style.visibility</p:attrName>
                                        </p:attrNameLst>
                                      </p:cBhvr>
                                      <p:to>
                                        <p:strVal val="visible"/>
                                      </p:to>
                                    </p:set>
                                    <p:anim calcmode="lin" valueType="num">
                                      <p:cBhvr>
                                        <p:cTn id="447" dur="750" fill="hold"/>
                                        <p:tgtEl>
                                          <p:spTgt spid="1228"/>
                                        </p:tgtEl>
                                        <p:attrNameLst>
                                          <p:attrName>ppt_w</p:attrName>
                                        </p:attrNameLst>
                                      </p:cBhvr>
                                      <p:tavLst>
                                        <p:tav tm="0">
                                          <p:val>
                                            <p:fltVal val="0"/>
                                          </p:val>
                                        </p:tav>
                                        <p:tav tm="100000">
                                          <p:val>
                                            <p:strVal val="#ppt_w"/>
                                          </p:val>
                                        </p:tav>
                                      </p:tavLst>
                                    </p:anim>
                                    <p:anim calcmode="lin" valueType="num">
                                      <p:cBhvr>
                                        <p:cTn id="448" dur="750" fill="hold"/>
                                        <p:tgtEl>
                                          <p:spTgt spid="1228"/>
                                        </p:tgtEl>
                                        <p:attrNameLst>
                                          <p:attrName>ppt_h</p:attrName>
                                        </p:attrNameLst>
                                      </p:cBhvr>
                                      <p:tavLst>
                                        <p:tav tm="0">
                                          <p:val>
                                            <p:fltVal val="0"/>
                                          </p:val>
                                        </p:tav>
                                        <p:tav tm="100000">
                                          <p:val>
                                            <p:strVal val="#ppt_h"/>
                                          </p:val>
                                        </p:tav>
                                      </p:tavLst>
                                    </p:anim>
                                    <p:anim calcmode="lin" valueType="num">
                                      <p:cBhvr>
                                        <p:cTn id="449" dur="750" fill="hold"/>
                                        <p:tgtEl>
                                          <p:spTgt spid="1228"/>
                                        </p:tgtEl>
                                        <p:attrNameLst>
                                          <p:attrName>style.rotation</p:attrName>
                                        </p:attrNameLst>
                                      </p:cBhvr>
                                      <p:tavLst>
                                        <p:tav tm="0">
                                          <p:val>
                                            <p:fltVal val="90"/>
                                          </p:val>
                                        </p:tav>
                                        <p:tav tm="100000">
                                          <p:val>
                                            <p:fltVal val="0"/>
                                          </p:val>
                                        </p:tav>
                                      </p:tavLst>
                                    </p:anim>
                                    <p:animEffect transition="in" filter="fade">
                                      <p:cBhvr>
                                        <p:cTn id="450" dur="750"/>
                                        <p:tgtEl>
                                          <p:spTgt spid="1228"/>
                                        </p:tgtEl>
                                      </p:cBhvr>
                                    </p:animEffect>
                                  </p:childTnLst>
                                </p:cTn>
                              </p:par>
                              <p:par>
                                <p:cTn id="451" presetID="31" presetClass="entr" presetSubtype="0" fill="hold" nodeType="withEffect">
                                  <p:stCondLst>
                                    <p:cond delay="500"/>
                                  </p:stCondLst>
                                  <p:childTnLst>
                                    <p:set>
                                      <p:cBhvr>
                                        <p:cTn id="452" dur="1" fill="hold">
                                          <p:stCondLst>
                                            <p:cond delay="0"/>
                                          </p:stCondLst>
                                        </p:cTn>
                                        <p:tgtEl>
                                          <p:spTgt spid="1229"/>
                                        </p:tgtEl>
                                        <p:attrNameLst>
                                          <p:attrName>style.visibility</p:attrName>
                                        </p:attrNameLst>
                                      </p:cBhvr>
                                      <p:to>
                                        <p:strVal val="visible"/>
                                      </p:to>
                                    </p:set>
                                    <p:anim calcmode="lin" valueType="num">
                                      <p:cBhvr>
                                        <p:cTn id="453" dur="750" fill="hold"/>
                                        <p:tgtEl>
                                          <p:spTgt spid="1229"/>
                                        </p:tgtEl>
                                        <p:attrNameLst>
                                          <p:attrName>ppt_w</p:attrName>
                                        </p:attrNameLst>
                                      </p:cBhvr>
                                      <p:tavLst>
                                        <p:tav tm="0">
                                          <p:val>
                                            <p:fltVal val="0"/>
                                          </p:val>
                                        </p:tav>
                                        <p:tav tm="100000">
                                          <p:val>
                                            <p:strVal val="#ppt_w"/>
                                          </p:val>
                                        </p:tav>
                                      </p:tavLst>
                                    </p:anim>
                                    <p:anim calcmode="lin" valueType="num">
                                      <p:cBhvr>
                                        <p:cTn id="454" dur="750" fill="hold"/>
                                        <p:tgtEl>
                                          <p:spTgt spid="1229"/>
                                        </p:tgtEl>
                                        <p:attrNameLst>
                                          <p:attrName>ppt_h</p:attrName>
                                        </p:attrNameLst>
                                      </p:cBhvr>
                                      <p:tavLst>
                                        <p:tav tm="0">
                                          <p:val>
                                            <p:fltVal val="0"/>
                                          </p:val>
                                        </p:tav>
                                        <p:tav tm="100000">
                                          <p:val>
                                            <p:strVal val="#ppt_h"/>
                                          </p:val>
                                        </p:tav>
                                      </p:tavLst>
                                    </p:anim>
                                    <p:anim calcmode="lin" valueType="num">
                                      <p:cBhvr>
                                        <p:cTn id="455" dur="750" fill="hold"/>
                                        <p:tgtEl>
                                          <p:spTgt spid="1229"/>
                                        </p:tgtEl>
                                        <p:attrNameLst>
                                          <p:attrName>style.rotation</p:attrName>
                                        </p:attrNameLst>
                                      </p:cBhvr>
                                      <p:tavLst>
                                        <p:tav tm="0">
                                          <p:val>
                                            <p:fltVal val="90"/>
                                          </p:val>
                                        </p:tav>
                                        <p:tav tm="100000">
                                          <p:val>
                                            <p:fltVal val="0"/>
                                          </p:val>
                                        </p:tav>
                                      </p:tavLst>
                                    </p:anim>
                                    <p:animEffect transition="in" filter="fade">
                                      <p:cBhvr>
                                        <p:cTn id="456" dur="750"/>
                                        <p:tgtEl>
                                          <p:spTgt spid="1229"/>
                                        </p:tgtEl>
                                      </p:cBhvr>
                                    </p:animEffect>
                                  </p:childTnLst>
                                </p:cTn>
                              </p:par>
                              <p:par>
                                <p:cTn id="457" presetID="31" presetClass="entr" presetSubtype="0" fill="hold" nodeType="withEffect">
                                  <p:stCondLst>
                                    <p:cond delay="500"/>
                                  </p:stCondLst>
                                  <p:childTnLst>
                                    <p:set>
                                      <p:cBhvr>
                                        <p:cTn id="458" dur="1" fill="hold">
                                          <p:stCondLst>
                                            <p:cond delay="0"/>
                                          </p:stCondLst>
                                        </p:cTn>
                                        <p:tgtEl>
                                          <p:spTgt spid="1230"/>
                                        </p:tgtEl>
                                        <p:attrNameLst>
                                          <p:attrName>style.visibility</p:attrName>
                                        </p:attrNameLst>
                                      </p:cBhvr>
                                      <p:to>
                                        <p:strVal val="visible"/>
                                      </p:to>
                                    </p:set>
                                    <p:anim calcmode="lin" valueType="num">
                                      <p:cBhvr>
                                        <p:cTn id="459" dur="750" fill="hold"/>
                                        <p:tgtEl>
                                          <p:spTgt spid="1230"/>
                                        </p:tgtEl>
                                        <p:attrNameLst>
                                          <p:attrName>ppt_w</p:attrName>
                                        </p:attrNameLst>
                                      </p:cBhvr>
                                      <p:tavLst>
                                        <p:tav tm="0">
                                          <p:val>
                                            <p:fltVal val="0"/>
                                          </p:val>
                                        </p:tav>
                                        <p:tav tm="100000">
                                          <p:val>
                                            <p:strVal val="#ppt_w"/>
                                          </p:val>
                                        </p:tav>
                                      </p:tavLst>
                                    </p:anim>
                                    <p:anim calcmode="lin" valueType="num">
                                      <p:cBhvr>
                                        <p:cTn id="460" dur="750" fill="hold"/>
                                        <p:tgtEl>
                                          <p:spTgt spid="1230"/>
                                        </p:tgtEl>
                                        <p:attrNameLst>
                                          <p:attrName>ppt_h</p:attrName>
                                        </p:attrNameLst>
                                      </p:cBhvr>
                                      <p:tavLst>
                                        <p:tav tm="0">
                                          <p:val>
                                            <p:fltVal val="0"/>
                                          </p:val>
                                        </p:tav>
                                        <p:tav tm="100000">
                                          <p:val>
                                            <p:strVal val="#ppt_h"/>
                                          </p:val>
                                        </p:tav>
                                      </p:tavLst>
                                    </p:anim>
                                    <p:anim calcmode="lin" valueType="num">
                                      <p:cBhvr>
                                        <p:cTn id="461" dur="750" fill="hold"/>
                                        <p:tgtEl>
                                          <p:spTgt spid="1230"/>
                                        </p:tgtEl>
                                        <p:attrNameLst>
                                          <p:attrName>style.rotation</p:attrName>
                                        </p:attrNameLst>
                                      </p:cBhvr>
                                      <p:tavLst>
                                        <p:tav tm="0">
                                          <p:val>
                                            <p:fltVal val="90"/>
                                          </p:val>
                                        </p:tav>
                                        <p:tav tm="100000">
                                          <p:val>
                                            <p:fltVal val="0"/>
                                          </p:val>
                                        </p:tav>
                                      </p:tavLst>
                                    </p:anim>
                                    <p:animEffect transition="in" filter="fade">
                                      <p:cBhvr>
                                        <p:cTn id="462" dur="750"/>
                                        <p:tgtEl>
                                          <p:spTgt spid="1230"/>
                                        </p:tgtEl>
                                      </p:cBhvr>
                                    </p:animEffect>
                                  </p:childTnLst>
                                </p:cTn>
                              </p:par>
                              <p:par>
                                <p:cTn id="463" presetID="31" presetClass="entr" presetSubtype="0" fill="hold" nodeType="withEffect">
                                  <p:stCondLst>
                                    <p:cond delay="500"/>
                                  </p:stCondLst>
                                  <p:childTnLst>
                                    <p:set>
                                      <p:cBhvr>
                                        <p:cTn id="464" dur="1" fill="hold">
                                          <p:stCondLst>
                                            <p:cond delay="0"/>
                                          </p:stCondLst>
                                        </p:cTn>
                                        <p:tgtEl>
                                          <p:spTgt spid="1231"/>
                                        </p:tgtEl>
                                        <p:attrNameLst>
                                          <p:attrName>style.visibility</p:attrName>
                                        </p:attrNameLst>
                                      </p:cBhvr>
                                      <p:to>
                                        <p:strVal val="visible"/>
                                      </p:to>
                                    </p:set>
                                    <p:anim calcmode="lin" valueType="num">
                                      <p:cBhvr>
                                        <p:cTn id="465" dur="750" fill="hold"/>
                                        <p:tgtEl>
                                          <p:spTgt spid="1231"/>
                                        </p:tgtEl>
                                        <p:attrNameLst>
                                          <p:attrName>ppt_w</p:attrName>
                                        </p:attrNameLst>
                                      </p:cBhvr>
                                      <p:tavLst>
                                        <p:tav tm="0">
                                          <p:val>
                                            <p:fltVal val="0"/>
                                          </p:val>
                                        </p:tav>
                                        <p:tav tm="100000">
                                          <p:val>
                                            <p:strVal val="#ppt_w"/>
                                          </p:val>
                                        </p:tav>
                                      </p:tavLst>
                                    </p:anim>
                                    <p:anim calcmode="lin" valueType="num">
                                      <p:cBhvr>
                                        <p:cTn id="466" dur="750" fill="hold"/>
                                        <p:tgtEl>
                                          <p:spTgt spid="1231"/>
                                        </p:tgtEl>
                                        <p:attrNameLst>
                                          <p:attrName>ppt_h</p:attrName>
                                        </p:attrNameLst>
                                      </p:cBhvr>
                                      <p:tavLst>
                                        <p:tav tm="0">
                                          <p:val>
                                            <p:fltVal val="0"/>
                                          </p:val>
                                        </p:tav>
                                        <p:tav tm="100000">
                                          <p:val>
                                            <p:strVal val="#ppt_h"/>
                                          </p:val>
                                        </p:tav>
                                      </p:tavLst>
                                    </p:anim>
                                    <p:anim calcmode="lin" valueType="num">
                                      <p:cBhvr>
                                        <p:cTn id="467" dur="750" fill="hold"/>
                                        <p:tgtEl>
                                          <p:spTgt spid="1231"/>
                                        </p:tgtEl>
                                        <p:attrNameLst>
                                          <p:attrName>style.rotation</p:attrName>
                                        </p:attrNameLst>
                                      </p:cBhvr>
                                      <p:tavLst>
                                        <p:tav tm="0">
                                          <p:val>
                                            <p:fltVal val="90"/>
                                          </p:val>
                                        </p:tav>
                                        <p:tav tm="100000">
                                          <p:val>
                                            <p:fltVal val="0"/>
                                          </p:val>
                                        </p:tav>
                                      </p:tavLst>
                                    </p:anim>
                                    <p:animEffect transition="in" filter="fade">
                                      <p:cBhvr>
                                        <p:cTn id="468" dur="750"/>
                                        <p:tgtEl>
                                          <p:spTgt spid="1231"/>
                                        </p:tgtEl>
                                      </p:cBhvr>
                                    </p:animEffect>
                                  </p:childTnLst>
                                </p:cTn>
                              </p:par>
                              <p:par>
                                <p:cTn id="469" presetID="31" presetClass="entr" presetSubtype="0" fill="hold" nodeType="withEffect">
                                  <p:stCondLst>
                                    <p:cond delay="500"/>
                                  </p:stCondLst>
                                  <p:childTnLst>
                                    <p:set>
                                      <p:cBhvr>
                                        <p:cTn id="470" dur="1" fill="hold">
                                          <p:stCondLst>
                                            <p:cond delay="0"/>
                                          </p:stCondLst>
                                        </p:cTn>
                                        <p:tgtEl>
                                          <p:spTgt spid="1232"/>
                                        </p:tgtEl>
                                        <p:attrNameLst>
                                          <p:attrName>style.visibility</p:attrName>
                                        </p:attrNameLst>
                                      </p:cBhvr>
                                      <p:to>
                                        <p:strVal val="visible"/>
                                      </p:to>
                                    </p:set>
                                    <p:anim calcmode="lin" valueType="num">
                                      <p:cBhvr>
                                        <p:cTn id="471" dur="750" fill="hold"/>
                                        <p:tgtEl>
                                          <p:spTgt spid="1232"/>
                                        </p:tgtEl>
                                        <p:attrNameLst>
                                          <p:attrName>ppt_w</p:attrName>
                                        </p:attrNameLst>
                                      </p:cBhvr>
                                      <p:tavLst>
                                        <p:tav tm="0">
                                          <p:val>
                                            <p:fltVal val="0"/>
                                          </p:val>
                                        </p:tav>
                                        <p:tav tm="100000">
                                          <p:val>
                                            <p:strVal val="#ppt_w"/>
                                          </p:val>
                                        </p:tav>
                                      </p:tavLst>
                                    </p:anim>
                                    <p:anim calcmode="lin" valueType="num">
                                      <p:cBhvr>
                                        <p:cTn id="472" dur="750" fill="hold"/>
                                        <p:tgtEl>
                                          <p:spTgt spid="1232"/>
                                        </p:tgtEl>
                                        <p:attrNameLst>
                                          <p:attrName>ppt_h</p:attrName>
                                        </p:attrNameLst>
                                      </p:cBhvr>
                                      <p:tavLst>
                                        <p:tav tm="0">
                                          <p:val>
                                            <p:fltVal val="0"/>
                                          </p:val>
                                        </p:tav>
                                        <p:tav tm="100000">
                                          <p:val>
                                            <p:strVal val="#ppt_h"/>
                                          </p:val>
                                        </p:tav>
                                      </p:tavLst>
                                    </p:anim>
                                    <p:anim calcmode="lin" valueType="num">
                                      <p:cBhvr>
                                        <p:cTn id="473" dur="750" fill="hold"/>
                                        <p:tgtEl>
                                          <p:spTgt spid="1232"/>
                                        </p:tgtEl>
                                        <p:attrNameLst>
                                          <p:attrName>style.rotation</p:attrName>
                                        </p:attrNameLst>
                                      </p:cBhvr>
                                      <p:tavLst>
                                        <p:tav tm="0">
                                          <p:val>
                                            <p:fltVal val="90"/>
                                          </p:val>
                                        </p:tav>
                                        <p:tav tm="100000">
                                          <p:val>
                                            <p:fltVal val="0"/>
                                          </p:val>
                                        </p:tav>
                                      </p:tavLst>
                                    </p:anim>
                                    <p:animEffect transition="in" filter="fade">
                                      <p:cBhvr>
                                        <p:cTn id="474" dur="750"/>
                                        <p:tgtEl>
                                          <p:spTgt spid="1232"/>
                                        </p:tgtEl>
                                      </p:cBhvr>
                                    </p:animEffect>
                                  </p:childTnLst>
                                </p:cTn>
                              </p:par>
                              <p:par>
                                <p:cTn id="475" presetID="31" presetClass="entr" presetSubtype="0" fill="hold" nodeType="withEffect">
                                  <p:stCondLst>
                                    <p:cond delay="500"/>
                                  </p:stCondLst>
                                  <p:childTnLst>
                                    <p:set>
                                      <p:cBhvr>
                                        <p:cTn id="476" dur="1" fill="hold">
                                          <p:stCondLst>
                                            <p:cond delay="0"/>
                                          </p:stCondLst>
                                        </p:cTn>
                                        <p:tgtEl>
                                          <p:spTgt spid="1233"/>
                                        </p:tgtEl>
                                        <p:attrNameLst>
                                          <p:attrName>style.visibility</p:attrName>
                                        </p:attrNameLst>
                                      </p:cBhvr>
                                      <p:to>
                                        <p:strVal val="visible"/>
                                      </p:to>
                                    </p:set>
                                    <p:anim calcmode="lin" valueType="num">
                                      <p:cBhvr>
                                        <p:cTn id="477" dur="750" fill="hold"/>
                                        <p:tgtEl>
                                          <p:spTgt spid="1233"/>
                                        </p:tgtEl>
                                        <p:attrNameLst>
                                          <p:attrName>ppt_w</p:attrName>
                                        </p:attrNameLst>
                                      </p:cBhvr>
                                      <p:tavLst>
                                        <p:tav tm="0">
                                          <p:val>
                                            <p:fltVal val="0"/>
                                          </p:val>
                                        </p:tav>
                                        <p:tav tm="100000">
                                          <p:val>
                                            <p:strVal val="#ppt_w"/>
                                          </p:val>
                                        </p:tav>
                                      </p:tavLst>
                                    </p:anim>
                                    <p:anim calcmode="lin" valueType="num">
                                      <p:cBhvr>
                                        <p:cTn id="478" dur="750" fill="hold"/>
                                        <p:tgtEl>
                                          <p:spTgt spid="1233"/>
                                        </p:tgtEl>
                                        <p:attrNameLst>
                                          <p:attrName>ppt_h</p:attrName>
                                        </p:attrNameLst>
                                      </p:cBhvr>
                                      <p:tavLst>
                                        <p:tav tm="0">
                                          <p:val>
                                            <p:fltVal val="0"/>
                                          </p:val>
                                        </p:tav>
                                        <p:tav tm="100000">
                                          <p:val>
                                            <p:strVal val="#ppt_h"/>
                                          </p:val>
                                        </p:tav>
                                      </p:tavLst>
                                    </p:anim>
                                    <p:anim calcmode="lin" valueType="num">
                                      <p:cBhvr>
                                        <p:cTn id="479" dur="750" fill="hold"/>
                                        <p:tgtEl>
                                          <p:spTgt spid="1233"/>
                                        </p:tgtEl>
                                        <p:attrNameLst>
                                          <p:attrName>style.rotation</p:attrName>
                                        </p:attrNameLst>
                                      </p:cBhvr>
                                      <p:tavLst>
                                        <p:tav tm="0">
                                          <p:val>
                                            <p:fltVal val="90"/>
                                          </p:val>
                                        </p:tav>
                                        <p:tav tm="100000">
                                          <p:val>
                                            <p:fltVal val="0"/>
                                          </p:val>
                                        </p:tav>
                                      </p:tavLst>
                                    </p:anim>
                                    <p:animEffect transition="in" filter="fade">
                                      <p:cBhvr>
                                        <p:cTn id="480" dur="750"/>
                                        <p:tgtEl>
                                          <p:spTgt spid="1233"/>
                                        </p:tgtEl>
                                      </p:cBhvr>
                                    </p:animEffect>
                                  </p:childTnLst>
                                </p:cTn>
                              </p:par>
                              <p:par>
                                <p:cTn id="481" presetID="31" presetClass="entr" presetSubtype="0" fill="hold" nodeType="withEffect">
                                  <p:stCondLst>
                                    <p:cond delay="500"/>
                                  </p:stCondLst>
                                  <p:childTnLst>
                                    <p:set>
                                      <p:cBhvr>
                                        <p:cTn id="482" dur="1" fill="hold">
                                          <p:stCondLst>
                                            <p:cond delay="0"/>
                                          </p:stCondLst>
                                        </p:cTn>
                                        <p:tgtEl>
                                          <p:spTgt spid="1234"/>
                                        </p:tgtEl>
                                        <p:attrNameLst>
                                          <p:attrName>style.visibility</p:attrName>
                                        </p:attrNameLst>
                                      </p:cBhvr>
                                      <p:to>
                                        <p:strVal val="visible"/>
                                      </p:to>
                                    </p:set>
                                    <p:anim calcmode="lin" valueType="num">
                                      <p:cBhvr>
                                        <p:cTn id="483" dur="750" fill="hold"/>
                                        <p:tgtEl>
                                          <p:spTgt spid="1234"/>
                                        </p:tgtEl>
                                        <p:attrNameLst>
                                          <p:attrName>ppt_w</p:attrName>
                                        </p:attrNameLst>
                                      </p:cBhvr>
                                      <p:tavLst>
                                        <p:tav tm="0">
                                          <p:val>
                                            <p:fltVal val="0"/>
                                          </p:val>
                                        </p:tav>
                                        <p:tav tm="100000">
                                          <p:val>
                                            <p:strVal val="#ppt_w"/>
                                          </p:val>
                                        </p:tav>
                                      </p:tavLst>
                                    </p:anim>
                                    <p:anim calcmode="lin" valueType="num">
                                      <p:cBhvr>
                                        <p:cTn id="484" dur="750" fill="hold"/>
                                        <p:tgtEl>
                                          <p:spTgt spid="1234"/>
                                        </p:tgtEl>
                                        <p:attrNameLst>
                                          <p:attrName>ppt_h</p:attrName>
                                        </p:attrNameLst>
                                      </p:cBhvr>
                                      <p:tavLst>
                                        <p:tav tm="0">
                                          <p:val>
                                            <p:fltVal val="0"/>
                                          </p:val>
                                        </p:tav>
                                        <p:tav tm="100000">
                                          <p:val>
                                            <p:strVal val="#ppt_h"/>
                                          </p:val>
                                        </p:tav>
                                      </p:tavLst>
                                    </p:anim>
                                    <p:anim calcmode="lin" valueType="num">
                                      <p:cBhvr>
                                        <p:cTn id="485" dur="750" fill="hold"/>
                                        <p:tgtEl>
                                          <p:spTgt spid="1234"/>
                                        </p:tgtEl>
                                        <p:attrNameLst>
                                          <p:attrName>style.rotation</p:attrName>
                                        </p:attrNameLst>
                                      </p:cBhvr>
                                      <p:tavLst>
                                        <p:tav tm="0">
                                          <p:val>
                                            <p:fltVal val="90"/>
                                          </p:val>
                                        </p:tav>
                                        <p:tav tm="100000">
                                          <p:val>
                                            <p:fltVal val="0"/>
                                          </p:val>
                                        </p:tav>
                                      </p:tavLst>
                                    </p:anim>
                                    <p:animEffect transition="in" filter="fade">
                                      <p:cBhvr>
                                        <p:cTn id="486" dur="750"/>
                                        <p:tgtEl>
                                          <p:spTgt spid="1234"/>
                                        </p:tgtEl>
                                      </p:cBhvr>
                                    </p:animEffect>
                                  </p:childTnLst>
                                </p:cTn>
                              </p:par>
                              <p:par>
                                <p:cTn id="487" presetID="31" presetClass="entr" presetSubtype="0" fill="hold" nodeType="withEffect">
                                  <p:stCondLst>
                                    <p:cond delay="500"/>
                                  </p:stCondLst>
                                  <p:childTnLst>
                                    <p:set>
                                      <p:cBhvr>
                                        <p:cTn id="488" dur="1" fill="hold">
                                          <p:stCondLst>
                                            <p:cond delay="0"/>
                                          </p:stCondLst>
                                        </p:cTn>
                                        <p:tgtEl>
                                          <p:spTgt spid="1235"/>
                                        </p:tgtEl>
                                        <p:attrNameLst>
                                          <p:attrName>style.visibility</p:attrName>
                                        </p:attrNameLst>
                                      </p:cBhvr>
                                      <p:to>
                                        <p:strVal val="visible"/>
                                      </p:to>
                                    </p:set>
                                    <p:anim calcmode="lin" valueType="num">
                                      <p:cBhvr>
                                        <p:cTn id="489" dur="750" fill="hold"/>
                                        <p:tgtEl>
                                          <p:spTgt spid="1235"/>
                                        </p:tgtEl>
                                        <p:attrNameLst>
                                          <p:attrName>ppt_w</p:attrName>
                                        </p:attrNameLst>
                                      </p:cBhvr>
                                      <p:tavLst>
                                        <p:tav tm="0">
                                          <p:val>
                                            <p:fltVal val="0"/>
                                          </p:val>
                                        </p:tav>
                                        <p:tav tm="100000">
                                          <p:val>
                                            <p:strVal val="#ppt_w"/>
                                          </p:val>
                                        </p:tav>
                                      </p:tavLst>
                                    </p:anim>
                                    <p:anim calcmode="lin" valueType="num">
                                      <p:cBhvr>
                                        <p:cTn id="490" dur="750" fill="hold"/>
                                        <p:tgtEl>
                                          <p:spTgt spid="1235"/>
                                        </p:tgtEl>
                                        <p:attrNameLst>
                                          <p:attrName>ppt_h</p:attrName>
                                        </p:attrNameLst>
                                      </p:cBhvr>
                                      <p:tavLst>
                                        <p:tav tm="0">
                                          <p:val>
                                            <p:fltVal val="0"/>
                                          </p:val>
                                        </p:tav>
                                        <p:tav tm="100000">
                                          <p:val>
                                            <p:strVal val="#ppt_h"/>
                                          </p:val>
                                        </p:tav>
                                      </p:tavLst>
                                    </p:anim>
                                    <p:anim calcmode="lin" valueType="num">
                                      <p:cBhvr>
                                        <p:cTn id="491" dur="750" fill="hold"/>
                                        <p:tgtEl>
                                          <p:spTgt spid="1235"/>
                                        </p:tgtEl>
                                        <p:attrNameLst>
                                          <p:attrName>style.rotation</p:attrName>
                                        </p:attrNameLst>
                                      </p:cBhvr>
                                      <p:tavLst>
                                        <p:tav tm="0">
                                          <p:val>
                                            <p:fltVal val="90"/>
                                          </p:val>
                                        </p:tav>
                                        <p:tav tm="100000">
                                          <p:val>
                                            <p:fltVal val="0"/>
                                          </p:val>
                                        </p:tav>
                                      </p:tavLst>
                                    </p:anim>
                                    <p:animEffect transition="in" filter="fade">
                                      <p:cBhvr>
                                        <p:cTn id="492" dur="750"/>
                                        <p:tgtEl>
                                          <p:spTgt spid="1235"/>
                                        </p:tgtEl>
                                      </p:cBhvr>
                                    </p:animEffect>
                                  </p:childTnLst>
                                </p:cTn>
                              </p:par>
                              <p:par>
                                <p:cTn id="493" presetID="31" presetClass="entr" presetSubtype="0" fill="hold" nodeType="withEffect">
                                  <p:stCondLst>
                                    <p:cond delay="500"/>
                                  </p:stCondLst>
                                  <p:childTnLst>
                                    <p:set>
                                      <p:cBhvr>
                                        <p:cTn id="494" dur="1" fill="hold">
                                          <p:stCondLst>
                                            <p:cond delay="0"/>
                                          </p:stCondLst>
                                        </p:cTn>
                                        <p:tgtEl>
                                          <p:spTgt spid="1255"/>
                                        </p:tgtEl>
                                        <p:attrNameLst>
                                          <p:attrName>style.visibility</p:attrName>
                                        </p:attrNameLst>
                                      </p:cBhvr>
                                      <p:to>
                                        <p:strVal val="visible"/>
                                      </p:to>
                                    </p:set>
                                    <p:anim calcmode="lin" valueType="num">
                                      <p:cBhvr>
                                        <p:cTn id="495" dur="750" fill="hold"/>
                                        <p:tgtEl>
                                          <p:spTgt spid="1255"/>
                                        </p:tgtEl>
                                        <p:attrNameLst>
                                          <p:attrName>ppt_w</p:attrName>
                                        </p:attrNameLst>
                                      </p:cBhvr>
                                      <p:tavLst>
                                        <p:tav tm="0">
                                          <p:val>
                                            <p:fltVal val="0"/>
                                          </p:val>
                                        </p:tav>
                                        <p:tav tm="100000">
                                          <p:val>
                                            <p:strVal val="#ppt_w"/>
                                          </p:val>
                                        </p:tav>
                                      </p:tavLst>
                                    </p:anim>
                                    <p:anim calcmode="lin" valueType="num">
                                      <p:cBhvr>
                                        <p:cTn id="496" dur="750" fill="hold"/>
                                        <p:tgtEl>
                                          <p:spTgt spid="1255"/>
                                        </p:tgtEl>
                                        <p:attrNameLst>
                                          <p:attrName>ppt_h</p:attrName>
                                        </p:attrNameLst>
                                      </p:cBhvr>
                                      <p:tavLst>
                                        <p:tav tm="0">
                                          <p:val>
                                            <p:fltVal val="0"/>
                                          </p:val>
                                        </p:tav>
                                        <p:tav tm="100000">
                                          <p:val>
                                            <p:strVal val="#ppt_h"/>
                                          </p:val>
                                        </p:tav>
                                      </p:tavLst>
                                    </p:anim>
                                    <p:anim calcmode="lin" valueType="num">
                                      <p:cBhvr>
                                        <p:cTn id="497" dur="750" fill="hold"/>
                                        <p:tgtEl>
                                          <p:spTgt spid="1255"/>
                                        </p:tgtEl>
                                        <p:attrNameLst>
                                          <p:attrName>style.rotation</p:attrName>
                                        </p:attrNameLst>
                                      </p:cBhvr>
                                      <p:tavLst>
                                        <p:tav tm="0">
                                          <p:val>
                                            <p:fltVal val="90"/>
                                          </p:val>
                                        </p:tav>
                                        <p:tav tm="100000">
                                          <p:val>
                                            <p:fltVal val="0"/>
                                          </p:val>
                                        </p:tav>
                                      </p:tavLst>
                                    </p:anim>
                                    <p:animEffect transition="in" filter="fade">
                                      <p:cBhvr>
                                        <p:cTn id="498" dur="750"/>
                                        <p:tgtEl>
                                          <p:spTgt spid="1255"/>
                                        </p:tgtEl>
                                      </p:cBhvr>
                                    </p:animEffect>
                                  </p:childTnLst>
                                </p:cTn>
                              </p:par>
                              <p:par>
                                <p:cTn id="499" presetID="31" presetClass="entr" presetSubtype="0" fill="hold" nodeType="withEffect">
                                  <p:stCondLst>
                                    <p:cond delay="500"/>
                                  </p:stCondLst>
                                  <p:childTnLst>
                                    <p:set>
                                      <p:cBhvr>
                                        <p:cTn id="500" dur="1" fill="hold">
                                          <p:stCondLst>
                                            <p:cond delay="0"/>
                                          </p:stCondLst>
                                        </p:cTn>
                                        <p:tgtEl>
                                          <p:spTgt spid="1256"/>
                                        </p:tgtEl>
                                        <p:attrNameLst>
                                          <p:attrName>style.visibility</p:attrName>
                                        </p:attrNameLst>
                                      </p:cBhvr>
                                      <p:to>
                                        <p:strVal val="visible"/>
                                      </p:to>
                                    </p:set>
                                    <p:anim calcmode="lin" valueType="num">
                                      <p:cBhvr>
                                        <p:cTn id="501" dur="750" fill="hold"/>
                                        <p:tgtEl>
                                          <p:spTgt spid="1256"/>
                                        </p:tgtEl>
                                        <p:attrNameLst>
                                          <p:attrName>ppt_w</p:attrName>
                                        </p:attrNameLst>
                                      </p:cBhvr>
                                      <p:tavLst>
                                        <p:tav tm="0">
                                          <p:val>
                                            <p:fltVal val="0"/>
                                          </p:val>
                                        </p:tav>
                                        <p:tav tm="100000">
                                          <p:val>
                                            <p:strVal val="#ppt_w"/>
                                          </p:val>
                                        </p:tav>
                                      </p:tavLst>
                                    </p:anim>
                                    <p:anim calcmode="lin" valueType="num">
                                      <p:cBhvr>
                                        <p:cTn id="502" dur="750" fill="hold"/>
                                        <p:tgtEl>
                                          <p:spTgt spid="1256"/>
                                        </p:tgtEl>
                                        <p:attrNameLst>
                                          <p:attrName>ppt_h</p:attrName>
                                        </p:attrNameLst>
                                      </p:cBhvr>
                                      <p:tavLst>
                                        <p:tav tm="0">
                                          <p:val>
                                            <p:fltVal val="0"/>
                                          </p:val>
                                        </p:tav>
                                        <p:tav tm="100000">
                                          <p:val>
                                            <p:strVal val="#ppt_h"/>
                                          </p:val>
                                        </p:tav>
                                      </p:tavLst>
                                    </p:anim>
                                    <p:anim calcmode="lin" valueType="num">
                                      <p:cBhvr>
                                        <p:cTn id="503" dur="750" fill="hold"/>
                                        <p:tgtEl>
                                          <p:spTgt spid="1256"/>
                                        </p:tgtEl>
                                        <p:attrNameLst>
                                          <p:attrName>style.rotation</p:attrName>
                                        </p:attrNameLst>
                                      </p:cBhvr>
                                      <p:tavLst>
                                        <p:tav tm="0">
                                          <p:val>
                                            <p:fltVal val="90"/>
                                          </p:val>
                                        </p:tav>
                                        <p:tav tm="100000">
                                          <p:val>
                                            <p:fltVal val="0"/>
                                          </p:val>
                                        </p:tav>
                                      </p:tavLst>
                                    </p:anim>
                                    <p:animEffect transition="in" filter="fade">
                                      <p:cBhvr>
                                        <p:cTn id="504" dur="750"/>
                                        <p:tgtEl>
                                          <p:spTgt spid="1256"/>
                                        </p:tgtEl>
                                      </p:cBhvr>
                                    </p:animEffect>
                                  </p:childTnLst>
                                </p:cTn>
                              </p:par>
                              <p:par>
                                <p:cTn id="505" presetID="31" presetClass="entr" presetSubtype="0" fill="hold" nodeType="withEffect">
                                  <p:stCondLst>
                                    <p:cond delay="500"/>
                                  </p:stCondLst>
                                  <p:childTnLst>
                                    <p:set>
                                      <p:cBhvr>
                                        <p:cTn id="506" dur="1" fill="hold">
                                          <p:stCondLst>
                                            <p:cond delay="0"/>
                                          </p:stCondLst>
                                        </p:cTn>
                                        <p:tgtEl>
                                          <p:spTgt spid="1257"/>
                                        </p:tgtEl>
                                        <p:attrNameLst>
                                          <p:attrName>style.visibility</p:attrName>
                                        </p:attrNameLst>
                                      </p:cBhvr>
                                      <p:to>
                                        <p:strVal val="visible"/>
                                      </p:to>
                                    </p:set>
                                    <p:anim calcmode="lin" valueType="num">
                                      <p:cBhvr>
                                        <p:cTn id="507" dur="750" fill="hold"/>
                                        <p:tgtEl>
                                          <p:spTgt spid="1257"/>
                                        </p:tgtEl>
                                        <p:attrNameLst>
                                          <p:attrName>ppt_w</p:attrName>
                                        </p:attrNameLst>
                                      </p:cBhvr>
                                      <p:tavLst>
                                        <p:tav tm="0">
                                          <p:val>
                                            <p:fltVal val="0"/>
                                          </p:val>
                                        </p:tav>
                                        <p:tav tm="100000">
                                          <p:val>
                                            <p:strVal val="#ppt_w"/>
                                          </p:val>
                                        </p:tav>
                                      </p:tavLst>
                                    </p:anim>
                                    <p:anim calcmode="lin" valueType="num">
                                      <p:cBhvr>
                                        <p:cTn id="508" dur="750" fill="hold"/>
                                        <p:tgtEl>
                                          <p:spTgt spid="1257"/>
                                        </p:tgtEl>
                                        <p:attrNameLst>
                                          <p:attrName>ppt_h</p:attrName>
                                        </p:attrNameLst>
                                      </p:cBhvr>
                                      <p:tavLst>
                                        <p:tav tm="0">
                                          <p:val>
                                            <p:fltVal val="0"/>
                                          </p:val>
                                        </p:tav>
                                        <p:tav tm="100000">
                                          <p:val>
                                            <p:strVal val="#ppt_h"/>
                                          </p:val>
                                        </p:tav>
                                      </p:tavLst>
                                    </p:anim>
                                    <p:anim calcmode="lin" valueType="num">
                                      <p:cBhvr>
                                        <p:cTn id="509" dur="750" fill="hold"/>
                                        <p:tgtEl>
                                          <p:spTgt spid="1257"/>
                                        </p:tgtEl>
                                        <p:attrNameLst>
                                          <p:attrName>style.rotation</p:attrName>
                                        </p:attrNameLst>
                                      </p:cBhvr>
                                      <p:tavLst>
                                        <p:tav tm="0">
                                          <p:val>
                                            <p:fltVal val="90"/>
                                          </p:val>
                                        </p:tav>
                                        <p:tav tm="100000">
                                          <p:val>
                                            <p:fltVal val="0"/>
                                          </p:val>
                                        </p:tav>
                                      </p:tavLst>
                                    </p:anim>
                                    <p:animEffect transition="in" filter="fade">
                                      <p:cBhvr>
                                        <p:cTn id="510" dur="750"/>
                                        <p:tgtEl>
                                          <p:spTgt spid="1257"/>
                                        </p:tgtEl>
                                      </p:cBhvr>
                                    </p:animEffect>
                                  </p:childTnLst>
                                </p:cTn>
                              </p:par>
                              <p:par>
                                <p:cTn id="511" presetID="31" presetClass="entr" presetSubtype="0" fill="hold" nodeType="withEffect">
                                  <p:stCondLst>
                                    <p:cond delay="500"/>
                                  </p:stCondLst>
                                  <p:childTnLst>
                                    <p:set>
                                      <p:cBhvr>
                                        <p:cTn id="512" dur="1" fill="hold">
                                          <p:stCondLst>
                                            <p:cond delay="0"/>
                                          </p:stCondLst>
                                        </p:cTn>
                                        <p:tgtEl>
                                          <p:spTgt spid="1258"/>
                                        </p:tgtEl>
                                        <p:attrNameLst>
                                          <p:attrName>style.visibility</p:attrName>
                                        </p:attrNameLst>
                                      </p:cBhvr>
                                      <p:to>
                                        <p:strVal val="visible"/>
                                      </p:to>
                                    </p:set>
                                    <p:anim calcmode="lin" valueType="num">
                                      <p:cBhvr>
                                        <p:cTn id="513" dur="750" fill="hold"/>
                                        <p:tgtEl>
                                          <p:spTgt spid="1258"/>
                                        </p:tgtEl>
                                        <p:attrNameLst>
                                          <p:attrName>ppt_w</p:attrName>
                                        </p:attrNameLst>
                                      </p:cBhvr>
                                      <p:tavLst>
                                        <p:tav tm="0">
                                          <p:val>
                                            <p:fltVal val="0"/>
                                          </p:val>
                                        </p:tav>
                                        <p:tav tm="100000">
                                          <p:val>
                                            <p:strVal val="#ppt_w"/>
                                          </p:val>
                                        </p:tav>
                                      </p:tavLst>
                                    </p:anim>
                                    <p:anim calcmode="lin" valueType="num">
                                      <p:cBhvr>
                                        <p:cTn id="514" dur="750" fill="hold"/>
                                        <p:tgtEl>
                                          <p:spTgt spid="1258"/>
                                        </p:tgtEl>
                                        <p:attrNameLst>
                                          <p:attrName>ppt_h</p:attrName>
                                        </p:attrNameLst>
                                      </p:cBhvr>
                                      <p:tavLst>
                                        <p:tav tm="0">
                                          <p:val>
                                            <p:fltVal val="0"/>
                                          </p:val>
                                        </p:tav>
                                        <p:tav tm="100000">
                                          <p:val>
                                            <p:strVal val="#ppt_h"/>
                                          </p:val>
                                        </p:tav>
                                      </p:tavLst>
                                    </p:anim>
                                    <p:anim calcmode="lin" valueType="num">
                                      <p:cBhvr>
                                        <p:cTn id="515" dur="750" fill="hold"/>
                                        <p:tgtEl>
                                          <p:spTgt spid="1258"/>
                                        </p:tgtEl>
                                        <p:attrNameLst>
                                          <p:attrName>style.rotation</p:attrName>
                                        </p:attrNameLst>
                                      </p:cBhvr>
                                      <p:tavLst>
                                        <p:tav tm="0">
                                          <p:val>
                                            <p:fltVal val="90"/>
                                          </p:val>
                                        </p:tav>
                                        <p:tav tm="100000">
                                          <p:val>
                                            <p:fltVal val="0"/>
                                          </p:val>
                                        </p:tav>
                                      </p:tavLst>
                                    </p:anim>
                                    <p:animEffect transition="in" filter="fade">
                                      <p:cBhvr>
                                        <p:cTn id="516" dur="750"/>
                                        <p:tgtEl>
                                          <p:spTgt spid="1258"/>
                                        </p:tgtEl>
                                      </p:cBhvr>
                                    </p:animEffect>
                                  </p:childTnLst>
                                </p:cTn>
                              </p:par>
                              <p:par>
                                <p:cTn id="517" presetID="31" presetClass="entr" presetSubtype="0" fill="hold" nodeType="withEffect">
                                  <p:stCondLst>
                                    <p:cond delay="500"/>
                                  </p:stCondLst>
                                  <p:childTnLst>
                                    <p:set>
                                      <p:cBhvr>
                                        <p:cTn id="518" dur="1" fill="hold">
                                          <p:stCondLst>
                                            <p:cond delay="0"/>
                                          </p:stCondLst>
                                        </p:cTn>
                                        <p:tgtEl>
                                          <p:spTgt spid="1259"/>
                                        </p:tgtEl>
                                        <p:attrNameLst>
                                          <p:attrName>style.visibility</p:attrName>
                                        </p:attrNameLst>
                                      </p:cBhvr>
                                      <p:to>
                                        <p:strVal val="visible"/>
                                      </p:to>
                                    </p:set>
                                    <p:anim calcmode="lin" valueType="num">
                                      <p:cBhvr>
                                        <p:cTn id="519" dur="750" fill="hold"/>
                                        <p:tgtEl>
                                          <p:spTgt spid="1259"/>
                                        </p:tgtEl>
                                        <p:attrNameLst>
                                          <p:attrName>ppt_w</p:attrName>
                                        </p:attrNameLst>
                                      </p:cBhvr>
                                      <p:tavLst>
                                        <p:tav tm="0">
                                          <p:val>
                                            <p:fltVal val="0"/>
                                          </p:val>
                                        </p:tav>
                                        <p:tav tm="100000">
                                          <p:val>
                                            <p:strVal val="#ppt_w"/>
                                          </p:val>
                                        </p:tav>
                                      </p:tavLst>
                                    </p:anim>
                                    <p:anim calcmode="lin" valueType="num">
                                      <p:cBhvr>
                                        <p:cTn id="520" dur="750" fill="hold"/>
                                        <p:tgtEl>
                                          <p:spTgt spid="1259"/>
                                        </p:tgtEl>
                                        <p:attrNameLst>
                                          <p:attrName>ppt_h</p:attrName>
                                        </p:attrNameLst>
                                      </p:cBhvr>
                                      <p:tavLst>
                                        <p:tav tm="0">
                                          <p:val>
                                            <p:fltVal val="0"/>
                                          </p:val>
                                        </p:tav>
                                        <p:tav tm="100000">
                                          <p:val>
                                            <p:strVal val="#ppt_h"/>
                                          </p:val>
                                        </p:tav>
                                      </p:tavLst>
                                    </p:anim>
                                    <p:anim calcmode="lin" valueType="num">
                                      <p:cBhvr>
                                        <p:cTn id="521" dur="750" fill="hold"/>
                                        <p:tgtEl>
                                          <p:spTgt spid="1259"/>
                                        </p:tgtEl>
                                        <p:attrNameLst>
                                          <p:attrName>style.rotation</p:attrName>
                                        </p:attrNameLst>
                                      </p:cBhvr>
                                      <p:tavLst>
                                        <p:tav tm="0">
                                          <p:val>
                                            <p:fltVal val="90"/>
                                          </p:val>
                                        </p:tav>
                                        <p:tav tm="100000">
                                          <p:val>
                                            <p:fltVal val="0"/>
                                          </p:val>
                                        </p:tav>
                                      </p:tavLst>
                                    </p:anim>
                                    <p:animEffect transition="in" filter="fade">
                                      <p:cBhvr>
                                        <p:cTn id="522" dur="750"/>
                                        <p:tgtEl>
                                          <p:spTgt spid="1259"/>
                                        </p:tgtEl>
                                      </p:cBhvr>
                                    </p:animEffect>
                                  </p:childTnLst>
                                </p:cTn>
                              </p:par>
                              <p:par>
                                <p:cTn id="523" presetID="31" presetClass="entr" presetSubtype="0" fill="hold" nodeType="withEffect">
                                  <p:stCondLst>
                                    <p:cond delay="500"/>
                                  </p:stCondLst>
                                  <p:childTnLst>
                                    <p:set>
                                      <p:cBhvr>
                                        <p:cTn id="524" dur="1" fill="hold">
                                          <p:stCondLst>
                                            <p:cond delay="0"/>
                                          </p:stCondLst>
                                        </p:cTn>
                                        <p:tgtEl>
                                          <p:spTgt spid="1260"/>
                                        </p:tgtEl>
                                        <p:attrNameLst>
                                          <p:attrName>style.visibility</p:attrName>
                                        </p:attrNameLst>
                                      </p:cBhvr>
                                      <p:to>
                                        <p:strVal val="visible"/>
                                      </p:to>
                                    </p:set>
                                    <p:anim calcmode="lin" valueType="num">
                                      <p:cBhvr>
                                        <p:cTn id="525" dur="750" fill="hold"/>
                                        <p:tgtEl>
                                          <p:spTgt spid="1260"/>
                                        </p:tgtEl>
                                        <p:attrNameLst>
                                          <p:attrName>ppt_w</p:attrName>
                                        </p:attrNameLst>
                                      </p:cBhvr>
                                      <p:tavLst>
                                        <p:tav tm="0">
                                          <p:val>
                                            <p:fltVal val="0"/>
                                          </p:val>
                                        </p:tav>
                                        <p:tav tm="100000">
                                          <p:val>
                                            <p:strVal val="#ppt_w"/>
                                          </p:val>
                                        </p:tav>
                                      </p:tavLst>
                                    </p:anim>
                                    <p:anim calcmode="lin" valueType="num">
                                      <p:cBhvr>
                                        <p:cTn id="526" dur="750" fill="hold"/>
                                        <p:tgtEl>
                                          <p:spTgt spid="1260"/>
                                        </p:tgtEl>
                                        <p:attrNameLst>
                                          <p:attrName>ppt_h</p:attrName>
                                        </p:attrNameLst>
                                      </p:cBhvr>
                                      <p:tavLst>
                                        <p:tav tm="0">
                                          <p:val>
                                            <p:fltVal val="0"/>
                                          </p:val>
                                        </p:tav>
                                        <p:tav tm="100000">
                                          <p:val>
                                            <p:strVal val="#ppt_h"/>
                                          </p:val>
                                        </p:tav>
                                      </p:tavLst>
                                    </p:anim>
                                    <p:anim calcmode="lin" valueType="num">
                                      <p:cBhvr>
                                        <p:cTn id="527" dur="750" fill="hold"/>
                                        <p:tgtEl>
                                          <p:spTgt spid="1260"/>
                                        </p:tgtEl>
                                        <p:attrNameLst>
                                          <p:attrName>style.rotation</p:attrName>
                                        </p:attrNameLst>
                                      </p:cBhvr>
                                      <p:tavLst>
                                        <p:tav tm="0">
                                          <p:val>
                                            <p:fltVal val="90"/>
                                          </p:val>
                                        </p:tav>
                                        <p:tav tm="100000">
                                          <p:val>
                                            <p:fltVal val="0"/>
                                          </p:val>
                                        </p:tav>
                                      </p:tavLst>
                                    </p:anim>
                                    <p:animEffect transition="in" filter="fade">
                                      <p:cBhvr>
                                        <p:cTn id="528" dur="750"/>
                                        <p:tgtEl>
                                          <p:spTgt spid="1260"/>
                                        </p:tgtEl>
                                      </p:cBhvr>
                                    </p:animEffect>
                                  </p:childTnLst>
                                </p:cTn>
                              </p:par>
                              <p:par>
                                <p:cTn id="529" presetID="31" presetClass="entr" presetSubtype="0" fill="hold" nodeType="withEffect">
                                  <p:stCondLst>
                                    <p:cond delay="500"/>
                                  </p:stCondLst>
                                  <p:childTnLst>
                                    <p:set>
                                      <p:cBhvr>
                                        <p:cTn id="530" dur="1" fill="hold">
                                          <p:stCondLst>
                                            <p:cond delay="0"/>
                                          </p:stCondLst>
                                        </p:cTn>
                                        <p:tgtEl>
                                          <p:spTgt spid="1261"/>
                                        </p:tgtEl>
                                        <p:attrNameLst>
                                          <p:attrName>style.visibility</p:attrName>
                                        </p:attrNameLst>
                                      </p:cBhvr>
                                      <p:to>
                                        <p:strVal val="visible"/>
                                      </p:to>
                                    </p:set>
                                    <p:anim calcmode="lin" valueType="num">
                                      <p:cBhvr>
                                        <p:cTn id="531" dur="750" fill="hold"/>
                                        <p:tgtEl>
                                          <p:spTgt spid="1261"/>
                                        </p:tgtEl>
                                        <p:attrNameLst>
                                          <p:attrName>ppt_w</p:attrName>
                                        </p:attrNameLst>
                                      </p:cBhvr>
                                      <p:tavLst>
                                        <p:tav tm="0">
                                          <p:val>
                                            <p:fltVal val="0"/>
                                          </p:val>
                                        </p:tav>
                                        <p:tav tm="100000">
                                          <p:val>
                                            <p:strVal val="#ppt_w"/>
                                          </p:val>
                                        </p:tav>
                                      </p:tavLst>
                                    </p:anim>
                                    <p:anim calcmode="lin" valueType="num">
                                      <p:cBhvr>
                                        <p:cTn id="532" dur="750" fill="hold"/>
                                        <p:tgtEl>
                                          <p:spTgt spid="1261"/>
                                        </p:tgtEl>
                                        <p:attrNameLst>
                                          <p:attrName>ppt_h</p:attrName>
                                        </p:attrNameLst>
                                      </p:cBhvr>
                                      <p:tavLst>
                                        <p:tav tm="0">
                                          <p:val>
                                            <p:fltVal val="0"/>
                                          </p:val>
                                        </p:tav>
                                        <p:tav tm="100000">
                                          <p:val>
                                            <p:strVal val="#ppt_h"/>
                                          </p:val>
                                        </p:tav>
                                      </p:tavLst>
                                    </p:anim>
                                    <p:anim calcmode="lin" valueType="num">
                                      <p:cBhvr>
                                        <p:cTn id="533" dur="750" fill="hold"/>
                                        <p:tgtEl>
                                          <p:spTgt spid="1261"/>
                                        </p:tgtEl>
                                        <p:attrNameLst>
                                          <p:attrName>style.rotation</p:attrName>
                                        </p:attrNameLst>
                                      </p:cBhvr>
                                      <p:tavLst>
                                        <p:tav tm="0">
                                          <p:val>
                                            <p:fltVal val="90"/>
                                          </p:val>
                                        </p:tav>
                                        <p:tav tm="100000">
                                          <p:val>
                                            <p:fltVal val="0"/>
                                          </p:val>
                                        </p:tav>
                                      </p:tavLst>
                                    </p:anim>
                                    <p:animEffect transition="in" filter="fade">
                                      <p:cBhvr>
                                        <p:cTn id="534" dur="750"/>
                                        <p:tgtEl>
                                          <p:spTgt spid="1261"/>
                                        </p:tgtEl>
                                      </p:cBhvr>
                                    </p:animEffect>
                                  </p:childTnLst>
                                </p:cTn>
                              </p:par>
                              <p:par>
                                <p:cTn id="535" presetID="31" presetClass="entr" presetSubtype="0" fill="hold" nodeType="withEffect">
                                  <p:stCondLst>
                                    <p:cond delay="500"/>
                                  </p:stCondLst>
                                  <p:childTnLst>
                                    <p:set>
                                      <p:cBhvr>
                                        <p:cTn id="536" dur="1" fill="hold">
                                          <p:stCondLst>
                                            <p:cond delay="0"/>
                                          </p:stCondLst>
                                        </p:cTn>
                                        <p:tgtEl>
                                          <p:spTgt spid="1262"/>
                                        </p:tgtEl>
                                        <p:attrNameLst>
                                          <p:attrName>style.visibility</p:attrName>
                                        </p:attrNameLst>
                                      </p:cBhvr>
                                      <p:to>
                                        <p:strVal val="visible"/>
                                      </p:to>
                                    </p:set>
                                    <p:anim calcmode="lin" valueType="num">
                                      <p:cBhvr>
                                        <p:cTn id="537" dur="750" fill="hold"/>
                                        <p:tgtEl>
                                          <p:spTgt spid="1262"/>
                                        </p:tgtEl>
                                        <p:attrNameLst>
                                          <p:attrName>ppt_w</p:attrName>
                                        </p:attrNameLst>
                                      </p:cBhvr>
                                      <p:tavLst>
                                        <p:tav tm="0">
                                          <p:val>
                                            <p:fltVal val="0"/>
                                          </p:val>
                                        </p:tav>
                                        <p:tav tm="100000">
                                          <p:val>
                                            <p:strVal val="#ppt_w"/>
                                          </p:val>
                                        </p:tav>
                                      </p:tavLst>
                                    </p:anim>
                                    <p:anim calcmode="lin" valueType="num">
                                      <p:cBhvr>
                                        <p:cTn id="538" dur="750" fill="hold"/>
                                        <p:tgtEl>
                                          <p:spTgt spid="1262"/>
                                        </p:tgtEl>
                                        <p:attrNameLst>
                                          <p:attrName>ppt_h</p:attrName>
                                        </p:attrNameLst>
                                      </p:cBhvr>
                                      <p:tavLst>
                                        <p:tav tm="0">
                                          <p:val>
                                            <p:fltVal val="0"/>
                                          </p:val>
                                        </p:tav>
                                        <p:tav tm="100000">
                                          <p:val>
                                            <p:strVal val="#ppt_h"/>
                                          </p:val>
                                        </p:tav>
                                      </p:tavLst>
                                    </p:anim>
                                    <p:anim calcmode="lin" valueType="num">
                                      <p:cBhvr>
                                        <p:cTn id="539" dur="750" fill="hold"/>
                                        <p:tgtEl>
                                          <p:spTgt spid="1262"/>
                                        </p:tgtEl>
                                        <p:attrNameLst>
                                          <p:attrName>style.rotation</p:attrName>
                                        </p:attrNameLst>
                                      </p:cBhvr>
                                      <p:tavLst>
                                        <p:tav tm="0">
                                          <p:val>
                                            <p:fltVal val="90"/>
                                          </p:val>
                                        </p:tav>
                                        <p:tav tm="100000">
                                          <p:val>
                                            <p:fltVal val="0"/>
                                          </p:val>
                                        </p:tav>
                                      </p:tavLst>
                                    </p:anim>
                                    <p:animEffect transition="in" filter="fade">
                                      <p:cBhvr>
                                        <p:cTn id="540" dur="750"/>
                                        <p:tgtEl>
                                          <p:spTgt spid="1262"/>
                                        </p:tgtEl>
                                      </p:cBhvr>
                                    </p:animEffect>
                                  </p:childTnLst>
                                </p:cTn>
                              </p:par>
                              <p:par>
                                <p:cTn id="541" presetID="31" presetClass="entr" presetSubtype="0" fill="hold" nodeType="withEffect">
                                  <p:stCondLst>
                                    <p:cond delay="500"/>
                                  </p:stCondLst>
                                  <p:childTnLst>
                                    <p:set>
                                      <p:cBhvr>
                                        <p:cTn id="542" dur="1" fill="hold">
                                          <p:stCondLst>
                                            <p:cond delay="0"/>
                                          </p:stCondLst>
                                        </p:cTn>
                                        <p:tgtEl>
                                          <p:spTgt spid="1263"/>
                                        </p:tgtEl>
                                        <p:attrNameLst>
                                          <p:attrName>style.visibility</p:attrName>
                                        </p:attrNameLst>
                                      </p:cBhvr>
                                      <p:to>
                                        <p:strVal val="visible"/>
                                      </p:to>
                                    </p:set>
                                    <p:anim calcmode="lin" valueType="num">
                                      <p:cBhvr>
                                        <p:cTn id="543" dur="750" fill="hold"/>
                                        <p:tgtEl>
                                          <p:spTgt spid="1263"/>
                                        </p:tgtEl>
                                        <p:attrNameLst>
                                          <p:attrName>ppt_w</p:attrName>
                                        </p:attrNameLst>
                                      </p:cBhvr>
                                      <p:tavLst>
                                        <p:tav tm="0">
                                          <p:val>
                                            <p:fltVal val="0"/>
                                          </p:val>
                                        </p:tav>
                                        <p:tav tm="100000">
                                          <p:val>
                                            <p:strVal val="#ppt_w"/>
                                          </p:val>
                                        </p:tav>
                                      </p:tavLst>
                                    </p:anim>
                                    <p:anim calcmode="lin" valueType="num">
                                      <p:cBhvr>
                                        <p:cTn id="544" dur="750" fill="hold"/>
                                        <p:tgtEl>
                                          <p:spTgt spid="1263"/>
                                        </p:tgtEl>
                                        <p:attrNameLst>
                                          <p:attrName>ppt_h</p:attrName>
                                        </p:attrNameLst>
                                      </p:cBhvr>
                                      <p:tavLst>
                                        <p:tav tm="0">
                                          <p:val>
                                            <p:fltVal val="0"/>
                                          </p:val>
                                        </p:tav>
                                        <p:tav tm="100000">
                                          <p:val>
                                            <p:strVal val="#ppt_h"/>
                                          </p:val>
                                        </p:tav>
                                      </p:tavLst>
                                    </p:anim>
                                    <p:anim calcmode="lin" valueType="num">
                                      <p:cBhvr>
                                        <p:cTn id="545" dur="750" fill="hold"/>
                                        <p:tgtEl>
                                          <p:spTgt spid="1263"/>
                                        </p:tgtEl>
                                        <p:attrNameLst>
                                          <p:attrName>style.rotation</p:attrName>
                                        </p:attrNameLst>
                                      </p:cBhvr>
                                      <p:tavLst>
                                        <p:tav tm="0">
                                          <p:val>
                                            <p:fltVal val="90"/>
                                          </p:val>
                                        </p:tav>
                                        <p:tav tm="100000">
                                          <p:val>
                                            <p:fltVal val="0"/>
                                          </p:val>
                                        </p:tav>
                                      </p:tavLst>
                                    </p:anim>
                                    <p:animEffect transition="in" filter="fade">
                                      <p:cBhvr>
                                        <p:cTn id="546" dur="750"/>
                                        <p:tgtEl>
                                          <p:spTgt spid="1263"/>
                                        </p:tgtEl>
                                      </p:cBhvr>
                                    </p:animEffect>
                                  </p:childTnLst>
                                </p:cTn>
                              </p:par>
                              <p:par>
                                <p:cTn id="547" presetID="31" presetClass="entr" presetSubtype="0" fill="hold" nodeType="withEffect">
                                  <p:stCondLst>
                                    <p:cond delay="500"/>
                                  </p:stCondLst>
                                  <p:childTnLst>
                                    <p:set>
                                      <p:cBhvr>
                                        <p:cTn id="548" dur="1" fill="hold">
                                          <p:stCondLst>
                                            <p:cond delay="0"/>
                                          </p:stCondLst>
                                        </p:cTn>
                                        <p:tgtEl>
                                          <p:spTgt spid="1283"/>
                                        </p:tgtEl>
                                        <p:attrNameLst>
                                          <p:attrName>style.visibility</p:attrName>
                                        </p:attrNameLst>
                                      </p:cBhvr>
                                      <p:to>
                                        <p:strVal val="visible"/>
                                      </p:to>
                                    </p:set>
                                    <p:anim calcmode="lin" valueType="num">
                                      <p:cBhvr>
                                        <p:cTn id="549" dur="750" fill="hold"/>
                                        <p:tgtEl>
                                          <p:spTgt spid="1283"/>
                                        </p:tgtEl>
                                        <p:attrNameLst>
                                          <p:attrName>ppt_w</p:attrName>
                                        </p:attrNameLst>
                                      </p:cBhvr>
                                      <p:tavLst>
                                        <p:tav tm="0">
                                          <p:val>
                                            <p:fltVal val="0"/>
                                          </p:val>
                                        </p:tav>
                                        <p:tav tm="100000">
                                          <p:val>
                                            <p:strVal val="#ppt_w"/>
                                          </p:val>
                                        </p:tav>
                                      </p:tavLst>
                                    </p:anim>
                                    <p:anim calcmode="lin" valueType="num">
                                      <p:cBhvr>
                                        <p:cTn id="550" dur="750" fill="hold"/>
                                        <p:tgtEl>
                                          <p:spTgt spid="1283"/>
                                        </p:tgtEl>
                                        <p:attrNameLst>
                                          <p:attrName>ppt_h</p:attrName>
                                        </p:attrNameLst>
                                      </p:cBhvr>
                                      <p:tavLst>
                                        <p:tav tm="0">
                                          <p:val>
                                            <p:fltVal val="0"/>
                                          </p:val>
                                        </p:tav>
                                        <p:tav tm="100000">
                                          <p:val>
                                            <p:strVal val="#ppt_h"/>
                                          </p:val>
                                        </p:tav>
                                      </p:tavLst>
                                    </p:anim>
                                    <p:anim calcmode="lin" valueType="num">
                                      <p:cBhvr>
                                        <p:cTn id="551" dur="750" fill="hold"/>
                                        <p:tgtEl>
                                          <p:spTgt spid="1283"/>
                                        </p:tgtEl>
                                        <p:attrNameLst>
                                          <p:attrName>style.rotation</p:attrName>
                                        </p:attrNameLst>
                                      </p:cBhvr>
                                      <p:tavLst>
                                        <p:tav tm="0">
                                          <p:val>
                                            <p:fltVal val="90"/>
                                          </p:val>
                                        </p:tav>
                                        <p:tav tm="100000">
                                          <p:val>
                                            <p:fltVal val="0"/>
                                          </p:val>
                                        </p:tav>
                                      </p:tavLst>
                                    </p:anim>
                                    <p:animEffect transition="in" filter="fade">
                                      <p:cBhvr>
                                        <p:cTn id="552" dur="750"/>
                                        <p:tgtEl>
                                          <p:spTgt spid="1283"/>
                                        </p:tgtEl>
                                      </p:cBhvr>
                                    </p:animEffect>
                                  </p:childTnLst>
                                </p:cTn>
                              </p:par>
                              <p:par>
                                <p:cTn id="553" presetID="31" presetClass="entr" presetSubtype="0" fill="hold" nodeType="withEffect">
                                  <p:stCondLst>
                                    <p:cond delay="500"/>
                                  </p:stCondLst>
                                  <p:childTnLst>
                                    <p:set>
                                      <p:cBhvr>
                                        <p:cTn id="554" dur="1" fill="hold">
                                          <p:stCondLst>
                                            <p:cond delay="0"/>
                                          </p:stCondLst>
                                        </p:cTn>
                                        <p:tgtEl>
                                          <p:spTgt spid="1284"/>
                                        </p:tgtEl>
                                        <p:attrNameLst>
                                          <p:attrName>style.visibility</p:attrName>
                                        </p:attrNameLst>
                                      </p:cBhvr>
                                      <p:to>
                                        <p:strVal val="visible"/>
                                      </p:to>
                                    </p:set>
                                    <p:anim calcmode="lin" valueType="num">
                                      <p:cBhvr>
                                        <p:cTn id="555" dur="750" fill="hold"/>
                                        <p:tgtEl>
                                          <p:spTgt spid="1284"/>
                                        </p:tgtEl>
                                        <p:attrNameLst>
                                          <p:attrName>ppt_w</p:attrName>
                                        </p:attrNameLst>
                                      </p:cBhvr>
                                      <p:tavLst>
                                        <p:tav tm="0">
                                          <p:val>
                                            <p:fltVal val="0"/>
                                          </p:val>
                                        </p:tav>
                                        <p:tav tm="100000">
                                          <p:val>
                                            <p:strVal val="#ppt_w"/>
                                          </p:val>
                                        </p:tav>
                                      </p:tavLst>
                                    </p:anim>
                                    <p:anim calcmode="lin" valueType="num">
                                      <p:cBhvr>
                                        <p:cTn id="556" dur="750" fill="hold"/>
                                        <p:tgtEl>
                                          <p:spTgt spid="1284"/>
                                        </p:tgtEl>
                                        <p:attrNameLst>
                                          <p:attrName>ppt_h</p:attrName>
                                        </p:attrNameLst>
                                      </p:cBhvr>
                                      <p:tavLst>
                                        <p:tav tm="0">
                                          <p:val>
                                            <p:fltVal val="0"/>
                                          </p:val>
                                        </p:tav>
                                        <p:tav tm="100000">
                                          <p:val>
                                            <p:strVal val="#ppt_h"/>
                                          </p:val>
                                        </p:tav>
                                      </p:tavLst>
                                    </p:anim>
                                    <p:anim calcmode="lin" valueType="num">
                                      <p:cBhvr>
                                        <p:cTn id="557" dur="750" fill="hold"/>
                                        <p:tgtEl>
                                          <p:spTgt spid="1284"/>
                                        </p:tgtEl>
                                        <p:attrNameLst>
                                          <p:attrName>style.rotation</p:attrName>
                                        </p:attrNameLst>
                                      </p:cBhvr>
                                      <p:tavLst>
                                        <p:tav tm="0">
                                          <p:val>
                                            <p:fltVal val="90"/>
                                          </p:val>
                                        </p:tav>
                                        <p:tav tm="100000">
                                          <p:val>
                                            <p:fltVal val="0"/>
                                          </p:val>
                                        </p:tav>
                                      </p:tavLst>
                                    </p:anim>
                                    <p:animEffect transition="in" filter="fade">
                                      <p:cBhvr>
                                        <p:cTn id="558" dur="750"/>
                                        <p:tgtEl>
                                          <p:spTgt spid="1284"/>
                                        </p:tgtEl>
                                      </p:cBhvr>
                                    </p:animEffect>
                                  </p:childTnLst>
                                </p:cTn>
                              </p:par>
                              <p:par>
                                <p:cTn id="559" presetID="31" presetClass="entr" presetSubtype="0" fill="hold" nodeType="withEffect">
                                  <p:stCondLst>
                                    <p:cond delay="500"/>
                                  </p:stCondLst>
                                  <p:childTnLst>
                                    <p:set>
                                      <p:cBhvr>
                                        <p:cTn id="560" dur="1" fill="hold">
                                          <p:stCondLst>
                                            <p:cond delay="0"/>
                                          </p:stCondLst>
                                        </p:cTn>
                                        <p:tgtEl>
                                          <p:spTgt spid="1285"/>
                                        </p:tgtEl>
                                        <p:attrNameLst>
                                          <p:attrName>style.visibility</p:attrName>
                                        </p:attrNameLst>
                                      </p:cBhvr>
                                      <p:to>
                                        <p:strVal val="visible"/>
                                      </p:to>
                                    </p:set>
                                    <p:anim calcmode="lin" valueType="num">
                                      <p:cBhvr>
                                        <p:cTn id="561" dur="750" fill="hold"/>
                                        <p:tgtEl>
                                          <p:spTgt spid="1285"/>
                                        </p:tgtEl>
                                        <p:attrNameLst>
                                          <p:attrName>ppt_w</p:attrName>
                                        </p:attrNameLst>
                                      </p:cBhvr>
                                      <p:tavLst>
                                        <p:tav tm="0">
                                          <p:val>
                                            <p:fltVal val="0"/>
                                          </p:val>
                                        </p:tav>
                                        <p:tav tm="100000">
                                          <p:val>
                                            <p:strVal val="#ppt_w"/>
                                          </p:val>
                                        </p:tav>
                                      </p:tavLst>
                                    </p:anim>
                                    <p:anim calcmode="lin" valueType="num">
                                      <p:cBhvr>
                                        <p:cTn id="562" dur="750" fill="hold"/>
                                        <p:tgtEl>
                                          <p:spTgt spid="1285"/>
                                        </p:tgtEl>
                                        <p:attrNameLst>
                                          <p:attrName>ppt_h</p:attrName>
                                        </p:attrNameLst>
                                      </p:cBhvr>
                                      <p:tavLst>
                                        <p:tav tm="0">
                                          <p:val>
                                            <p:fltVal val="0"/>
                                          </p:val>
                                        </p:tav>
                                        <p:tav tm="100000">
                                          <p:val>
                                            <p:strVal val="#ppt_h"/>
                                          </p:val>
                                        </p:tav>
                                      </p:tavLst>
                                    </p:anim>
                                    <p:anim calcmode="lin" valueType="num">
                                      <p:cBhvr>
                                        <p:cTn id="563" dur="750" fill="hold"/>
                                        <p:tgtEl>
                                          <p:spTgt spid="1285"/>
                                        </p:tgtEl>
                                        <p:attrNameLst>
                                          <p:attrName>style.rotation</p:attrName>
                                        </p:attrNameLst>
                                      </p:cBhvr>
                                      <p:tavLst>
                                        <p:tav tm="0">
                                          <p:val>
                                            <p:fltVal val="90"/>
                                          </p:val>
                                        </p:tav>
                                        <p:tav tm="100000">
                                          <p:val>
                                            <p:fltVal val="0"/>
                                          </p:val>
                                        </p:tav>
                                      </p:tavLst>
                                    </p:anim>
                                    <p:animEffect transition="in" filter="fade">
                                      <p:cBhvr>
                                        <p:cTn id="564" dur="750"/>
                                        <p:tgtEl>
                                          <p:spTgt spid="1285"/>
                                        </p:tgtEl>
                                      </p:cBhvr>
                                    </p:animEffect>
                                  </p:childTnLst>
                                </p:cTn>
                              </p:par>
                              <p:par>
                                <p:cTn id="565" presetID="31" presetClass="entr" presetSubtype="0" fill="hold" nodeType="withEffect">
                                  <p:stCondLst>
                                    <p:cond delay="500"/>
                                  </p:stCondLst>
                                  <p:childTnLst>
                                    <p:set>
                                      <p:cBhvr>
                                        <p:cTn id="566" dur="1" fill="hold">
                                          <p:stCondLst>
                                            <p:cond delay="0"/>
                                          </p:stCondLst>
                                        </p:cTn>
                                        <p:tgtEl>
                                          <p:spTgt spid="1286"/>
                                        </p:tgtEl>
                                        <p:attrNameLst>
                                          <p:attrName>style.visibility</p:attrName>
                                        </p:attrNameLst>
                                      </p:cBhvr>
                                      <p:to>
                                        <p:strVal val="visible"/>
                                      </p:to>
                                    </p:set>
                                    <p:anim calcmode="lin" valueType="num">
                                      <p:cBhvr>
                                        <p:cTn id="567" dur="750" fill="hold"/>
                                        <p:tgtEl>
                                          <p:spTgt spid="1286"/>
                                        </p:tgtEl>
                                        <p:attrNameLst>
                                          <p:attrName>ppt_w</p:attrName>
                                        </p:attrNameLst>
                                      </p:cBhvr>
                                      <p:tavLst>
                                        <p:tav tm="0">
                                          <p:val>
                                            <p:fltVal val="0"/>
                                          </p:val>
                                        </p:tav>
                                        <p:tav tm="100000">
                                          <p:val>
                                            <p:strVal val="#ppt_w"/>
                                          </p:val>
                                        </p:tav>
                                      </p:tavLst>
                                    </p:anim>
                                    <p:anim calcmode="lin" valueType="num">
                                      <p:cBhvr>
                                        <p:cTn id="568" dur="750" fill="hold"/>
                                        <p:tgtEl>
                                          <p:spTgt spid="1286"/>
                                        </p:tgtEl>
                                        <p:attrNameLst>
                                          <p:attrName>ppt_h</p:attrName>
                                        </p:attrNameLst>
                                      </p:cBhvr>
                                      <p:tavLst>
                                        <p:tav tm="0">
                                          <p:val>
                                            <p:fltVal val="0"/>
                                          </p:val>
                                        </p:tav>
                                        <p:tav tm="100000">
                                          <p:val>
                                            <p:strVal val="#ppt_h"/>
                                          </p:val>
                                        </p:tav>
                                      </p:tavLst>
                                    </p:anim>
                                    <p:anim calcmode="lin" valueType="num">
                                      <p:cBhvr>
                                        <p:cTn id="569" dur="750" fill="hold"/>
                                        <p:tgtEl>
                                          <p:spTgt spid="1286"/>
                                        </p:tgtEl>
                                        <p:attrNameLst>
                                          <p:attrName>style.rotation</p:attrName>
                                        </p:attrNameLst>
                                      </p:cBhvr>
                                      <p:tavLst>
                                        <p:tav tm="0">
                                          <p:val>
                                            <p:fltVal val="90"/>
                                          </p:val>
                                        </p:tav>
                                        <p:tav tm="100000">
                                          <p:val>
                                            <p:fltVal val="0"/>
                                          </p:val>
                                        </p:tav>
                                      </p:tavLst>
                                    </p:anim>
                                    <p:animEffect transition="in" filter="fade">
                                      <p:cBhvr>
                                        <p:cTn id="570" dur="750"/>
                                        <p:tgtEl>
                                          <p:spTgt spid="1286"/>
                                        </p:tgtEl>
                                      </p:cBhvr>
                                    </p:animEffect>
                                  </p:childTnLst>
                                </p:cTn>
                              </p:par>
                              <p:par>
                                <p:cTn id="571" presetID="31" presetClass="entr" presetSubtype="0" fill="hold" nodeType="withEffect">
                                  <p:stCondLst>
                                    <p:cond delay="500"/>
                                  </p:stCondLst>
                                  <p:childTnLst>
                                    <p:set>
                                      <p:cBhvr>
                                        <p:cTn id="572" dur="1" fill="hold">
                                          <p:stCondLst>
                                            <p:cond delay="0"/>
                                          </p:stCondLst>
                                        </p:cTn>
                                        <p:tgtEl>
                                          <p:spTgt spid="1287"/>
                                        </p:tgtEl>
                                        <p:attrNameLst>
                                          <p:attrName>style.visibility</p:attrName>
                                        </p:attrNameLst>
                                      </p:cBhvr>
                                      <p:to>
                                        <p:strVal val="visible"/>
                                      </p:to>
                                    </p:set>
                                    <p:anim calcmode="lin" valueType="num">
                                      <p:cBhvr>
                                        <p:cTn id="573" dur="750" fill="hold"/>
                                        <p:tgtEl>
                                          <p:spTgt spid="1287"/>
                                        </p:tgtEl>
                                        <p:attrNameLst>
                                          <p:attrName>ppt_w</p:attrName>
                                        </p:attrNameLst>
                                      </p:cBhvr>
                                      <p:tavLst>
                                        <p:tav tm="0">
                                          <p:val>
                                            <p:fltVal val="0"/>
                                          </p:val>
                                        </p:tav>
                                        <p:tav tm="100000">
                                          <p:val>
                                            <p:strVal val="#ppt_w"/>
                                          </p:val>
                                        </p:tav>
                                      </p:tavLst>
                                    </p:anim>
                                    <p:anim calcmode="lin" valueType="num">
                                      <p:cBhvr>
                                        <p:cTn id="574" dur="750" fill="hold"/>
                                        <p:tgtEl>
                                          <p:spTgt spid="1287"/>
                                        </p:tgtEl>
                                        <p:attrNameLst>
                                          <p:attrName>ppt_h</p:attrName>
                                        </p:attrNameLst>
                                      </p:cBhvr>
                                      <p:tavLst>
                                        <p:tav tm="0">
                                          <p:val>
                                            <p:fltVal val="0"/>
                                          </p:val>
                                        </p:tav>
                                        <p:tav tm="100000">
                                          <p:val>
                                            <p:strVal val="#ppt_h"/>
                                          </p:val>
                                        </p:tav>
                                      </p:tavLst>
                                    </p:anim>
                                    <p:anim calcmode="lin" valueType="num">
                                      <p:cBhvr>
                                        <p:cTn id="575" dur="750" fill="hold"/>
                                        <p:tgtEl>
                                          <p:spTgt spid="1287"/>
                                        </p:tgtEl>
                                        <p:attrNameLst>
                                          <p:attrName>style.rotation</p:attrName>
                                        </p:attrNameLst>
                                      </p:cBhvr>
                                      <p:tavLst>
                                        <p:tav tm="0">
                                          <p:val>
                                            <p:fltVal val="90"/>
                                          </p:val>
                                        </p:tav>
                                        <p:tav tm="100000">
                                          <p:val>
                                            <p:fltVal val="0"/>
                                          </p:val>
                                        </p:tav>
                                      </p:tavLst>
                                    </p:anim>
                                    <p:animEffect transition="in" filter="fade">
                                      <p:cBhvr>
                                        <p:cTn id="576" dur="750"/>
                                        <p:tgtEl>
                                          <p:spTgt spid="1287"/>
                                        </p:tgtEl>
                                      </p:cBhvr>
                                    </p:animEffect>
                                  </p:childTnLst>
                                </p:cTn>
                              </p:par>
                              <p:par>
                                <p:cTn id="577" presetID="31" presetClass="entr" presetSubtype="0" fill="hold" nodeType="withEffect">
                                  <p:stCondLst>
                                    <p:cond delay="500"/>
                                  </p:stCondLst>
                                  <p:childTnLst>
                                    <p:set>
                                      <p:cBhvr>
                                        <p:cTn id="578" dur="1" fill="hold">
                                          <p:stCondLst>
                                            <p:cond delay="0"/>
                                          </p:stCondLst>
                                        </p:cTn>
                                        <p:tgtEl>
                                          <p:spTgt spid="1288"/>
                                        </p:tgtEl>
                                        <p:attrNameLst>
                                          <p:attrName>style.visibility</p:attrName>
                                        </p:attrNameLst>
                                      </p:cBhvr>
                                      <p:to>
                                        <p:strVal val="visible"/>
                                      </p:to>
                                    </p:set>
                                    <p:anim calcmode="lin" valueType="num">
                                      <p:cBhvr>
                                        <p:cTn id="579" dur="750" fill="hold"/>
                                        <p:tgtEl>
                                          <p:spTgt spid="1288"/>
                                        </p:tgtEl>
                                        <p:attrNameLst>
                                          <p:attrName>ppt_w</p:attrName>
                                        </p:attrNameLst>
                                      </p:cBhvr>
                                      <p:tavLst>
                                        <p:tav tm="0">
                                          <p:val>
                                            <p:fltVal val="0"/>
                                          </p:val>
                                        </p:tav>
                                        <p:tav tm="100000">
                                          <p:val>
                                            <p:strVal val="#ppt_w"/>
                                          </p:val>
                                        </p:tav>
                                      </p:tavLst>
                                    </p:anim>
                                    <p:anim calcmode="lin" valueType="num">
                                      <p:cBhvr>
                                        <p:cTn id="580" dur="750" fill="hold"/>
                                        <p:tgtEl>
                                          <p:spTgt spid="1288"/>
                                        </p:tgtEl>
                                        <p:attrNameLst>
                                          <p:attrName>ppt_h</p:attrName>
                                        </p:attrNameLst>
                                      </p:cBhvr>
                                      <p:tavLst>
                                        <p:tav tm="0">
                                          <p:val>
                                            <p:fltVal val="0"/>
                                          </p:val>
                                        </p:tav>
                                        <p:tav tm="100000">
                                          <p:val>
                                            <p:strVal val="#ppt_h"/>
                                          </p:val>
                                        </p:tav>
                                      </p:tavLst>
                                    </p:anim>
                                    <p:anim calcmode="lin" valueType="num">
                                      <p:cBhvr>
                                        <p:cTn id="581" dur="750" fill="hold"/>
                                        <p:tgtEl>
                                          <p:spTgt spid="1288"/>
                                        </p:tgtEl>
                                        <p:attrNameLst>
                                          <p:attrName>style.rotation</p:attrName>
                                        </p:attrNameLst>
                                      </p:cBhvr>
                                      <p:tavLst>
                                        <p:tav tm="0">
                                          <p:val>
                                            <p:fltVal val="90"/>
                                          </p:val>
                                        </p:tav>
                                        <p:tav tm="100000">
                                          <p:val>
                                            <p:fltVal val="0"/>
                                          </p:val>
                                        </p:tav>
                                      </p:tavLst>
                                    </p:anim>
                                    <p:animEffect transition="in" filter="fade">
                                      <p:cBhvr>
                                        <p:cTn id="582" dur="750"/>
                                        <p:tgtEl>
                                          <p:spTgt spid="1288"/>
                                        </p:tgtEl>
                                      </p:cBhvr>
                                    </p:animEffect>
                                  </p:childTnLst>
                                </p:cTn>
                              </p:par>
                              <p:par>
                                <p:cTn id="583" presetID="31" presetClass="entr" presetSubtype="0" fill="hold" nodeType="withEffect">
                                  <p:stCondLst>
                                    <p:cond delay="500"/>
                                  </p:stCondLst>
                                  <p:childTnLst>
                                    <p:set>
                                      <p:cBhvr>
                                        <p:cTn id="584" dur="1" fill="hold">
                                          <p:stCondLst>
                                            <p:cond delay="0"/>
                                          </p:stCondLst>
                                        </p:cTn>
                                        <p:tgtEl>
                                          <p:spTgt spid="1289"/>
                                        </p:tgtEl>
                                        <p:attrNameLst>
                                          <p:attrName>style.visibility</p:attrName>
                                        </p:attrNameLst>
                                      </p:cBhvr>
                                      <p:to>
                                        <p:strVal val="visible"/>
                                      </p:to>
                                    </p:set>
                                    <p:anim calcmode="lin" valueType="num">
                                      <p:cBhvr>
                                        <p:cTn id="585" dur="750" fill="hold"/>
                                        <p:tgtEl>
                                          <p:spTgt spid="1289"/>
                                        </p:tgtEl>
                                        <p:attrNameLst>
                                          <p:attrName>ppt_w</p:attrName>
                                        </p:attrNameLst>
                                      </p:cBhvr>
                                      <p:tavLst>
                                        <p:tav tm="0">
                                          <p:val>
                                            <p:fltVal val="0"/>
                                          </p:val>
                                        </p:tav>
                                        <p:tav tm="100000">
                                          <p:val>
                                            <p:strVal val="#ppt_w"/>
                                          </p:val>
                                        </p:tav>
                                      </p:tavLst>
                                    </p:anim>
                                    <p:anim calcmode="lin" valueType="num">
                                      <p:cBhvr>
                                        <p:cTn id="586" dur="750" fill="hold"/>
                                        <p:tgtEl>
                                          <p:spTgt spid="1289"/>
                                        </p:tgtEl>
                                        <p:attrNameLst>
                                          <p:attrName>ppt_h</p:attrName>
                                        </p:attrNameLst>
                                      </p:cBhvr>
                                      <p:tavLst>
                                        <p:tav tm="0">
                                          <p:val>
                                            <p:fltVal val="0"/>
                                          </p:val>
                                        </p:tav>
                                        <p:tav tm="100000">
                                          <p:val>
                                            <p:strVal val="#ppt_h"/>
                                          </p:val>
                                        </p:tav>
                                      </p:tavLst>
                                    </p:anim>
                                    <p:anim calcmode="lin" valueType="num">
                                      <p:cBhvr>
                                        <p:cTn id="587" dur="750" fill="hold"/>
                                        <p:tgtEl>
                                          <p:spTgt spid="1289"/>
                                        </p:tgtEl>
                                        <p:attrNameLst>
                                          <p:attrName>style.rotation</p:attrName>
                                        </p:attrNameLst>
                                      </p:cBhvr>
                                      <p:tavLst>
                                        <p:tav tm="0">
                                          <p:val>
                                            <p:fltVal val="90"/>
                                          </p:val>
                                        </p:tav>
                                        <p:tav tm="100000">
                                          <p:val>
                                            <p:fltVal val="0"/>
                                          </p:val>
                                        </p:tav>
                                      </p:tavLst>
                                    </p:anim>
                                    <p:animEffect transition="in" filter="fade">
                                      <p:cBhvr>
                                        <p:cTn id="588" dur="750"/>
                                        <p:tgtEl>
                                          <p:spTgt spid="1289"/>
                                        </p:tgtEl>
                                      </p:cBhvr>
                                    </p:animEffect>
                                  </p:childTnLst>
                                </p:cTn>
                              </p:par>
                              <p:par>
                                <p:cTn id="589" presetID="31" presetClass="entr" presetSubtype="0" fill="hold" nodeType="withEffect">
                                  <p:stCondLst>
                                    <p:cond delay="500"/>
                                  </p:stCondLst>
                                  <p:childTnLst>
                                    <p:set>
                                      <p:cBhvr>
                                        <p:cTn id="590" dur="1" fill="hold">
                                          <p:stCondLst>
                                            <p:cond delay="0"/>
                                          </p:stCondLst>
                                        </p:cTn>
                                        <p:tgtEl>
                                          <p:spTgt spid="1290"/>
                                        </p:tgtEl>
                                        <p:attrNameLst>
                                          <p:attrName>style.visibility</p:attrName>
                                        </p:attrNameLst>
                                      </p:cBhvr>
                                      <p:to>
                                        <p:strVal val="visible"/>
                                      </p:to>
                                    </p:set>
                                    <p:anim calcmode="lin" valueType="num">
                                      <p:cBhvr>
                                        <p:cTn id="591" dur="750" fill="hold"/>
                                        <p:tgtEl>
                                          <p:spTgt spid="1290"/>
                                        </p:tgtEl>
                                        <p:attrNameLst>
                                          <p:attrName>ppt_w</p:attrName>
                                        </p:attrNameLst>
                                      </p:cBhvr>
                                      <p:tavLst>
                                        <p:tav tm="0">
                                          <p:val>
                                            <p:fltVal val="0"/>
                                          </p:val>
                                        </p:tav>
                                        <p:tav tm="100000">
                                          <p:val>
                                            <p:strVal val="#ppt_w"/>
                                          </p:val>
                                        </p:tav>
                                      </p:tavLst>
                                    </p:anim>
                                    <p:anim calcmode="lin" valueType="num">
                                      <p:cBhvr>
                                        <p:cTn id="592" dur="750" fill="hold"/>
                                        <p:tgtEl>
                                          <p:spTgt spid="1290"/>
                                        </p:tgtEl>
                                        <p:attrNameLst>
                                          <p:attrName>ppt_h</p:attrName>
                                        </p:attrNameLst>
                                      </p:cBhvr>
                                      <p:tavLst>
                                        <p:tav tm="0">
                                          <p:val>
                                            <p:fltVal val="0"/>
                                          </p:val>
                                        </p:tav>
                                        <p:tav tm="100000">
                                          <p:val>
                                            <p:strVal val="#ppt_h"/>
                                          </p:val>
                                        </p:tav>
                                      </p:tavLst>
                                    </p:anim>
                                    <p:anim calcmode="lin" valueType="num">
                                      <p:cBhvr>
                                        <p:cTn id="593" dur="750" fill="hold"/>
                                        <p:tgtEl>
                                          <p:spTgt spid="1290"/>
                                        </p:tgtEl>
                                        <p:attrNameLst>
                                          <p:attrName>style.rotation</p:attrName>
                                        </p:attrNameLst>
                                      </p:cBhvr>
                                      <p:tavLst>
                                        <p:tav tm="0">
                                          <p:val>
                                            <p:fltVal val="90"/>
                                          </p:val>
                                        </p:tav>
                                        <p:tav tm="100000">
                                          <p:val>
                                            <p:fltVal val="0"/>
                                          </p:val>
                                        </p:tav>
                                      </p:tavLst>
                                    </p:anim>
                                    <p:animEffect transition="in" filter="fade">
                                      <p:cBhvr>
                                        <p:cTn id="594" dur="750"/>
                                        <p:tgtEl>
                                          <p:spTgt spid="1290"/>
                                        </p:tgtEl>
                                      </p:cBhvr>
                                    </p:animEffect>
                                  </p:childTnLst>
                                </p:cTn>
                              </p:par>
                              <p:par>
                                <p:cTn id="595" presetID="31" presetClass="entr" presetSubtype="0" fill="hold" nodeType="withEffect">
                                  <p:stCondLst>
                                    <p:cond delay="500"/>
                                  </p:stCondLst>
                                  <p:childTnLst>
                                    <p:set>
                                      <p:cBhvr>
                                        <p:cTn id="596" dur="1" fill="hold">
                                          <p:stCondLst>
                                            <p:cond delay="0"/>
                                          </p:stCondLst>
                                        </p:cTn>
                                        <p:tgtEl>
                                          <p:spTgt spid="1291"/>
                                        </p:tgtEl>
                                        <p:attrNameLst>
                                          <p:attrName>style.visibility</p:attrName>
                                        </p:attrNameLst>
                                      </p:cBhvr>
                                      <p:to>
                                        <p:strVal val="visible"/>
                                      </p:to>
                                    </p:set>
                                    <p:anim calcmode="lin" valueType="num">
                                      <p:cBhvr>
                                        <p:cTn id="597" dur="750" fill="hold"/>
                                        <p:tgtEl>
                                          <p:spTgt spid="1291"/>
                                        </p:tgtEl>
                                        <p:attrNameLst>
                                          <p:attrName>ppt_w</p:attrName>
                                        </p:attrNameLst>
                                      </p:cBhvr>
                                      <p:tavLst>
                                        <p:tav tm="0">
                                          <p:val>
                                            <p:fltVal val="0"/>
                                          </p:val>
                                        </p:tav>
                                        <p:tav tm="100000">
                                          <p:val>
                                            <p:strVal val="#ppt_w"/>
                                          </p:val>
                                        </p:tav>
                                      </p:tavLst>
                                    </p:anim>
                                    <p:anim calcmode="lin" valueType="num">
                                      <p:cBhvr>
                                        <p:cTn id="598" dur="750" fill="hold"/>
                                        <p:tgtEl>
                                          <p:spTgt spid="1291"/>
                                        </p:tgtEl>
                                        <p:attrNameLst>
                                          <p:attrName>ppt_h</p:attrName>
                                        </p:attrNameLst>
                                      </p:cBhvr>
                                      <p:tavLst>
                                        <p:tav tm="0">
                                          <p:val>
                                            <p:fltVal val="0"/>
                                          </p:val>
                                        </p:tav>
                                        <p:tav tm="100000">
                                          <p:val>
                                            <p:strVal val="#ppt_h"/>
                                          </p:val>
                                        </p:tav>
                                      </p:tavLst>
                                    </p:anim>
                                    <p:anim calcmode="lin" valueType="num">
                                      <p:cBhvr>
                                        <p:cTn id="599" dur="750" fill="hold"/>
                                        <p:tgtEl>
                                          <p:spTgt spid="1291"/>
                                        </p:tgtEl>
                                        <p:attrNameLst>
                                          <p:attrName>style.rotation</p:attrName>
                                        </p:attrNameLst>
                                      </p:cBhvr>
                                      <p:tavLst>
                                        <p:tav tm="0">
                                          <p:val>
                                            <p:fltVal val="90"/>
                                          </p:val>
                                        </p:tav>
                                        <p:tav tm="100000">
                                          <p:val>
                                            <p:fltVal val="0"/>
                                          </p:val>
                                        </p:tav>
                                      </p:tavLst>
                                    </p:anim>
                                    <p:animEffect transition="in" filter="fade">
                                      <p:cBhvr>
                                        <p:cTn id="600" dur="750"/>
                                        <p:tgtEl>
                                          <p:spTgt spid="1291"/>
                                        </p:tgtEl>
                                      </p:cBhvr>
                                    </p:animEffect>
                                  </p:childTnLst>
                                </p:cTn>
                              </p:par>
                              <p:par>
                                <p:cTn id="601" presetID="31" presetClass="entr" presetSubtype="0" fill="hold" nodeType="withEffect">
                                  <p:stCondLst>
                                    <p:cond delay="500"/>
                                  </p:stCondLst>
                                  <p:childTnLst>
                                    <p:set>
                                      <p:cBhvr>
                                        <p:cTn id="602" dur="1" fill="hold">
                                          <p:stCondLst>
                                            <p:cond delay="0"/>
                                          </p:stCondLst>
                                        </p:cTn>
                                        <p:tgtEl>
                                          <p:spTgt spid="1311"/>
                                        </p:tgtEl>
                                        <p:attrNameLst>
                                          <p:attrName>style.visibility</p:attrName>
                                        </p:attrNameLst>
                                      </p:cBhvr>
                                      <p:to>
                                        <p:strVal val="visible"/>
                                      </p:to>
                                    </p:set>
                                    <p:anim calcmode="lin" valueType="num">
                                      <p:cBhvr>
                                        <p:cTn id="603" dur="750" fill="hold"/>
                                        <p:tgtEl>
                                          <p:spTgt spid="1311"/>
                                        </p:tgtEl>
                                        <p:attrNameLst>
                                          <p:attrName>ppt_w</p:attrName>
                                        </p:attrNameLst>
                                      </p:cBhvr>
                                      <p:tavLst>
                                        <p:tav tm="0">
                                          <p:val>
                                            <p:fltVal val="0"/>
                                          </p:val>
                                        </p:tav>
                                        <p:tav tm="100000">
                                          <p:val>
                                            <p:strVal val="#ppt_w"/>
                                          </p:val>
                                        </p:tav>
                                      </p:tavLst>
                                    </p:anim>
                                    <p:anim calcmode="lin" valueType="num">
                                      <p:cBhvr>
                                        <p:cTn id="604" dur="750" fill="hold"/>
                                        <p:tgtEl>
                                          <p:spTgt spid="1311"/>
                                        </p:tgtEl>
                                        <p:attrNameLst>
                                          <p:attrName>ppt_h</p:attrName>
                                        </p:attrNameLst>
                                      </p:cBhvr>
                                      <p:tavLst>
                                        <p:tav tm="0">
                                          <p:val>
                                            <p:fltVal val="0"/>
                                          </p:val>
                                        </p:tav>
                                        <p:tav tm="100000">
                                          <p:val>
                                            <p:strVal val="#ppt_h"/>
                                          </p:val>
                                        </p:tav>
                                      </p:tavLst>
                                    </p:anim>
                                    <p:anim calcmode="lin" valueType="num">
                                      <p:cBhvr>
                                        <p:cTn id="605" dur="750" fill="hold"/>
                                        <p:tgtEl>
                                          <p:spTgt spid="1311"/>
                                        </p:tgtEl>
                                        <p:attrNameLst>
                                          <p:attrName>style.rotation</p:attrName>
                                        </p:attrNameLst>
                                      </p:cBhvr>
                                      <p:tavLst>
                                        <p:tav tm="0">
                                          <p:val>
                                            <p:fltVal val="90"/>
                                          </p:val>
                                        </p:tav>
                                        <p:tav tm="100000">
                                          <p:val>
                                            <p:fltVal val="0"/>
                                          </p:val>
                                        </p:tav>
                                      </p:tavLst>
                                    </p:anim>
                                    <p:animEffect transition="in" filter="fade">
                                      <p:cBhvr>
                                        <p:cTn id="606" dur="750"/>
                                        <p:tgtEl>
                                          <p:spTgt spid="1311"/>
                                        </p:tgtEl>
                                      </p:cBhvr>
                                    </p:animEffect>
                                  </p:childTnLst>
                                </p:cTn>
                              </p:par>
                              <p:par>
                                <p:cTn id="607" presetID="31" presetClass="entr" presetSubtype="0" fill="hold" nodeType="withEffect">
                                  <p:stCondLst>
                                    <p:cond delay="500"/>
                                  </p:stCondLst>
                                  <p:childTnLst>
                                    <p:set>
                                      <p:cBhvr>
                                        <p:cTn id="608" dur="1" fill="hold">
                                          <p:stCondLst>
                                            <p:cond delay="0"/>
                                          </p:stCondLst>
                                        </p:cTn>
                                        <p:tgtEl>
                                          <p:spTgt spid="1312"/>
                                        </p:tgtEl>
                                        <p:attrNameLst>
                                          <p:attrName>style.visibility</p:attrName>
                                        </p:attrNameLst>
                                      </p:cBhvr>
                                      <p:to>
                                        <p:strVal val="visible"/>
                                      </p:to>
                                    </p:set>
                                    <p:anim calcmode="lin" valueType="num">
                                      <p:cBhvr>
                                        <p:cTn id="609" dur="750" fill="hold"/>
                                        <p:tgtEl>
                                          <p:spTgt spid="1312"/>
                                        </p:tgtEl>
                                        <p:attrNameLst>
                                          <p:attrName>ppt_w</p:attrName>
                                        </p:attrNameLst>
                                      </p:cBhvr>
                                      <p:tavLst>
                                        <p:tav tm="0">
                                          <p:val>
                                            <p:fltVal val="0"/>
                                          </p:val>
                                        </p:tav>
                                        <p:tav tm="100000">
                                          <p:val>
                                            <p:strVal val="#ppt_w"/>
                                          </p:val>
                                        </p:tav>
                                      </p:tavLst>
                                    </p:anim>
                                    <p:anim calcmode="lin" valueType="num">
                                      <p:cBhvr>
                                        <p:cTn id="610" dur="750" fill="hold"/>
                                        <p:tgtEl>
                                          <p:spTgt spid="1312"/>
                                        </p:tgtEl>
                                        <p:attrNameLst>
                                          <p:attrName>ppt_h</p:attrName>
                                        </p:attrNameLst>
                                      </p:cBhvr>
                                      <p:tavLst>
                                        <p:tav tm="0">
                                          <p:val>
                                            <p:fltVal val="0"/>
                                          </p:val>
                                        </p:tav>
                                        <p:tav tm="100000">
                                          <p:val>
                                            <p:strVal val="#ppt_h"/>
                                          </p:val>
                                        </p:tav>
                                      </p:tavLst>
                                    </p:anim>
                                    <p:anim calcmode="lin" valueType="num">
                                      <p:cBhvr>
                                        <p:cTn id="611" dur="750" fill="hold"/>
                                        <p:tgtEl>
                                          <p:spTgt spid="1312"/>
                                        </p:tgtEl>
                                        <p:attrNameLst>
                                          <p:attrName>style.rotation</p:attrName>
                                        </p:attrNameLst>
                                      </p:cBhvr>
                                      <p:tavLst>
                                        <p:tav tm="0">
                                          <p:val>
                                            <p:fltVal val="90"/>
                                          </p:val>
                                        </p:tav>
                                        <p:tav tm="100000">
                                          <p:val>
                                            <p:fltVal val="0"/>
                                          </p:val>
                                        </p:tav>
                                      </p:tavLst>
                                    </p:anim>
                                    <p:animEffect transition="in" filter="fade">
                                      <p:cBhvr>
                                        <p:cTn id="612" dur="750"/>
                                        <p:tgtEl>
                                          <p:spTgt spid="1312"/>
                                        </p:tgtEl>
                                      </p:cBhvr>
                                    </p:animEffect>
                                  </p:childTnLst>
                                </p:cTn>
                              </p:par>
                              <p:par>
                                <p:cTn id="613" presetID="31" presetClass="entr" presetSubtype="0" fill="hold" nodeType="withEffect">
                                  <p:stCondLst>
                                    <p:cond delay="500"/>
                                  </p:stCondLst>
                                  <p:childTnLst>
                                    <p:set>
                                      <p:cBhvr>
                                        <p:cTn id="614" dur="1" fill="hold">
                                          <p:stCondLst>
                                            <p:cond delay="0"/>
                                          </p:stCondLst>
                                        </p:cTn>
                                        <p:tgtEl>
                                          <p:spTgt spid="1313"/>
                                        </p:tgtEl>
                                        <p:attrNameLst>
                                          <p:attrName>style.visibility</p:attrName>
                                        </p:attrNameLst>
                                      </p:cBhvr>
                                      <p:to>
                                        <p:strVal val="visible"/>
                                      </p:to>
                                    </p:set>
                                    <p:anim calcmode="lin" valueType="num">
                                      <p:cBhvr>
                                        <p:cTn id="615" dur="750" fill="hold"/>
                                        <p:tgtEl>
                                          <p:spTgt spid="1313"/>
                                        </p:tgtEl>
                                        <p:attrNameLst>
                                          <p:attrName>ppt_w</p:attrName>
                                        </p:attrNameLst>
                                      </p:cBhvr>
                                      <p:tavLst>
                                        <p:tav tm="0">
                                          <p:val>
                                            <p:fltVal val="0"/>
                                          </p:val>
                                        </p:tav>
                                        <p:tav tm="100000">
                                          <p:val>
                                            <p:strVal val="#ppt_w"/>
                                          </p:val>
                                        </p:tav>
                                      </p:tavLst>
                                    </p:anim>
                                    <p:anim calcmode="lin" valueType="num">
                                      <p:cBhvr>
                                        <p:cTn id="616" dur="750" fill="hold"/>
                                        <p:tgtEl>
                                          <p:spTgt spid="1313"/>
                                        </p:tgtEl>
                                        <p:attrNameLst>
                                          <p:attrName>ppt_h</p:attrName>
                                        </p:attrNameLst>
                                      </p:cBhvr>
                                      <p:tavLst>
                                        <p:tav tm="0">
                                          <p:val>
                                            <p:fltVal val="0"/>
                                          </p:val>
                                        </p:tav>
                                        <p:tav tm="100000">
                                          <p:val>
                                            <p:strVal val="#ppt_h"/>
                                          </p:val>
                                        </p:tav>
                                      </p:tavLst>
                                    </p:anim>
                                    <p:anim calcmode="lin" valueType="num">
                                      <p:cBhvr>
                                        <p:cTn id="617" dur="750" fill="hold"/>
                                        <p:tgtEl>
                                          <p:spTgt spid="1313"/>
                                        </p:tgtEl>
                                        <p:attrNameLst>
                                          <p:attrName>style.rotation</p:attrName>
                                        </p:attrNameLst>
                                      </p:cBhvr>
                                      <p:tavLst>
                                        <p:tav tm="0">
                                          <p:val>
                                            <p:fltVal val="90"/>
                                          </p:val>
                                        </p:tav>
                                        <p:tav tm="100000">
                                          <p:val>
                                            <p:fltVal val="0"/>
                                          </p:val>
                                        </p:tav>
                                      </p:tavLst>
                                    </p:anim>
                                    <p:animEffect transition="in" filter="fade">
                                      <p:cBhvr>
                                        <p:cTn id="618" dur="750"/>
                                        <p:tgtEl>
                                          <p:spTgt spid="1313"/>
                                        </p:tgtEl>
                                      </p:cBhvr>
                                    </p:animEffect>
                                  </p:childTnLst>
                                </p:cTn>
                              </p:par>
                              <p:par>
                                <p:cTn id="619" presetID="31" presetClass="entr" presetSubtype="0" fill="hold" nodeType="withEffect">
                                  <p:stCondLst>
                                    <p:cond delay="500"/>
                                  </p:stCondLst>
                                  <p:childTnLst>
                                    <p:set>
                                      <p:cBhvr>
                                        <p:cTn id="620" dur="1" fill="hold">
                                          <p:stCondLst>
                                            <p:cond delay="0"/>
                                          </p:stCondLst>
                                        </p:cTn>
                                        <p:tgtEl>
                                          <p:spTgt spid="1314"/>
                                        </p:tgtEl>
                                        <p:attrNameLst>
                                          <p:attrName>style.visibility</p:attrName>
                                        </p:attrNameLst>
                                      </p:cBhvr>
                                      <p:to>
                                        <p:strVal val="visible"/>
                                      </p:to>
                                    </p:set>
                                    <p:anim calcmode="lin" valueType="num">
                                      <p:cBhvr>
                                        <p:cTn id="621" dur="750" fill="hold"/>
                                        <p:tgtEl>
                                          <p:spTgt spid="1314"/>
                                        </p:tgtEl>
                                        <p:attrNameLst>
                                          <p:attrName>ppt_w</p:attrName>
                                        </p:attrNameLst>
                                      </p:cBhvr>
                                      <p:tavLst>
                                        <p:tav tm="0">
                                          <p:val>
                                            <p:fltVal val="0"/>
                                          </p:val>
                                        </p:tav>
                                        <p:tav tm="100000">
                                          <p:val>
                                            <p:strVal val="#ppt_w"/>
                                          </p:val>
                                        </p:tav>
                                      </p:tavLst>
                                    </p:anim>
                                    <p:anim calcmode="lin" valueType="num">
                                      <p:cBhvr>
                                        <p:cTn id="622" dur="750" fill="hold"/>
                                        <p:tgtEl>
                                          <p:spTgt spid="1314"/>
                                        </p:tgtEl>
                                        <p:attrNameLst>
                                          <p:attrName>ppt_h</p:attrName>
                                        </p:attrNameLst>
                                      </p:cBhvr>
                                      <p:tavLst>
                                        <p:tav tm="0">
                                          <p:val>
                                            <p:fltVal val="0"/>
                                          </p:val>
                                        </p:tav>
                                        <p:tav tm="100000">
                                          <p:val>
                                            <p:strVal val="#ppt_h"/>
                                          </p:val>
                                        </p:tav>
                                      </p:tavLst>
                                    </p:anim>
                                    <p:anim calcmode="lin" valueType="num">
                                      <p:cBhvr>
                                        <p:cTn id="623" dur="750" fill="hold"/>
                                        <p:tgtEl>
                                          <p:spTgt spid="1314"/>
                                        </p:tgtEl>
                                        <p:attrNameLst>
                                          <p:attrName>style.rotation</p:attrName>
                                        </p:attrNameLst>
                                      </p:cBhvr>
                                      <p:tavLst>
                                        <p:tav tm="0">
                                          <p:val>
                                            <p:fltVal val="90"/>
                                          </p:val>
                                        </p:tav>
                                        <p:tav tm="100000">
                                          <p:val>
                                            <p:fltVal val="0"/>
                                          </p:val>
                                        </p:tav>
                                      </p:tavLst>
                                    </p:anim>
                                    <p:animEffect transition="in" filter="fade">
                                      <p:cBhvr>
                                        <p:cTn id="624" dur="750"/>
                                        <p:tgtEl>
                                          <p:spTgt spid="1314"/>
                                        </p:tgtEl>
                                      </p:cBhvr>
                                    </p:animEffect>
                                  </p:childTnLst>
                                </p:cTn>
                              </p:par>
                              <p:par>
                                <p:cTn id="625" presetID="31" presetClass="entr" presetSubtype="0" fill="hold" nodeType="withEffect">
                                  <p:stCondLst>
                                    <p:cond delay="500"/>
                                  </p:stCondLst>
                                  <p:childTnLst>
                                    <p:set>
                                      <p:cBhvr>
                                        <p:cTn id="626" dur="1" fill="hold">
                                          <p:stCondLst>
                                            <p:cond delay="0"/>
                                          </p:stCondLst>
                                        </p:cTn>
                                        <p:tgtEl>
                                          <p:spTgt spid="1315"/>
                                        </p:tgtEl>
                                        <p:attrNameLst>
                                          <p:attrName>style.visibility</p:attrName>
                                        </p:attrNameLst>
                                      </p:cBhvr>
                                      <p:to>
                                        <p:strVal val="visible"/>
                                      </p:to>
                                    </p:set>
                                    <p:anim calcmode="lin" valueType="num">
                                      <p:cBhvr>
                                        <p:cTn id="627" dur="750" fill="hold"/>
                                        <p:tgtEl>
                                          <p:spTgt spid="1315"/>
                                        </p:tgtEl>
                                        <p:attrNameLst>
                                          <p:attrName>ppt_w</p:attrName>
                                        </p:attrNameLst>
                                      </p:cBhvr>
                                      <p:tavLst>
                                        <p:tav tm="0">
                                          <p:val>
                                            <p:fltVal val="0"/>
                                          </p:val>
                                        </p:tav>
                                        <p:tav tm="100000">
                                          <p:val>
                                            <p:strVal val="#ppt_w"/>
                                          </p:val>
                                        </p:tav>
                                      </p:tavLst>
                                    </p:anim>
                                    <p:anim calcmode="lin" valueType="num">
                                      <p:cBhvr>
                                        <p:cTn id="628" dur="750" fill="hold"/>
                                        <p:tgtEl>
                                          <p:spTgt spid="1315"/>
                                        </p:tgtEl>
                                        <p:attrNameLst>
                                          <p:attrName>ppt_h</p:attrName>
                                        </p:attrNameLst>
                                      </p:cBhvr>
                                      <p:tavLst>
                                        <p:tav tm="0">
                                          <p:val>
                                            <p:fltVal val="0"/>
                                          </p:val>
                                        </p:tav>
                                        <p:tav tm="100000">
                                          <p:val>
                                            <p:strVal val="#ppt_h"/>
                                          </p:val>
                                        </p:tav>
                                      </p:tavLst>
                                    </p:anim>
                                    <p:anim calcmode="lin" valueType="num">
                                      <p:cBhvr>
                                        <p:cTn id="629" dur="750" fill="hold"/>
                                        <p:tgtEl>
                                          <p:spTgt spid="1315"/>
                                        </p:tgtEl>
                                        <p:attrNameLst>
                                          <p:attrName>style.rotation</p:attrName>
                                        </p:attrNameLst>
                                      </p:cBhvr>
                                      <p:tavLst>
                                        <p:tav tm="0">
                                          <p:val>
                                            <p:fltVal val="90"/>
                                          </p:val>
                                        </p:tav>
                                        <p:tav tm="100000">
                                          <p:val>
                                            <p:fltVal val="0"/>
                                          </p:val>
                                        </p:tav>
                                      </p:tavLst>
                                    </p:anim>
                                    <p:animEffect transition="in" filter="fade">
                                      <p:cBhvr>
                                        <p:cTn id="630" dur="750"/>
                                        <p:tgtEl>
                                          <p:spTgt spid="1315"/>
                                        </p:tgtEl>
                                      </p:cBhvr>
                                    </p:animEffect>
                                  </p:childTnLst>
                                </p:cTn>
                              </p:par>
                              <p:par>
                                <p:cTn id="631" presetID="31" presetClass="entr" presetSubtype="0" fill="hold" nodeType="withEffect">
                                  <p:stCondLst>
                                    <p:cond delay="500"/>
                                  </p:stCondLst>
                                  <p:childTnLst>
                                    <p:set>
                                      <p:cBhvr>
                                        <p:cTn id="632" dur="1" fill="hold">
                                          <p:stCondLst>
                                            <p:cond delay="0"/>
                                          </p:stCondLst>
                                        </p:cTn>
                                        <p:tgtEl>
                                          <p:spTgt spid="1316"/>
                                        </p:tgtEl>
                                        <p:attrNameLst>
                                          <p:attrName>style.visibility</p:attrName>
                                        </p:attrNameLst>
                                      </p:cBhvr>
                                      <p:to>
                                        <p:strVal val="visible"/>
                                      </p:to>
                                    </p:set>
                                    <p:anim calcmode="lin" valueType="num">
                                      <p:cBhvr>
                                        <p:cTn id="633" dur="750" fill="hold"/>
                                        <p:tgtEl>
                                          <p:spTgt spid="1316"/>
                                        </p:tgtEl>
                                        <p:attrNameLst>
                                          <p:attrName>ppt_w</p:attrName>
                                        </p:attrNameLst>
                                      </p:cBhvr>
                                      <p:tavLst>
                                        <p:tav tm="0">
                                          <p:val>
                                            <p:fltVal val="0"/>
                                          </p:val>
                                        </p:tav>
                                        <p:tav tm="100000">
                                          <p:val>
                                            <p:strVal val="#ppt_w"/>
                                          </p:val>
                                        </p:tav>
                                      </p:tavLst>
                                    </p:anim>
                                    <p:anim calcmode="lin" valueType="num">
                                      <p:cBhvr>
                                        <p:cTn id="634" dur="750" fill="hold"/>
                                        <p:tgtEl>
                                          <p:spTgt spid="1316"/>
                                        </p:tgtEl>
                                        <p:attrNameLst>
                                          <p:attrName>ppt_h</p:attrName>
                                        </p:attrNameLst>
                                      </p:cBhvr>
                                      <p:tavLst>
                                        <p:tav tm="0">
                                          <p:val>
                                            <p:fltVal val="0"/>
                                          </p:val>
                                        </p:tav>
                                        <p:tav tm="100000">
                                          <p:val>
                                            <p:strVal val="#ppt_h"/>
                                          </p:val>
                                        </p:tav>
                                      </p:tavLst>
                                    </p:anim>
                                    <p:anim calcmode="lin" valueType="num">
                                      <p:cBhvr>
                                        <p:cTn id="635" dur="750" fill="hold"/>
                                        <p:tgtEl>
                                          <p:spTgt spid="1316"/>
                                        </p:tgtEl>
                                        <p:attrNameLst>
                                          <p:attrName>style.rotation</p:attrName>
                                        </p:attrNameLst>
                                      </p:cBhvr>
                                      <p:tavLst>
                                        <p:tav tm="0">
                                          <p:val>
                                            <p:fltVal val="90"/>
                                          </p:val>
                                        </p:tav>
                                        <p:tav tm="100000">
                                          <p:val>
                                            <p:fltVal val="0"/>
                                          </p:val>
                                        </p:tav>
                                      </p:tavLst>
                                    </p:anim>
                                    <p:animEffect transition="in" filter="fade">
                                      <p:cBhvr>
                                        <p:cTn id="636" dur="750"/>
                                        <p:tgtEl>
                                          <p:spTgt spid="1316"/>
                                        </p:tgtEl>
                                      </p:cBhvr>
                                    </p:animEffect>
                                  </p:childTnLst>
                                </p:cTn>
                              </p:par>
                              <p:par>
                                <p:cTn id="637" presetID="31" presetClass="entr" presetSubtype="0" fill="hold" nodeType="withEffect">
                                  <p:stCondLst>
                                    <p:cond delay="500"/>
                                  </p:stCondLst>
                                  <p:childTnLst>
                                    <p:set>
                                      <p:cBhvr>
                                        <p:cTn id="638" dur="1" fill="hold">
                                          <p:stCondLst>
                                            <p:cond delay="0"/>
                                          </p:stCondLst>
                                        </p:cTn>
                                        <p:tgtEl>
                                          <p:spTgt spid="1317"/>
                                        </p:tgtEl>
                                        <p:attrNameLst>
                                          <p:attrName>style.visibility</p:attrName>
                                        </p:attrNameLst>
                                      </p:cBhvr>
                                      <p:to>
                                        <p:strVal val="visible"/>
                                      </p:to>
                                    </p:set>
                                    <p:anim calcmode="lin" valueType="num">
                                      <p:cBhvr>
                                        <p:cTn id="639" dur="750" fill="hold"/>
                                        <p:tgtEl>
                                          <p:spTgt spid="1317"/>
                                        </p:tgtEl>
                                        <p:attrNameLst>
                                          <p:attrName>ppt_w</p:attrName>
                                        </p:attrNameLst>
                                      </p:cBhvr>
                                      <p:tavLst>
                                        <p:tav tm="0">
                                          <p:val>
                                            <p:fltVal val="0"/>
                                          </p:val>
                                        </p:tav>
                                        <p:tav tm="100000">
                                          <p:val>
                                            <p:strVal val="#ppt_w"/>
                                          </p:val>
                                        </p:tav>
                                      </p:tavLst>
                                    </p:anim>
                                    <p:anim calcmode="lin" valueType="num">
                                      <p:cBhvr>
                                        <p:cTn id="640" dur="750" fill="hold"/>
                                        <p:tgtEl>
                                          <p:spTgt spid="1317"/>
                                        </p:tgtEl>
                                        <p:attrNameLst>
                                          <p:attrName>ppt_h</p:attrName>
                                        </p:attrNameLst>
                                      </p:cBhvr>
                                      <p:tavLst>
                                        <p:tav tm="0">
                                          <p:val>
                                            <p:fltVal val="0"/>
                                          </p:val>
                                        </p:tav>
                                        <p:tav tm="100000">
                                          <p:val>
                                            <p:strVal val="#ppt_h"/>
                                          </p:val>
                                        </p:tav>
                                      </p:tavLst>
                                    </p:anim>
                                    <p:anim calcmode="lin" valueType="num">
                                      <p:cBhvr>
                                        <p:cTn id="641" dur="750" fill="hold"/>
                                        <p:tgtEl>
                                          <p:spTgt spid="1317"/>
                                        </p:tgtEl>
                                        <p:attrNameLst>
                                          <p:attrName>style.rotation</p:attrName>
                                        </p:attrNameLst>
                                      </p:cBhvr>
                                      <p:tavLst>
                                        <p:tav tm="0">
                                          <p:val>
                                            <p:fltVal val="90"/>
                                          </p:val>
                                        </p:tav>
                                        <p:tav tm="100000">
                                          <p:val>
                                            <p:fltVal val="0"/>
                                          </p:val>
                                        </p:tav>
                                      </p:tavLst>
                                    </p:anim>
                                    <p:animEffect transition="in" filter="fade">
                                      <p:cBhvr>
                                        <p:cTn id="642" dur="750"/>
                                        <p:tgtEl>
                                          <p:spTgt spid="1317"/>
                                        </p:tgtEl>
                                      </p:cBhvr>
                                    </p:animEffect>
                                  </p:childTnLst>
                                </p:cTn>
                              </p:par>
                              <p:par>
                                <p:cTn id="643" presetID="31" presetClass="entr" presetSubtype="0" fill="hold" nodeType="withEffect">
                                  <p:stCondLst>
                                    <p:cond delay="500"/>
                                  </p:stCondLst>
                                  <p:childTnLst>
                                    <p:set>
                                      <p:cBhvr>
                                        <p:cTn id="644" dur="1" fill="hold">
                                          <p:stCondLst>
                                            <p:cond delay="0"/>
                                          </p:stCondLst>
                                        </p:cTn>
                                        <p:tgtEl>
                                          <p:spTgt spid="1318"/>
                                        </p:tgtEl>
                                        <p:attrNameLst>
                                          <p:attrName>style.visibility</p:attrName>
                                        </p:attrNameLst>
                                      </p:cBhvr>
                                      <p:to>
                                        <p:strVal val="visible"/>
                                      </p:to>
                                    </p:set>
                                    <p:anim calcmode="lin" valueType="num">
                                      <p:cBhvr>
                                        <p:cTn id="645" dur="750" fill="hold"/>
                                        <p:tgtEl>
                                          <p:spTgt spid="1318"/>
                                        </p:tgtEl>
                                        <p:attrNameLst>
                                          <p:attrName>ppt_w</p:attrName>
                                        </p:attrNameLst>
                                      </p:cBhvr>
                                      <p:tavLst>
                                        <p:tav tm="0">
                                          <p:val>
                                            <p:fltVal val="0"/>
                                          </p:val>
                                        </p:tav>
                                        <p:tav tm="100000">
                                          <p:val>
                                            <p:strVal val="#ppt_w"/>
                                          </p:val>
                                        </p:tav>
                                      </p:tavLst>
                                    </p:anim>
                                    <p:anim calcmode="lin" valueType="num">
                                      <p:cBhvr>
                                        <p:cTn id="646" dur="750" fill="hold"/>
                                        <p:tgtEl>
                                          <p:spTgt spid="1318"/>
                                        </p:tgtEl>
                                        <p:attrNameLst>
                                          <p:attrName>ppt_h</p:attrName>
                                        </p:attrNameLst>
                                      </p:cBhvr>
                                      <p:tavLst>
                                        <p:tav tm="0">
                                          <p:val>
                                            <p:fltVal val="0"/>
                                          </p:val>
                                        </p:tav>
                                        <p:tav tm="100000">
                                          <p:val>
                                            <p:strVal val="#ppt_h"/>
                                          </p:val>
                                        </p:tav>
                                      </p:tavLst>
                                    </p:anim>
                                    <p:anim calcmode="lin" valueType="num">
                                      <p:cBhvr>
                                        <p:cTn id="647" dur="750" fill="hold"/>
                                        <p:tgtEl>
                                          <p:spTgt spid="1318"/>
                                        </p:tgtEl>
                                        <p:attrNameLst>
                                          <p:attrName>style.rotation</p:attrName>
                                        </p:attrNameLst>
                                      </p:cBhvr>
                                      <p:tavLst>
                                        <p:tav tm="0">
                                          <p:val>
                                            <p:fltVal val="90"/>
                                          </p:val>
                                        </p:tav>
                                        <p:tav tm="100000">
                                          <p:val>
                                            <p:fltVal val="0"/>
                                          </p:val>
                                        </p:tav>
                                      </p:tavLst>
                                    </p:anim>
                                    <p:animEffect transition="in" filter="fade">
                                      <p:cBhvr>
                                        <p:cTn id="648" dur="750"/>
                                        <p:tgtEl>
                                          <p:spTgt spid="1318"/>
                                        </p:tgtEl>
                                      </p:cBhvr>
                                    </p:animEffect>
                                  </p:childTnLst>
                                </p:cTn>
                              </p:par>
                              <p:par>
                                <p:cTn id="649" presetID="31" presetClass="entr" presetSubtype="0" fill="hold" nodeType="withEffect">
                                  <p:stCondLst>
                                    <p:cond delay="500"/>
                                  </p:stCondLst>
                                  <p:childTnLst>
                                    <p:set>
                                      <p:cBhvr>
                                        <p:cTn id="650" dur="1" fill="hold">
                                          <p:stCondLst>
                                            <p:cond delay="0"/>
                                          </p:stCondLst>
                                        </p:cTn>
                                        <p:tgtEl>
                                          <p:spTgt spid="1319"/>
                                        </p:tgtEl>
                                        <p:attrNameLst>
                                          <p:attrName>style.visibility</p:attrName>
                                        </p:attrNameLst>
                                      </p:cBhvr>
                                      <p:to>
                                        <p:strVal val="visible"/>
                                      </p:to>
                                    </p:set>
                                    <p:anim calcmode="lin" valueType="num">
                                      <p:cBhvr>
                                        <p:cTn id="651" dur="750" fill="hold"/>
                                        <p:tgtEl>
                                          <p:spTgt spid="1319"/>
                                        </p:tgtEl>
                                        <p:attrNameLst>
                                          <p:attrName>ppt_w</p:attrName>
                                        </p:attrNameLst>
                                      </p:cBhvr>
                                      <p:tavLst>
                                        <p:tav tm="0">
                                          <p:val>
                                            <p:fltVal val="0"/>
                                          </p:val>
                                        </p:tav>
                                        <p:tav tm="100000">
                                          <p:val>
                                            <p:strVal val="#ppt_w"/>
                                          </p:val>
                                        </p:tav>
                                      </p:tavLst>
                                    </p:anim>
                                    <p:anim calcmode="lin" valueType="num">
                                      <p:cBhvr>
                                        <p:cTn id="652" dur="750" fill="hold"/>
                                        <p:tgtEl>
                                          <p:spTgt spid="1319"/>
                                        </p:tgtEl>
                                        <p:attrNameLst>
                                          <p:attrName>ppt_h</p:attrName>
                                        </p:attrNameLst>
                                      </p:cBhvr>
                                      <p:tavLst>
                                        <p:tav tm="0">
                                          <p:val>
                                            <p:fltVal val="0"/>
                                          </p:val>
                                        </p:tav>
                                        <p:tav tm="100000">
                                          <p:val>
                                            <p:strVal val="#ppt_h"/>
                                          </p:val>
                                        </p:tav>
                                      </p:tavLst>
                                    </p:anim>
                                    <p:anim calcmode="lin" valueType="num">
                                      <p:cBhvr>
                                        <p:cTn id="653" dur="750" fill="hold"/>
                                        <p:tgtEl>
                                          <p:spTgt spid="1319"/>
                                        </p:tgtEl>
                                        <p:attrNameLst>
                                          <p:attrName>style.rotation</p:attrName>
                                        </p:attrNameLst>
                                      </p:cBhvr>
                                      <p:tavLst>
                                        <p:tav tm="0">
                                          <p:val>
                                            <p:fltVal val="90"/>
                                          </p:val>
                                        </p:tav>
                                        <p:tav tm="100000">
                                          <p:val>
                                            <p:fltVal val="0"/>
                                          </p:val>
                                        </p:tav>
                                      </p:tavLst>
                                    </p:anim>
                                    <p:animEffect transition="in" filter="fade">
                                      <p:cBhvr>
                                        <p:cTn id="654" dur="750"/>
                                        <p:tgtEl>
                                          <p:spTgt spid="1319"/>
                                        </p:tgtEl>
                                      </p:cBhvr>
                                    </p:animEffect>
                                  </p:childTnLst>
                                </p:cTn>
                              </p:par>
                              <p:par>
                                <p:cTn id="655" presetID="31" presetClass="entr" presetSubtype="0" fill="hold" nodeType="withEffect">
                                  <p:stCondLst>
                                    <p:cond delay="500"/>
                                  </p:stCondLst>
                                  <p:childTnLst>
                                    <p:set>
                                      <p:cBhvr>
                                        <p:cTn id="656" dur="1" fill="hold">
                                          <p:stCondLst>
                                            <p:cond delay="0"/>
                                          </p:stCondLst>
                                        </p:cTn>
                                        <p:tgtEl>
                                          <p:spTgt spid="1339"/>
                                        </p:tgtEl>
                                        <p:attrNameLst>
                                          <p:attrName>style.visibility</p:attrName>
                                        </p:attrNameLst>
                                      </p:cBhvr>
                                      <p:to>
                                        <p:strVal val="visible"/>
                                      </p:to>
                                    </p:set>
                                    <p:anim calcmode="lin" valueType="num">
                                      <p:cBhvr>
                                        <p:cTn id="657" dur="750" fill="hold"/>
                                        <p:tgtEl>
                                          <p:spTgt spid="1339"/>
                                        </p:tgtEl>
                                        <p:attrNameLst>
                                          <p:attrName>ppt_w</p:attrName>
                                        </p:attrNameLst>
                                      </p:cBhvr>
                                      <p:tavLst>
                                        <p:tav tm="0">
                                          <p:val>
                                            <p:fltVal val="0"/>
                                          </p:val>
                                        </p:tav>
                                        <p:tav tm="100000">
                                          <p:val>
                                            <p:strVal val="#ppt_w"/>
                                          </p:val>
                                        </p:tav>
                                      </p:tavLst>
                                    </p:anim>
                                    <p:anim calcmode="lin" valueType="num">
                                      <p:cBhvr>
                                        <p:cTn id="658" dur="750" fill="hold"/>
                                        <p:tgtEl>
                                          <p:spTgt spid="1339"/>
                                        </p:tgtEl>
                                        <p:attrNameLst>
                                          <p:attrName>ppt_h</p:attrName>
                                        </p:attrNameLst>
                                      </p:cBhvr>
                                      <p:tavLst>
                                        <p:tav tm="0">
                                          <p:val>
                                            <p:fltVal val="0"/>
                                          </p:val>
                                        </p:tav>
                                        <p:tav tm="100000">
                                          <p:val>
                                            <p:strVal val="#ppt_h"/>
                                          </p:val>
                                        </p:tav>
                                      </p:tavLst>
                                    </p:anim>
                                    <p:anim calcmode="lin" valueType="num">
                                      <p:cBhvr>
                                        <p:cTn id="659" dur="750" fill="hold"/>
                                        <p:tgtEl>
                                          <p:spTgt spid="1339"/>
                                        </p:tgtEl>
                                        <p:attrNameLst>
                                          <p:attrName>style.rotation</p:attrName>
                                        </p:attrNameLst>
                                      </p:cBhvr>
                                      <p:tavLst>
                                        <p:tav tm="0">
                                          <p:val>
                                            <p:fltVal val="90"/>
                                          </p:val>
                                        </p:tav>
                                        <p:tav tm="100000">
                                          <p:val>
                                            <p:fltVal val="0"/>
                                          </p:val>
                                        </p:tav>
                                      </p:tavLst>
                                    </p:anim>
                                    <p:animEffect transition="in" filter="fade">
                                      <p:cBhvr>
                                        <p:cTn id="660" dur="750"/>
                                        <p:tgtEl>
                                          <p:spTgt spid="1339"/>
                                        </p:tgtEl>
                                      </p:cBhvr>
                                    </p:animEffect>
                                  </p:childTnLst>
                                </p:cTn>
                              </p:par>
                              <p:par>
                                <p:cTn id="661" presetID="31" presetClass="entr" presetSubtype="0" fill="hold" nodeType="withEffect">
                                  <p:stCondLst>
                                    <p:cond delay="500"/>
                                  </p:stCondLst>
                                  <p:childTnLst>
                                    <p:set>
                                      <p:cBhvr>
                                        <p:cTn id="662" dur="1" fill="hold">
                                          <p:stCondLst>
                                            <p:cond delay="0"/>
                                          </p:stCondLst>
                                        </p:cTn>
                                        <p:tgtEl>
                                          <p:spTgt spid="1340"/>
                                        </p:tgtEl>
                                        <p:attrNameLst>
                                          <p:attrName>style.visibility</p:attrName>
                                        </p:attrNameLst>
                                      </p:cBhvr>
                                      <p:to>
                                        <p:strVal val="visible"/>
                                      </p:to>
                                    </p:set>
                                    <p:anim calcmode="lin" valueType="num">
                                      <p:cBhvr>
                                        <p:cTn id="663" dur="750" fill="hold"/>
                                        <p:tgtEl>
                                          <p:spTgt spid="1340"/>
                                        </p:tgtEl>
                                        <p:attrNameLst>
                                          <p:attrName>ppt_w</p:attrName>
                                        </p:attrNameLst>
                                      </p:cBhvr>
                                      <p:tavLst>
                                        <p:tav tm="0">
                                          <p:val>
                                            <p:fltVal val="0"/>
                                          </p:val>
                                        </p:tav>
                                        <p:tav tm="100000">
                                          <p:val>
                                            <p:strVal val="#ppt_w"/>
                                          </p:val>
                                        </p:tav>
                                      </p:tavLst>
                                    </p:anim>
                                    <p:anim calcmode="lin" valueType="num">
                                      <p:cBhvr>
                                        <p:cTn id="664" dur="750" fill="hold"/>
                                        <p:tgtEl>
                                          <p:spTgt spid="1340"/>
                                        </p:tgtEl>
                                        <p:attrNameLst>
                                          <p:attrName>ppt_h</p:attrName>
                                        </p:attrNameLst>
                                      </p:cBhvr>
                                      <p:tavLst>
                                        <p:tav tm="0">
                                          <p:val>
                                            <p:fltVal val="0"/>
                                          </p:val>
                                        </p:tav>
                                        <p:tav tm="100000">
                                          <p:val>
                                            <p:strVal val="#ppt_h"/>
                                          </p:val>
                                        </p:tav>
                                      </p:tavLst>
                                    </p:anim>
                                    <p:anim calcmode="lin" valueType="num">
                                      <p:cBhvr>
                                        <p:cTn id="665" dur="750" fill="hold"/>
                                        <p:tgtEl>
                                          <p:spTgt spid="1340"/>
                                        </p:tgtEl>
                                        <p:attrNameLst>
                                          <p:attrName>style.rotation</p:attrName>
                                        </p:attrNameLst>
                                      </p:cBhvr>
                                      <p:tavLst>
                                        <p:tav tm="0">
                                          <p:val>
                                            <p:fltVal val="90"/>
                                          </p:val>
                                        </p:tav>
                                        <p:tav tm="100000">
                                          <p:val>
                                            <p:fltVal val="0"/>
                                          </p:val>
                                        </p:tav>
                                      </p:tavLst>
                                    </p:anim>
                                    <p:animEffect transition="in" filter="fade">
                                      <p:cBhvr>
                                        <p:cTn id="666" dur="750"/>
                                        <p:tgtEl>
                                          <p:spTgt spid="1340"/>
                                        </p:tgtEl>
                                      </p:cBhvr>
                                    </p:animEffect>
                                  </p:childTnLst>
                                </p:cTn>
                              </p:par>
                              <p:par>
                                <p:cTn id="667" presetID="31" presetClass="entr" presetSubtype="0" fill="hold" nodeType="withEffect">
                                  <p:stCondLst>
                                    <p:cond delay="500"/>
                                  </p:stCondLst>
                                  <p:childTnLst>
                                    <p:set>
                                      <p:cBhvr>
                                        <p:cTn id="668" dur="1" fill="hold">
                                          <p:stCondLst>
                                            <p:cond delay="0"/>
                                          </p:stCondLst>
                                        </p:cTn>
                                        <p:tgtEl>
                                          <p:spTgt spid="1341"/>
                                        </p:tgtEl>
                                        <p:attrNameLst>
                                          <p:attrName>style.visibility</p:attrName>
                                        </p:attrNameLst>
                                      </p:cBhvr>
                                      <p:to>
                                        <p:strVal val="visible"/>
                                      </p:to>
                                    </p:set>
                                    <p:anim calcmode="lin" valueType="num">
                                      <p:cBhvr>
                                        <p:cTn id="669" dur="750" fill="hold"/>
                                        <p:tgtEl>
                                          <p:spTgt spid="1341"/>
                                        </p:tgtEl>
                                        <p:attrNameLst>
                                          <p:attrName>ppt_w</p:attrName>
                                        </p:attrNameLst>
                                      </p:cBhvr>
                                      <p:tavLst>
                                        <p:tav tm="0">
                                          <p:val>
                                            <p:fltVal val="0"/>
                                          </p:val>
                                        </p:tav>
                                        <p:tav tm="100000">
                                          <p:val>
                                            <p:strVal val="#ppt_w"/>
                                          </p:val>
                                        </p:tav>
                                      </p:tavLst>
                                    </p:anim>
                                    <p:anim calcmode="lin" valueType="num">
                                      <p:cBhvr>
                                        <p:cTn id="670" dur="750" fill="hold"/>
                                        <p:tgtEl>
                                          <p:spTgt spid="1341"/>
                                        </p:tgtEl>
                                        <p:attrNameLst>
                                          <p:attrName>ppt_h</p:attrName>
                                        </p:attrNameLst>
                                      </p:cBhvr>
                                      <p:tavLst>
                                        <p:tav tm="0">
                                          <p:val>
                                            <p:fltVal val="0"/>
                                          </p:val>
                                        </p:tav>
                                        <p:tav tm="100000">
                                          <p:val>
                                            <p:strVal val="#ppt_h"/>
                                          </p:val>
                                        </p:tav>
                                      </p:tavLst>
                                    </p:anim>
                                    <p:anim calcmode="lin" valueType="num">
                                      <p:cBhvr>
                                        <p:cTn id="671" dur="750" fill="hold"/>
                                        <p:tgtEl>
                                          <p:spTgt spid="1341"/>
                                        </p:tgtEl>
                                        <p:attrNameLst>
                                          <p:attrName>style.rotation</p:attrName>
                                        </p:attrNameLst>
                                      </p:cBhvr>
                                      <p:tavLst>
                                        <p:tav tm="0">
                                          <p:val>
                                            <p:fltVal val="90"/>
                                          </p:val>
                                        </p:tav>
                                        <p:tav tm="100000">
                                          <p:val>
                                            <p:fltVal val="0"/>
                                          </p:val>
                                        </p:tav>
                                      </p:tavLst>
                                    </p:anim>
                                    <p:animEffect transition="in" filter="fade">
                                      <p:cBhvr>
                                        <p:cTn id="672" dur="750"/>
                                        <p:tgtEl>
                                          <p:spTgt spid="1341"/>
                                        </p:tgtEl>
                                      </p:cBhvr>
                                    </p:animEffect>
                                  </p:childTnLst>
                                </p:cTn>
                              </p:par>
                              <p:par>
                                <p:cTn id="673" presetID="31" presetClass="entr" presetSubtype="0" fill="hold" nodeType="withEffect">
                                  <p:stCondLst>
                                    <p:cond delay="500"/>
                                  </p:stCondLst>
                                  <p:childTnLst>
                                    <p:set>
                                      <p:cBhvr>
                                        <p:cTn id="674" dur="1" fill="hold">
                                          <p:stCondLst>
                                            <p:cond delay="0"/>
                                          </p:stCondLst>
                                        </p:cTn>
                                        <p:tgtEl>
                                          <p:spTgt spid="1342"/>
                                        </p:tgtEl>
                                        <p:attrNameLst>
                                          <p:attrName>style.visibility</p:attrName>
                                        </p:attrNameLst>
                                      </p:cBhvr>
                                      <p:to>
                                        <p:strVal val="visible"/>
                                      </p:to>
                                    </p:set>
                                    <p:anim calcmode="lin" valueType="num">
                                      <p:cBhvr>
                                        <p:cTn id="675" dur="750" fill="hold"/>
                                        <p:tgtEl>
                                          <p:spTgt spid="1342"/>
                                        </p:tgtEl>
                                        <p:attrNameLst>
                                          <p:attrName>ppt_w</p:attrName>
                                        </p:attrNameLst>
                                      </p:cBhvr>
                                      <p:tavLst>
                                        <p:tav tm="0">
                                          <p:val>
                                            <p:fltVal val="0"/>
                                          </p:val>
                                        </p:tav>
                                        <p:tav tm="100000">
                                          <p:val>
                                            <p:strVal val="#ppt_w"/>
                                          </p:val>
                                        </p:tav>
                                      </p:tavLst>
                                    </p:anim>
                                    <p:anim calcmode="lin" valueType="num">
                                      <p:cBhvr>
                                        <p:cTn id="676" dur="750" fill="hold"/>
                                        <p:tgtEl>
                                          <p:spTgt spid="1342"/>
                                        </p:tgtEl>
                                        <p:attrNameLst>
                                          <p:attrName>ppt_h</p:attrName>
                                        </p:attrNameLst>
                                      </p:cBhvr>
                                      <p:tavLst>
                                        <p:tav tm="0">
                                          <p:val>
                                            <p:fltVal val="0"/>
                                          </p:val>
                                        </p:tav>
                                        <p:tav tm="100000">
                                          <p:val>
                                            <p:strVal val="#ppt_h"/>
                                          </p:val>
                                        </p:tav>
                                      </p:tavLst>
                                    </p:anim>
                                    <p:anim calcmode="lin" valueType="num">
                                      <p:cBhvr>
                                        <p:cTn id="677" dur="750" fill="hold"/>
                                        <p:tgtEl>
                                          <p:spTgt spid="1342"/>
                                        </p:tgtEl>
                                        <p:attrNameLst>
                                          <p:attrName>style.rotation</p:attrName>
                                        </p:attrNameLst>
                                      </p:cBhvr>
                                      <p:tavLst>
                                        <p:tav tm="0">
                                          <p:val>
                                            <p:fltVal val="90"/>
                                          </p:val>
                                        </p:tav>
                                        <p:tav tm="100000">
                                          <p:val>
                                            <p:fltVal val="0"/>
                                          </p:val>
                                        </p:tav>
                                      </p:tavLst>
                                    </p:anim>
                                    <p:animEffect transition="in" filter="fade">
                                      <p:cBhvr>
                                        <p:cTn id="678" dur="750"/>
                                        <p:tgtEl>
                                          <p:spTgt spid="1342"/>
                                        </p:tgtEl>
                                      </p:cBhvr>
                                    </p:animEffect>
                                  </p:childTnLst>
                                </p:cTn>
                              </p:par>
                              <p:par>
                                <p:cTn id="679" presetID="31" presetClass="entr" presetSubtype="0" fill="hold" nodeType="withEffect">
                                  <p:stCondLst>
                                    <p:cond delay="500"/>
                                  </p:stCondLst>
                                  <p:childTnLst>
                                    <p:set>
                                      <p:cBhvr>
                                        <p:cTn id="680" dur="1" fill="hold">
                                          <p:stCondLst>
                                            <p:cond delay="0"/>
                                          </p:stCondLst>
                                        </p:cTn>
                                        <p:tgtEl>
                                          <p:spTgt spid="1343"/>
                                        </p:tgtEl>
                                        <p:attrNameLst>
                                          <p:attrName>style.visibility</p:attrName>
                                        </p:attrNameLst>
                                      </p:cBhvr>
                                      <p:to>
                                        <p:strVal val="visible"/>
                                      </p:to>
                                    </p:set>
                                    <p:anim calcmode="lin" valueType="num">
                                      <p:cBhvr>
                                        <p:cTn id="681" dur="750" fill="hold"/>
                                        <p:tgtEl>
                                          <p:spTgt spid="1343"/>
                                        </p:tgtEl>
                                        <p:attrNameLst>
                                          <p:attrName>ppt_w</p:attrName>
                                        </p:attrNameLst>
                                      </p:cBhvr>
                                      <p:tavLst>
                                        <p:tav tm="0">
                                          <p:val>
                                            <p:fltVal val="0"/>
                                          </p:val>
                                        </p:tav>
                                        <p:tav tm="100000">
                                          <p:val>
                                            <p:strVal val="#ppt_w"/>
                                          </p:val>
                                        </p:tav>
                                      </p:tavLst>
                                    </p:anim>
                                    <p:anim calcmode="lin" valueType="num">
                                      <p:cBhvr>
                                        <p:cTn id="682" dur="750" fill="hold"/>
                                        <p:tgtEl>
                                          <p:spTgt spid="1343"/>
                                        </p:tgtEl>
                                        <p:attrNameLst>
                                          <p:attrName>ppt_h</p:attrName>
                                        </p:attrNameLst>
                                      </p:cBhvr>
                                      <p:tavLst>
                                        <p:tav tm="0">
                                          <p:val>
                                            <p:fltVal val="0"/>
                                          </p:val>
                                        </p:tav>
                                        <p:tav tm="100000">
                                          <p:val>
                                            <p:strVal val="#ppt_h"/>
                                          </p:val>
                                        </p:tav>
                                      </p:tavLst>
                                    </p:anim>
                                    <p:anim calcmode="lin" valueType="num">
                                      <p:cBhvr>
                                        <p:cTn id="683" dur="750" fill="hold"/>
                                        <p:tgtEl>
                                          <p:spTgt spid="1343"/>
                                        </p:tgtEl>
                                        <p:attrNameLst>
                                          <p:attrName>style.rotation</p:attrName>
                                        </p:attrNameLst>
                                      </p:cBhvr>
                                      <p:tavLst>
                                        <p:tav tm="0">
                                          <p:val>
                                            <p:fltVal val="90"/>
                                          </p:val>
                                        </p:tav>
                                        <p:tav tm="100000">
                                          <p:val>
                                            <p:fltVal val="0"/>
                                          </p:val>
                                        </p:tav>
                                      </p:tavLst>
                                    </p:anim>
                                    <p:animEffect transition="in" filter="fade">
                                      <p:cBhvr>
                                        <p:cTn id="684" dur="750"/>
                                        <p:tgtEl>
                                          <p:spTgt spid="1343"/>
                                        </p:tgtEl>
                                      </p:cBhvr>
                                    </p:animEffect>
                                  </p:childTnLst>
                                </p:cTn>
                              </p:par>
                              <p:par>
                                <p:cTn id="685" presetID="31" presetClass="entr" presetSubtype="0" fill="hold" nodeType="withEffect">
                                  <p:stCondLst>
                                    <p:cond delay="500"/>
                                  </p:stCondLst>
                                  <p:childTnLst>
                                    <p:set>
                                      <p:cBhvr>
                                        <p:cTn id="686" dur="1" fill="hold">
                                          <p:stCondLst>
                                            <p:cond delay="0"/>
                                          </p:stCondLst>
                                        </p:cTn>
                                        <p:tgtEl>
                                          <p:spTgt spid="1344"/>
                                        </p:tgtEl>
                                        <p:attrNameLst>
                                          <p:attrName>style.visibility</p:attrName>
                                        </p:attrNameLst>
                                      </p:cBhvr>
                                      <p:to>
                                        <p:strVal val="visible"/>
                                      </p:to>
                                    </p:set>
                                    <p:anim calcmode="lin" valueType="num">
                                      <p:cBhvr>
                                        <p:cTn id="687" dur="750" fill="hold"/>
                                        <p:tgtEl>
                                          <p:spTgt spid="1344"/>
                                        </p:tgtEl>
                                        <p:attrNameLst>
                                          <p:attrName>ppt_w</p:attrName>
                                        </p:attrNameLst>
                                      </p:cBhvr>
                                      <p:tavLst>
                                        <p:tav tm="0">
                                          <p:val>
                                            <p:fltVal val="0"/>
                                          </p:val>
                                        </p:tav>
                                        <p:tav tm="100000">
                                          <p:val>
                                            <p:strVal val="#ppt_w"/>
                                          </p:val>
                                        </p:tav>
                                      </p:tavLst>
                                    </p:anim>
                                    <p:anim calcmode="lin" valueType="num">
                                      <p:cBhvr>
                                        <p:cTn id="688" dur="750" fill="hold"/>
                                        <p:tgtEl>
                                          <p:spTgt spid="1344"/>
                                        </p:tgtEl>
                                        <p:attrNameLst>
                                          <p:attrName>ppt_h</p:attrName>
                                        </p:attrNameLst>
                                      </p:cBhvr>
                                      <p:tavLst>
                                        <p:tav tm="0">
                                          <p:val>
                                            <p:fltVal val="0"/>
                                          </p:val>
                                        </p:tav>
                                        <p:tav tm="100000">
                                          <p:val>
                                            <p:strVal val="#ppt_h"/>
                                          </p:val>
                                        </p:tav>
                                      </p:tavLst>
                                    </p:anim>
                                    <p:anim calcmode="lin" valueType="num">
                                      <p:cBhvr>
                                        <p:cTn id="689" dur="750" fill="hold"/>
                                        <p:tgtEl>
                                          <p:spTgt spid="1344"/>
                                        </p:tgtEl>
                                        <p:attrNameLst>
                                          <p:attrName>style.rotation</p:attrName>
                                        </p:attrNameLst>
                                      </p:cBhvr>
                                      <p:tavLst>
                                        <p:tav tm="0">
                                          <p:val>
                                            <p:fltVal val="90"/>
                                          </p:val>
                                        </p:tav>
                                        <p:tav tm="100000">
                                          <p:val>
                                            <p:fltVal val="0"/>
                                          </p:val>
                                        </p:tav>
                                      </p:tavLst>
                                    </p:anim>
                                    <p:animEffect transition="in" filter="fade">
                                      <p:cBhvr>
                                        <p:cTn id="690" dur="750"/>
                                        <p:tgtEl>
                                          <p:spTgt spid="1344"/>
                                        </p:tgtEl>
                                      </p:cBhvr>
                                    </p:animEffect>
                                  </p:childTnLst>
                                </p:cTn>
                              </p:par>
                              <p:par>
                                <p:cTn id="691" presetID="31" presetClass="entr" presetSubtype="0" fill="hold" nodeType="withEffect">
                                  <p:stCondLst>
                                    <p:cond delay="500"/>
                                  </p:stCondLst>
                                  <p:childTnLst>
                                    <p:set>
                                      <p:cBhvr>
                                        <p:cTn id="692" dur="1" fill="hold">
                                          <p:stCondLst>
                                            <p:cond delay="0"/>
                                          </p:stCondLst>
                                        </p:cTn>
                                        <p:tgtEl>
                                          <p:spTgt spid="1345"/>
                                        </p:tgtEl>
                                        <p:attrNameLst>
                                          <p:attrName>style.visibility</p:attrName>
                                        </p:attrNameLst>
                                      </p:cBhvr>
                                      <p:to>
                                        <p:strVal val="visible"/>
                                      </p:to>
                                    </p:set>
                                    <p:anim calcmode="lin" valueType="num">
                                      <p:cBhvr>
                                        <p:cTn id="693" dur="750" fill="hold"/>
                                        <p:tgtEl>
                                          <p:spTgt spid="1345"/>
                                        </p:tgtEl>
                                        <p:attrNameLst>
                                          <p:attrName>ppt_w</p:attrName>
                                        </p:attrNameLst>
                                      </p:cBhvr>
                                      <p:tavLst>
                                        <p:tav tm="0">
                                          <p:val>
                                            <p:fltVal val="0"/>
                                          </p:val>
                                        </p:tav>
                                        <p:tav tm="100000">
                                          <p:val>
                                            <p:strVal val="#ppt_w"/>
                                          </p:val>
                                        </p:tav>
                                      </p:tavLst>
                                    </p:anim>
                                    <p:anim calcmode="lin" valueType="num">
                                      <p:cBhvr>
                                        <p:cTn id="694" dur="750" fill="hold"/>
                                        <p:tgtEl>
                                          <p:spTgt spid="1345"/>
                                        </p:tgtEl>
                                        <p:attrNameLst>
                                          <p:attrName>ppt_h</p:attrName>
                                        </p:attrNameLst>
                                      </p:cBhvr>
                                      <p:tavLst>
                                        <p:tav tm="0">
                                          <p:val>
                                            <p:fltVal val="0"/>
                                          </p:val>
                                        </p:tav>
                                        <p:tav tm="100000">
                                          <p:val>
                                            <p:strVal val="#ppt_h"/>
                                          </p:val>
                                        </p:tav>
                                      </p:tavLst>
                                    </p:anim>
                                    <p:anim calcmode="lin" valueType="num">
                                      <p:cBhvr>
                                        <p:cTn id="695" dur="750" fill="hold"/>
                                        <p:tgtEl>
                                          <p:spTgt spid="1345"/>
                                        </p:tgtEl>
                                        <p:attrNameLst>
                                          <p:attrName>style.rotation</p:attrName>
                                        </p:attrNameLst>
                                      </p:cBhvr>
                                      <p:tavLst>
                                        <p:tav tm="0">
                                          <p:val>
                                            <p:fltVal val="90"/>
                                          </p:val>
                                        </p:tav>
                                        <p:tav tm="100000">
                                          <p:val>
                                            <p:fltVal val="0"/>
                                          </p:val>
                                        </p:tav>
                                      </p:tavLst>
                                    </p:anim>
                                    <p:animEffect transition="in" filter="fade">
                                      <p:cBhvr>
                                        <p:cTn id="696" dur="750"/>
                                        <p:tgtEl>
                                          <p:spTgt spid="1345"/>
                                        </p:tgtEl>
                                      </p:cBhvr>
                                    </p:animEffect>
                                  </p:childTnLst>
                                </p:cTn>
                              </p:par>
                              <p:par>
                                <p:cTn id="697" presetID="31" presetClass="entr" presetSubtype="0" fill="hold" nodeType="withEffect">
                                  <p:stCondLst>
                                    <p:cond delay="500"/>
                                  </p:stCondLst>
                                  <p:childTnLst>
                                    <p:set>
                                      <p:cBhvr>
                                        <p:cTn id="698" dur="1" fill="hold">
                                          <p:stCondLst>
                                            <p:cond delay="0"/>
                                          </p:stCondLst>
                                        </p:cTn>
                                        <p:tgtEl>
                                          <p:spTgt spid="1346"/>
                                        </p:tgtEl>
                                        <p:attrNameLst>
                                          <p:attrName>style.visibility</p:attrName>
                                        </p:attrNameLst>
                                      </p:cBhvr>
                                      <p:to>
                                        <p:strVal val="visible"/>
                                      </p:to>
                                    </p:set>
                                    <p:anim calcmode="lin" valueType="num">
                                      <p:cBhvr>
                                        <p:cTn id="699" dur="750" fill="hold"/>
                                        <p:tgtEl>
                                          <p:spTgt spid="1346"/>
                                        </p:tgtEl>
                                        <p:attrNameLst>
                                          <p:attrName>ppt_w</p:attrName>
                                        </p:attrNameLst>
                                      </p:cBhvr>
                                      <p:tavLst>
                                        <p:tav tm="0">
                                          <p:val>
                                            <p:fltVal val="0"/>
                                          </p:val>
                                        </p:tav>
                                        <p:tav tm="100000">
                                          <p:val>
                                            <p:strVal val="#ppt_w"/>
                                          </p:val>
                                        </p:tav>
                                      </p:tavLst>
                                    </p:anim>
                                    <p:anim calcmode="lin" valueType="num">
                                      <p:cBhvr>
                                        <p:cTn id="700" dur="750" fill="hold"/>
                                        <p:tgtEl>
                                          <p:spTgt spid="1346"/>
                                        </p:tgtEl>
                                        <p:attrNameLst>
                                          <p:attrName>ppt_h</p:attrName>
                                        </p:attrNameLst>
                                      </p:cBhvr>
                                      <p:tavLst>
                                        <p:tav tm="0">
                                          <p:val>
                                            <p:fltVal val="0"/>
                                          </p:val>
                                        </p:tav>
                                        <p:tav tm="100000">
                                          <p:val>
                                            <p:strVal val="#ppt_h"/>
                                          </p:val>
                                        </p:tav>
                                      </p:tavLst>
                                    </p:anim>
                                    <p:anim calcmode="lin" valueType="num">
                                      <p:cBhvr>
                                        <p:cTn id="701" dur="750" fill="hold"/>
                                        <p:tgtEl>
                                          <p:spTgt spid="1346"/>
                                        </p:tgtEl>
                                        <p:attrNameLst>
                                          <p:attrName>style.rotation</p:attrName>
                                        </p:attrNameLst>
                                      </p:cBhvr>
                                      <p:tavLst>
                                        <p:tav tm="0">
                                          <p:val>
                                            <p:fltVal val="90"/>
                                          </p:val>
                                        </p:tav>
                                        <p:tav tm="100000">
                                          <p:val>
                                            <p:fltVal val="0"/>
                                          </p:val>
                                        </p:tav>
                                      </p:tavLst>
                                    </p:anim>
                                    <p:animEffect transition="in" filter="fade">
                                      <p:cBhvr>
                                        <p:cTn id="702" dur="750"/>
                                        <p:tgtEl>
                                          <p:spTgt spid="1346"/>
                                        </p:tgtEl>
                                      </p:cBhvr>
                                    </p:animEffect>
                                  </p:childTnLst>
                                </p:cTn>
                              </p:par>
                              <p:par>
                                <p:cTn id="703" presetID="31" presetClass="entr" presetSubtype="0" fill="hold" nodeType="withEffect">
                                  <p:stCondLst>
                                    <p:cond delay="500"/>
                                  </p:stCondLst>
                                  <p:childTnLst>
                                    <p:set>
                                      <p:cBhvr>
                                        <p:cTn id="704" dur="1" fill="hold">
                                          <p:stCondLst>
                                            <p:cond delay="0"/>
                                          </p:stCondLst>
                                        </p:cTn>
                                        <p:tgtEl>
                                          <p:spTgt spid="1347"/>
                                        </p:tgtEl>
                                        <p:attrNameLst>
                                          <p:attrName>style.visibility</p:attrName>
                                        </p:attrNameLst>
                                      </p:cBhvr>
                                      <p:to>
                                        <p:strVal val="visible"/>
                                      </p:to>
                                    </p:set>
                                    <p:anim calcmode="lin" valueType="num">
                                      <p:cBhvr>
                                        <p:cTn id="705" dur="750" fill="hold"/>
                                        <p:tgtEl>
                                          <p:spTgt spid="1347"/>
                                        </p:tgtEl>
                                        <p:attrNameLst>
                                          <p:attrName>ppt_w</p:attrName>
                                        </p:attrNameLst>
                                      </p:cBhvr>
                                      <p:tavLst>
                                        <p:tav tm="0">
                                          <p:val>
                                            <p:fltVal val="0"/>
                                          </p:val>
                                        </p:tav>
                                        <p:tav tm="100000">
                                          <p:val>
                                            <p:strVal val="#ppt_w"/>
                                          </p:val>
                                        </p:tav>
                                      </p:tavLst>
                                    </p:anim>
                                    <p:anim calcmode="lin" valueType="num">
                                      <p:cBhvr>
                                        <p:cTn id="706" dur="750" fill="hold"/>
                                        <p:tgtEl>
                                          <p:spTgt spid="1347"/>
                                        </p:tgtEl>
                                        <p:attrNameLst>
                                          <p:attrName>ppt_h</p:attrName>
                                        </p:attrNameLst>
                                      </p:cBhvr>
                                      <p:tavLst>
                                        <p:tav tm="0">
                                          <p:val>
                                            <p:fltVal val="0"/>
                                          </p:val>
                                        </p:tav>
                                        <p:tav tm="100000">
                                          <p:val>
                                            <p:strVal val="#ppt_h"/>
                                          </p:val>
                                        </p:tav>
                                      </p:tavLst>
                                    </p:anim>
                                    <p:anim calcmode="lin" valueType="num">
                                      <p:cBhvr>
                                        <p:cTn id="707" dur="750" fill="hold"/>
                                        <p:tgtEl>
                                          <p:spTgt spid="1347"/>
                                        </p:tgtEl>
                                        <p:attrNameLst>
                                          <p:attrName>style.rotation</p:attrName>
                                        </p:attrNameLst>
                                      </p:cBhvr>
                                      <p:tavLst>
                                        <p:tav tm="0">
                                          <p:val>
                                            <p:fltVal val="90"/>
                                          </p:val>
                                        </p:tav>
                                        <p:tav tm="100000">
                                          <p:val>
                                            <p:fltVal val="0"/>
                                          </p:val>
                                        </p:tav>
                                      </p:tavLst>
                                    </p:anim>
                                    <p:animEffect transition="in" filter="fade">
                                      <p:cBhvr>
                                        <p:cTn id="708" dur="750"/>
                                        <p:tgtEl>
                                          <p:spTgt spid="1347"/>
                                        </p:tgtEl>
                                      </p:cBhvr>
                                    </p:animEffect>
                                  </p:childTnLst>
                                </p:cTn>
                              </p:par>
                              <p:par>
                                <p:cTn id="709" presetID="31" presetClass="entr" presetSubtype="0" fill="hold" nodeType="withEffect">
                                  <p:stCondLst>
                                    <p:cond delay="500"/>
                                  </p:stCondLst>
                                  <p:childTnLst>
                                    <p:set>
                                      <p:cBhvr>
                                        <p:cTn id="710" dur="1" fill="hold">
                                          <p:stCondLst>
                                            <p:cond delay="0"/>
                                          </p:stCondLst>
                                        </p:cTn>
                                        <p:tgtEl>
                                          <p:spTgt spid="1367"/>
                                        </p:tgtEl>
                                        <p:attrNameLst>
                                          <p:attrName>style.visibility</p:attrName>
                                        </p:attrNameLst>
                                      </p:cBhvr>
                                      <p:to>
                                        <p:strVal val="visible"/>
                                      </p:to>
                                    </p:set>
                                    <p:anim calcmode="lin" valueType="num">
                                      <p:cBhvr>
                                        <p:cTn id="711" dur="750" fill="hold"/>
                                        <p:tgtEl>
                                          <p:spTgt spid="1367"/>
                                        </p:tgtEl>
                                        <p:attrNameLst>
                                          <p:attrName>ppt_w</p:attrName>
                                        </p:attrNameLst>
                                      </p:cBhvr>
                                      <p:tavLst>
                                        <p:tav tm="0">
                                          <p:val>
                                            <p:fltVal val="0"/>
                                          </p:val>
                                        </p:tav>
                                        <p:tav tm="100000">
                                          <p:val>
                                            <p:strVal val="#ppt_w"/>
                                          </p:val>
                                        </p:tav>
                                      </p:tavLst>
                                    </p:anim>
                                    <p:anim calcmode="lin" valueType="num">
                                      <p:cBhvr>
                                        <p:cTn id="712" dur="750" fill="hold"/>
                                        <p:tgtEl>
                                          <p:spTgt spid="1367"/>
                                        </p:tgtEl>
                                        <p:attrNameLst>
                                          <p:attrName>ppt_h</p:attrName>
                                        </p:attrNameLst>
                                      </p:cBhvr>
                                      <p:tavLst>
                                        <p:tav tm="0">
                                          <p:val>
                                            <p:fltVal val="0"/>
                                          </p:val>
                                        </p:tav>
                                        <p:tav tm="100000">
                                          <p:val>
                                            <p:strVal val="#ppt_h"/>
                                          </p:val>
                                        </p:tav>
                                      </p:tavLst>
                                    </p:anim>
                                    <p:anim calcmode="lin" valueType="num">
                                      <p:cBhvr>
                                        <p:cTn id="713" dur="750" fill="hold"/>
                                        <p:tgtEl>
                                          <p:spTgt spid="1367"/>
                                        </p:tgtEl>
                                        <p:attrNameLst>
                                          <p:attrName>style.rotation</p:attrName>
                                        </p:attrNameLst>
                                      </p:cBhvr>
                                      <p:tavLst>
                                        <p:tav tm="0">
                                          <p:val>
                                            <p:fltVal val="90"/>
                                          </p:val>
                                        </p:tav>
                                        <p:tav tm="100000">
                                          <p:val>
                                            <p:fltVal val="0"/>
                                          </p:val>
                                        </p:tav>
                                      </p:tavLst>
                                    </p:anim>
                                    <p:animEffect transition="in" filter="fade">
                                      <p:cBhvr>
                                        <p:cTn id="714" dur="750"/>
                                        <p:tgtEl>
                                          <p:spTgt spid="1367"/>
                                        </p:tgtEl>
                                      </p:cBhvr>
                                    </p:animEffect>
                                  </p:childTnLst>
                                </p:cTn>
                              </p:par>
                              <p:par>
                                <p:cTn id="715" presetID="31" presetClass="entr" presetSubtype="0" fill="hold" nodeType="withEffect">
                                  <p:stCondLst>
                                    <p:cond delay="500"/>
                                  </p:stCondLst>
                                  <p:childTnLst>
                                    <p:set>
                                      <p:cBhvr>
                                        <p:cTn id="716" dur="1" fill="hold">
                                          <p:stCondLst>
                                            <p:cond delay="0"/>
                                          </p:stCondLst>
                                        </p:cTn>
                                        <p:tgtEl>
                                          <p:spTgt spid="1368"/>
                                        </p:tgtEl>
                                        <p:attrNameLst>
                                          <p:attrName>style.visibility</p:attrName>
                                        </p:attrNameLst>
                                      </p:cBhvr>
                                      <p:to>
                                        <p:strVal val="visible"/>
                                      </p:to>
                                    </p:set>
                                    <p:anim calcmode="lin" valueType="num">
                                      <p:cBhvr>
                                        <p:cTn id="717" dur="750" fill="hold"/>
                                        <p:tgtEl>
                                          <p:spTgt spid="1368"/>
                                        </p:tgtEl>
                                        <p:attrNameLst>
                                          <p:attrName>ppt_w</p:attrName>
                                        </p:attrNameLst>
                                      </p:cBhvr>
                                      <p:tavLst>
                                        <p:tav tm="0">
                                          <p:val>
                                            <p:fltVal val="0"/>
                                          </p:val>
                                        </p:tav>
                                        <p:tav tm="100000">
                                          <p:val>
                                            <p:strVal val="#ppt_w"/>
                                          </p:val>
                                        </p:tav>
                                      </p:tavLst>
                                    </p:anim>
                                    <p:anim calcmode="lin" valueType="num">
                                      <p:cBhvr>
                                        <p:cTn id="718" dur="750" fill="hold"/>
                                        <p:tgtEl>
                                          <p:spTgt spid="1368"/>
                                        </p:tgtEl>
                                        <p:attrNameLst>
                                          <p:attrName>ppt_h</p:attrName>
                                        </p:attrNameLst>
                                      </p:cBhvr>
                                      <p:tavLst>
                                        <p:tav tm="0">
                                          <p:val>
                                            <p:fltVal val="0"/>
                                          </p:val>
                                        </p:tav>
                                        <p:tav tm="100000">
                                          <p:val>
                                            <p:strVal val="#ppt_h"/>
                                          </p:val>
                                        </p:tav>
                                      </p:tavLst>
                                    </p:anim>
                                    <p:anim calcmode="lin" valueType="num">
                                      <p:cBhvr>
                                        <p:cTn id="719" dur="750" fill="hold"/>
                                        <p:tgtEl>
                                          <p:spTgt spid="1368"/>
                                        </p:tgtEl>
                                        <p:attrNameLst>
                                          <p:attrName>style.rotation</p:attrName>
                                        </p:attrNameLst>
                                      </p:cBhvr>
                                      <p:tavLst>
                                        <p:tav tm="0">
                                          <p:val>
                                            <p:fltVal val="90"/>
                                          </p:val>
                                        </p:tav>
                                        <p:tav tm="100000">
                                          <p:val>
                                            <p:fltVal val="0"/>
                                          </p:val>
                                        </p:tav>
                                      </p:tavLst>
                                    </p:anim>
                                    <p:animEffect transition="in" filter="fade">
                                      <p:cBhvr>
                                        <p:cTn id="720" dur="750"/>
                                        <p:tgtEl>
                                          <p:spTgt spid="1368"/>
                                        </p:tgtEl>
                                      </p:cBhvr>
                                    </p:animEffect>
                                  </p:childTnLst>
                                </p:cTn>
                              </p:par>
                              <p:par>
                                <p:cTn id="721" presetID="31" presetClass="entr" presetSubtype="0" fill="hold" nodeType="withEffect">
                                  <p:stCondLst>
                                    <p:cond delay="500"/>
                                  </p:stCondLst>
                                  <p:childTnLst>
                                    <p:set>
                                      <p:cBhvr>
                                        <p:cTn id="722" dur="1" fill="hold">
                                          <p:stCondLst>
                                            <p:cond delay="0"/>
                                          </p:stCondLst>
                                        </p:cTn>
                                        <p:tgtEl>
                                          <p:spTgt spid="1369"/>
                                        </p:tgtEl>
                                        <p:attrNameLst>
                                          <p:attrName>style.visibility</p:attrName>
                                        </p:attrNameLst>
                                      </p:cBhvr>
                                      <p:to>
                                        <p:strVal val="visible"/>
                                      </p:to>
                                    </p:set>
                                    <p:anim calcmode="lin" valueType="num">
                                      <p:cBhvr>
                                        <p:cTn id="723" dur="750" fill="hold"/>
                                        <p:tgtEl>
                                          <p:spTgt spid="1369"/>
                                        </p:tgtEl>
                                        <p:attrNameLst>
                                          <p:attrName>ppt_w</p:attrName>
                                        </p:attrNameLst>
                                      </p:cBhvr>
                                      <p:tavLst>
                                        <p:tav tm="0">
                                          <p:val>
                                            <p:fltVal val="0"/>
                                          </p:val>
                                        </p:tav>
                                        <p:tav tm="100000">
                                          <p:val>
                                            <p:strVal val="#ppt_w"/>
                                          </p:val>
                                        </p:tav>
                                      </p:tavLst>
                                    </p:anim>
                                    <p:anim calcmode="lin" valueType="num">
                                      <p:cBhvr>
                                        <p:cTn id="724" dur="750" fill="hold"/>
                                        <p:tgtEl>
                                          <p:spTgt spid="1369"/>
                                        </p:tgtEl>
                                        <p:attrNameLst>
                                          <p:attrName>ppt_h</p:attrName>
                                        </p:attrNameLst>
                                      </p:cBhvr>
                                      <p:tavLst>
                                        <p:tav tm="0">
                                          <p:val>
                                            <p:fltVal val="0"/>
                                          </p:val>
                                        </p:tav>
                                        <p:tav tm="100000">
                                          <p:val>
                                            <p:strVal val="#ppt_h"/>
                                          </p:val>
                                        </p:tav>
                                      </p:tavLst>
                                    </p:anim>
                                    <p:anim calcmode="lin" valueType="num">
                                      <p:cBhvr>
                                        <p:cTn id="725" dur="750" fill="hold"/>
                                        <p:tgtEl>
                                          <p:spTgt spid="1369"/>
                                        </p:tgtEl>
                                        <p:attrNameLst>
                                          <p:attrName>style.rotation</p:attrName>
                                        </p:attrNameLst>
                                      </p:cBhvr>
                                      <p:tavLst>
                                        <p:tav tm="0">
                                          <p:val>
                                            <p:fltVal val="90"/>
                                          </p:val>
                                        </p:tav>
                                        <p:tav tm="100000">
                                          <p:val>
                                            <p:fltVal val="0"/>
                                          </p:val>
                                        </p:tav>
                                      </p:tavLst>
                                    </p:anim>
                                    <p:animEffect transition="in" filter="fade">
                                      <p:cBhvr>
                                        <p:cTn id="726" dur="750"/>
                                        <p:tgtEl>
                                          <p:spTgt spid="1369"/>
                                        </p:tgtEl>
                                      </p:cBhvr>
                                    </p:animEffect>
                                  </p:childTnLst>
                                </p:cTn>
                              </p:par>
                              <p:par>
                                <p:cTn id="727" presetID="31" presetClass="entr" presetSubtype="0" fill="hold" nodeType="withEffect">
                                  <p:stCondLst>
                                    <p:cond delay="500"/>
                                  </p:stCondLst>
                                  <p:childTnLst>
                                    <p:set>
                                      <p:cBhvr>
                                        <p:cTn id="728" dur="1" fill="hold">
                                          <p:stCondLst>
                                            <p:cond delay="0"/>
                                          </p:stCondLst>
                                        </p:cTn>
                                        <p:tgtEl>
                                          <p:spTgt spid="1370"/>
                                        </p:tgtEl>
                                        <p:attrNameLst>
                                          <p:attrName>style.visibility</p:attrName>
                                        </p:attrNameLst>
                                      </p:cBhvr>
                                      <p:to>
                                        <p:strVal val="visible"/>
                                      </p:to>
                                    </p:set>
                                    <p:anim calcmode="lin" valueType="num">
                                      <p:cBhvr>
                                        <p:cTn id="729" dur="750" fill="hold"/>
                                        <p:tgtEl>
                                          <p:spTgt spid="1370"/>
                                        </p:tgtEl>
                                        <p:attrNameLst>
                                          <p:attrName>ppt_w</p:attrName>
                                        </p:attrNameLst>
                                      </p:cBhvr>
                                      <p:tavLst>
                                        <p:tav tm="0">
                                          <p:val>
                                            <p:fltVal val="0"/>
                                          </p:val>
                                        </p:tav>
                                        <p:tav tm="100000">
                                          <p:val>
                                            <p:strVal val="#ppt_w"/>
                                          </p:val>
                                        </p:tav>
                                      </p:tavLst>
                                    </p:anim>
                                    <p:anim calcmode="lin" valueType="num">
                                      <p:cBhvr>
                                        <p:cTn id="730" dur="750" fill="hold"/>
                                        <p:tgtEl>
                                          <p:spTgt spid="1370"/>
                                        </p:tgtEl>
                                        <p:attrNameLst>
                                          <p:attrName>ppt_h</p:attrName>
                                        </p:attrNameLst>
                                      </p:cBhvr>
                                      <p:tavLst>
                                        <p:tav tm="0">
                                          <p:val>
                                            <p:fltVal val="0"/>
                                          </p:val>
                                        </p:tav>
                                        <p:tav tm="100000">
                                          <p:val>
                                            <p:strVal val="#ppt_h"/>
                                          </p:val>
                                        </p:tav>
                                      </p:tavLst>
                                    </p:anim>
                                    <p:anim calcmode="lin" valueType="num">
                                      <p:cBhvr>
                                        <p:cTn id="731" dur="750" fill="hold"/>
                                        <p:tgtEl>
                                          <p:spTgt spid="1370"/>
                                        </p:tgtEl>
                                        <p:attrNameLst>
                                          <p:attrName>style.rotation</p:attrName>
                                        </p:attrNameLst>
                                      </p:cBhvr>
                                      <p:tavLst>
                                        <p:tav tm="0">
                                          <p:val>
                                            <p:fltVal val="90"/>
                                          </p:val>
                                        </p:tav>
                                        <p:tav tm="100000">
                                          <p:val>
                                            <p:fltVal val="0"/>
                                          </p:val>
                                        </p:tav>
                                      </p:tavLst>
                                    </p:anim>
                                    <p:animEffect transition="in" filter="fade">
                                      <p:cBhvr>
                                        <p:cTn id="732" dur="750"/>
                                        <p:tgtEl>
                                          <p:spTgt spid="1370"/>
                                        </p:tgtEl>
                                      </p:cBhvr>
                                    </p:animEffect>
                                  </p:childTnLst>
                                </p:cTn>
                              </p:par>
                              <p:par>
                                <p:cTn id="733" presetID="31" presetClass="entr" presetSubtype="0" fill="hold" nodeType="withEffect">
                                  <p:stCondLst>
                                    <p:cond delay="500"/>
                                  </p:stCondLst>
                                  <p:childTnLst>
                                    <p:set>
                                      <p:cBhvr>
                                        <p:cTn id="734" dur="1" fill="hold">
                                          <p:stCondLst>
                                            <p:cond delay="0"/>
                                          </p:stCondLst>
                                        </p:cTn>
                                        <p:tgtEl>
                                          <p:spTgt spid="1371"/>
                                        </p:tgtEl>
                                        <p:attrNameLst>
                                          <p:attrName>style.visibility</p:attrName>
                                        </p:attrNameLst>
                                      </p:cBhvr>
                                      <p:to>
                                        <p:strVal val="visible"/>
                                      </p:to>
                                    </p:set>
                                    <p:anim calcmode="lin" valueType="num">
                                      <p:cBhvr>
                                        <p:cTn id="735" dur="750" fill="hold"/>
                                        <p:tgtEl>
                                          <p:spTgt spid="1371"/>
                                        </p:tgtEl>
                                        <p:attrNameLst>
                                          <p:attrName>ppt_w</p:attrName>
                                        </p:attrNameLst>
                                      </p:cBhvr>
                                      <p:tavLst>
                                        <p:tav tm="0">
                                          <p:val>
                                            <p:fltVal val="0"/>
                                          </p:val>
                                        </p:tav>
                                        <p:tav tm="100000">
                                          <p:val>
                                            <p:strVal val="#ppt_w"/>
                                          </p:val>
                                        </p:tav>
                                      </p:tavLst>
                                    </p:anim>
                                    <p:anim calcmode="lin" valueType="num">
                                      <p:cBhvr>
                                        <p:cTn id="736" dur="750" fill="hold"/>
                                        <p:tgtEl>
                                          <p:spTgt spid="1371"/>
                                        </p:tgtEl>
                                        <p:attrNameLst>
                                          <p:attrName>ppt_h</p:attrName>
                                        </p:attrNameLst>
                                      </p:cBhvr>
                                      <p:tavLst>
                                        <p:tav tm="0">
                                          <p:val>
                                            <p:fltVal val="0"/>
                                          </p:val>
                                        </p:tav>
                                        <p:tav tm="100000">
                                          <p:val>
                                            <p:strVal val="#ppt_h"/>
                                          </p:val>
                                        </p:tav>
                                      </p:tavLst>
                                    </p:anim>
                                    <p:anim calcmode="lin" valueType="num">
                                      <p:cBhvr>
                                        <p:cTn id="737" dur="750" fill="hold"/>
                                        <p:tgtEl>
                                          <p:spTgt spid="1371"/>
                                        </p:tgtEl>
                                        <p:attrNameLst>
                                          <p:attrName>style.rotation</p:attrName>
                                        </p:attrNameLst>
                                      </p:cBhvr>
                                      <p:tavLst>
                                        <p:tav tm="0">
                                          <p:val>
                                            <p:fltVal val="90"/>
                                          </p:val>
                                        </p:tav>
                                        <p:tav tm="100000">
                                          <p:val>
                                            <p:fltVal val="0"/>
                                          </p:val>
                                        </p:tav>
                                      </p:tavLst>
                                    </p:anim>
                                    <p:animEffect transition="in" filter="fade">
                                      <p:cBhvr>
                                        <p:cTn id="738" dur="750"/>
                                        <p:tgtEl>
                                          <p:spTgt spid="1371"/>
                                        </p:tgtEl>
                                      </p:cBhvr>
                                    </p:animEffect>
                                  </p:childTnLst>
                                </p:cTn>
                              </p:par>
                              <p:par>
                                <p:cTn id="739" presetID="31" presetClass="entr" presetSubtype="0" fill="hold" nodeType="withEffect">
                                  <p:stCondLst>
                                    <p:cond delay="500"/>
                                  </p:stCondLst>
                                  <p:childTnLst>
                                    <p:set>
                                      <p:cBhvr>
                                        <p:cTn id="740" dur="1" fill="hold">
                                          <p:stCondLst>
                                            <p:cond delay="0"/>
                                          </p:stCondLst>
                                        </p:cTn>
                                        <p:tgtEl>
                                          <p:spTgt spid="1372"/>
                                        </p:tgtEl>
                                        <p:attrNameLst>
                                          <p:attrName>style.visibility</p:attrName>
                                        </p:attrNameLst>
                                      </p:cBhvr>
                                      <p:to>
                                        <p:strVal val="visible"/>
                                      </p:to>
                                    </p:set>
                                    <p:anim calcmode="lin" valueType="num">
                                      <p:cBhvr>
                                        <p:cTn id="741" dur="750" fill="hold"/>
                                        <p:tgtEl>
                                          <p:spTgt spid="1372"/>
                                        </p:tgtEl>
                                        <p:attrNameLst>
                                          <p:attrName>ppt_w</p:attrName>
                                        </p:attrNameLst>
                                      </p:cBhvr>
                                      <p:tavLst>
                                        <p:tav tm="0">
                                          <p:val>
                                            <p:fltVal val="0"/>
                                          </p:val>
                                        </p:tav>
                                        <p:tav tm="100000">
                                          <p:val>
                                            <p:strVal val="#ppt_w"/>
                                          </p:val>
                                        </p:tav>
                                      </p:tavLst>
                                    </p:anim>
                                    <p:anim calcmode="lin" valueType="num">
                                      <p:cBhvr>
                                        <p:cTn id="742" dur="750" fill="hold"/>
                                        <p:tgtEl>
                                          <p:spTgt spid="1372"/>
                                        </p:tgtEl>
                                        <p:attrNameLst>
                                          <p:attrName>ppt_h</p:attrName>
                                        </p:attrNameLst>
                                      </p:cBhvr>
                                      <p:tavLst>
                                        <p:tav tm="0">
                                          <p:val>
                                            <p:fltVal val="0"/>
                                          </p:val>
                                        </p:tav>
                                        <p:tav tm="100000">
                                          <p:val>
                                            <p:strVal val="#ppt_h"/>
                                          </p:val>
                                        </p:tav>
                                      </p:tavLst>
                                    </p:anim>
                                    <p:anim calcmode="lin" valueType="num">
                                      <p:cBhvr>
                                        <p:cTn id="743" dur="750" fill="hold"/>
                                        <p:tgtEl>
                                          <p:spTgt spid="1372"/>
                                        </p:tgtEl>
                                        <p:attrNameLst>
                                          <p:attrName>style.rotation</p:attrName>
                                        </p:attrNameLst>
                                      </p:cBhvr>
                                      <p:tavLst>
                                        <p:tav tm="0">
                                          <p:val>
                                            <p:fltVal val="90"/>
                                          </p:val>
                                        </p:tav>
                                        <p:tav tm="100000">
                                          <p:val>
                                            <p:fltVal val="0"/>
                                          </p:val>
                                        </p:tav>
                                      </p:tavLst>
                                    </p:anim>
                                    <p:animEffect transition="in" filter="fade">
                                      <p:cBhvr>
                                        <p:cTn id="744" dur="750"/>
                                        <p:tgtEl>
                                          <p:spTgt spid="1372"/>
                                        </p:tgtEl>
                                      </p:cBhvr>
                                    </p:animEffect>
                                  </p:childTnLst>
                                </p:cTn>
                              </p:par>
                              <p:par>
                                <p:cTn id="745" presetID="31" presetClass="entr" presetSubtype="0" fill="hold" nodeType="withEffect">
                                  <p:stCondLst>
                                    <p:cond delay="500"/>
                                  </p:stCondLst>
                                  <p:childTnLst>
                                    <p:set>
                                      <p:cBhvr>
                                        <p:cTn id="746" dur="1" fill="hold">
                                          <p:stCondLst>
                                            <p:cond delay="0"/>
                                          </p:stCondLst>
                                        </p:cTn>
                                        <p:tgtEl>
                                          <p:spTgt spid="1373"/>
                                        </p:tgtEl>
                                        <p:attrNameLst>
                                          <p:attrName>style.visibility</p:attrName>
                                        </p:attrNameLst>
                                      </p:cBhvr>
                                      <p:to>
                                        <p:strVal val="visible"/>
                                      </p:to>
                                    </p:set>
                                    <p:anim calcmode="lin" valueType="num">
                                      <p:cBhvr>
                                        <p:cTn id="747" dur="750" fill="hold"/>
                                        <p:tgtEl>
                                          <p:spTgt spid="1373"/>
                                        </p:tgtEl>
                                        <p:attrNameLst>
                                          <p:attrName>ppt_w</p:attrName>
                                        </p:attrNameLst>
                                      </p:cBhvr>
                                      <p:tavLst>
                                        <p:tav tm="0">
                                          <p:val>
                                            <p:fltVal val="0"/>
                                          </p:val>
                                        </p:tav>
                                        <p:tav tm="100000">
                                          <p:val>
                                            <p:strVal val="#ppt_w"/>
                                          </p:val>
                                        </p:tav>
                                      </p:tavLst>
                                    </p:anim>
                                    <p:anim calcmode="lin" valueType="num">
                                      <p:cBhvr>
                                        <p:cTn id="748" dur="750" fill="hold"/>
                                        <p:tgtEl>
                                          <p:spTgt spid="1373"/>
                                        </p:tgtEl>
                                        <p:attrNameLst>
                                          <p:attrName>ppt_h</p:attrName>
                                        </p:attrNameLst>
                                      </p:cBhvr>
                                      <p:tavLst>
                                        <p:tav tm="0">
                                          <p:val>
                                            <p:fltVal val="0"/>
                                          </p:val>
                                        </p:tav>
                                        <p:tav tm="100000">
                                          <p:val>
                                            <p:strVal val="#ppt_h"/>
                                          </p:val>
                                        </p:tav>
                                      </p:tavLst>
                                    </p:anim>
                                    <p:anim calcmode="lin" valueType="num">
                                      <p:cBhvr>
                                        <p:cTn id="749" dur="750" fill="hold"/>
                                        <p:tgtEl>
                                          <p:spTgt spid="1373"/>
                                        </p:tgtEl>
                                        <p:attrNameLst>
                                          <p:attrName>style.rotation</p:attrName>
                                        </p:attrNameLst>
                                      </p:cBhvr>
                                      <p:tavLst>
                                        <p:tav tm="0">
                                          <p:val>
                                            <p:fltVal val="90"/>
                                          </p:val>
                                        </p:tav>
                                        <p:tav tm="100000">
                                          <p:val>
                                            <p:fltVal val="0"/>
                                          </p:val>
                                        </p:tav>
                                      </p:tavLst>
                                    </p:anim>
                                    <p:animEffect transition="in" filter="fade">
                                      <p:cBhvr>
                                        <p:cTn id="750" dur="750"/>
                                        <p:tgtEl>
                                          <p:spTgt spid="1373"/>
                                        </p:tgtEl>
                                      </p:cBhvr>
                                    </p:animEffect>
                                  </p:childTnLst>
                                </p:cTn>
                              </p:par>
                              <p:par>
                                <p:cTn id="751" presetID="31" presetClass="entr" presetSubtype="0" fill="hold" nodeType="withEffect">
                                  <p:stCondLst>
                                    <p:cond delay="500"/>
                                  </p:stCondLst>
                                  <p:childTnLst>
                                    <p:set>
                                      <p:cBhvr>
                                        <p:cTn id="752" dur="1" fill="hold">
                                          <p:stCondLst>
                                            <p:cond delay="0"/>
                                          </p:stCondLst>
                                        </p:cTn>
                                        <p:tgtEl>
                                          <p:spTgt spid="1374"/>
                                        </p:tgtEl>
                                        <p:attrNameLst>
                                          <p:attrName>style.visibility</p:attrName>
                                        </p:attrNameLst>
                                      </p:cBhvr>
                                      <p:to>
                                        <p:strVal val="visible"/>
                                      </p:to>
                                    </p:set>
                                    <p:anim calcmode="lin" valueType="num">
                                      <p:cBhvr>
                                        <p:cTn id="753" dur="750" fill="hold"/>
                                        <p:tgtEl>
                                          <p:spTgt spid="1374"/>
                                        </p:tgtEl>
                                        <p:attrNameLst>
                                          <p:attrName>ppt_w</p:attrName>
                                        </p:attrNameLst>
                                      </p:cBhvr>
                                      <p:tavLst>
                                        <p:tav tm="0">
                                          <p:val>
                                            <p:fltVal val="0"/>
                                          </p:val>
                                        </p:tav>
                                        <p:tav tm="100000">
                                          <p:val>
                                            <p:strVal val="#ppt_w"/>
                                          </p:val>
                                        </p:tav>
                                      </p:tavLst>
                                    </p:anim>
                                    <p:anim calcmode="lin" valueType="num">
                                      <p:cBhvr>
                                        <p:cTn id="754" dur="750" fill="hold"/>
                                        <p:tgtEl>
                                          <p:spTgt spid="1374"/>
                                        </p:tgtEl>
                                        <p:attrNameLst>
                                          <p:attrName>ppt_h</p:attrName>
                                        </p:attrNameLst>
                                      </p:cBhvr>
                                      <p:tavLst>
                                        <p:tav tm="0">
                                          <p:val>
                                            <p:fltVal val="0"/>
                                          </p:val>
                                        </p:tav>
                                        <p:tav tm="100000">
                                          <p:val>
                                            <p:strVal val="#ppt_h"/>
                                          </p:val>
                                        </p:tav>
                                      </p:tavLst>
                                    </p:anim>
                                    <p:anim calcmode="lin" valueType="num">
                                      <p:cBhvr>
                                        <p:cTn id="755" dur="750" fill="hold"/>
                                        <p:tgtEl>
                                          <p:spTgt spid="1374"/>
                                        </p:tgtEl>
                                        <p:attrNameLst>
                                          <p:attrName>style.rotation</p:attrName>
                                        </p:attrNameLst>
                                      </p:cBhvr>
                                      <p:tavLst>
                                        <p:tav tm="0">
                                          <p:val>
                                            <p:fltVal val="90"/>
                                          </p:val>
                                        </p:tav>
                                        <p:tav tm="100000">
                                          <p:val>
                                            <p:fltVal val="0"/>
                                          </p:val>
                                        </p:tav>
                                      </p:tavLst>
                                    </p:anim>
                                    <p:animEffect transition="in" filter="fade">
                                      <p:cBhvr>
                                        <p:cTn id="756" dur="750"/>
                                        <p:tgtEl>
                                          <p:spTgt spid="1374"/>
                                        </p:tgtEl>
                                      </p:cBhvr>
                                    </p:animEffect>
                                  </p:childTnLst>
                                </p:cTn>
                              </p:par>
                              <p:par>
                                <p:cTn id="757" presetID="31" presetClass="entr" presetSubtype="0" fill="hold" nodeType="withEffect">
                                  <p:stCondLst>
                                    <p:cond delay="500"/>
                                  </p:stCondLst>
                                  <p:childTnLst>
                                    <p:set>
                                      <p:cBhvr>
                                        <p:cTn id="758" dur="1" fill="hold">
                                          <p:stCondLst>
                                            <p:cond delay="0"/>
                                          </p:stCondLst>
                                        </p:cTn>
                                        <p:tgtEl>
                                          <p:spTgt spid="1375"/>
                                        </p:tgtEl>
                                        <p:attrNameLst>
                                          <p:attrName>style.visibility</p:attrName>
                                        </p:attrNameLst>
                                      </p:cBhvr>
                                      <p:to>
                                        <p:strVal val="visible"/>
                                      </p:to>
                                    </p:set>
                                    <p:anim calcmode="lin" valueType="num">
                                      <p:cBhvr>
                                        <p:cTn id="759" dur="750" fill="hold"/>
                                        <p:tgtEl>
                                          <p:spTgt spid="1375"/>
                                        </p:tgtEl>
                                        <p:attrNameLst>
                                          <p:attrName>ppt_w</p:attrName>
                                        </p:attrNameLst>
                                      </p:cBhvr>
                                      <p:tavLst>
                                        <p:tav tm="0">
                                          <p:val>
                                            <p:fltVal val="0"/>
                                          </p:val>
                                        </p:tav>
                                        <p:tav tm="100000">
                                          <p:val>
                                            <p:strVal val="#ppt_w"/>
                                          </p:val>
                                        </p:tav>
                                      </p:tavLst>
                                    </p:anim>
                                    <p:anim calcmode="lin" valueType="num">
                                      <p:cBhvr>
                                        <p:cTn id="760" dur="750" fill="hold"/>
                                        <p:tgtEl>
                                          <p:spTgt spid="1375"/>
                                        </p:tgtEl>
                                        <p:attrNameLst>
                                          <p:attrName>ppt_h</p:attrName>
                                        </p:attrNameLst>
                                      </p:cBhvr>
                                      <p:tavLst>
                                        <p:tav tm="0">
                                          <p:val>
                                            <p:fltVal val="0"/>
                                          </p:val>
                                        </p:tav>
                                        <p:tav tm="100000">
                                          <p:val>
                                            <p:strVal val="#ppt_h"/>
                                          </p:val>
                                        </p:tav>
                                      </p:tavLst>
                                    </p:anim>
                                    <p:anim calcmode="lin" valueType="num">
                                      <p:cBhvr>
                                        <p:cTn id="761" dur="750" fill="hold"/>
                                        <p:tgtEl>
                                          <p:spTgt spid="1375"/>
                                        </p:tgtEl>
                                        <p:attrNameLst>
                                          <p:attrName>style.rotation</p:attrName>
                                        </p:attrNameLst>
                                      </p:cBhvr>
                                      <p:tavLst>
                                        <p:tav tm="0">
                                          <p:val>
                                            <p:fltVal val="90"/>
                                          </p:val>
                                        </p:tav>
                                        <p:tav tm="100000">
                                          <p:val>
                                            <p:fltVal val="0"/>
                                          </p:val>
                                        </p:tav>
                                      </p:tavLst>
                                    </p:anim>
                                    <p:animEffect transition="in" filter="fade">
                                      <p:cBhvr>
                                        <p:cTn id="762" dur="750"/>
                                        <p:tgtEl>
                                          <p:spTgt spid="1375"/>
                                        </p:tgtEl>
                                      </p:cBhvr>
                                    </p:animEffect>
                                  </p:childTnLst>
                                </p:cTn>
                              </p:par>
                              <p:par>
                                <p:cTn id="763" presetID="31" presetClass="entr" presetSubtype="0" fill="hold" nodeType="withEffect">
                                  <p:stCondLst>
                                    <p:cond delay="500"/>
                                  </p:stCondLst>
                                  <p:childTnLst>
                                    <p:set>
                                      <p:cBhvr>
                                        <p:cTn id="764" dur="1" fill="hold">
                                          <p:stCondLst>
                                            <p:cond delay="0"/>
                                          </p:stCondLst>
                                        </p:cTn>
                                        <p:tgtEl>
                                          <p:spTgt spid="1395"/>
                                        </p:tgtEl>
                                        <p:attrNameLst>
                                          <p:attrName>style.visibility</p:attrName>
                                        </p:attrNameLst>
                                      </p:cBhvr>
                                      <p:to>
                                        <p:strVal val="visible"/>
                                      </p:to>
                                    </p:set>
                                    <p:anim calcmode="lin" valueType="num">
                                      <p:cBhvr>
                                        <p:cTn id="765" dur="750" fill="hold"/>
                                        <p:tgtEl>
                                          <p:spTgt spid="1395"/>
                                        </p:tgtEl>
                                        <p:attrNameLst>
                                          <p:attrName>ppt_w</p:attrName>
                                        </p:attrNameLst>
                                      </p:cBhvr>
                                      <p:tavLst>
                                        <p:tav tm="0">
                                          <p:val>
                                            <p:fltVal val="0"/>
                                          </p:val>
                                        </p:tav>
                                        <p:tav tm="100000">
                                          <p:val>
                                            <p:strVal val="#ppt_w"/>
                                          </p:val>
                                        </p:tav>
                                      </p:tavLst>
                                    </p:anim>
                                    <p:anim calcmode="lin" valueType="num">
                                      <p:cBhvr>
                                        <p:cTn id="766" dur="750" fill="hold"/>
                                        <p:tgtEl>
                                          <p:spTgt spid="1395"/>
                                        </p:tgtEl>
                                        <p:attrNameLst>
                                          <p:attrName>ppt_h</p:attrName>
                                        </p:attrNameLst>
                                      </p:cBhvr>
                                      <p:tavLst>
                                        <p:tav tm="0">
                                          <p:val>
                                            <p:fltVal val="0"/>
                                          </p:val>
                                        </p:tav>
                                        <p:tav tm="100000">
                                          <p:val>
                                            <p:strVal val="#ppt_h"/>
                                          </p:val>
                                        </p:tav>
                                      </p:tavLst>
                                    </p:anim>
                                    <p:anim calcmode="lin" valueType="num">
                                      <p:cBhvr>
                                        <p:cTn id="767" dur="750" fill="hold"/>
                                        <p:tgtEl>
                                          <p:spTgt spid="1395"/>
                                        </p:tgtEl>
                                        <p:attrNameLst>
                                          <p:attrName>style.rotation</p:attrName>
                                        </p:attrNameLst>
                                      </p:cBhvr>
                                      <p:tavLst>
                                        <p:tav tm="0">
                                          <p:val>
                                            <p:fltVal val="90"/>
                                          </p:val>
                                        </p:tav>
                                        <p:tav tm="100000">
                                          <p:val>
                                            <p:fltVal val="0"/>
                                          </p:val>
                                        </p:tav>
                                      </p:tavLst>
                                    </p:anim>
                                    <p:animEffect transition="in" filter="fade">
                                      <p:cBhvr>
                                        <p:cTn id="768" dur="750"/>
                                        <p:tgtEl>
                                          <p:spTgt spid="1395"/>
                                        </p:tgtEl>
                                      </p:cBhvr>
                                    </p:animEffect>
                                  </p:childTnLst>
                                </p:cTn>
                              </p:par>
                              <p:par>
                                <p:cTn id="769" presetID="31" presetClass="entr" presetSubtype="0" fill="hold" nodeType="withEffect">
                                  <p:stCondLst>
                                    <p:cond delay="500"/>
                                  </p:stCondLst>
                                  <p:childTnLst>
                                    <p:set>
                                      <p:cBhvr>
                                        <p:cTn id="770" dur="1" fill="hold">
                                          <p:stCondLst>
                                            <p:cond delay="0"/>
                                          </p:stCondLst>
                                        </p:cTn>
                                        <p:tgtEl>
                                          <p:spTgt spid="1396"/>
                                        </p:tgtEl>
                                        <p:attrNameLst>
                                          <p:attrName>style.visibility</p:attrName>
                                        </p:attrNameLst>
                                      </p:cBhvr>
                                      <p:to>
                                        <p:strVal val="visible"/>
                                      </p:to>
                                    </p:set>
                                    <p:anim calcmode="lin" valueType="num">
                                      <p:cBhvr>
                                        <p:cTn id="771" dur="750" fill="hold"/>
                                        <p:tgtEl>
                                          <p:spTgt spid="1396"/>
                                        </p:tgtEl>
                                        <p:attrNameLst>
                                          <p:attrName>ppt_w</p:attrName>
                                        </p:attrNameLst>
                                      </p:cBhvr>
                                      <p:tavLst>
                                        <p:tav tm="0">
                                          <p:val>
                                            <p:fltVal val="0"/>
                                          </p:val>
                                        </p:tav>
                                        <p:tav tm="100000">
                                          <p:val>
                                            <p:strVal val="#ppt_w"/>
                                          </p:val>
                                        </p:tav>
                                      </p:tavLst>
                                    </p:anim>
                                    <p:anim calcmode="lin" valueType="num">
                                      <p:cBhvr>
                                        <p:cTn id="772" dur="750" fill="hold"/>
                                        <p:tgtEl>
                                          <p:spTgt spid="1396"/>
                                        </p:tgtEl>
                                        <p:attrNameLst>
                                          <p:attrName>ppt_h</p:attrName>
                                        </p:attrNameLst>
                                      </p:cBhvr>
                                      <p:tavLst>
                                        <p:tav tm="0">
                                          <p:val>
                                            <p:fltVal val="0"/>
                                          </p:val>
                                        </p:tav>
                                        <p:tav tm="100000">
                                          <p:val>
                                            <p:strVal val="#ppt_h"/>
                                          </p:val>
                                        </p:tav>
                                      </p:tavLst>
                                    </p:anim>
                                    <p:anim calcmode="lin" valueType="num">
                                      <p:cBhvr>
                                        <p:cTn id="773" dur="750" fill="hold"/>
                                        <p:tgtEl>
                                          <p:spTgt spid="1396"/>
                                        </p:tgtEl>
                                        <p:attrNameLst>
                                          <p:attrName>style.rotation</p:attrName>
                                        </p:attrNameLst>
                                      </p:cBhvr>
                                      <p:tavLst>
                                        <p:tav tm="0">
                                          <p:val>
                                            <p:fltVal val="90"/>
                                          </p:val>
                                        </p:tav>
                                        <p:tav tm="100000">
                                          <p:val>
                                            <p:fltVal val="0"/>
                                          </p:val>
                                        </p:tav>
                                      </p:tavLst>
                                    </p:anim>
                                    <p:animEffect transition="in" filter="fade">
                                      <p:cBhvr>
                                        <p:cTn id="774" dur="750"/>
                                        <p:tgtEl>
                                          <p:spTgt spid="1396"/>
                                        </p:tgtEl>
                                      </p:cBhvr>
                                    </p:animEffect>
                                  </p:childTnLst>
                                </p:cTn>
                              </p:par>
                              <p:par>
                                <p:cTn id="775" presetID="31" presetClass="entr" presetSubtype="0" fill="hold" nodeType="withEffect">
                                  <p:stCondLst>
                                    <p:cond delay="500"/>
                                  </p:stCondLst>
                                  <p:childTnLst>
                                    <p:set>
                                      <p:cBhvr>
                                        <p:cTn id="776" dur="1" fill="hold">
                                          <p:stCondLst>
                                            <p:cond delay="0"/>
                                          </p:stCondLst>
                                        </p:cTn>
                                        <p:tgtEl>
                                          <p:spTgt spid="1397"/>
                                        </p:tgtEl>
                                        <p:attrNameLst>
                                          <p:attrName>style.visibility</p:attrName>
                                        </p:attrNameLst>
                                      </p:cBhvr>
                                      <p:to>
                                        <p:strVal val="visible"/>
                                      </p:to>
                                    </p:set>
                                    <p:anim calcmode="lin" valueType="num">
                                      <p:cBhvr>
                                        <p:cTn id="777" dur="750" fill="hold"/>
                                        <p:tgtEl>
                                          <p:spTgt spid="1397"/>
                                        </p:tgtEl>
                                        <p:attrNameLst>
                                          <p:attrName>ppt_w</p:attrName>
                                        </p:attrNameLst>
                                      </p:cBhvr>
                                      <p:tavLst>
                                        <p:tav tm="0">
                                          <p:val>
                                            <p:fltVal val="0"/>
                                          </p:val>
                                        </p:tav>
                                        <p:tav tm="100000">
                                          <p:val>
                                            <p:strVal val="#ppt_w"/>
                                          </p:val>
                                        </p:tav>
                                      </p:tavLst>
                                    </p:anim>
                                    <p:anim calcmode="lin" valueType="num">
                                      <p:cBhvr>
                                        <p:cTn id="778" dur="750" fill="hold"/>
                                        <p:tgtEl>
                                          <p:spTgt spid="1397"/>
                                        </p:tgtEl>
                                        <p:attrNameLst>
                                          <p:attrName>ppt_h</p:attrName>
                                        </p:attrNameLst>
                                      </p:cBhvr>
                                      <p:tavLst>
                                        <p:tav tm="0">
                                          <p:val>
                                            <p:fltVal val="0"/>
                                          </p:val>
                                        </p:tav>
                                        <p:tav tm="100000">
                                          <p:val>
                                            <p:strVal val="#ppt_h"/>
                                          </p:val>
                                        </p:tav>
                                      </p:tavLst>
                                    </p:anim>
                                    <p:anim calcmode="lin" valueType="num">
                                      <p:cBhvr>
                                        <p:cTn id="779" dur="750" fill="hold"/>
                                        <p:tgtEl>
                                          <p:spTgt spid="1397"/>
                                        </p:tgtEl>
                                        <p:attrNameLst>
                                          <p:attrName>style.rotation</p:attrName>
                                        </p:attrNameLst>
                                      </p:cBhvr>
                                      <p:tavLst>
                                        <p:tav tm="0">
                                          <p:val>
                                            <p:fltVal val="90"/>
                                          </p:val>
                                        </p:tav>
                                        <p:tav tm="100000">
                                          <p:val>
                                            <p:fltVal val="0"/>
                                          </p:val>
                                        </p:tav>
                                      </p:tavLst>
                                    </p:anim>
                                    <p:animEffect transition="in" filter="fade">
                                      <p:cBhvr>
                                        <p:cTn id="780" dur="750"/>
                                        <p:tgtEl>
                                          <p:spTgt spid="1397"/>
                                        </p:tgtEl>
                                      </p:cBhvr>
                                    </p:animEffect>
                                  </p:childTnLst>
                                </p:cTn>
                              </p:par>
                              <p:par>
                                <p:cTn id="781" presetID="31" presetClass="entr" presetSubtype="0" fill="hold" nodeType="withEffect">
                                  <p:stCondLst>
                                    <p:cond delay="500"/>
                                  </p:stCondLst>
                                  <p:childTnLst>
                                    <p:set>
                                      <p:cBhvr>
                                        <p:cTn id="782" dur="1" fill="hold">
                                          <p:stCondLst>
                                            <p:cond delay="0"/>
                                          </p:stCondLst>
                                        </p:cTn>
                                        <p:tgtEl>
                                          <p:spTgt spid="1398"/>
                                        </p:tgtEl>
                                        <p:attrNameLst>
                                          <p:attrName>style.visibility</p:attrName>
                                        </p:attrNameLst>
                                      </p:cBhvr>
                                      <p:to>
                                        <p:strVal val="visible"/>
                                      </p:to>
                                    </p:set>
                                    <p:anim calcmode="lin" valueType="num">
                                      <p:cBhvr>
                                        <p:cTn id="783" dur="750" fill="hold"/>
                                        <p:tgtEl>
                                          <p:spTgt spid="1398"/>
                                        </p:tgtEl>
                                        <p:attrNameLst>
                                          <p:attrName>ppt_w</p:attrName>
                                        </p:attrNameLst>
                                      </p:cBhvr>
                                      <p:tavLst>
                                        <p:tav tm="0">
                                          <p:val>
                                            <p:fltVal val="0"/>
                                          </p:val>
                                        </p:tav>
                                        <p:tav tm="100000">
                                          <p:val>
                                            <p:strVal val="#ppt_w"/>
                                          </p:val>
                                        </p:tav>
                                      </p:tavLst>
                                    </p:anim>
                                    <p:anim calcmode="lin" valueType="num">
                                      <p:cBhvr>
                                        <p:cTn id="784" dur="750" fill="hold"/>
                                        <p:tgtEl>
                                          <p:spTgt spid="1398"/>
                                        </p:tgtEl>
                                        <p:attrNameLst>
                                          <p:attrName>ppt_h</p:attrName>
                                        </p:attrNameLst>
                                      </p:cBhvr>
                                      <p:tavLst>
                                        <p:tav tm="0">
                                          <p:val>
                                            <p:fltVal val="0"/>
                                          </p:val>
                                        </p:tav>
                                        <p:tav tm="100000">
                                          <p:val>
                                            <p:strVal val="#ppt_h"/>
                                          </p:val>
                                        </p:tav>
                                      </p:tavLst>
                                    </p:anim>
                                    <p:anim calcmode="lin" valueType="num">
                                      <p:cBhvr>
                                        <p:cTn id="785" dur="750" fill="hold"/>
                                        <p:tgtEl>
                                          <p:spTgt spid="1398"/>
                                        </p:tgtEl>
                                        <p:attrNameLst>
                                          <p:attrName>style.rotation</p:attrName>
                                        </p:attrNameLst>
                                      </p:cBhvr>
                                      <p:tavLst>
                                        <p:tav tm="0">
                                          <p:val>
                                            <p:fltVal val="90"/>
                                          </p:val>
                                        </p:tav>
                                        <p:tav tm="100000">
                                          <p:val>
                                            <p:fltVal val="0"/>
                                          </p:val>
                                        </p:tav>
                                      </p:tavLst>
                                    </p:anim>
                                    <p:animEffect transition="in" filter="fade">
                                      <p:cBhvr>
                                        <p:cTn id="786" dur="750"/>
                                        <p:tgtEl>
                                          <p:spTgt spid="1398"/>
                                        </p:tgtEl>
                                      </p:cBhvr>
                                    </p:animEffect>
                                  </p:childTnLst>
                                </p:cTn>
                              </p:par>
                              <p:par>
                                <p:cTn id="787" presetID="31" presetClass="entr" presetSubtype="0" fill="hold" nodeType="withEffect">
                                  <p:stCondLst>
                                    <p:cond delay="500"/>
                                  </p:stCondLst>
                                  <p:childTnLst>
                                    <p:set>
                                      <p:cBhvr>
                                        <p:cTn id="788" dur="1" fill="hold">
                                          <p:stCondLst>
                                            <p:cond delay="0"/>
                                          </p:stCondLst>
                                        </p:cTn>
                                        <p:tgtEl>
                                          <p:spTgt spid="1399"/>
                                        </p:tgtEl>
                                        <p:attrNameLst>
                                          <p:attrName>style.visibility</p:attrName>
                                        </p:attrNameLst>
                                      </p:cBhvr>
                                      <p:to>
                                        <p:strVal val="visible"/>
                                      </p:to>
                                    </p:set>
                                    <p:anim calcmode="lin" valueType="num">
                                      <p:cBhvr>
                                        <p:cTn id="789" dur="750" fill="hold"/>
                                        <p:tgtEl>
                                          <p:spTgt spid="1399"/>
                                        </p:tgtEl>
                                        <p:attrNameLst>
                                          <p:attrName>ppt_w</p:attrName>
                                        </p:attrNameLst>
                                      </p:cBhvr>
                                      <p:tavLst>
                                        <p:tav tm="0">
                                          <p:val>
                                            <p:fltVal val="0"/>
                                          </p:val>
                                        </p:tav>
                                        <p:tav tm="100000">
                                          <p:val>
                                            <p:strVal val="#ppt_w"/>
                                          </p:val>
                                        </p:tav>
                                      </p:tavLst>
                                    </p:anim>
                                    <p:anim calcmode="lin" valueType="num">
                                      <p:cBhvr>
                                        <p:cTn id="790" dur="750" fill="hold"/>
                                        <p:tgtEl>
                                          <p:spTgt spid="1399"/>
                                        </p:tgtEl>
                                        <p:attrNameLst>
                                          <p:attrName>ppt_h</p:attrName>
                                        </p:attrNameLst>
                                      </p:cBhvr>
                                      <p:tavLst>
                                        <p:tav tm="0">
                                          <p:val>
                                            <p:fltVal val="0"/>
                                          </p:val>
                                        </p:tav>
                                        <p:tav tm="100000">
                                          <p:val>
                                            <p:strVal val="#ppt_h"/>
                                          </p:val>
                                        </p:tav>
                                      </p:tavLst>
                                    </p:anim>
                                    <p:anim calcmode="lin" valueType="num">
                                      <p:cBhvr>
                                        <p:cTn id="791" dur="750" fill="hold"/>
                                        <p:tgtEl>
                                          <p:spTgt spid="1399"/>
                                        </p:tgtEl>
                                        <p:attrNameLst>
                                          <p:attrName>style.rotation</p:attrName>
                                        </p:attrNameLst>
                                      </p:cBhvr>
                                      <p:tavLst>
                                        <p:tav tm="0">
                                          <p:val>
                                            <p:fltVal val="90"/>
                                          </p:val>
                                        </p:tav>
                                        <p:tav tm="100000">
                                          <p:val>
                                            <p:fltVal val="0"/>
                                          </p:val>
                                        </p:tav>
                                      </p:tavLst>
                                    </p:anim>
                                    <p:animEffect transition="in" filter="fade">
                                      <p:cBhvr>
                                        <p:cTn id="792" dur="750"/>
                                        <p:tgtEl>
                                          <p:spTgt spid="1399"/>
                                        </p:tgtEl>
                                      </p:cBhvr>
                                    </p:animEffect>
                                  </p:childTnLst>
                                </p:cTn>
                              </p:par>
                              <p:par>
                                <p:cTn id="793" presetID="31" presetClass="entr" presetSubtype="0" fill="hold" nodeType="withEffect">
                                  <p:stCondLst>
                                    <p:cond delay="500"/>
                                  </p:stCondLst>
                                  <p:childTnLst>
                                    <p:set>
                                      <p:cBhvr>
                                        <p:cTn id="794" dur="1" fill="hold">
                                          <p:stCondLst>
                                            <p:cond delay="0"/>
                                          </p:stCondLst>
                                        </p:cTn>
                                        <p:tgtEl>
                                          <p:spTgt spid="1400"/>
                                        </p:tgtEl>
                                        <p:attrNameLst>
                                          <p:attrName>style.visibility</p:attrName>
                                        </p:attrNameLst>
                                      </p:cBhvr>
                                      <p:to>
                                        <p:strVal val="visible"/>
                                      </p:to>
                                    </p:set>
                                    <p:anim calcmode="lin" valueType="num">
                                      <p:cBhvr>
                                        <p:cTn id="795" dur="750" fill="hold"/>
                                        <p:tgtEl>
                                          <p:spTgt spid="1400"/>
                                        </p:tgtEl>
                                        <p:attrNameLst>
                                          <p:attrName>ppt_w</p:attrName>
                                        </p:attrNameLst>
                                      </p:cBhvr>
                                      <p:tavLst>
                                        <p:tav tm="0">
                                          <p:val>
                                            <p:fltVal val="0"/>
                                          </p:val>
                                        </p:tav>
                                        <p:tav tm="100000">
                                          <p:val>
                                            <p:strVal val="#ppt_w"/>
                                          </p:val>
                                        </p:tav>
                                      </p:tavLst>
                                    </p:anim>
                                    <p:anim calcmode="lin" valueType="num">
                                      <p:cBhvr>
                                        <p:cTn id="796" dur="750" fill="hold"/>
                                        <p:tgtEl>
                                          <p:spTgt spid="1400"/>
                                        </p:tgtEl>
                                        <p:attrNameLst>
                                          <p:attrName>ppt_h</p:attrName>
                                        </p:attrNameLst>
                                      </p:cBhvr>
                                      <p:tavLst>
                                        <p:tav tm="0">
                                          <p:val>
                                            <p:fltVal val="0"/>
                                          </p:val>
                                        </p:tav>
                                        <p:tav tm="100000">
                                          <p:val>
                                            <p:strVal val="#ppt_h"/>
                                          </p:val>
                                        </p:tav>
                                      </p:tavLst>
                                    </p:anim>
                                    <p:anim calcmode="lin" valueType="num">
                                      <p:cBhvr>
                                        <p:cTn id="797" dur="750" fill="hold"/>
                                        <p:tgtEl>
                                          <p:spTgt spid="1400"/>
                                        </p:tgtEl>
                                        <p:attrNameLst>
                                          <p:attrName>style.rotation</p:attrName>
                                        </p:attrNameLst>
                                      </p:cBhvr>
                                      <p:tavLst>
                                        <p:tav tm="0">
                                          <p:val>
                                            <p:fltVal val="90"/>
                                          </p:val>
                                        </p:tav>
                                        <p:tav tm="100000">
                                          <p:val>
                                            <p:fltVal val="0"/>
                                          </p:val>
                                        </p:tav>
                                      </p:tavLst>
                                    </p:anim>
                                    <p:animEffect transition="in" filter="fade">
                                      <p:cBhvr>
                                        <p:cTn id="798" dur="750"/>
                                        <p:tgtEl>
                                          <p:spTgt spid="1400"/>
                                        </p:tgtEl>
                                      </p:cBhvr>
                                    </p:animEffect>
                                  </p:childTnLst>
                                </p:cTn>
                              </p:par>
                              <p:par>
                                <p:cTn id="799" presetID="31" presetClass="entr" presetSubtype="0" fill="hold" nodeType="withEffect">
                                  <p:stCondLst>
                                    <p:cond delay="500"/>
                                  </p:stCondLst>
                                  <p:childTnLst>
                                    <p:set>
                                      <p:cBhvr>
                                        <p:cTn id="800" dur="1" fill="hold">
                                          <p:stCondLst>
                                            <p:cond delay="0"/>
                                          </p:stCondLst>
                                        </p:cTn>
                                        <p:tgtEl>
                                          <p:spTgt spid="1401"/>
                                        </p:tgtEl>
                                        <p:attrNameLst>
                                          <p:attrName>style.visibility</p:attrName>
                                        </p:attrNameLst>
                                      </p:cBhvr>
                                      <p:to>
                                        <p:strVal val="visible"/>
                                      </p:to>
                                    </p:set>
                                    <p:anim calcmode="lin" valueType="num">
                                      <p:cBhvr>
                                        <p:cTn id="801" dur="750" fill="hold"/>
                                        <p:tgtEl>
                                          <p:spTgt spid="1401"/>
                                        </p:tgtEl>
                                        <p:attrNameLst>
                                          <p:attrName>ppt_w</p:attrName>
                                        </p:attrNameLst>
                                      </p:cBhvr>
                                      <p:tavLst>
                                        <p:tav tm="0">
                                          <p:val>
                                            <p:fltVal val="0"/>
                                          </p:val>
                                        </p:tav>
                                        <p:tav tm="100000">
                                          <p:val>
                                            <p:strVal val="#ppt_w"/>
                                          </p:val>
                                        </p:tav>
                                      </p:tavLst>
                                    </p:anim>
                                    <p:anim calcmode="lin" valueType="num">
                                      <p:cBhvr>
                                        <p:cTn id="802" dur="750" fill="hold"/>
                                        <p:tgtEl>
                                          <p:spTgt spid="1401"/>
                                        </p:tgtEl>
                                        <p:attrNameLst>
                                          <p:attrName>ppt_h</p:attrName>
                                        </p:attrNameLst>
                                      </p:cBhvr>
                                      <p:tavLst>
                                        <p:tav tm="0">
                                          <p:val>
                                            <p:fltVal val="0"/>
                                          </p:val>
                                        </p:tav>
                                        <p:tav tm="100000">
                                          <p:val>
                                            <p:strVal val="#ppt_h"/>
                                          </p:val>
                                        </p:tav>
                                      </p:tavLst>
                                    </p:anim>
                                    <p:anim calcmode="lin" valueType="num">
                                      <p:cBhvr>
                                        <p:cTn id="803" dur="750" fill="hold"/>
                                        <p:tgtEl>
                                          <p:spTgt spid="1401"/>
                                        </p:tgtEl>
                                        <p:attrNameLst>
                                          <p:attrName>style.rotation</p:attrName>
                                        </p:attrNameLst>
                                      </p:cBhvr>
                                      <p:tavLst>
                                        <p:tav tm="0">
                                          <p:val>
                                            <p:fltVal val="90"/>
                                          </p:val>
                                        </p:tav>
                                        <p:tav tm="100000">
                                          <p:val>
                                            <p:fltVal val="0"/>
                                          </p:val>
                                        </p:tav>
                                      </p:tavLst>
                                    </p:anim>
                                    <p:animEffect transition="in" filter="fade">
                                      <p:cBhvr>
                                        <p:cTn id="804" dur="750"/>
                                        <p:tgtEl>
                                          <p:spTgt spid="1401"/>
                                        </p:tgtEl>
                                      </p:cBhvr>
                                    </p:animEffect>
                                  </p:childTnLst>
                                </p:cTn>
                              </p:par>
                              <p:par>
                                <p:cTn id="805" presetID="31" presetClass="entr" presetSubtype="0" fill="hold" nodeType="withEffect">
                                  <p:stCondLst>
                                    <p:cond delay="500"/>
                                  </p:stCondLst>
                                  <p:childTnLst>
                                    <p:set>
                                      <p:cBhvr>
                                        <p:cTn id="806" dur="1" fill="hold">
                                          <p:stCondLst>
                                            <p:cond delay="0"/>
                                          </p:stCondLst>
                                        </p:cTn>
                                        <p:tgtEl>
                                          <p:spTgt spid="1402"/>
                                        </p:tgtEl>
                                        <p:attrNameLst>
                                          <p:attrName>style.visibility</p:attrName>
                                        </p:attrNameLst>
                                      </p:cBhvr>
                                      <p:to>
                                        <p:strVal val="visible"/>
                                      </p:to>
                                    </p:set>
                                    <p:anim calcmode="lin" valueType="num">
                                      <p:cBhvr>
                                        <p:cTn id="807" dur="750" fill="hold"/>
                                        <p:tgtEl>
                                          <p:spTgt spid="1402"/>
                                        </p:tgtEl>
                                        <p:attrNameLst>
                                          <p:attrName>ppt_w</p:attrName>
                                        </p:attrNameLst>
                                      </p:cBhvr>
                                      <p:tavLst>
                                        <p:tav tm="0">
                                          <p:val>
                                            <p:fltVal val="0"/>
                                          </p:val>
                                        </p:tav>
                                        <p:tav tm="100000">
                                          <p:val>
                                            <p:strVal val="#ppt_w"/>
                                          </p:val>
                                        </p:tav>
                                      </p:tavLst>
                                    </p:anim>
                                    <p:anim calcmode="lin" valueType="num">
                                      <p:cBhvr>
                                        <p:cTn id="808" dur="750" fill="hold"/>
                                        <p:tgtEl>
                                          <p:spTgt spid="1402"/>
                                        </p:tgtEl>
                                        <p:attrNameLst>
                                          <p:attrName>ppt_h</p:attrName>
                                        </p:attrNameLst>
                                      </p:cBhvr>
                                      <p:tavLst>
                                        <p:tav tm="0">
                                          <p:val>
                                            <p:fltVal val="0"/>
                                          </p:val>
                                        </p:tav>
                                        <p:tav tm="100000">
                                          <p:val>
                                            <p:strVal val="#ppt_h"/>
                                          </p:val>
                                        </p:tav>
                                      </p:tavLst>
                                    </p:anim>
                                    <p:anim calcmode="lin" valueType="num">
                                      <p:cBhvr>
                                        <p:cTn id="809" dur="750" fill="hold"/>
                                        <p:tgtEl>
                                          <p:spTgt spid="1402"/>
                                        </p:tgtEl>
                                        <p:attrNameLst>
                                          <p:attrName>style.rotation</p:attrName>
                                        </p:attrNameLst>
                                      </p:cBhvr>
                                      <p:tavLst>
                                        <p:tav tm="0">
                                          <p:val>
                                            <p:fltVal val="90"/>
                                          </p:val>
                                        </p:tav>
                                        <p:tav tm="100000">
                                          <p:val>
                                            <p:fltVal val="0"/>
                                          </p:val>
                                        </p:tav>
                                      </p:tavLst>
                                    </p:anim>
                                    <p:animEffect transition="in" filter="fade">
                                      <p:cBhvr>
                                        <p:cTn id="810" dur="750"/>
                                        <p:tgtEl>
                                          <p:spTgt spid="1402"/>
                                        </p:tgtEl>
                                      </p:cBhvr>
                                    </p:animEffect>
                                  </p:childTnLst>
                                </p:cTn>
                              </p:par>
                              <p:par>
                                <p:cTn id="811" presetID="31" presetClass="entr" presetSubtype="0" fill="hold" nodeType="withEffect">
                                  <p:stCondLst>
                                    <p:cond delay="500"/>
                                  </p:stCondLst>
                                  <p:childTnLst>
                                    <p:set>
                                      <p:cBhvr>
                                        <p:cTn id="812" dur="1" fill="hold">
                                          <p:stCondLst>
                                            <p:cond delay="0"/>
                                          </p:stCondLst>
                                        </p:cTn>
                                        <p:tgtEl>
                                          <p:spTgt spid="1403"/>
                                        </p:tgtEl>
                                        <p:attrNameLst>
                                          <p:attrName>style.visibility</p:attrName>
                                        </p:attrNameLst>
                                      </p:cBhvr>
                                      <p:to>
                                        <p:strVal val="visible"/>
                                      </p:to>
                                    </p:set>
                                    <p:anim calcmode="lin" valueType="num">
                                      <p:cBhvr>
                                        <p:cTn id="813" dur="750" fill="hold"/>
                                        <p:tgtEl>
                                          <p:spTgt spid="1403"/>
                                        </p:tgtEl>
                                        <p:attrNameLst>
                                          <p:attrName>ppt_w</p:attrName>
                                        </p:attrNameLst>
                                      </p:cBhvr>
                                      <p:tavLst>
                                        <p:tav tm="0">
                                          <p:val>
                                            <p:fltVal val="0"/>
                                          </p:val>
                                        </p:tav>
                                        <p:tav tm="100000">
                                          <p:val>
                                            <p:strVal val="#ppt_w"/>
                                          </p:val>
                                        </p:tav>
                                      </p:tavLst>
                                    </p:anim>
                                    <p:anim calcmode="lin" valueType="num">
                                      <p:cBhvr>
                                        <p:cTn id="814" dur="750" fill="hold"/>
                                        <p:tgtEl>
                                          <p:spTgt spid="1403"/>
                                        </p:tgtEl>
                                        <p:attrNameLst>
                                          <p:attrName>ppt_h</p:attrName>
                                        </p:attrNameLst>
                                      </p:cBhvr>
                                      <p:tavLst>
                                        <p:tav tm="0">
                                          <p:val>
                                            <p:fltVal val="0"/>
                                          </p:val>
                                        </p:tav>
                                        <p:tav tm="100000">
                                          <p:val>
                                            <p:strVal val="#ppt_h"/>
                                          </p:val>
                                        </p:tav>
                                      </p:tavLst>
                                    </p:anim>
                                    <p:anim calcmode="lin" valueType="num">
                                      <p:cBhvr>
                                        <p:cTn id="815" dur="750" fill="hold"/>
                                        <p:tgtEl>
                                          <p:spTgt spid="1403"/>
                                        </p:tgtEl>
                                        <p:attrNameLst>
                                          <p:attrName>style.rotation</p:attrName>
                                        </p:attrNameLst>
                                      </p:cBhvr>
                                      <p:tavLst>
                                        <p:tav tm="0">
                                          <p:val>
                                            <p:fltVal val="90"/>
                                          </p:val>
                                        </p:tav>
                                        <p:tav tm="100000">
                                          <p:val>
                                            <p:fltVal val="0"/>
                                          </p:val>
                                        </p:tav>
                                      </p:tavLst>
                                    </p:anim>
                                    <p:animEffect transition="in" filter="fade">
                                      <p:cBhvr>
                                        <p:cTn id="816" dur="750"/>
                                        <p:tgtEl>
                                          <p:spTgt spid="1403"/>
                                        </p:tgtEl>
                                      </p:cBhvr>
                                    </p:animEffect>
                                  </p:childTnLst>
                                </p:cTn>
                              </p:par>
                              <p:par>
                                <p:cTn id="817" presetID="31" presetClass="entr" presetSubtype="0" fill="hold" nodeType="withEffect">
                                  <p:stCondLst>
                                    <p:cond delay="500"/>
                                  </p:stCondLst>
                                  <p:childTnLst>
                                    <p:set>
                                      <p:cBhvr>
                                        <p:cTn id="818" dur="1" fill="hold">
                                          <p:stCondLst>
                                            <p:cond delay="0"/>
                                          </p:stCondLst>
                                        </p:cTn>
                                        <p:tgtEl>
                                          <p:spTgt spid="1817"/>
                                        </p:tgtEl>
                                        <p:attrNameLst>
                                          <p:attrName>style.visibility</p:attrName>
                                        </p:attrNameLst>
                                      </p:cBhvr>
                                      <p:to>
                                        <p:strVal val="visible"/>
                                      </p:to>
                                    </p:set>
                                    <p:anim calcmode="lin" valueType="num">
                                      <p:cBhvr>
                                        <p:cTn id="819" dur="750" fill="hold"/>
                                        <p:tgtEl>
                                          <p:spTgt spid="1817"/>
                                        </p:tgtEl>
                                        <p:attrNameLst>
                                          <p:attrName>ppt_w</p:attrName>
                                        </p:attrNameLst>
                                      </p:cBhvr>
                                      <p:tavLst>
                                        <p:tav tm="0">
                                          <p:val>
                                            <p:fltVal val="0"/>
                                          </p:val>
                                        </p:tav>
                                        <p:tav tm="100000">
                                          <p:val>
                                            <p:strVal val="#ppt_w"/>
                                          </p:val>
                                        </p:tav>
                                      </p:tavLst>
                                    </p:anim>
                                    <p:anim calcmode="lin" valueType="num">
                                      <p:cBhvr>
                                        <p:cTn id="820" dur="750" fill="hold"/>
                                        <p:tgtEl>
                                          <p:spTgt spid="1817"/>
                                        </p:tgtEl>
                                        <p:attrNameLst>
                                          <p:attrName>ppt_h</p:attrName>
                                        </p:attrNameLst>
                                      </p:cBhvr>
                                      <p:tavLst>
                                        <p:tav tm="0">
                                          <p:val>
                                            <p:fltVal val="0"/>
                                          </p:val>
                                        </p:tav>
                                        <p:tav tm="100000">
                                          <p:val>
                                            <p:strVal val="#ppt_h"/>
                                          </p:val>
                                        </p:tav>
                                      </p:tavLst>
                                    </p:anim>
                                    <p:anim calcmode="lin" valueType="num">
                                      <p:cBhvr>
                                        <p:cTn id="821" dur="750" fill="hold"/>
                                        <p:tgtEl>
                                          <p:spTgt spid="1817"/>
                                        </p:tgtEl>
                                        <p:attrNameLst>
                                          <p:attrName>style.rotation</p:attrName>
                                        </p:attrNameLst>
                                      </p:cBhvr>
                                      <p:tavLst>
                                        <p:tav tm="0">
                                          <p:val>
                                            <p:fltVal val="90"/>
                                          </p:val>
                                        </p:tav>
                                        <p:tav tm="100000">
                                          <p:val>
                                            <p:fltVal val="0"/>
                                          </p:val>
                                        </p:tav>
                                      </p:tavLst>
                                    </p:anim>
                                    <p:animEffect transition="in" filter="fade">
                                      <p:cBhvr>
                                        <p:cTn id="822" dur="750"/>
                                        <p:tgtEl>
                                          <p:spTgt spid="1817"/>
                                        </p:tgtEl>
                                      </p:cBhvr>
                                    </p:animEffect>
                                  </p:childTnLst>
                                </p:cTn>
                              </p:par>
                              <p:par>
                                <p:cTn id="823" presetID="31" presetClass="entr" presetSubtype="0" fill="hold" nodeType="withEffect">
                                  <p:stCondLst>
                                    <p:cond delay="500"/>
                                  </p:stCondLst>
                                  <p:childTnLst>
                                    <p:set>
                                      <p:cBhvr>
                                        <p:cTn id="824" dur="1" fill="hold">
                                          <p:stCondLst>
                                            <p:cond delay="0"/>
                                          </p:stCondLst>
                                        </p:cTn>
                                        <p:tgtEl>
                                          <p:spTgt spid="1818"/>
                                        </p:tgtEl>
                                        <p:attrNameLst>
                                          <p:attrName>style.visibility</p:attrName>
                                        </p:attrNameLst>
                                      </p:cBhvr>
                                      <p:to>
                                        <p:strVal val="visible"/>
                                      </p:to>
                                    </p:set>
                                    <p:anim calcmode="lin" valueType="num">
                                      <p:cBhvr>
                                        <p:cTn id="825" dur="750" fill="hold"/>
                                        <p:tgtEl>
                                          <p:spTgt spid="1818"/>
                                        </p:tgtEl>
                                        <p:attrNameLst>
                                          <p:attrName>ppt_w</p:attrName>
                                        </p:attrNameLst>
                                      </p:cBhvr>
                                      <p:tavLst>
                                        <p:tav tm="0">
                                          <p:val>
                                            <p:fltVal val="0"/>
                                          </p:val>
                                        </p:tav>
                                        <p:tav tm="100000">
                                          <p:val>
                                            <p:strVal val="#ppt_w"/>
                                          </p:val>
                                        </p:tav>
                                      </p:tavLst>
                                    </p:anim>
                                    <p:anim calcmode="lin" valueType="num">
                                      <p:cBhvr>
                                        <p:cTn id="826" dur="750" fill="hold"/>
                                        <p:tgtEl>
                                          <p:spTgt spid="1818"/>
                                        </p:tgtEl>
                                        <p:attrNameLst>
                                          <p:attrName>ppt_h</p:attrName>
                                        </p:attrNameLst>
                                      </p:cBhvr>
                                      <p:tavLst>
                                        <p:tav tm="0">
                                          <p:val>
                                            <p:fltVal val="0"/>
                                          </p:val>
                                        </p:tav>
                                        <p:tav tm="100000">
                                          <p:val>
                                            <p:strVal val="#ppt_h"/>
                                          </p:val>
                                        </p:tav>
                                      </p:tavLst>
                                    </p:anim>
                                    <p:anim calcmode="lin" valueType="num">
                                      <p:cBhvr>
                                        <p:cTn id="827" dur="750" fill="hold"/>
                                        <p:tgtEl>
                                          <p:spTgt spid="1818"/>
                                        </p:tgtEl>
                                        <p:attrNameLst>
                                          <p:attrName>style.rotation</p:attrName>
                                        </p:attrNameLst>
                                      </p:cBhvr>
                                      <p:tavLst>
                                        <p:tav tm="0">
                                          <p:val>
                                            <p:fltVal val="90"/>
                                          </p:val>
                                        </p:tav>
                                        <p:tav tm="100000">
                                          <p:val>
                                            <p:fltVal val="0"/>
                                          </p:val>
                                        </p:tav>
                                      </p:tavLst>
                                    </p:anim>
                                    <p:animEffect transition="in" filter="fade">
                                      <p:cBhvr>
                                        <p:cTn id="828" dur="750"/>
                                        <p:tgtEl>
                                          <p:spTgt spid="1818"/>
                                        </p:tgtEl>
                                      </p:cBhvr>
                                    </p:animEffect>
                                  </p:childTnLst>
                                </p:cTn>
                              </p:par>
                              <p:par>
                                <p:cTn id="829" presetID="31" presetClass="entr" presetSubtype="0" fill="hold" nodeType="withEffect">
                                  <p:stCondLst>
                                    <p:cond delay="500"/>
                                  </p:stCondLst>
                                  <p:childTnLst>
                                    <p:set>
                                      <p:cBhvr>
                                        <p:cTn id="830" dur="1" fill="hold">
                                          <p:stCondLst>
                                            <p:cond delay="0"/>
                                          </p:stCondLst>
                                        </p:cTn>
                                        <p:tgtEl>
                                          <p:spTgt spid="1819"/>
                                        </p:tgtEl>
                                        <p:attrNameLst>
                                          <p:attrName>style.visibility</p:attrName>
                                        </p:attrNameLst>
                                      </p:cBhvr>
                                      <p:to>
                                        <p:strVal val="visible"/>
                                      </p:to>
                                    </p:set>
                                    <p:anim calcmode="lin" valueType="num">
                                      <p:cBhvr>
                                        <p:cTn id="831" dur="750" fill="hold"/>
                                        <p:tgtEl>
                                          <p:spTgt spid="1819"/>
                                        </p:tgtEl>
                                        <p:attrNameLst>
                                          <p:attrName>ppt_w</p:attrName>
                                        </p:attrNameLst>
                                      </p:cBhvr>
                                      <p:tavLst>
                                        <p:tav tm="0">
                                          <p:val>
                                            <p:fltVal val="0"/>
                                          </p:val>
                                        </p:tav>
                                        <p:tav tm="100000">
                                          <p:val>
                                            <p:strVal val="#ppt_w"/>
                                          </p:val>
                                        </p:tav>
                                      </p:tavLst>
                                    </p:anim>
                                    <p:anim calcmode="lin" valueType="num">
                                      <p:cBhvr>
                                        <p:cTn id="832" dur="750" fill="hold"/>
                                        <p:tgtEl>
                                          <p:spTgt spid="1819"/>
                                        </p:tgtEl>
                                        <p:attrNameLst>
                                          <p:attrName>ppt_h</p:attrName>
                                        </p:attrNameLst>
                                      </p:cBhvr>
                                      <p:tavLst>
                                        <p:tav tm="0">
                                          <p:val>
                                            <p:fltVal val="0"/>
                                          </p:val>
                                        </p:tav>
                                        <p:tav tm="100000">
                                          <p:val>
                                            <p:strVal val="#ppt_h"/>
                                          </p:val>
                                        </p:tav>
                                      </p:tavLst>
                                    </p:anim>
                                    <p:anim calcmode="lin" valueType="num">
                                      <p:cBhvr>
                                        <p:cTn id="833" dur="750" fill="hold"/>
                                        <p:tgtEl>
                                          <p:spTgt spid="1819"/>
                                        </p:tgtEl>
                                        <p:attrNameLst>
                                          <p:attrName>style.rotation</p:attrName>
                                        </p:attrNameLst>
                                      </p:cBhvr>
                                      <p:tavLst>
                                        <p:tav tm="0">
                                          <p:val>
                                            <p:fltVal val="90"/>
                                          </p:val>
                                        </p:tav>
                                        <p:tav tm="100000">
                                          <p:val>
                                            <p:fltVal val="0"/>
                                          </p:val>
                                        </p:tav>
                                      </p:tavLst>
                                    </p:anim>
                                    <p:animEffect transition="in" filter="fade">
                                      <p:cBhvr>
                                        <p:cTn id="834" dur="750"/>
                                        <p:tgtEl>
                                          <p:spTgt spid="1819"/>
                                        </p:tgtEl>
                                      </p:cBhvr>
                                    </p:animEffect>
                                  </p:childTnLst>
                                </p:cTn>
                              </p:par>
                              <p:par>
                                <p:cTn id="835" presetID="31" presetClass="entr" presetSubtype="0" fill="hold" nodeType="withEffect">
                                  <p:stCondLst>
                                    <p:cond delay="500"/>
                                  </p:stCondLst>
                                  <p:childTnLst>
                                    <p:set>
                                      <p:cBhvr>
                                        <p:cTn id="836" dur="1" fill="hold">
                                          <p:stCondLst>
                                            <p:cond delay="0"/>
                                          </p:stCondLst>
                                        </p:cTn>
                                        <p:tgtEl>
                                          <p:spTgt spid="1820"/>
                                        </p:tgtEl>
                                        <p:attrNameLst>
                                          <p:attrName>style.visibility</p:attrName>
                                        </p:attrNameLst>
                                      </p:cBhvr>
                                      <p:to>
                                        <p:strVal val="visible"/>
                                      </p:to>
                                    </p:set>
                                    <p:anim calcmode="lin" valueType="num">
                                      <p:cBhvr>
                                        <p:cTn id="837" dur="750" fill="hold"/>
                                        <p:tgtEl>
                                          <p:spTgt spid="1820"/>
                                        </p:tgtEl>
                                        <p:attrNameLst>
                                          <p:attrName>ppt_w</p:attrName>
                                        </p:attrNameLst>
                                      </p:cBhvr>
                                      <p:tavLst>
                                        <p:tav tm="0">
                                          <p:val>
                                            <p:fltVal val="0"/>
                                          </p:val>
                                        </p:tav>
                                        <p:tav tm="100000">
                                          <p:val>
                                            <p:strVal val="#ppt_w"/>
                                          </p:val>
                                        </p:tav>
                                      </p:tavLst>
                                    </p:anim>
                                    <p:anim calcmode="lin" valueType="num">
                                      <p:cBhvr>
                                        <p:cTn id="838" dur="750" fill="hold"/>
                                        <p:tgtEl>
                                          <p:spTgt spid="1820"/>
                                        </p:tgtEl>
                                        <p:attrNameLst>
                                          <p:attrName>ppt_h</p:attrName>
                                        </p:attrNameLst>
                                      </p:cBhvr>
                                      <p:tavLst>
                                        <p:tav tm="0">
                                          <p:val>
                                            <p:fltVal val="0"/>
                                          </p:val>
                                        </p:tav>
                                        <p:tav tm="100000">
                                          <p:val>
                                            <p:strVal val="#ppt_h"/>
                                          </p:val>
                                        </p:tav>
                                      </p:tavLst>
                                    </p:anim>
                                    <p:anim calcmode="lin" valueType="num">
                                      <p:cBhvr>
                                        <p:cTn id="839" dur="750" fill="hold"/>
                                        <p:tgtEl>
                                          <p:spTgt spid="1820"/>
                                        </p:tgtEl>
                                        <p:attrNameLst>
                                          <p:attrName>style.rotation</p:attrName>
                                        </p:attrNameLst>
                                      </p:cBhvr>
                                      <p:tavLst>
                                        <p:tav tm="0">
                                          <p:val>
                                            <p:fltVal val="90"/>
                                          </p:val>
                                        </p:tav>
                                        <p:tav tm="100000">
                                          <p:val>
                                            <p:fltVal val="0"/>
                                          </p:val>
                                        </p:tav>
                                      </p:tavLst>
                                    </p:anim>
                                    <p:animEffect transition="in" filter="fade">
                                      <p:cBhvr>
                                        <p:cTn id="840" dur="750"/>
                                        <p:tgtEl>
                                          <p:spTgt spid="1820"/>
                                        </p:tgtEl>
                                      </p:cBhvr>
                                    </p:animEffect>
                                  </p:childTnLst>
                                </p:cTn>
                              </p:par>
                              <p:par>
                                <p:cTn id="841" presetID="31" presetClass="entr" presetSubtype="0" fill="hold" nodeType="withEffect">
                                  <p:stCondLst>
                                    <p:cond delay="500"/>
                                  </p:stCondLst>
                                  <p:childTnLst>
                                    <p:set>
                                      <p:cBhvr>
                                        <p:cTn id="842" dur="1" fill="hold">
                                          <p:stCondLst>
                                            <p:cond delay="0"/>
                                          </p:stCondLst>
                                        </p:cTn>
                                        <p:tgtEl>
                                          <p:spTgt spid="1821"/>
                                        </p:tgtEl>
                                        <p:attrNameLst>
                                          <p:attrName>style.visibility</p:attrName>
                                        </p:attrNameLst>
                                      </p:cBhvr>
                                      <p:to>
                                        <p:strVal val="visible"/>
                                      </p:to>
                                    </p:set>
                                    <p:anim calcmode="lin" valueType="num">
                                      <p:cBhvr>
                                        <p:cTn id="843" dur="750" fill="hold"/>
                                        <p:tgtEl>
                                          <p:spTgt spid="1821"/>
                                        </p:tgtEl>
                                        <p:attrNameLst>
                                          <p:attrName>ppt_w</p:attrName>
                                        </p:attrNameLst>
                                      </p:cBhvr>
                                      <p:tavLst>
                                        <p:tav tm="0">
                                          <p:val>
                                            <p:fltVal val="0"/>
                                          </p:val>
                                        </p:tav>
                                        <p:tav tm="100000">
                                          <p:val>
                                            <p:strVal val="#ppt_w"/>
                                          </p:val>
                                        </p:tav>
                                      </p:tavLst>
                                    </p:anim>
                                    <p:anim calcmode="lin" valueType="num">
                                      <p:cBhvr>
                                        <p:cTn id="844" dur="750" fill="hold"/>
                                        <p:tgtEl>
                                          <p:spTgt spid="1821"/>
                                        </p:tgtEl>
                                        <p:attrNameLst>
                                          <p:attrName>ppt_h</p:attrName>
                                        </p:attrNameLst>
                                      </p:cBhvr>
                                      <p:tavLst>
                                        <p:tav tm="0">
                                          <p:val>
                                            <p:fltVal val="0"/>
                                          </p:val>
                                        </p:tav>
                                        <p:tav tm="100000">
                                          <p:val>
                                            <p:strVal val="#ppt_h"/>
                                          </p:val>
                                        </p:tav>
                                      </p:tavLst>
                                    </p:anim>
                                    <p:anim calcmode="lin" valueType="num">
                                      <p:cBhvr>
                                        <p:cTn id="845" dur="750" fill="hold"/>
                                        <p:tgtEl>
                                          <p:spTgt spid="1821"/>
                                        </p:tgtEl>
                                        <p:attrNameLst>
                                          <p:attrName>style.rotation</p:attrName>
                                        </p:attrNameLst>
                                      </p:cBhvr>
                                      <p:tavLst>
                                        <p:tav tm="0">
                                          <p:val>
                                            <p:fltVal val="90"/>
                                          </p:val>
                                        </p:tav>
                                        <p:tav tm="100000">
                                          <p:val>
                                            <p:fltVal val="0"/>
                                          </p:val>
                                        </p:tav>
                                      </p:tavLst>
                                    </p:anim>
                                    <p:animEffect transition="in" filter="fade">
                                      <p:cBhvr>
                                        <p:cTn id="846" dur="750"/>
                                        <p:tgtEl>
                                          <p:spTgt spid="1821"/>
                                        </p:tgtEl>
                                      </p:cBhvr>
                                    </p:animEffect>
                                  </p:childTnLst>
                                </p:cTn>
                              </p:par>
                              <p:par>
                                <p:cTn id="847" presetID="31" presetClass="entr" presetSubtype="0" fill="hold" nodeType="withEffect">
                                  <p:stCondLst>
                                    <p:cond delay="500"/>
                                  </p:stCondLst>
                                  <p:childTnLst>
                                    <p:set>
                                      <p:cBhvr>
                                        <p:cTn id="848" dur="1" fill="hold">
                                          <p:stCondLst>
                                            <p:cond delay="0"/>
                                          </p:stCondLst>
                                        </p:cTn>
                                        <p:tgtEl>
                                          <p:spTgt spid="1822"/>
                                        </p:tgtEl>
                                        <p:attrNameLst>
                                          <p:attrName>style.visibility</p:attrName>
                                        </p:attrNameLst>
                                      </p:cBhvr>
                                      <p:to>
                                        <p:strVal val="visible"/>
                                      </p:to>
                                    </p:set>
                                    <p:anim calcmode="lin" valueType="num">
                                      <p:cBhvr>
                                        <p:cTn id="849" dur="750" fill="hold"/>
                                        <p:tgtEl>
                                          <p:spTgt spid="1822"/>
                                        </p:tgtEl>
                                        <p:attrNameLst>
                                          <p:attrName>ppt_w</p:attrName>
                                        </p:attrNameLst>
                                      </p:cBhvr>
                                      <p:tavLst>
                                        <p:tav tm="0">
                                          <p:val>
                                            <p:fltVal val="0"/>
                                          </p:val>
                                        </p:tav>
                                        <p:tav tm="100000">
                                          <p:val>
                                            <p:strVal val="#ppt_w"/>
                                          </p:val>
                                        </p:tav>
                                      </p:tavLst>
                                    </p:anim>
                                    <p:anim calcmode="lin" valueType="num">
                                      <p:cBhvr>
                                        <p:cTn id="850" dur="750" fill="hold"/>
                                        <p:tgtEl>
                                          <p:spTgt spid="1822"/>
                                        </p:tgtEl>
                                        <p:attrNameLst>
                                          <p:attrName>ppt_h</p:attrName>
                                        </p:attrNameLst>
                                      </p:cBhvr>
                                      <p:tavLst>
                                        <p:tav tm="0">
                                          <p:val>
                                            <p:fltVal val="0"/>
                                          </p:val>
                                        </p:tav>
                                        <p:tav tm="100000">
                                          <p:val>
                                            <p:strVal val="#ppt_h"/>
                                          </p:val>
                                        </p:tav>
                                      </p:tavLst>
                                    </p:anim>
                                    <p:anim calcmode="lin" valueType="num">
                                      <p:cBhvr>
                                        <p:cTn id="851" dur="750" fill="hold"/>
                                        <p:tgtEl>
                                          <p:spTgt spid="1822"/>
                                        </p:tgtEl>
                                        <p:attrNameLst>
                                          <p:attrName>style.rotation</p:attrName>
                                        </p:attrNameLst>
                                      </p:cBhvr>
                                      <p:tavLst>
                                        <p:tav tm="0">
                                          <p:val>
                                            <p:fltVal val="90"/>
                                          </p:val>
                                        </p:tav>
                                        <p:tav tm="100000">
                                          <p:val>
                                            <p:fltVal val="0"/>
                                          </p:val>
                                        </p:tav>
                                      </p:tavLst>
                                    </p:anim>
                                    <p:animEffect transition="in" filter="fade">
                                      <p:cBhvr>
                                        <p:cTn id="852" dur="750"/>
                                        <p:tgtEl>
                                          <p:spTgt spid="1822"/>
                                        </p:tgtEl>
                                      </p:cBhvr>
                                    </p:animEffect>
                                  </p:childTnLst>
                                </p:cTn>
                              </p:par>
                              <p:par>
                                <p:cTn id="853" presetID="31" presetClass="entr" presetSubtype="0" fill="hold" nodeType="withEffect">
                                  <p:stCondLst>
                                    <p:cond delay="500"/>
                                  </p:stCondLst>
                                  <p:childTnLst>
                                    <p:set>
                                      <p:cBhvr>
                                        <p:cTn id="854" dur="1" fill="hold">
                                          <p:stCondLst>
                                            <p:cond delay="0"/>
                                          </p:stCondLst>
                                        </p:cTn>
                                        <p:tgtEl>
                                          <p:spTgt spid="1823"/>
                                        </p:tgtEl>
                                        <p:attrNameLst>
                                          <p:attrName>style.visibility</p:attrName>
                                        </p:attrNameLst>
                                      </p:cBhvr>
                                      <p:to>
                                        <p:strVal val="visible"/>
                                      </p:to>
                                    </p:set>
                                    <p:anim calcmode="lin" valueType="num">
                                      <p:cBhvr>
                                        <p:cTn id="855" dur="750" fill="hold"/>
                                        <p:tgtEl>
                                          <p:spTgt spid="1823"/>
                                        </p:tgtEl>
                                        <p:attrNameLst>
                                          <p:attrName>ppt_w</p:attrName>
                                        </p:attrNameLst>
                                      </p:cBhvr>
                                      <p:tavLst>
                                        <p:tav tm="0">
                                          <p:val>
                                            <p:fltVal val="0"/>
                                          </p:val>
                                        </p:tav>
                                        <p:tav tm="100000">
                                          <p:val>
                                            <p:strVal val="#ppt_w"/>
                                          </p:val>
                                        </p:tav>
                                      </p:tavLst>
                                    </p:anim>
                                    <p:anim calcmode="lin" valueType="num">
                                      <p:cBhvr>
                                        <p:cTn id="856" dur="750" fill="hold"/>
                                        <p:tgtEl>
                                          <p:spTgt spid="1823"/>
                                        </p:tgtEl>
                                        <p:attrNameLst>
                                          <p:attrName>ppt_h</p:attrName>
                                        </p:attrNameLst>
                                      </p:cBhvr>
                                      <p:tavLst>
                                        <p:tav tm="0">
                                          <p:val>
                                            <p:fltVal val="0"/>
                                          </p:val>
                                        </p:tav>
                                        <p:tav tm="100000">
                                          <p:val>
                                            <p:strVal val="#ppt_h"/>
                                          </p:val>
                                        </p:tav>
                                      </p:tavLst>
                                    </p:anim>
                                    <p:anim calcmode="lin" valueType="num">
                                      <p:cBhvr>
                                        <p:cTn id="857" dur="750" fill="hold"/>
                                        <p:tgtEl>
                                          <p:spTgt spid="1823"/>
                                        </p:tgtEl>
                                        <p:attrNameLst>
                                          <p:attrName>style.rotation</p:attrName>
                                        </p:attrNameLst>
                                      </p:cBhvr>
                                      <p:tavLst>
                                        <p:tav tm="0">
                                          <p:val>
                                            <p:fltVal val="90"/>
                                          </p:val>
                                        </p:tav>
                                        <p:tav tm="100000">
                                          <p:val>
                                            <p:fltVal val="0"/>
                                          </p:val>
                                        </p:tav>
                                      </p:tavLst>
                                    </p:anim>
                                    <p:animEffect transition="in" filter="fade">
                                      <p:cBhvr>
                                        <p:cTn id="858" dur="750"/>
                                        <p:tgtEl>
                                          <p:spTgt spid="1823"/>
                                        </p:tgtEl>
                                      </p:cBhvr>
                                    </p:animEffect>
                                  </p:childTnLst>
                                </p:cTn>
                              </p:par>
                              <p:par>
                                <p:cTn id="859" presetID="31" presetClass="entr" presetSubtype="0" fill="hold" nodeType="withEffect">
                                  <p:stCondLst>
                                    <p:cond delay="500"/>
                                  </p:stCondLst>
                                  <p:childTnLst>
                                    <p:set>
                                      <p:cBhvr>
                                        <p:cTn id="860" dur="1" fill="hold">
                                          <p:stCondLst>
                                            <p:cond delay="0"/>
                                          </p:stCondLst>
                                        </p:cTn>
                                        <p:tgtEl>
                                          <p:spTgt spid="1824"/>
                                        </p:tgtEl>
                                        <p:attrNameLst>
                                          <p:attrName>style.visibility</p:attrName>
                                        </p:attrNameLst>
                                      </p:cBhvr>
                                      <p:to>
                                        <p:strVal val="visible"/>
                                      </p:to>
                                    </p:set>
                                    <p:anim calcmode="lin" valueType="num">
                                      <p:cBhvr>
                                        <p:cTn id="861" dur="750" fill="hold"/>
                                        <p:tgtEl>
                                          <p:spTgt spid="1824"/>
                                        </p:tgtEl>
                                        <p:attrNameLst>
                                          <p:attrName>ppt_w</p:attrName>
                                        </p:attrNameLst>
                                      </p:cBhvr>
                                      <p:tavLst>
                                        <p:tav tm="0">
                                          <p:val>
                                            <p:fltVal val="0"/>
                                          </p:val>
                                        </p:tav>
                                        <p:tav tm="100000">
                                          <p:val>
                                            <p:strVal val="#ppt_w"/>
                                          </p:val>
                                        </p:tav>
                                      </p:tavLst>
                                    </p:anim>
                                    <p:anim calcmode="lin" valueType="num">
                                      <p:cBhvr>
                                        <p:cTn id="862" dur="750" fill="hold"/>
                                        <p:tgtEl>
                                          <p:spTgt spid="1824"/>
                                        </p:tgtEl>
                                        <p:attrNameLst>
                                          <p:attrName>ppt_h</p:attrName>
                                        </p:attrNameLst>
                                      </p:cBhvr>
                                      <p:tavLst>
                                        <p:tav tm="0">
                                          <p:val>
                                            <p:fltVal val="0"/>
                                          </p:val>
                                        </p:tav>
                                        <p:tav tm="100000">
                                          <p:val>
                                            <p:strVal val="#ppt_h"/>
                                          </p:val>
                                        </p:tav>
                                      </p:tavLst>
                                    </p:anim>
                                    <p:anim calcmode="lin" valueType="num">
                                      <p:cBhvr>
                                        <p:cTn id="863" dur="750" fill="hold"/>
                                        <p:tgtEl>
                                          <p:spTgt spid="1824"/>
                                        </p:tgtEl>
                                        <p:attrNameLst>
                                          <p:attrName>style.rotation</p:attrName>
                                        </p:attrNameLst>
                                      </p:cBhvr>
                                      <p:tavLst>
                                        <p:tav tm="0">
                                          <p:val>
                                            <p:fltVal val="90"/>
                                          </p:val>
                                        </p:tav>
                                        <p:tav tm="100000">
                                          <p:val>
                                            <p:fltVal val="0"/>
                                          </p:val>
                                        </p:tav>
                                      </p:tavLst>
                                    </p:anim>
                                    <p:animEffect transition="in" filter="fade">
                                      <p:cBhvr>
                                        <p:cTn id="864" dur="750"/>
                                        <p:tgtEl>
                                          <p:spTgt spid="1824"/>
                                        </p:tgtEl>
                                      </p:cBhvr>
                                    </p:animEffect>
                                  </p:childTnLst>
                                </p:cTn>
                              </p:par>
                              <p:par>
                                <p:cTn id="865" presetID="31" presetClass="entr" presetSubtype="0" fill="hold" nodeType="withEffect">
                                  <p:stCondLst>
                                    <p:cond delay="500"/>
                                  </p:stCondLst>
                                  <p:childTnLst>
                                    <p:set>
                                      <p:cBhvr>
                                        <p:cTn id="866" dur="1" fill="hold">
                                          <p:stCondLst>
                                            <p:cond delay="0"/>
                                          </p:stCondLst>
                                        </p:cTn>
                                        <p:tgtEl>
                                          <p:spTgt spid="1825"/>
                                        </p:tgtEl>
                                        <p:attrNameLst>
                                          <p:attrName>style.visibility</p:attrName>
                                        </p:attrNameLst>
                                      </p:cBhvr>
                                      <p:to>
                                        <p:strVal val="visible"/>
                                      </p:to>
                                    </p:set>
                                    <p:anim calcmode="lin" valueType="num">
                                      <p:cBhvr>
                                        <p:cTn id="867" dur="750" fill="hold"/>
                                        <p:tgtEl>
                                          <p:spTgt spid="1825"/>
                                        </p:tgtEl>
                                        <p:attrNameLst>
                                          <p:attrName>ppt_w</p:attrName>
                                        </p:attrNameLst>
                                      </p:cBhvr>
                                      <p:tavLst>
                                        <p:tav tm="0">
                                          <p:val>
                                            <p:fltVal val="0"/>
                                          </p:val>
                                        </p:tav>
                                        <p:tav tm="100000">
                                          <p:val>
                                            <p:strVal val="#ppt_w"/>
                                          </p:val>
                                        </p:tav>
                                      </p:tavLst>
                                    </p:anim>
                                    <p:anim calcmode="lin" valueType="num">
                                      <p:cBhvr>
                                        <p:cTn id="868" dur="750" fill="hold"/>
                                        <p:tgtEl>
                                          <p:spTgt spid="1825"/>
                                        </p:tgtEl>
                                        <p:attrNameLst>
                                          <p:attrName>ppt_h</p:attrName>
                                        </p:attrNameLst>
                                      </p:cBhvr>
                                      <p:tavLst>
                                        <p:tav tm="0">
                                          <p:val>
                                            <p:fltVal val="0"/>
                                          </p:val>
                                        </p:tav>
                                        <p:tav tm="100000">
                                          <p:val>
                                            <p:strVal val="#ppt_h"/>
                                          </p:val>
                                        </p:tav>
                                      </p:tavLst>
                                    </p:anim>
                                    <p:anim calcmode="lin" valueType="num">
                                      <p:cBhvr>
                                        <p:cTn id="869" dur="750" fill="hold"/>
                                        <p:tgtEl>
                                          <p:spTgt spid="1825"/>
                                        </p:tgtEl>
                                        <p:attrNameLst>
                                          <p:attrName>style.rotation</p:attrName>
                                        </p:attrNameLst>
                                      </p:cBhvr>
                                      <p:tavLst>
                                        <p:tav tm="0">
                                          <p:val>
                                            <p:fltVal val="90"/>
                                          </p:val>
                                        </p:tav>
                                        <p:tav tm="100000">
                                          <p:val>
                                            <p:fltVal val="0"/>
                                          </p:val>
                                        </p:tav>
                                      </p:tavLst>
                                    </p:anim>
                                    <p:animEffect transition="in" filter="fade">
                                      <p:cBhvr>
                                        <p:cTn id="870" dur="750"/>
                                        <p:tgtEl>
                                          <p:spTgt spid="1825"/>
                                        </p:tgtEl>
                                      </p:cBhvr>
                                    </p:animEffect>
                                  </p:childTnLst>
                                </p:cTn>
                              </p:par>
                              <p:par>
                                <p:cTn id="871" presetID="31" presetClass="entr" presetSubtype="0" fill="hold" nodeType="withEffect">
                                  <p:stCondLst>
                                    <p:cond delay="500"/>
                                  </p:stCondLst>
                                  <p:childTnLst>
                                    <p:set>
                                      <p:cBhvr>
                                        <p:cTn id="872" dur="1" fill="hold">
                                          <p:stCondLst>
                                            <p:cond delay="0"/>
                                          </p:stCondLst>
                                        </p:cTn>
                                        <p:tgtEl>
                                          <p:spTgt spid="1790"/>
                                        </p:tgtEl>
                                        <p:attrNameLst>
                                          <p:attrName>style.visibility</p:attrName>
                                        </p:attrNameLst>
                                      </p:cBhvr>
                                      <p:to>
                                        <p:strVal val="visible"/>
                                      </p:to>
                                    </p:set>
                                    <p:anim calcmode="lin" valueType="num">
                                      <p:cBhvr>
                                        <p:cTn id="873" dur="750" fill="hold"/>
                                        <p:tgtEl>
                                          <p:spTgt spid="1790"/>
                                        </p:tgtEl>
                                        <p:attrNameLst>
                                          <p:attrName>ppt_w</p:attrName>
                                        </p:attrNameLst>
                                      </p:cBhvr>
                                      <p:tavLst>
                                        <p:tav tm="0">
                                          <p:val>
                                            <p:fltVal val="0"/>
                                          </p:val>
                                        </p:tav>
                                        <p:tav tm="100000">
                                          <p:val>
                                            <p:strVal val="#ppt_w"/>
                                          </p:val>
                                        </p:tav>
                                      </p:tavLst>
                                    </p:anim>
                                    <p:anim calcmode="lin" valueType="num">
                                      <p:cBhvr>
                                        <p:cTn id="874" dur="750" fill="hold"/>
                                        <p:tgtEl>
                                          <p:spTgt spid="1790"/>
                                        </p:tgtEl>
                                        <p:attrNameLst>
                                          <p:attrName>ppt_h</p:attrName>
                                        </p:attrNameLst>
                                      </p:cBhvr>
                                      <p:tavLst>
                                        <p:tav tm="0">
                                          <p:val>
                                            <p:fltVal val="0"/>
                                          </p:val>
                                        </p:tav>
                                        <p:tav tm="100000">
                                          <p:val>
                                            <p:strVal val="#ppt_h"/>
                                          </p:val>
                                        </p:tav>
                                      </p:tavLst>
                                    </p:anim>
                                    <p:anim calcmode="lin" valueType="num">
                                      <p:cBhvr>
                                        <p:cTn id="875" dur="750" fill="hold"/>
                                        <p:tgtEl>
                                          <p:spTgt spid="1790"/>
                                        </p:tgtEl>
                                        <p:attrNameLst>
                                          <p:attrName>style.rotation</p:attrName>
                                        </p:attrNameLst>
                                      </p:cBhvr>
                                      <p:tavLst>
                                        <p:tav tm="0">
                                          <p:val>
                                            <p:fltVal val="90"/>
                                          </p:val>
                                        </p:tav>
                                        <p:tav tm="100000">
                                          <p:val>
                                            <p:fltVal val="0"/>
                                          </p:val>
                                        </p:tav>
                                      </p:tavLst>
                                    </p:anim>
                                    <p:animEffect transition="in" filter="fade">
                                      <p:cBhvr>
                                        <p:cTn id="876" dur="750"/>
                                        <p:tgtEl>
                                          <p:spTgt spid="1790"/>
                                        </p:tgtEl>
                                      </p:cBhvr>
                                    </p:animEffect>
                                  </p:childTnLst>
                                </p:cTn>
                              </p:par>
                              <p:par>
                                <p:cTn id="877" presetID="31" presetClass="entr" presetSubtype="0" fill="hold" nodeType="withEffect">
                                  <p:stCondLst>
                                    <p:cond delay="500"/>
                                  </p:stCondLst>
                                  <p:childTnLst>
                                    <p:set>
                                      <p:cBhvr>
                                        <p:cTn id="878" dur="1" fill="hold">
                                          <p:stCondLst>
                                            <p:cond delay="0"/>
                                          </p:stCondLst>
                                        </p:cTn>
                                        <p:tgtEl>
                                          <p:spTgt spid="1791"/>
                                        </p:tgtEl>
                                        <p:attrNameLst>
                                          <p:attrName>style.visibility</p:attrName>
                                        </p:attrNameLst>
                                      </p:cBhvr>
                                      <p:to>
                                        <p:strVal val="visible"/>
                                      </p:to>
                                    </p:set>
                                    <p:anim calcmode="lin" valueType="num">
                                      <p:cBhvr>
                                        <p:cTn id="879" dur="750" fill="hold"/>
                                        <p:tgtEl>
                                          <p:spTgt spid="1791"/>
                                        </p:tgtEl>
                                        <p:attrNameLst>
                                          <p:attrName>ppt_w</p:attrName>
                                        </p:attrNameLst>
                                      </p:cBhvr>
                                      <p:tavLst>
                                        <p:tav tm="0">
                                          <p:val>
                                            <p:fltVal val="0"/>
                                          </p:val>
                                        </p:tav>
                                        <p:tav tm="100000">
                                          <p:val>
                                            <p:strVal val="#ppt_w"/>
                                          </p:val>
                                        </p:tav>
                                      </p:tavLst>
                                    </p:anim>
                                    <p:anim calcmode="lin" valueType="num">
                                      <p:cBhvr>
                                        <p:cTn id="880" dur="750" fill="hold"/>
                                        <p:tgtEl>
                                          <p:spTgt spid="1791"/>
                                        </p:tgtEl>
                                        <p:attrNameLst>
                                          <p:attrName>ppt_h</p:attrName>
                                        </p:attrNameLst>
                                      </p:cBhvr>
                                      <p:tavLst>
                                        <p:tav tm="0">
                                          <p:val>
                                            <p:fltVal val="0"/>
                                          </p:val>
                                        </p:tav>
                                        <p:tav tm="100000">
                                          <p:val>
                                            <p:strVal val="#ppt_h"/>
                                          </p:val>
                                        </p:tav>
                                      </p:tavLst>
                                    </p:anim>
                                    <p:anim calcmode="lin" valueType="num">
                                      <p:cBhvr>
                                        <p:cTn id="881" dur="750" fill="hold"/>
                                        <p:tgtEl>
                                          <p:spTgt spid="1791"/>
                                        </p:tgtEl>
                                        <p:attrNameLst>
                                          <p:attrName>style.rotation</p:attrName>
                                        </p:attrNameLst>
                                      </p:cBhvr>
                                      <p:tavLst>
                                        <p:tav tm="0">
                                          <p:val>
                                            <p:fltVal val="90"/>
                                          </p:val>
                                        </p:tav>
                                        <p:tav tm="100000">
                                          <p:val>
                                            <p:fltVal val="0"/>
                                          </p:val>
                                        </p:tav>
                                      </p:tavLst>
                                    </p:anim>
                                    <p:animEffect transition="in" filter="fade">
                                      <p:cBhvr>
                                        <p:cTn id="882" dur="750"/>
                                        <p:tgtEl>
                                          <p:spTgt spid="1791"/>
                                        </p:tgtEl>
                                      </p:cBhvr>
                                    </p:animEffect>
                                  </p:childTnLst>
                                </p:cTn>
                              </p:par>
                              <p:par>
                                <p:cTn id="883" presetID="31" presetClass="entr" presetSubtype="0" fill="hold" nodeType="withEffect">
                                  <p:stCondLst>
                                    <p:cond delay="500"/>
                                  </p:stCondLst>
                                  <p:childTnLst>
                                    <p:set>
                                      <p:cBhvr>
                                        <p:cTn id="884" dur="1" fill="hold">
                                          <p:stCondLst>
                                            <p:cond delay="0"/>
                                          </p:stCondLst>
                                        </p:cTn>
                                        <p:tgtEl>
                                          <p:spTgt spid="1792"/>
                                        </p:tgtEl>
                                        <p:attrNameLst>
                                          <p:attrName>style.visibility</p:attrName>
                                        </p:attrNameLst>
                                      </p:cBhvr>
                                      <p:to>
                                        <p:strVal val="visible"/>
                                      </p:to>
                                    </p:set>
                                    <p:anim calcmode="lin" valueType="num">
                                      <p:cBhvr>
                                        <p:cTn id="885" dur="750" fill="hold"/>
                                        <p:tgtEl>
                                          <p:spTgt spid="1792"/>
                                        </p:tgtEl>
                                        <p:attrNameLst>
                                          <p:attrName>ppt_w</p:attrName>
                                        </p:attrNameLst>
                                      </p:cBhvr>
                                      <p:tavLst>
                                        <p:tav tm="0">
                                          <p:val>
                                            <p:fltVal val="0"/>
                                          </p:val>
                                        </p:tav>
                                        <p:tav tm="100000">
                                          <p:val>
                                            <p:strVal val="#ppt_w"/>
                                          </p:val>
                                        </p:tav>
                                      </p:tavLst>
                                    </p:anim>
                                    <p:anim calcmode="lin" valueType="num">
                                      <p:cBhvr>
                                        <p:cTn id="886" dur="750" fill="hold"/>
                                        <p:tgtEl>
                                          <p:spTgt spid="1792"/>
                                        </p:tgtEl>
                                        <p:attrNameLst>
                                          <p:attrName>ppt_h</p:attrName>
                                        </p:attrNameLst>
                                      </p:cBhvr>
                                      <p:tavLst>
                                        <p:tav tm="0">
                                          <p:val>
                                            <p:fltVal val="0"/>
                                          </p:val>
                                        </p:tav>
                                        <p:tav tm="100000">
                                          <p:val>
                                            <p:strVal val="#ppt_h"/>
                                          </p:val>
                                        </p:tav>
                                      </p:tavLst>
                                    </p:anim>
                                    <p:anim calcmode="lin" valueType="num">
                                      <p:cBhvr>
                                        <p:cTn id="887" dur="750" fill="hold"/>
                                        <p:tgtEl>
                                          <p:spTgt spid="1792"/>
                                        </p:tgtEl>
                                        <p:attrNameLst>
                                          <p:attrName>style.rotation</p:attrName>
                                        </p:attrNameLst>
                                      </p:cBhvr>
                                      <p:tavLst>
                                        <p:tav tm="0">
                                          <p:val>
                                            <p:fltVal val="90"/>
                                          </p:val>
                                        </p:tav>
                                        <p:tav tm="100000">
                                          <p:val>
                                            <p:fltVal val="0"/>
                                          </p:val>
                                        </p:tav>
                                      </p:tavLst>
                                    </p:anim>
                                    <p:animEffect transition="in" filter="fade">
                                      <p:cBhvr>
                                        <p:cTn id="888" dur="750"/>
                                        <p:tgtEl>
                                          <p:spTgt spid="1792"/>
                                        </p:tgtEl>
                                      </p:cBhvr>
                                    </p:animEffect>
                                  </p:childTnLst>
                                </p:cTn>
                              </p:par>
                              <p:par>
                                <p:cTn id="889" presetID="31" presetClass="entr" presetSubtype="0" fill="hold" nodeType="withEffect">
                                  <p:stCondLst>
                                    <p:cond delay="500"/>
                                  </p:stCondLst>
                                  <p:childTnLst>
                                    <p:set>
                                      <p:cBhvr>
                                        <p:cTn id="890" dur="1" fill="hold">
                                          <p:stCondLst>
                                            <p:cond delay="0"/>
                                          </p:stCondLst>
                                        </p:cTn>
                                        <p:tgtEl>
                                          <p:spTgt spid="1793"/>
                                        </p:tgtEl>
                                        <p:attrNameLst>
                                          <p:attrName>style.visibility</p:attrName>
                                        </p:attrNameLst>
                                      </p:cBhvr>
                                      <p:to>
                                        <p:strVal val="visible"/>
                                      </p:to>
                                    </p:set>
                                    <p:anim calcmode="lin" valueType="num">
                                      <p:cBhvr>
                                        <p:cTn id="891" dur="750" fill="hold"/>
                                        <p:tgtEl>
                                          <p:spTgt spid="1793"/>
                                        </p:tgtEl>
                                        <p:attrNameLst>
                                          <p:attrName>ppt_w</p:attrName>
                                        </p:attrNameLst>
                                      </p:cBhvr>
                                      <p:tavLst>
                                        <p:tav tm="0">
                                          <p:val>
                                            <p:fltVal val="0"/>
                                          </p:val>
                                        </p:tav>
                                        <p:tav tm="100000">
                                          <p:val>
                                            <p:strVal val="#ppt_w"/>
                                          </p:val>
                                        </p:tav>
                                      </p:tavLst>
                                    </p:anim>
                                    <p:anim calcmode="lin" valueType="num">
                                      <p:cBhvr>
                                        <p:cTn id="892" dur="750" fill="hold"/>
                                        <p:tgtEl>
                                          <p:spTgt spid="1793"/>
                                        </p:tgtEl>
                                        <p:attrNameLst>
                                          <p:attrName>ppt_h</p:attrName>
                                        </p:attrNameLst>
                                      </p:cBhvr>
                                      <p:tavLst>
                                        <p:tav tm="0">
                                          <p:val>
                                            <p:fltVal val="0"/>
                                          </p:val>
                                        </p:tav>
                                        <p:tav tm="100000">
                                          <p:val>
                                            <p:strVal val="#ppt_h"/>
                                          </p:val>
                                        </p:tav>
                                      </p:tavLst>
                                    </p:anim>
                                    <p:anim calcmode="lin" valueType="num">
                                      <p:cBhvr>
                                        <p:cTn id="893" dur="750" fill="hold"/>
                                        <p:tgtEl>
                                          <p:spTgt spid="1793"/>
                                        </p:tgtEl>
                                        <p:attrNameLst>
                                          <p:attrName>style.rotation</p:attrName>
                                        </p:attrNameLst>
                                      </p:cBhvr>
                                      <p:tavLst>
                                        <p:tav tm="0">
                                          <p:val>
                                            <p:fltVal val="90"/>
                                          </p:val>
                                        </p:tav>
                                        <p:tav tm="100000">
                                          <p:val>
                                            <p:fltVal val="0"/>
                                          </p:val>
                                        </p:tav>
                                      </p:tavLst>
                                    </p:anim>
                                    <p:animEffect transition="in" filter="fade">
                                      <p:cBhvr>
                                        <p:cTn id="894" dur="750"/>
                                        <p:tgtEl>
                                          <p:spTgt spid="1793"/>
                                        </p:tgtEl>
                                      </p:cBhvr>
                                    </p:animEffect>
                                  </p:childTnLst>
                                </p:cTn>
                              </p:par>
                              <p:par>
                                <p:cTn id="895" presetID="31" presetClass="entr" presetSubtype="0" fill="hold" nodeType="withEffect">
                                  <p:stCondLst>
                                    <p:cond delay="500"/>
                                  </p:stCondLst>
                                  <p:childTnLst>
                                    <p:set>
                                      <p:cBhvr>
                                        <p:cTn id="896" dur="1" fill="hold">
                                          <p:stCondLst>
                                            <p:cond delay="0"/>
                                          </p:stCondLst>
                                        </p:cTn>
                                        <p:tgtEl>
                                          <p:spTgt spid="1794"/>
                                        </p:tgtEl>
                                        <p:attrNameLst>
                                          <p:attrName>style.visibility</p:attrName>
                                        </p:attrNameLst>
                                      </p:cBhvr>
                                      <p:to>
                                        <p:strVal val="visible"/>
                                      </p:to>
                                    </p:set>
                                    <p:anim calcmode="lin" valueType="num">
                                      <p:cBhvr>
                                        <p:cTn id="897" dur="750" fill="hold"/>
                                        <p:tgtEl>
                                          <p:spTgt spid="1794"/>
                                        </p:tgtEl>
                                        <p:attrNameLst>
                                          <p:attrName>ppt_w</p:attrName>
                                        </p:attrNameLst>
                                      </p:cBhvr>
                                      <p:tavLst>
                                        <p:tav tm="0">
                                          <p:val>
                                            <p:fltVal val="0"/>
                                          </p:val>
                                        </p:tav>
                                        <p:tav tm="100000">
                                          <p:val>
                                            <p:strVal val="#ppt_w"/>
                                          </p:val>
                                        </p:tav>
                                      </p:tavLst>
                                    </p:anim>
                                    <p:anim calcmode="lin" valueType="num">
                                      <p:cBhvr>
                                        <p:cTn id="898" dur="750" fill="hold"/>
                                        <p:tgtEl>
                                          <p:spTgt spid="1794"/>
                                        </p:tgtEl>
                                        <p:attrNameLst>
                                          <p:attrName>ppt_h</p:attrName>
                                        </p:attrNameLst>
                                      </p:cBhvr>
                                      <p:tavLst>
                                        <p:tav tm="0">
                                          <p:val>
                                            <p:fltVal val="0"/>
                                          </p:val>
                                        </p:tav>
                                        <p:tav tm="100000">
                                          <p:val>
                                            <p:strVal val="#ppt_h"/>
                                          </p:val>
                                        </p:tav>
                                      </p:tavLst>
                                    </p:anim>
                                    <p:anim calcmode="lin" valueType="num">
                                      <p:cBhvr>
                                        <p:cTn id="899" dur="750" fill="hold"/>
                                        <p:tgtEl>
                                          <p:spTgt spid="1794"/>
                                        </p:tgtEl>
                                        <p:attrNameLst>
                                          <p:attrName>style.rotation</p:attrName>
                                        </p:attrNameLst>
                                      </p:cBhvr>
                                      <p:tavLst>
                                        <p:tav tm="0">
                                          <p:val>
                                            <p:fltVal val="90"/>
                                          </p:val>
                                        </p:tav>
                                        <p:tav tm="100000">
                                          <p:val>
                                            <p:fltVal val="0"/>
                                          </p:val>
                                        </p:tav>
                                      </p:tavLst>
                                    </p:anim>
                                    <p:animEffect transition="in" filter="fade">
                                      <p:cBhvr>
                                        <p:cTn id="900" dur="750"/>
                                        <p:tgtEl>
                                          <p:spTgt spid="1794"/>
                                        </p:tgtEl>
                                      </p:cBhvr>
                                    </p:animEffect>
                                  </p:childTnLst>
                                </p:cTn>
                              </p:par>
                              <p:par>
                                <p:cTn id="901" presetID="31" presetClass="entr" presetSubtype="0" fill="hold" nodeType="withEffect">
                                  <p:stCondLst>
                                    <p:cond delay="500"/>
                                  </p:stCondLst>
                                  <p:childTnLst>
                                    <p:set>
                                      <p:cBhvr>
                                        <p:cTn id="902" dur="1" fill="hold">
                                          <p:stCondLst>
                                            <p:cond delay="0"/>
                                          </p:stCondLst>
                                        </p:cTn>
                                        <p:tgtEl>
                                          <p:spTgt spid="1795"/>
                                        </p:tgtEl>
                                        <p:attrNameLst>
                                          <p:attrName>style.visibility</p:attrName>
                                        </p:attrNameLst>
                                      </p:cBhvr>
                                      <p:to>
                                        <p:strVal val="visible"/>
                                      </p:to>
                                    </p:set>
                                    <p:anim calcmode="lin" valueType="num">
                                      <p:cBhvr>
                                        <p:cTn id="903" dur="750" fill="hold"/>
                                        <p:tgtEl>
                                          <p:spTgt spid="1795"/>
                                        </p:tgtEl>
                                        <p:attrNameLst>
                                          <p:attrName>ppt_w</p:attrName>
                                        </p:attrNameLst>
                                      </p:cBhvr>
                                      <p:tavLst>
                                        <p:tav tm="0">
                                          <p:val>
                                            <p:fltVal val="0"/>
                                          </p:val>
                                        </p:tav>
                                        <p:tav tm="100000">
                                          <p:val>
                                            <p:strVal val="#ppt_w"/>
                                          </p:val>
                                        </p:tav>
                                      </p:tavLst>
                                    </p:anim>
                                    <p:anim calcmode="lin" valueType="num">
                                      <p:cBhvr>
                                        <p:cTn id="904" dur="750" fill="hold"/>
                                        <p:tgtEl>
                                          <p:spTgt spid="1795"/>
                                        </p:tgtEl>
                                        <p:attrNameLst>
                                          <p:attrName>ppt_h</p:attrName>
                                        </p:attrNameLst>
                                      </p:cBhvr>
                                      <p:tavLst>
                                        <p:tav tm="0">
                                          <p:val>
                                            <p:fltVal val="0"/>
                                          </p:val>
                                        </p:tav>
                                        <p:tav tm="100000">
                                          <p:val>
                                            <p:strVal val="#ppt_h"/>
                                          </p:val>
                                        </p:tav>
                                      </p:tavLst>
                                    </p:anim>
                                    <p:anim calcmode="lin" valueType="num">
                                      <p:cBhvr>
                                        <p:cTn id="905" dur="750" fill="hold"/>
                                        <p:tgtEl>
                                          <p:spTgt spid="1795"/>
                                        </p:tgtEl>
                                        <p:attrNameLst>
                                          <p:attrName>style.rotation</p:attrName>
                                        </p:attrNameLst>
                                      </p:cBhvr>
                                      <p:tavLst>
                                        <p:tav tm="0">
                                          <p:val>
                                            <p:fltVal val="90"/>
                                          </p:val>
                                        </p:tav>
                                        <p:tav tm="100000">
                                          <p:val>
                                            <p:fltVal val="0"/>
                                          </p:val>
                                        </p:tav>
                                      </p:tavLst>
                                    </p:anim>
                                    <p:animEffect transition="in" filter="fade">
                                      <p:cBhvr>
                                        <p:cTn id="906" dur="750"/>
                                        <p:tgtEl>
                                          <p:spTgt spid="1795"/>
                                        </p:tgtEl>
                                      </p:cBhvr>
                                    </p:animEffect>
                                  </p:childTnLst>
                                </p:cTn>
                              </p:par>
                              <p:par>
                                <p:cTn id="907" presetID="31" presetClass="entr" presetSubtype="0" fill="hold" nodeType="withEffect">
                                  <p:stCondLst>
                                    <p:cond delay="500"/>
                                  </p:stCondLst>
                                  <p:childTnLst>
                                    <p:set>
                                      <p:cBhvr>
                                        <p:cTn id="908" dur="1" fill="hold">
                                          <p:stCondLst>
                                            <p:cond delay="0"/>
                                          </p:stCondLst>
                                        </p:cTn>
                                        <p:tgtEl>
                                          <p:spTgt spid="1796"/>
                                        </p:tgtEl>
                                        <p:attrNameLst>
                                          <p:attrName>style.visibility</p:attrName>
                                        </p:attrNameLst>
                                      </p:cBhvr>
                                      <p:to>
                                        <p:strVal val="visible"/>
                                      </p:to>
                                    </p:set>
                                    <p:anim calcmode="lin" valueType="num">
                                      <p:cBhvr>
                                        <p:cTn id="909" dur="750" fill="hold"/>
                                        <p:tgtEl>
                                          <p:spTgt spid="1796"/>
                                        </p:tgtEl>
                                        <p:attrNameLst>
                                          <p:attrName>ppt_w</p:attrName>
                                        </p:attrNameLst>
                                      </p:cBhvr>
                                      <p:tavLst>
                                        <p:tav tm="0">
                                          <p:val>
                                            <p:fltVal val="0"/>
                                          </p:val>
                                        </p:tav>
                                        <p:tav tm="100000">
                                          <p:val>
                                            <p:strVal val="#ppt_w"/>
                                          </p:val>
                                        </p:tav>
                                      </p:tavLst>
                                    </p:anim>
                                    <p:anim calcmode="lin" valueType="num">
                                      <p:cBhvr>
                                        <p:cTn id="910" dur="750" fill="hold"/>
                                        <p:tgtEl>
                                          <p:spTgt spid="1796"/>
                                        </p:tgtEl>
                                        <p:attrNameLst>
                                          <p:attrName>ppt_h</p:attrName>
                                        </p:attrNameLst>
                                      </p:cBhvr>
                                      <p:tavLst>
                                        <p:tav tm="0">
                                          <p:val>
                                            <p:fltVal val="0"/>
                                          </p:val>
                                        </p:tav>
                                        <p:tav tm="100000">
                                          <p:val>
                                            <p:strVal val="#ppt_h"/>
                                          </p:val>
                                        </p:tav>
                                      </p:tavLst>
                                    </p:anim>
                                    <p:anim calcmode="lin" valueType="num">
                                      <p:cBhvr>
                                        <p:cTn id="911" dur="750" fill="hold"/>
                                        <p:tgtEl>
                                          <p:spTgt spid="1796"/>
                                        </p:tgtEl>
                                        <p:attrNameLst>
                                          <p:attrName>style.rotation</p:attrName>
                                        </p:attrNameLst>
                                      </p:cBhvr>
                                      <p:tavLst>
                                        <p:tav tm="0">
                                          <p:val>
                                            <p:fltVal val="90"/>
                                          </p:val>
                                        </p:tav>
                                        <p:tav tm="100000">
                                          <p:val>
                                            <p:fltVal val="0"/>
                                          </p:val>
                                        </p:tav>
                                      </p:tavLst>
                                    </p:anim>
                                    <p:animEffect transition="in" filter="fade">
                                      <p:cBhvr>
                                        <p:cTn id="912" dur="750"/>
                                        <p:tgtEl>
                                          <p:spTgt spid="1796"/>
                                        </p:tgtEl>
                                      </p:cBhvr>
                                    </p:animEffect>
                                  </p:childTnLst>
                                </p:cTn>
                              </p:par>
                              <p:par>
                                <p:cTn id="913" presetID="31" presetClass="entr" presetSubtype="0" fill="hold" nodeType="withEffect">
                                  <p:stCondLst>
                                    <p:cond delay="500"/>
                                  </p:stCondLst>
                                  <p:childTnLst>
                                    <p:set>
                                      <p:cBhvr>
                                        <p:cTn id="914" dur="1" fill="hold">
                                          <p:stCondLst>
                                            <p:cond delay="0"/>
                                          </p:stCondLst>
                                        </p:cTn>
                                        <p:tgtEl>
                                          <p:spTgt spid="1797"/>
                                        </p:tgtEl>
                                        <p:attrNameLst>
                                          <p:attrName>style.visibility</p:attrName>
                                        </p:attrNameLst>
                                      </p:cBhvr>
                                      <p:to>
                                        <p:strVal val="visible"/>
                                      </p:to>
                                    </p:set>
                                    <p:anim calcmode="lin" valueType="num">
                                      <p:cBhvr>
                                        <p:cTn id="915" dur="750" fill="hold"/>
                                        <p:tgtEl>
                                          <p:spTgt spid="1797"/>
                                        </p:tgtEl>
                                        <p:attrNameLst>
                                          <p:attrName>ppt_w</p:attrName>
                                        </p:attrNameLst>
                                      </p:cBhvr>
                                      <p:tavLst>
                                        <p:tav tm="0">
                                          <p:val>
                                            <p:fltVal val="0"/>
                                          </p:val>
                                        </p:tav>
                                        <p:tav tm="100000">
                                          <p:val>
                                            <p:strVal val="#ppt_w"/>
                                          </p:val>
                                        </p:tav>
                                      </p:tavLst>
                                    </p:anim>
                                    <p:anim calcmode="lin" valueType="num">
                                      <p:cBhvr>
                                        <p:cTn id="916" dur="750" fill="hold"/>
                                        <p:tgtEl>
                                          <p:spTgt spid="1797"/>
                                        </p:tgtEl>
                                        <p:attrNameLst>
                                          <p:attrName>ppt_h</p:attrName>
                                        </p:attrNameLst>
                                      </p:cBhvr>
                                      <p:tavLst>
                                        <p:tav tm="0">
                                          <p:val>
                                            <p:fltVal val="0"/>
                                          </p:val>
                                        </p:tav>
                                        <p:tav tm="100000">
                                          <p:val>
                                            <p:strVal val="#ppt_h"/>
                                          </p:val>
                                        </p:tav>
                                      </p:tavLst>
                                    </p:anim>
                                    <p:anim calcmode="lin" valueType="num">
                                      <p:cBhvr>
                                        <p:cTn id="917" dur="750" fill="hold"/>
                                        <p:tgtEl>
                                          <p:spTgt spid="1797"/>
                                        </p:tgtEl>
                                        <p:attrNameLst>
                                          <p:attrName>style.rotation</p:attrName>
                                        </p:attrNameLst>
                                      </p:cBhvr>
                                      <p:tavLst>
                                        <p:tav tm="0">
                                          <p:val>
                                            <p:fltVal val="90"/>
                                          </p:val>
                                        </p:tav>
                                        <p:tav tm="100000">
                                          <p:val>
                                            <p:fltVal val="0"/>
                                          </p:val>
                                        </p:tav>
                                      </p:tavLst>
                                    </p:anim>
                                    <p:animEffect transition="in" filter="fade">
                                      <p:cBhvr>
                                        <p:cTn id="918" dur="750"/>
                                        <p:tgtEl>
                                          <p:spTgt spid="1797"/>
                                        </p:tgtEl>
                                      </p:cBhvr>
                                    </p:animEffect>
                                  </p:childTnLst>
                                </p:cTn>
                              </p:par>
                              <p:par>
                                <p:cTn id="919" presetID="31" presetClass="entr" presetSubtype="0" fill="hold" nodeType="withEffect">
                                  <p:stCondLst>
                                    <p:cond delay="500"/>
                                  </p:stCondLst>
                                  <p:childTnLst>
                                    <p:set>
                                      <p:cBhvr>
                                        <p:cTn id="920" dur="1" fill="hold">
                                          <p:stCondLst>
                                            <p:cond delay="0"/>
                                          </p:stCondLst>
                                        </p:cTn>
                                        <p:tgtEl>
                                          <p:spTgt spid="1798"/>
                                        </p:tgtEl>
                                        <p:attrNameLst>
                                          <p:attrName>style.visibility</p:attrName>
                                        </p:attrNameLst>
                                      </p:cBhvr>
                                      <p:to>
                                        <p:strVal val="visible"/>
                                      </p:to>
                                    </p:set>
                                    <p:anim calcmode="lin" valueType="num">
                                      <p:cBhvr>
                                        <p:cTn id="921" dur="750" fill="hold"/>
                                        <p:tgtEl>
                                          <p:spTgt spid="1798"/>
                                        </p:tgtEl>
                                        <p:attrNameLst>
                                          <p:attrName>ppt_w</p:attrName>
                                        </p:attrNameLst>
                                      </p:cBhvr>
                                      <p:tavLst>
                                        <p:tav tm="0">
                                          <p:val>
                                            <p:fltVal val="0"/>
                                          </p:val>
                                        </p:tav>
                                        <p:tav tm="100000">
                                          <p:val>
                                            <p:strVal val="#ppt_w"/>
                                          </p:val>
                                        </p:tav>
                                      </p:tavLst>
                                    </p:anim>
                                    <p:anim calcmode="lin" valueType="num">
                                      <p:cBhvr>
                                        <p:cTn id="922" dur="750" fill="hold"/>
                                        <p:tgtEl>
                                          <p:spTgt spid="1798"/>
                                        </p:tgtEl>
                                        <p:attrNameLst>
                                          <p:attrName>ppt_h</p:attrName>
                                        </p:attrNameLst>
                                      </p:cBhvr>
                                      <p:tavLst>
                                        <p:tav tm="0">
                                          <p:val>
                                            <p:fltVal val="0"/>
                                          </p:val>
                                        </p:tav>
                                        <p:tav tm="100000">
                                          <p:val>
                                            <p:strVal val="#ppt_h"/>
                                          </p:val>
                                        </p:tav>
                                      </p:tavLst>
                                    </p:anim>
                                    <p:anim calcmode="lin" valueType="num">
                                      <p:cBhvr>
                                        <p:cTn id="923" dur="750" fill="hold"/>
                                        <p:tgtEl>
                                          <p:spTgt spid="1798"/>
                                        </p:tgtEl>
                                        <p:attrNameLst>
                                          <p:attrName>style.rotation</p:attrName>
                                        </p:attrNameLst>
                                      </p:cBhvr>
                                      <p:tavLst>
                                        <p:tav tm="0">
                                          <p:val>
                                            <p:fltVal val="90"/>
                                          </p:val>
                                        </p:tav>
                                        <p:tav tm="100000">
                                          <p:val>
                                            <p:fltVal val="0"/>
                                          </p:val>
                                        </p:tav>
                                      </p:tavLst>
                                    </p:anim>
                                    <p:animEffect transition="in" filter="fade">
                                      <p:cBhvr>
                                        <p:cTn id="924" dur="750"/>
                                        <p:tgtEl>
                                          <p:spTgt spid="1798"/>
                                        </p:tgtEl>
                                      </p:cBhvr>
                                    </p:animEffect>
                                  </p:childTnLst>
                                </p:cTn>
                              </p:par>
                              <p:par>
                                <p:cTn id="925" presetID="31" presetClass="entr" presetSubtype="0" fill="hold" nodeType="withEffect">
                                  <p:stCondLst>
                                    <p:cond delay="500"/>
                                  </p:stCondLst>
                                  <p:childTnLst>
                                    <p:set>
                                      <p:cBhvr>
                                        <p:cTn id="926" dur="1" fill="hold">
                                          <p:stCondLst>
                                            <p:cond delay="0"/>
                                          </p:stCondLst>
                                        </p:cTn>
                                        <p:tgtEl>
                                          <p:spTgt spid="1763"/>
                                        </p:tgtEl>
                                        <p:attrNameLst>
                                          <p:attrName>style.visibility</p:attrName>
                                        </p:attrNameLst>
                                      </p:cBhvr>
                                      <p:to>
                                        <p:strVal val="visible"/>
                                      </p:to>
                                    </p:set>
                                    <p:anim calcmode="lin" valueType="num">
                                      <p:cBhvr>
                                        <p:cTn id="927" dur="750" fill="hold"/>
                                        <p:tgtEl>
                                          <p:spTgt spid="1763"/>
                                        </p:tgtEl>
                                        <p:attrNameLst>
                                          <p:attrName>ppt_w</p:attrName>
                                        </p:attrNameLst>
                                      </p:cBhvr>
                                      <p:tavLst>
                                        <p:tav tm="0">
                                          <p:val>
                                            <p:fltVal val="0"/>
                                          </p:val>
                                        </p:tav>
                                        <p:tav tm="100000">
                                          <p:val>
                                            <p:strVal val="#ppt_w"/>
                                          </p:val>
                                        </p:tav>
                                      </p:tavLst>
                                    </p:anim>
                                    <p:anim calcmode="lin" valueType="num">
                                      <p:cBhvr>
                                        <p:cTn id="928" dur="750" fill="hold"/>
                                        <p:tgtEl>
                                          <p:spTgt spid="1763"/>
                                        </p:tgtEl>
                                        <p:attrNameLst>
                                          <p:attrName>ppt_h</p:attrName>
                                        </p:attrNameLst>
                                      </p:cBhvr>
                                      <p:tavLst>
                                        <p:tav tm="0">
                                          <p:val>
                                            <p:fltVal val="0"/>
                                          </p:val>
                                        </p:tav>
                                        <p:tav tm="100000">
                                          <p:val>
                                            <p:strVal val="#ppt_h"/>
                                          </p:val>
                                        </p:tav>
                                      </p:tavLst>
                                    </p:anim>
                                    <p:anim calcmode="lin" valueType="num">
                                      <p:cBhvr>
                                        <p:cTn id="929" dur="750" fill="hold"/>
                                        <p:tgtEl>
                                          <p:spTgt spid="1763"/>
                                        </p:tgtEl>
                                        <p:attrNameLst>
                                          <p:attrName>style.rotation</p:attrName>
                                        </p:attrNameLst>
                                      </p:cBhvr>
                                      <p:tavLst>
                                        <p:tav tm="0">
                                          <p:val>
                                            <p:fltVal val="90"/>
                                          </p:val>
                                        </p:tav>
                                        <p:tav tm="100000">
                                          <p:val>
                                            <p:fltVal val="0"/>
                                          </p:val>
                                        </p:tav>
                                      </p:tavLst>
                                    </p:anim>
                                    <p:animEffect transition="in" filter="fade">
                                      <p:cBhvr>
                                        <p:cTn id="930" dur="750"/>
                                        <p:tgtEl>
                                          <p:spTgt spid="1763"/>
                                        </p:tgtEl>
                                      </p:cBhvr>
                                    </p:animEffect>
                                  </p:childTnLst>
                                </p:cTn>
                              </p:par>
                              <p:par>
                                <p:cTn id="931" presetID="31" presetClass="entr" presetSubtype="0" fill="hold" nodeType="withEffect">
                                  <p:stCondLst>
                                    <p:cond delay="500"/>
                                  </p:stCondLst>
                                  <p:childTnLst>
                                    <p:set>
                                      <p:cBhvr>
                                        <p:cTn id="932" dur="1" fill="hold">
                                          <p:stCondLst>
                                            <p:cond delay="0"/>
                                          </p:stCondLst>
                                        </p:cTn>
                                        <p:tgtEl>
                                          <p:spTgt spid="1764"/>
                                        </p:tgtEl>
                                        <p:attrNameLst>
                                          <p:attrName>style.visibility</p:attrName>
                                        </p:attrNameLst>
                                      </p:cBhvr>
                                      <p:to>
                                        <p:strVal val="visible"/>
                                      </p:to>
                                    </p:set>
                                    <p:anim calcmode="lin" valueType="num">
                                      <p:cBhvr>
                                        <p:cTn id="933" dur="750" fill="hold"/>
                                        <p:tgtEl>
                                          <p:spTgt spid="1764"/>
                                        </p:tgtEl>
                                        <p:attrNameLst>
                                          <p:attrName>ppt_w</p:attrName>
                                        </p:attrNameLst>
                                      </p:cBhvr>
                                      <p:tavLst>
                                        <p:tav tm="0">
                                          <p:val>
                                            <p:fltVal val="0"/>
                                          </p:val>
                                        </p:tav>
                                        <p:tav tm="100000">
                                          <p:val>
                                            <p:strVal val="#ppt_w"/>
                                          </p:val>
                                        </p:tav>
                                      </p:tavLst>
                                    </p:anim>
                                    <p:anim calcmode="lin" valueType="num">
                                      <p:cBhvr>
                                        <p:cTn id="934" dur="750" fill="hold"/>
                                        <p:tgtEl>
                                          <p:spTgt spid="1764"/>
                                        </p:tgtEl>
                                        <p:attrNameLst>
                                          <p:attrName>ppt_h</p:attrName>
                                        </p:attrNameLst>
                                      </p:cBhvr>
                                      <p:tavLst>
                                        <p:tav tm="0">
                                          <p:val>
                                            <p:fltVal val="0"/>
                                          </p:val>
                                        </p:tav>
                                        <p:tav tm="100000">
                                          <p:val>
                                            <p:strVal val="#ppt_h"/>
                                          </p:val>
                                        </p:tav>
                                      </p:tavLst>
                                    </p:anim>
                                    <p:anim calcmode="lin" valueType="num">
                                      <p:cBhvr>
                                        <p:cTn id="935" dur="750" fill="hold"/>
                                        <p:tgtEl>
                                          <p:spTgt spid="1764"/>
                                        </p:tgtEl>
                                        <p:attrNameLst>
                                          <p:attrName>style.rotation</p:attrName>
                                        </p:attrNameLst>
                                      </p:cBhvr>
                                      <p:tavLst>
                                        <p:tav tm="0">
                                          <p:val>
                                            <p:fltVal val="90"/>
                                          </p:val>
                                        </p:tav>
                                        <p:tav tm="100000">
                                          <p:val>
                                            <p:fltVal val="0"/>
                                          </p:val>
                                        </p:tav>
                                      </p:tavLst>
                                    </p:anim>
                                    <p:animEffect transition="in" filter="fade">
                                      <p:cBhvr>
                                        <p:cTn id="936" dur="750"/>
                                        <p:tgtEl>
                                          <p:spTgt spid="1764"/>
                                        </p:tgtEl>
                                      </p:cBhvr>
                                    </p:animEffect>
                                  </p:childTnLst>
                                </p:cTn>
                              </p:par>
                              <p:par>
                                <p:cTn id="937" presetID="31" presetClass="entr" presetSubtype="0" fill="hold" nodeType="withEffect">
                                  <p:stCondLst>
                                    <p:cond delay="500"/>
                                  </p:stCondLst>
                                  <p:childTnLst>
                                    <p:set>
                                      <p:cBhvr>
                                        <p:cTn id="938" dur="1" fill="hold">
                                          <p:stCondLst>
                                            <p:cond delay="0"/>
                                          </p:stCondLst>
                                        </p:cTn>
                                        <p:tgtEl>
                                          <p:spTgt spid="1765"/>
                                        </p:tgtEl>
                                        <p:attrNameLst>
                                          <p:attrName>style.visibility</p:attrName>
                                        </p:attrNameLst>
                                      </p:cBhvr>
                                      <p:to>
                                        <p:strVal val="visible"/>
                                      </p:to>
                                    </p:set>
                                    <p:anim calcmode="lin" valueType="num">
                                      <p:cBhvr>
                                        <p:cTn id="939" dur="750" fill="hold"/>
                                        <p:tgtEl>
                                          <p:spTgt spid="1765"/>
                                        </p:tgtEl>
                                        <p:attrNameLst>
                                          <p:attrName>ppt_w</p:attrName>
                                        </p:attrNameLst>
                                      </p:cBhvr>
                                      <p:tavLst>
                                        <p:tav tm="0">
                                          <p:val>
                                            <p:fltVal val="0"/>
                                          </p:val>
                                        </p:tav>
                                        <p:tav tm="100000">
                                          <p:val>
                                            <p:strVal val="#ppt_w"/>
                                          </p:val>
                                        </p:tav>
                                      </p:tavLst>
                                    </p:anim>
                                    <p:anim calcmode="lin" valueType="num">
                                      <p:cBhvr>
                                        <p:cTn id="940" dur="750" fill="hold"/>
                                        <p:tgtEl>
                                          <p:spTgt spid="1765"/>
                                        </p:tgtEl>
                                        <p:attrNameLst>
                                          <p:attrName>ppt_h</p:attrName>
                                        </p:attrNameLst>
                                      </p:cBhvr>
                                      <p:tavLst>
                                        <p:tav tm="0">
                                          <p:val>
                                            <p:fltVal val="0"/>
                                          </p:val>
                                        </p:tav>
                                        <p:tav tm="100000">
                                          <p:val>
                                            <p:strVal val="#ppt_h"/>
                                          </p:val>
                                        </p:tav>
                                      </p:tavLst>
                                    </p:anim>
                                    <p:anim calcmode="lin" valueType="num">
                                      <p:cBhvr>
                                        <p:cTn id="941" dur="750" fill="hold"/>
                                        <p:tgtEl>
                                          <p:spTgt spid="1765"/>
                                        </p:tgtEl>
                                        <p:attrNameLst>
                                          <p:attrName>style.rotation</p:attrName>
                                        </p:attrNameLst>
                                      </p:cBhvr>
                                      <p:tavLst>
                                        <p:tav tm="0">
                                          <p:val>
                                            <p:fltVal val="90"/>
                                          </p:val>
                                        </p:tav>
                                        <p:tav tm="100000">
                                          <p:val>
                                            <p:fltVal val="0"/>
                                          </p:val>
                                        </p:tav>
                                      </p:tavLst>
                                    </p:anim>
                                    <p:animEffect transition="in" filter="fade">
                                      <p:cBhvr>
                                        <p:cTn id="942" dur="750"/>
                                        <p:tgtEl>
                                          <p:spTgt spid="1765"/>
                                        </p:tgtEl>
                                      </p:cBhvr>
                                    </p:animEffect>
                                  </p:childTnLst>
                                </p:cTn>
                              </p:par>
                              <p:par>
                                <p:cTn id="943" presetID="31" presetClass="entr" presetSubtype="0" fill="hold" nodeType="withEffect">
                                  <p:stCondLst>
                                    <p:cond delay="500"/>
                                  </p:stCondLst>
                                  <p:childTnLst>
                                    <p:set>
                                      <p:cBhvr>
                                        <p:cTn id="944" dur="1" fill="hold">
                                          <p:stCondLst>
                                            <p:cond delay="0"/>
                                          </p:stCondLst>
                                        </p:cTn>
                                        <p:tgtEl>
                                          <p:spTgt spid="1766"/>
                                        </p:tgtEl>
                                        <p:attrNameLst>
                                          <p:attrName>style.visibility</p:attrName>
                                        </p:attrNameLst>
                                      </p:cBhvr>
                                      <p:to>
                                        <p:strVal val="visible"/>
                                      </p:to>
                                    </p:set>
                                    <p:anim calcmode="lin" valueType="num">
                                      <p:cBhvr>
                                        <p:cTn id="945" dur="750" fill="hold"/>
                                        <p:tgtEl>
                                          <p:spTgt spid="1766"/>
                                        </p:tgtEl>
                                        <p:attrNameLst>
                                          <p:attrName>ppt_w</p:attrName>
                                        </p:attrNameLst>
                                      </p:cBhvr>
                                      <p:tavLst>
                                        <p:tav tm="0">
                                          <p:val>
                                            <p:fltVal val="0"/>
                                          </p:val>
                                        </p:tav>
                                        <p:tav tm="100000">
                                          <p:val>
                                            <p:strVal val="#ppt_w"/>
                                          </p:val>
                                        </p:tav>
                                      </p:tavLst>
                                    </p:anim>
                                    <p:anim calcmode="lin" valueType="num">
                                      <p:cBhvr>
                                        <p:cTn id="946" dur="750" fill="hold"/>
                                        <p:tgtEl>
                                          <p:spTgt spid="1766"/>
                                        </p:tgtEl>
                                        <p:attrNameLst>
                                          <p:attrName>ppt_h</p:attrName>
                                        </p:attrNameLst>
                                      </p:cBhvr>
                                      <p:tavLst>
                                        <p:tav tm="0">
                                          <p:val>
                                            <p:fltVal val="0"/>
                                          </p:val>
                                        </p:tav>
                                        <p:tav tm="100000">
                                          <p:val>
                                            <p:strVal val="#ppt_h"/>
                                          </p:val>
                                        </p:tav>
                                      </p:tavLst>
                                    </p:anim>
                                    <p:anim calcmode="lin" valueType="num">
                                      <p:cBhvr>
                                        <p:cTn id="947" dur="750" fill="hold"/>
                                        <p:tgtEl>
                                          <p:spTgt spid="1766"/>
                                        </p:tgtEl>
                                        <p:attrNameLst>
                                          <p:attrName>style.rotation</p:attrName>
                                        </p:attrNameLst>
                                      </p:cBhvr>
                                      <p:tavLst>
                                        <p:tav tm="0">
                                          <p:val>
                                            <p:fltVal val="90"/>
                                          </p:val>
                                        </p:tav>
                                        <p:tav tm="100000">
                                          <p:val>
                                            <p:fltVal val="0"/>
                                          </p:val>
                                        </p:tav>
                                      </p:tavLst>
                                    </p:anim>
                                    <p:animEffect transition="in" filter="fade">
                                      <p:cBhvr>
                                        <p:cTn id="948" dur="750"/>
                                        <p:tgtEl>
                                          <p:spTgt spid="1766"/>
                                        </p:tgtEl>
                                      </p:cBhvr>
                                    </p:animEffect>
                                  </p:childTnLst>
                                </p:cTn>
                              </p:par>
                              <p:par>
                                <p:cTn id="949" presetID="31" presetClass="entr" presetSubtype="0" fill="hold" nodeType="withEffect">
                                  <p:stCondLst>
                                    <p:cond delay="500"/>
                                  </p:stCondLst>
                                  <p:childTnLst>
                                    <p:set>
                                      <p:cBhvr>
                                        <p:cTn id="950" dur="1" fill="hold">
                                          <p:stCondLst>
                                            <p:cond delay="0"/>
                                          </p:stCondLst>
                                        </p:cTn>
                                        <p:tgtEl>
                                          <p:spTgt spid="1767"/>
                                        </p:tgtEl>
                                        <p:attrNameLst>
                                          <p:attrName>style.visibility</p:attrName>
                                        </p:attrNameLst>
                                      </p:cBhvr>
                                      <p:to>
                                        <p:strVal val="visible"/>
                                      </p:to>
                                    </p:set>
                                    <p:anim calcmode="lin" valueType="num">
                                      <p:cBhvr>
                                        <p:cTn id="951" dur="750" fill="hold"/>
                                        <p:tgtEl>
                                          <p:spTgt spid="1767"/>
                                        </p:tgtEl>
                                        <p:attrNameLst>
                                          <p:attrName>ppt_w</p:attrName>
                                        </p:attrNameLst>
                                      </p:cBhvr>
                                      <p:tavLst>
                                        <p:tav tm="0">
                                          <p:val>
                                            <p:fltVal val="0"/>
                                          </p:val>
                                        </p:tav>
                                        <p:tav tm="100000">
                                          <p:val>
                                            <p:strVal val="#ppt_w"/>
                                          </p:val>
                                        </p:tav>
                                      </p:tavLst>
                                    </p:anim>
                                    <p:anim calcmode="lin" valueType="num">
                                      <p:cBhvr>
                                        <p:cTn id="952" dur="750" fill="hold"/>
                                        <p:tgtEl>
                                          <p:spTgt spid="1767"/>
                                        </p:tgtEl>
                                        <p:attrNameLst>
                                          <p:attrName>ppt_h</p:attrName>
                                        </p:attrNameLst>
                                      </p:cBhvr>
                                      <p:tavLst>
                                        <p:tav tm="0">
                                          <p:val>
                                            <p:fltVal val="0"/>
                                          </p:val>
                                        </p:tav>
                                        <p:tav tm="100000">
                                          <p:val>
                                            <p:strVal val="#ppt_h"/>
                                          </p:val>
                                        </p:tav>
                                      </p:tavLst>
                                    </p:anim>
                                    <p:anim calcmode="lin" valueType="num">
                                      <p:cBhvr>
                                        <p:cTn id="953" dur="750" fill="hold"/>
                                        <p:tgtEl>
                                          <p:spTgt spid="1767"/>
                                        </p:tgtEl>
                                        <p:attrNameLst>
                                          <p:attrName>style.rotation</p:attrName>
                                        </p:attrNameLst>
                                      </p:cBhvr>
                                      <p:tavLst>
                                        <p:tav tm="0">
                                          <p:val>
                                            <p:fltVal val="90"/>
                                          </p:val>
                                        </p:tav>
                                        <p:tav tm="100000">
                                          <p:val>
                                            <p:fltVal val="0"/>
                                          </p:val>
                                        </p:tav>
                                      </p:tavLst>
                                    </p:anim>
                                    <p:animEffect transition="in" filter="fade">
                                      <p:cBhvr>
                                        <p:cTn id="954" dur="750"/>
                                        <p:tgtEl>
                                          <p:spTgt spid="1767"/>
                                        </p:tgtEl>
                                      </p:cBhvr>
                                    </p:animEffect>
                                  </p:childTnLst>
                                </p:cTn>
                              </p:par>
                              <p:par>
                                <p:cTn id="955" presetID="31" presetClass="entr" presetSubtype="0" fill="hold" nodeType="withEffect">
                                  <p:stCondLst>
                                    <p:cond delay="500"/>
                                  </p:stCondLst>
                                  <p:childTnLst>
                                    <p:set>
                                      <p:cBhvr>
                                        <p:cTn id="956" dur="1" fill="hold">
                                          <p:stCondLst>
                                            <p:cond delay="0"/>
                                          </p:stCondLst>
                                        </p:cTn>
                                        <p:tgtEl>
                                          <p:spTgt spid="1768"/>
                                        </p:tgtEl>
                                        <p:attrNameLst>
                                          <p:attrName>style.visibility</p:attrName>
                                        </p:attrNameLst>
                                      </p:cBhvr>
                                      <p:to>
                                        <p:strVal val="visible"/>
                                      </p:to>
                                    </p:set>
                                    <p:anim calcmode="lin" valueType="num">
                                      <p:cBhvr>
                                        <p:cTn id="957" dur="750" fill="hold"/>
                                        <p:tgtEl>
                                          <p:spTgt spid="1768"/>
                                        </p:tgtEl>
                                        <p:attrNameLst>
                                          <p:attrName>ppt_w</p:attrName>
                                        </p:attrNameLst>
                                      </p:cBhvr>
                                      <p:tavLst>
                                        <p:tav tm="0">
                                          <p:val>
                                            <p:fltVal val="0"/>
                                          </p:val>
                                        </p:tav>
                                        <p:tav tm="100000">
                                          <p:val>
                                            <p:strVal val="#ppt_w"/>
                                          </p:val>
                                        </p:tav>
                                      </p:tavLst>
                                    </p:anim>
                                    <p:anim calcmode="lin" valueType="num">
                                      <p:cBhvr>
                                        <p:cTn id="958" dur="750" fill="hold"/>
                                        <p:tgtEl>
                                          <p:spTgt spid="1768"/>
                                        </p:tgtEl>
                                        <p:attrNameLst>
                                          <p:attrName>ppt_h</p:attrName>
                                        </p:attrNameLst>
                                      </p:cBhvr>
                                      <p:tavLst>
                                        <p:tav tm="0">
                                          <p:val>
                                            <p:fltVal val="0"/>
                                          </p:val>
                                        </p:tav>
                                        <p:tav tm="100000">
                                          <p:val>
                                            <p:strVal val="#ppt_h"/>
                                          </p:val>
                                        </p:tav>
                                      </p:tavLst>
                                    </p:anim>
                                    <p:anim calcmode="lin" valueType="num">
                                      <p:cBhvr>
                                        <p:cTn id="959" dur="750" fill="hold"/>
                                        <p:tgtEl>
                                          <p:spTgt spid="1768"/>
                                        </p:tgtEl>
                                        <p:attrNameLst>
                                          <p:attrName>style.rotation</p:attrName>
                                        </p:attrNameLst>
                                      </p:cBhvr>
                                      <p:tavLst>
                                        <p:tav tm="0">
                                          <p:val>
                                            <p:fltVal val="90"/>
                                          </p:val>
                                        </p:tav>
                                        <p:tav tm="100000">
                                          <p:val>
                                            <p:fltVal val="0"/>
                                          </p:val>
                                        </p:tav>
                                      </p:tavLst>
                                    </p:anim>
                                    <p:animEffect transition="in" filter="fade">
                                      <p:cBhvr>
                                        <p:cTn id="960" dur="750"/>
                                        <p:tgtEl>
                                          <p:spTgt spid="1768"/>
                                        </p:tgtEl>
                                      </p:cBhvr>
                                    </p:animEffect>
                                  </p:childTnLst>
                                </p:cTn>
                              </p:par>
                              <p:par>
                                <p:cTn id="961" presetID="31" presetClass="entr" presetSubtype="0" fill="hold" nodeType="withEffect">
                                  <p:stCondLst>
                                    <p:cond delay="500"/>
                                  </p:stCondLst>
                                  <p:childTnLst>
                                    <p:set>
                                      <p:cBhvr>
                                        <p:cTn id="962" dur="1" fill="hold">
                                          <p:stCondLst>
                                            <p:cond delay="0"/>
                                          </p:stCondLst>
                                        </p:cTn>
                                        <p:tgtEl>
                                          <p:spTgt spid="1769"/>
                                        </p:tgtEl>
                                        <p:attrNameLst>
                                          <p:attrName>style.visibility</p:attrName>
                                        </p:attrNameLst>
                                      </p:cBhvr>
                                      <p:to>
                                        <p:strVal val="visible"/>
                                      </p:to>
                                    </p:set>
                                    <p:anim calcmode="lin" valueType="num">
                                      <p:cBhvr>
                                        <p:cTn id="963" dur="750" fill="hold"/>
                                        <p:tgtEl>
                                          <p:spTgt spid="1769"/>
                                        </p:tgtEl>
                                        <p:attrNameLst>
                                          <p:attrName>ppt_w</p:attrName>
                                        </p:attrNameLst>
                                      </p:cBhvr>
                                      <p:tavLst>
                                        <p:tav tm="0">
                                          <p:val>
                                            <p:fltVal val="0"/>
                                          </p:val>
                                        </p:tav>
                                        <p:tav tm="100000">
                                          <p:val>
                                            <p:strVal val="#ppt_w"/>
                                          </p:val>
                                        </p:tav>
                                      </p:tavLst>
                                    </p:anim>
                                    <p:anim calcmode="lin" valueType="num">
                                      <p:cBhvr>
                                        <p:cTn id="964" dur="750" fill="hold"/>
                                        <p:tgtEl>
                                          <p:spTgt spid="1769"/>
                                        </p:tgtEl>
                                        <p:attrNameLst>
                                          <p:attrName>ppt_h</p:attrName>
                                        </p:attrNameLst>
                                      </p:cBhvr>
                                      <p:tavLst>
                                        <p:tav tm="0">
                                          <p:val>
                                            <p:fltVal val="0"/>
                                          </p:val>
                                        </p:tav>
                                        <p:tav tm="100000">
                                          <p:val>
                                            <p:strVal val="#ppt_h"/>
                                          </p:val>
                                        </p:tav>
                                      </p:tavLst>
                                    </p:anim>
                                    <p:anim calcmode="lin" valueType="num">
                                      <p:cBhvr>
                                        <p:cTn id="965" dur="750" fill="hold"/>
                                        <p:tgtEl>
                                          <p:spTgt spid="1769"/>
                                        </p:tgtEl>
                                        <p:attrNameLst>
                                          <p:attrName>style.rotation</p:attrName>
                                        </p:attrNameLst>
                                      </p:cBhvr>
                                      <p:tavLst>
                                        <p:tav tm="0">
                                          <p:val>
                                            <p:fltVal val="90"/>
                                          </p:val>
                                        </p:tav>
                                        <p:tav tm="100000">
                                          <p:val>
                                            <p:fltVal val="0"/>
                                          </p:val>
                                        </p:tav>
                                      </p:tavLst>
                                    </p:anim>
                                    <p:animEffect transition="in" filter="fade">
                                      <p:cBhvr>
                                        <p:cTn id="966" dur="750"/>
                                        <p:tgtEl>
                                          <p:spTgt spid="1769"/>
                                        </p:tgtEl>
                                      </p:cBhvr>
                                    </p:animEffect>
                                  </p:childTnLst>
                                </p:cTn>
                              </p:par>
                              <p:par>
                                <p:cTn id="967" presetID="31" presetClass="entr" presetSubtype="0" fill="hold" nodeType="withEffect">
                                  <p:stCondLst>
                                    <p:cond delay="500"/>
                                  </p:stCondLst>
                                  <p:childTnLst>
                                    <p:set>
                                      <p:cBhvr>
                                        <p:cTn id="968" dur="1" fill="hold">
                                          <p:stCondLst>
                                            <p:cond delay="0"/>
                                          </p:stCondLst>
                                        </p:cTn>
                                        <p:tgtEl>
                                          <p:spTgt spid="1770"/>
                                        </p:tgtEl>
                                        <p:attrNameLst>
                                          <p:attrName>style.visibility</p:attrName>
                                        </p:attrNameLst>
                                      </p:cBhvr>
                                      <p:to>
                                        <p:strVal val="visible"/>
                                      </p:to>
                                    </p:set>
                                    <p:anim calcmode="lin" valueType="num">
                                      <p:cBhvr>
                                        <p:cTn id="969" dur="750" fill="hold"/>
                                        <p:tgtEl>
                                          <p:spTgt spid="1770"/>
                                        </p:tgtEl>
                                        <p:attrNameLst>
                                          <p:attrName>ppt_w</p:attrName>
                                        </p:attrNameLst>
                                      </p:cBhvr>
                                      <p:tavLst>
                                        <p:tav tm="0">
                                          <p:val>
                                            <p:fltVal val="0"/>
                                          </p:val>
                                        </p:tav>
                                        <p:tav tm="100000">
                                          <p:val>
                                            <p:strVal val="#ppt_w"/>
                                          </p:val>
                                        </p:tav>
                                      </p:tavLst>
                                    </p:anim>
                                    <p:anim calcmode="lin" valueType="num">
                                      <p:cBhvr>
                                        <p:cTn id="970" dur="750" fill="hold"/>
                                        <p:tgtEl>
                                          <p:spTgt spid="1770"/>
                                        </p:tgtEl>
                                        <p:attrNameLst>
                                          <p:attrName>ppt_h</p:attrName>
                                        </p:attrNameLst>
                                      </p:cBhvr>
                                      <p:tavLst>
                                        <p:tav tm="0">
                                          <p:val>
                                            <p:fltVal val="0"/>
                                          </p:val>
                                        </p:tav>
                                        <p:tav tm="100000">
                                          <p:val>
                                            <p:strVal val="#ppt_h"/>
                                          </p:val>
                                        </p:tav>
                                      </p:tavLst>
                                    </p:anim>
                                    <p:anim calcmode="lin" valueType="num">
                                      <p:cBhvr>
                                        <p:cTn id="971" dur="750" fill="hold"/>
                                        <p:tgtEl>
                                          <p:spTgt spid="1770"/>
                                        </p:tgtEl>
                                        <p:attrNameLst>
                                          <p:attrName>style.rotation</p:attrName>
                                        </p:attrNameLst>
                                      </p:cBhvr>
                                      <p:tavLst>
                                        <p:tav tm="0">
                                          <p:val>
                                            <p:fltVal val="90"/>
                                          </p:val>
                                        </p:tav>
                                        <p:tav tm="100000">
                                          <p:val>
                                            <p:fltVal val="0"/>
                                          </p:val>
                                        </p:tav>
                                      </p:tavLst>
                                    </p:anim>
                                    <p:animEffect transition="in" filter="fade">
                                      <p:cBhvr>
                                        <p:cTn id="972" dur="750"/>
                                        <p:tgtEl>
                                          <p:spTgt spid="1770"/>
                                        </p:tgtEl>
                                      </p:cBhvr>
                                    </p:animEffect>
                                  </p:childTnLst>
                                </p:cTn>
                              </p:par>
                              <p:par>
                                <p:cTn id="973" presetID="31" presetClass="entr" presetSubtype="0" fill="hold" nodeType="withEffect">
                                  <p:stCondLst>
                                    <p:cond delay="500"/>
                                  </p:stCondLst>
                                  <p:childTnLst>
                                    <p:set>
                                      <p:cBhvr>
                                        <p:cTn id="974" dur="1" fill="hold">
                                          <p:stCondLst>
                                            <p:cond delay="0"/>
                                          </p:stCondLst>
                                        </p:cTn>
                                        <p:tgtEl>
                                          <p:spTgt spid="1771"/>
                                        </p:tgtEl>
                                        <p:attrNameLst>
                                          <p:attrName>style.visibility</p:attrName>
                                        </p:attrNameLst>
                                      </p:cBhvr>
                                      <p:to>
                                        <p:strVal val="visible"/>
                                      </p:to>
                                    </p:set>
                                    <p:anim calcmode="lin" valueType="num">
                                      <p:cBhvr>
                                        <p:cTn id="975" dur="750" fill="hold"/>
                                        <p:tgtEl>
                                          <p:spTgt spid="1771"/>
                                        </p:tgtEl>
                                        <p:attrNameLst>
                                          <p:attrName>ppt_w</p:attrName>
                                        </p:attrNameLst>
                                      </p:cBhvr>
                                      <p:tavLst>
                                        <p:tav tm="0">
                                          <p:val>
                                            <p:fltVal val="0"/>
                                          </p:val>
                                        </p:tav>
                                        <p:tav tm="100000">
                                          <p:val>
                                            <p:strVal val="#ppt_w"/>
                                          </p:val>
                                        </p:tav>
                                      </p:tavLst>
                                    </p:anim>
                                    <p:anim calcmode="lin" valueType="num">
                                      <p:cBhvr>
                                        <p:cTn id="976" dur="750" fill="hold"/>
                                        <p:tgtEl>
                                          <p:spTgt spid="1771"/>
                                        </p:tgtEl>
                                        <p:attrNameLst>
                                          <p:attrName>ppt_h</p:attrName>
                                        </p:attrNameLst>
                                      </p:cBhvr>
                                      <p:tavLst>
                                        <p:tav tm="0">
                                          <p:val>
                                            <p:fltVal val="0"/>
                                          </p:val>
                                        </p:tav>
                                        <p:tav tm="100000">
                                          <p:val>
                                            <p:strVal val="#ppt_h"/>
                                          </p:val>
                                        </p:tav>
                                      </p:tavLst>
                                    </p:anim>
                                    <p:anim calcmode="lin" valueType="num">
                                      <p:cBhvr>
                                        <p:cTn id="977" dur="750" fill="hold"/>
                                        <p:tgtEl>
                                          <p:spTgt spid="1771"/>
                                        </p:tgtEl>
                                        <p:attrNameLst>
                                          <p:attrName>style.rotation</p:attrName>
                                        </p:attrNameLst>
                                      </p:cBhvr>
                                      <p:tavLst>
                                        <p:tav tm="0">
                                          <p:val>
                                            <p:fltVal val="90"/>
                                          </p:val>
                                        </p:tav>
                                        <p:tav tm="100000">
                                          <p:val>
                                            <p:fltVal val="0"/>
                                          </p:val>
                                        </p:tav>
                                      </p:tavLst>
                                    </p:anim>
                                    <p:animEffect transition="in" filter="fade">
                                      <p:cBhvr>
                                        <p:cTn id="978" dur="750"/>
                                        <p:tgtEl>
                                          <p:spTgt spid="1771"/>
                                        </p:tgtEl>
                                      </p:cBhvr>
                                    </p:animEffect>
                                  </p:childTnLst>
                                </p:cTn>
                              </p:par>
                              <p:par>
                                <p:cTn id="979" presetID="31" presetClass="entr" presetSubtype="0" fill="hold" nodeType="withEffect">
                                  <p:stCondLst>
                                    <p:cond delay="500"/>
                                  </p:stCondLst>
                                  <p:childTnLst>
                                    <p:set>
                                      <p:cBhvr>
                                        <p:cTn id="980" dur="1" fill="hold">
                                          <p:stCondLst>
                                            <p:cond delay="0"/>
                                          </p:stCondLst>
                                        </p:cTn>
                                        <p:tgtEl>
                                          <p:spTgt spid="1736"/>
                                        </p:tgtEl>
                                        <p:attrNameLst>
                                          <p:attrName>style.visibility</p:attrName>
                                        </p:attrNameLst>
                                      </p:cBhvr>
                                      <p:to>
                                        <p:strVal val="visible"/>
                                      </p:to>
                                    </p:set>
                                    <p:anim calcmode="lin" valueType="num">
                                      <p:cBhvr>
                                        <p:cTn id="981" dur="750" fill="hold"/>
                                        <p:tgtEl>
                                          <p:spTgt spid="1736"/>
                                        </p:tgtEl>
                                        <p:attrNameLst>
                                          <p:attrName>ppt_w</p:attrName>
                                        </p:attrNameLst>
                                      </p:cBhvr>
                                      <p:tavLst>
                                        <p:tav tm="0">
                                          <p:val>
                                            <p:fltVal val="0"/>
                                          </p:val>
                                        </p:tav>
                                        <p:tav tm="100000">
                                          <p:val>
                                            <p:strVal val="#ppt_w"/>
                                          </p:val>
                                        </p:tav>
                                      </p:tavLst>
                                    </p:anim>
                                    <p:anim calcmode="lin" valueType="num">
                                      <p:cBhvr>
                                        <p:cTn id="982" dur="750" fill="hold"/>
                                        <p:tgtEl>
                                          <p:spTgt spid="1736"/>
                                        </p:tgtEl>
                                        <p:attrNameLst>
                                          <p:attrName>ppt_h</p:attrName>
                                        </p:attrNameLst>
                                      </p:cBhvr>
                                      <p:tavLst>
                                        <p:tav tm="0">
                                          <p:val>
                                            <p:fltVal val="0"/>
                                          </p:val>
                                        </p:tav>
                                        <p:tav tm="100000">
                                          <p:val>
                                            <p:strVal val="#ppt_h"/>
                                          </p:val>
                                        </p:tav>
                                      </p:tavLst>
                                    </p:anim>
                                    <p:anim calcmode="lin" valueType="num">
                                      <p:cBhvr>
                                        <p:cTn id="983" dur="750" fill="hold"/>
                                        <p:tgtEl>
                                          <p:spTgt spid="1736"/>
                                        </p:tgtEl>
                                        <p:attrNameLst>
                                          <p:attrName>style.rotation</p:attrName>
                                        </p:attrNameLst>
                                      </p:cBhvr>
                                      <p:tavLst>
                                        <p:tav tm="0">
                                          <p:val>
                                            <p:fltVal val="90"/>
                                          </p:val>
                                        </p:tav>
                                        <p:tav tm="100000">
                                          <p:val>
                                            <p:fltVal val="0"/>
                                          </p:val>
                                        </p:tav>
                                      </p:tavLst>
                                    </p:anim>
                                    <p:animEffect transition="in" filter="fade">
                                      <p:cBhvr>
                                        <p:cTn id="984" dur="750"/>
                                        <p:tgtEl>
                                          <p:spTgt spid="1736"/>
                                        </p:tgtEl>
                                      </p:cBhvr>
                                    </p:animEffect>
                                  </p:childTnLst>
                                </p:cTn>
                              </p:par>
                              <p:par>
                                <p:cTn id="985" presetID="31" presetClass="entr" presetSubtype="0" fill="hold" nodeType="withEffect">
                                  <p:stCondLst>
                                    <p:cond delay="500"/>
                                  </p:stCondLst>
                                  <p:childTnLst>
                                    <p:set>
                                      <p:cBhvr>
                                        <p:cTn id="986" dur="1" fill="hold">
                                          <p:stCondLst>
                                            <p:cond delay="0"/>
                                          </p:stCondLst>
                                        </p:cTn>
                                        <p:tgtEl>
                                          <p:spTgt spid="1737"/>
                                        </p:tgtEl>
                                        <p:attrNameLst>
                                          <p:attrName>style.visibility</p:attrName>
                                        </p:attrNameLst>
                                      </p:cBhvr>
                                      <p:to>
                                        <p:strVal val="visible"/>
                                      </p:to>
                                    </p:set>
                                    <p:anim calcmode="lin" valueType="num">
                                      <p:cBhvr>
                                        <p:cTn id="987" dur="750" fill="hold"/>
                                        <p:tgtEl>
                                          <p:spTgt spid="1737"/>
                                        </p:tgtEl>
                                        <p:attrNameLst>
                                          <p:attrName>ppt_w</p:attrName>
                                        </p:attrNameLst>
                                      </p:cBhvr>
                                      <p:tavLst>
                                        <p:tav tm="0">
                                          <p:val>
                                            <p:fltVal val="0"/>
                                          </p:val>
                                        </p:tav>
                                        <p:tav tm="100000">
                                          <p:val>
                                            <p:strVal val="#ppt_w"/>
                                          </p:val>
                                        </p:tav>
                                      </p:tavLst>
                                    </p:anim>
                                    <p:anim calcmode="lin" valueType="num">
                                      <p:cBhvr>
                                        <p:cTn id="988" dur="750" fill="hold"/>
                                        <p:tgtEl>
                                          <p:spTgt spid="1737"/>
                                        </p:tgtEl>
                                        <p:attrNameLst>
                                          <p:attrName>ppt_h</p:attrName>
                                        </p:attrNameLst>
                                      </p:cBhvr>
                                      <p:tavLst>
                                        <p:tav tm="0">
                                          <p:val>
                                            <p:fltVal val="0"/>
                                          </p:val>
                                        </p:tav>
                                        <p:tav tm="100000">
                                          <p:val>
                                            <p:strVal val="#ppt_h"/>
                                          </p:val>
                                        </p:tav>
                                      </p:tavLst>
                                    </p:anim>
                                    <p:anim calcmode="lin" valueType="num">
                                      <p:cBhvr>
                                        <p:cTn id="989" dur="750" fill="hold"/>
                                        <p:tgtEl>
                                          <p:spTgt spid="1737"/>
                                        </p:tgtEl>
                                        <p:attrNameLst>
                                          <p:attrName>style.rotation</p:attrName>
                                        </p:attrNameLst>
                                      </p:cBhvr>
                                      <p:tavLst>
                                        <p:tav tm="0">
                                          <p:val>
                                            <p:fltVal val="90"/>
                                          </p:val>
                                        </p:tav>
                                        <p:tav tm="100000">
                                          <p:val>
                                            <p:fltVal val="0"/>
                                          </p:val>
                                        </p:tav>
                                      </p:tavLst>
                                    </p:anim>
                                    <p:animEffect transition="in" filter="fade">
                                      <p:cBhvr>
                                        <p:cTn id="990" dur="750"/>
                                        <p:tgtEl>
                                          <p:spTgt spid="1737"/>
                                        </p:tgtEl>
                                      </p:cBhvr>
                                    </p:animEffect>
                                  </p:childTnLst>
                                </p:cTn>
                              </p:par>
                              <p:par>
                                <p:cTn id="991" presetID="31" presetClass="entr" presetSubtype="0" fill="hold" nodeType="withEffect">
                                  <p:stCondLst>
                                    <p:cond delay="500"/>
                                  </p:stCondLst>
                                  <p:childTnLst>
                                    <p:set>
                                      <p:cBhvr>
                                        <p:cTn id="992" dur="1" fill="hold">
                                          <p:stCondLst>
                                            <p:cond delay="0"/>
                                          </p:stCondLst>
                                        </p:cTn>
                                        <p:tgtEl>
                                          <p:spTgt spid="1738"/>
                                        </p:tgtEl>
                                        <p:attrNameLst>
                                          <p:attrName>style.visibility</p:attrName>
                                        </p:attrNameLst>
                                      </p:cBhvr>
                                      <p:to>
                                        <p:strVal val="visible"/>
                                      </p:to>
                                    </p:set>
                                    <p:anim calcmode="lin" valueType="num">
                                      <p:cBhvr>
                                        <p:cTn id="993" dur="750" fill="hold"/>
                                        <p:tgtEl>
                                          <p:spTgt spid="1738"/>
                                        </p:tgtEl>
                                        <p:attrNameLst>
                                          <p:attrName>ppt_w</p:attrName>
                                        </p:attrNameLst>
                                      </p:cBhvr>
                                      <p:tavLst>
                                        <p:tav tm="0">
                                          <p:val>
                                            <p:fltVal val="0"/>
                                          </p:val>
                                        </p:tav>
                                        <p:tav tm="100000">
                                          <p:val>
                                            <p:strVal val="#ppt_w"/>
                                          </p:val>
                                        </p:tav>
                                      </p:tavLst>
                                    </p:anim>
                                    <p:anim calcmode="lin" valueType="num">
                                      <p:cBhvr>
                                        <p:cTn id="994" dur="750" fill="hold"/>
                                        <p:tgtEl>
                                          <p:spTgt spid="1738"/>
                                        </p:tgtEl>
                                        <p:attrNameLst>
                                          <p:attrName>ppt_h</p:attrName>
                                        </p:attrNameLst>
                                      </p:cBhvr>
                                      <p:tavLst>
                                        <p:tav tm="0">
                                          <p:val>
                                            <p:fltVal val="0"/>
                                          </p:val>
                                        </p:tav>
                                        <p:tav tm="100000">
                                          <p:val>
                                            <p:strVal val="#ppt_h"/>
                                          </p:val>
                                        </p:tav>
                                      </p:tavLst>
                                    </p:anim>
                                    <p:anim calcmode="lin" valueType="num">
                                      <p:cBhvr>
                                        <p:cTn id="995" dur="750" fill="hold"/>
                                        <p:tgtEl>
                                          <p:spTgt spid="1738"/>
                                        </p:tgtEl>
                                        <p:attrNameLst>
                                          <p:attrName>style.rotation</p:attrName>
                                        </p:attrNameLst>
                                      </p:cBhvr>
                                      <p:tavLst>
                                        <p:tav tm="0">
                                          <p:val>
                                            <p:fltVal val="90"/>
                                          </p:val>
                                        </p:tav>
                                        <p:tav tm="100000">
                                          <p:val>
                                            <p:fltVal val="0"/>
                                          </p:val>
                                        </p:tav>
                                      </p:tavLst>
                                    </p:anim>
                                    <p:animEffect transition="in" filter="fade">
                                      <p:cBhvr>
                                        <p:cTn id="996" dur="750"/>
                                        <p:tgtEl>
                                          <p:spTgt spid="1738"/>
                                        </p:tgtEl>
                                      </p:cBhvr>
                                    </p:animEffect>
                                  </p:childTnLst>
                                </p:cTn>
                              </p:par>
                              <p:par>
                                <p:cTn id="997" presetID="31" presetClass="entr" presetSubtype="0" fill="hold" nodeType="withEffect">
                                  <p:stCondLst>
                                    <p:cond delay="500"/>
                                  </p:stCondLst>
                                  <p:childTnLst>
                                    <p:set>
                                      <p:cBhvr>
                                        <p:cTn id="998" dur="1" fill="hold">
                                          <p:stCondLst>
                                            <p:cond delay="0"/>
                                          </p:stCondLst>
                                        </p:cTn>
                                        <p:tgtEl>
                                          <p:spTgt spid="1739"/>
                                        </p:tgtEl>
                                        <p:attrNameLst>
                                          <p:attrName>style.visibility</p:attrName>
                                        </p:attrNameLst>
                                      </p:cBhvr>
                                      <p:to>
                                        <p:strVal val="visible"/>
                                      </p:to>
                                    </p:set>
                                    <p:anim calcmode="lin" valueType="num">
                                      <p:cBhvr>
                                        <p:cTn id="999" dur="750" fill="hold"/>
                                        <p:tgtEl>
                                          <p:spTgt spid="1739"/>
                                        </p:tgtEl>
                                        <p:attrNameLst>
                                          <p:attrName>ppt_w</p:attrName>
                                        </p:attrNameLst>
                                      </p:cBhvr>
                                      <p:tavLst>
                                        <p:tav tm="0">
                                          <p:val>
                                            <p:fltVal val="0"/>
                                          </p:val>
                                        </p:tav>
                                        <p:tav tm="100000">
                                          <p:val>
                                            <p:strVal val="#ppt_w"/>
                                          </p:val>
                                        </p:tav>
                                      </p:tavLst>
                                    </p:anim>
                                    <p:anim calcmode="lin" valueType="num">
                                      <p:cBhvr>
                                        <p:cTn id="1000" dur="750" fill="hold"/>
                                        <p:tgtEl>
                                          <p:spTgt spid="1739"/>
                                        </p:tgtEl>
                                        <p:attrNameLst>
                                          <p:attrName>ppt_h</p:attrName>
                                        </p:attrNameLst>
                                      </p:cBhvr>
                                      <p:tavLst>
                                        <p:tav tm="0">
                                          <p:val>
                                            <p:fltVal val="0"/>
                                          </p:val>
                                        </p:tav>
                                        <p:tav tm="100000">
                                          <p:val>
                                            <p:strVal val="#ppt_h"/>
                                          </p:val>
                                        </p:tav>
                                      </p:tavLst>
                                    </p:anim>
                                    <p:anim calcmode="lin" valueType="num">
                                      <p:cBhvr>
                                        <p:cTn id="1001" dur="750" fill="hold"/>
                                        <p:tgtEl>
                                          <p:spTgt spid="1739"/>
                                        </p:tgtEl>
                                        <p:attrNameLst>
                                          <p:attrName>style.rotation</p:attrName>
                                        </p:attrNameLst>
                                      </p:cBhvr>
                                      <p:tavLst>
                                        <p:tav tm="0">
                                          <p:val>
                                            <p:fltVal val="90"/>
                                          </p:val>
                                        </p:tav>
                                        <p:tav tm="100000">
                                          <p:val>
                                            <p:fltVal val="0"/>
                                          </p:val>
                                        </p:tav>
                                      </p:tavLst>
                                    </p:anim>
                                    <p:animEffect transition="in" filter="fade">
                                      <p:cBhvr>
                                        <p:cTn id="1002" dur="750"/>
                                        <p:tgtEl>
                                          <p:spTgt spid="1739"/>
                                        </p:tgtEl>
                                      </p:cBhvr>
                                    </p:animEffect>
                                  </p:childTnLst>
                                </p:cTn>
                              </p:par>
                              <p:par>
                                <p:cTn id="1003" presetID="31" presetClass="entr" presetSubtype="0" fill="hold" nodeType="withEffect">
                                  <p:stCondLst>
                                    <p:cond delay="500"/>
                                  </p:stCondLst>
                                  <p:childTnLst>
                                    <p:set>
                                      <p:cBhvr>
                                        <p:cTn id="1004" dur="1" fill="hold">
                                          <p:stCondLst>
                                            <p:cond delay="0"/>
                                          </p:stCondLst>
                                        </p:cTn>
                                        <p:tgtEl>
                                          <p:spTgt spid="1740"/>
                                        </p:tgtEl>
                                        <p:attrNameLst>
                                          <p:attrName>style.visibility</p:attrName>
                                        </p:attrNameLst>
                                      </p:cBhvr>
                                      <p:to>
                                        <p:strVal val="visible"/>
                                      </p:to>
                                    </p:set>
                                    <p:anim calcmode="lin" valueType="num">
                                      <p:cBhvr>
                                        <p:cTn id="1005" dur="750" fill="hold"/>
                                        <p:tgtEl>
                                          <p:spTgt spid="1740"/>
                                        </p:tgtEl>
                                        <p:attrNameLst>
                                          <p:attrName>ppt_w</p:attrName>
                                        </p:attrNameLst>
                                      </p:cBhvr>
                                      <p:tavLst>
                                        <p:tav tm="0">
                                          <p:val>
                                            <p:fltVal val="0"/>
                                          </p:val>
                                        </p:tav>
                                        <p:tav tm="100000">
                                          <p:val>
                                            <p:strVal val="#ppt_w"/>
                                          </p:val>
                                        </p:tav>
                                      </p:tavLst>
                                    </p:anim>
                                    <p:anim calcmode="lin" valueType="num">
                                      <p:cBhvr>
                                        <p:cTn id="1006" dur="750" fill="hold"/>
                                        <p:tgtEl>
                                          <p:spTgt spid="1740"/>
                                        </p:tgtEl>
                                        <p:attrNameLst>
                                          <p:attrName>ppt_h</p:attrName>
                                        </p:attrNameLst>
                                      </p:cBhvr>
                                      <p:tavLst>
                                        <p:tav tm="0">
                                          <p:val>
                                            <p:fltVal val="0"/>
                                          </p:val>
                                        </p:tav>
                                        <p:tav tm="100000">
                                          <p:val>
                                            <p:strVal val="#ppt_h"/>
                                          </p:val>
                                        </p:tav>
                                      </p:tavLst>
                                    </p:anim>
                                    <p:anim calcmode="lin" valueType="num">
                                      <p:cBhvr>
                                        <p:cTn id="1007" dur="750" fill="hold"/>
                                        <p:tgtEl>
                                          <p:spTgt spid="1740"/>
                                        </p:tgtEl>
                                        <p:attrNameLst>
                                          <p:attrName>style.rotation</p:attrName>
                                        </p:attrNameLst>
                                      </p:cBhvr>
                                      <p:tavLst>
                                        <p:tav tm="0">
                                          <p:val>
                                            <p:fltVal val="90"/>
                                          </p:val>
                                        </p:tav>
                                        <p:tav tm="100000">
                                          <p:val>
                                            <p:fltVal val="0"/>
                                          </p:val>
                                        </p:tav>
                                      </p:tavLst>
                                    </p:anim>
                                    <p:animEffect transition="in" filter="fade">
                                      <p:cBhvr>
                                        <p:cTn id="1008" dur="750"/>
                                        <p:tgtEl>
                                          <p:spTgt spid="1740"/>
                                        </p:tgtEl>
                                      </p:cBhvr>
                                    </p:animEffect>
                                  </p:childTnLst>
                                </p:cTn>
                              </p:par>
                              <p:par>
                                <p:cTn id="1009" presetID="31" presetClass="entr" presetSubtype="0" fill="hold" nodeType="withEffect">
                                  <p:stCondLst>
                                    <p:cond delay="500"/>
                                  </p:stCondLst>
                                  <p:childTnLst>
                                    <p:set>
                                      <p:cBhvr>
                                        <p:cTn id="1010" dur="1" fill="hold">
                                          <p:stCondLst>
                                            <p:cond delay="0"/>
                                          </p:stCondLst>
                                        </p:cTn>
                                        <p:tgtEl>
                                          <p:spTgt spid="1741"/>
                                        </p:tgtEl>
                                        <p:attrNameLst>
                                          <p:attrName>style.visibility</p:attrName>
                                        </p:attrNameLst>
                                      </p:cBhvr>
                                      <p:to>
                                        <p:strVal val="visible"/>
                                      </p:to>
                                    </p:set>
                                    <p:anim calcmode="lin" valueType="num">
                                      <p:cBhvr>
                                        <p:cTn id="1011" dur="750" fill="hold"/>
                                        <p:tgtEl>
                                          <p:spTgt spid="1741"/>
                                        </p:tgtEl>
                                        <p:attrNameLst>
                                          <p:attrName>ppt_w</p:attrName>
                                        </p:attrNameLst>
                                      </p:cBhvr>
                                      <p:tavLst>
                                        <p:tav tm="0">
                                          <p:val>
                                            <p:fltVal val="0"/>
                                          </p:val>
                                        </p:tav>
                                        <p:tav tm="100000">
                                          <p:val>
                                            <p:strVal val="#ppt_w"/>
                                          </p:val>
                                        </p:tav>
                                      </p:tavLst>
                                    </p:anim>
                                    <p:anim calcmode="lin" valueType="num">
                                      <p:cBhvr>
                                        <p:cTn id="1012" dur="750" fill="hold"/>
                                        <p:tgtEl>
                                          <p:spTgt spid="1741"/>
                                        </p:tgtEl>
                                        <p:attrNameLst>
                                          <p:attrName>ppt_h</p:attrName>
                                        </p:attrNameLst>
                                      </p:cBhvr>
                                      <p:tavLst>
                                        <p:tav tm="0">
                                          <p:val>
                                            <p:fltVal val="0"/>
                                          </p:val>
                                        </p:tav>
                                        <p:tav tm="100000">
                                          <p:val>
                                            <p:strVal val="#ppt_h"/>
                                          </p:val>
                                        </p:tav>
                                      </p:tavLst>
                                    </p:anim>
                                    <p:anim calcmode="lin" valueType="num">
                                      <p:cBhvr>
                                        <p:cTn id="1013" dur="750" fill="hold"/>
                                        <p:tgtEl>
                                          <p:spTgt spid="1741"/>
                                        </p:tgtEl>
                                        <p:attrNameLst>
                                          <p:attrName>style.rotation</p:attrName>
                                        </p:attrNameLst>
                                      </p:cBhvr>
                                      <p:tavLst>
                                        <p:tav tm="0">
                                          <p:val>
                                            <p:fltVal val="90"/>
                                          </p:val>
                                        </p:tav>
                                        <p:tav tm="100000">
                                          <p:val>
                                            <p:fltVal val="0"/>
                                          </p:val>
                                        </p:tav>
                                      </p:tavLst>
                                    </p:anim>
                                    <p:animEffect transition="in" filter="fade">
                                      <p:cBhvr>
                                        <p:cTn id="1014" dur="750"/>
                                        <p:tgtEl>
                                          <p:spTgt spid="1741"/>
                                        </p:tgtEl>
                                      </p:cBhvr>
                                    </p:animEffect>
                                  </p:childTnLst>
                                </p:cTn>
                              </p:par>
                              <p:par>
                                <p:cTn id="1015" presetID="31" presetClass="entr" presetSubtype="0" fill="hold" nodeType="withEffect">
                                  <p:stCondLst>
                                    <p:cond delay="500"/>
                                  </p:stCondLst>
                                  <p:childTnLst>
                                    <p:set>
                                      <p:cBhvr>
                                        <p:cTn id="1016" dur="1" fill="hold">
                                          <p:stCondLst>
                                            <p:cond delay="0"/>
                                          </p:stCondLst>
                                        </p:cTn>
                                        <p:tgtEl>
                                          <p:spTgt spid="1742"/>
                                        </p:tgtEl>
                                        <p:attrNameLst>
                                          <p:attrName>style.visibility</p:attrName>
                                        </p:attrNameLst>
                                      </p:cBhvr>
                                      <p:to>
                                        <p:strVal val="visible"/>
                                      </p:to>
                                    </p:set>
                                    <p:anim calcmode="lin" valueType="num">
                                      <p:cBhvr>
                                        <p:cTn id="1017" dur="750" fill="hold"/>
                                        <p:tgtEl>
                                          <p:spTgt spid="1742"/>
                                        </p:tgtEl>
                                        <p:attrNameLst>
                                          <p:attrName>ppt_w</p:attrName>
                                        </p:attrNameLst>
                                      </p:cBhvr>
                                      <p:tavLst>
                                        <p:tav tm="0">
                                          <p:val>
                                            <p:fltVal val="0"/>
                                          </p:val>
                                        </p:tav>
                                        <p:tav tm="100000">
                                          <p:val>
                                            <p:strVal val="#ppt_w"/>
                                          </p:val>
                                        </p:tav>
                                      </p:tavLst>
                                    </p:anim>
                                    <p:anim calcmode="lin" valueType="num">
                                      <p:cBhvr>
                                        <p:cTn id="1018" dur="750" fill="hold"/>
                                        <p:tgtEl>
                                          <p:spTgt spid="1742"/>
                                        </p:tgtEl>
                                        <p:attrNameLst>
                                          <p:attrName>ppt_h</p:attrName>
                                        </p:attrNameLst>
                                      </p:cBhvr>
                                      <p:tavLst>
                                        <p:tav tm="0">
                                          <p:val>
                                            <p:fltVal val="0"/>
                                          </p:val>
                                        </p:tav>
                                        <p:tav tm="100000">
                                          <p:val>
                                            <p:strVal val="#ppt_h"/>
                                          </p:val>
                                        </p:tav>
                                      </p:tavLst>
                                    </p:anim>
                                    <p:anim calcmode="lin" valueType="num">
                                      <p:cBhvr>
                                        <p:cTn id="1019" dur="750" fill="hold"/>
                                        <p:tgtEl>
                                          <p:spTgt spid="1742"/>
                                        </p:tgtEl>
                                        <p:attrNameLst>
                                          <p:attrName>style.rotation</p:attrName>
                                        </p:attrNameLst>
                                      </p:cBhvr>
                                      <p:tavLst>
                                        <p:tav tm="0">
                                          <p:val>
                                            <p:fltVal val="90"/>
                                          </p:val>
                                        </p:tav>
                                        <p:tav tm="100000">
                                          <p:val>
                                            <p:fltVal val="0"/>
                                          </p:val>
                                        </p:tav>
                                      </p:tavLst>
                                    </p:anim>
                                    <p:animEffect transition="in" filter="fade">
                                      <p:cBhvr>
                                        <p:cTn id="1020" dur="750"/>
                                        <p:tgtEl>
                                          <p:spTgt spid="1742"/>
                                        </p:tgtEl>
                                      </p:cBhvr>
                                    </p:animEffect>
                                  </p:childTnLst>
                                </p:cTn>
                              </p:par>
                              <p:par>
                                <p:cTn id="1021" presetID="31" presetClass="entr" presetSubtype="0" fill="hold" nodeType="withEffect">
                                  <p:stCondLst>
                                    <p:cond delay="500"/>
                                  </p:stCondLst>
                                  <p:childTnLst>
                                    <p:set>
                                      <p:cBhvr>
                                        <p:cTn id="1022" dur="1" fill="hold">
                                          <p:stCondLst>
                                            <p:cond delay="0"/>
                                          </p:stCondLst>
                                        </p:cTn>
                                        <p:tgtEl>
                                          <p:spTgt spid="1743"/>
                                        </p:tgtEl>
                                        <p:attrNameLst>
                                          <p:attrName>style.visibility</p:attrName>
                                        </p:attrNameLst>
                                      </p:cBhvr>
                                      <p:to>
                                        <p:strVal val="visible"/>
                                      </p:to>
                                    </p:set>
                                    <p:anim calcmode="lin" valueType="num">
                                      <p:cBhvr>
                                        <p:cTn id="1023" dur="750" fill="hold"/>
                                        <p:tgtEl>
                                          <p:spTgt spid="1743"/>
                                        </p:tgtEl>
                                        <p:attrNameLst>
                                          <p:attrName>ppt_w</p:attrName>
                                        </p:attrNameLst>
                                      </p:cBhvr>
                                      <p:tavLst>
                                        <p:tav tm="0">
                                          <p:val>
                                            <p:fltVal val="0"/>
                                          </p:val>
                                        </p:tav>
                                        <p:tav tm="100000">
                                          <p:val>
                                            <p:strVal val="#ppt_w"/>
                                          </p:val>
                                        </p:tav>
                                      </p:tavLst>
                                    </p:anim>
                                    <p:anim calcmode="lin" valueType="num">
                                      <p:cBhvr>
                                        <p:cTn id="1024" dur="750" fill="hold"/>
                                        <p:tgtEl>
                                          <p:spTgt spid="1743"/>
                                        </p:tgtEl>
                                        <p:attrNameLst>
                                          <p:attrName>ppt_h</p:attrName>
                                        </p:attrNameLst>
                                      </p:cBhvr>
                                      <p:tavLst>
                                        <p:tav tm="0">
                                          <p:val>
                                            <p:fltVal val="0"/>
                                          </p:val>
                                        </p:tav>
                                        <p:tav tm="100000">
                                          <p:val>
                                            <p:strVal val="#ppt_h"/>
                                          </p:val>
                                        </p:tav>
                                      </p:tavLst>
                                    </p:anim>
                                    <p:anim calcmode="lin" valueType="num">
                                      <p:cBhvr>
                                        <p:cTn id="1025" dur="750" fill="hold"/>
                                        <p:tgtEl>
                                          <p:spTgt spid="1743"/>
                                        </p:tgtEl>
                                        <p:attrNameLst>
                                          <p:attrName>style.rotation</p:attrName>
                                        </p:attrNameLst>
                                      </p:cBhvr>
                                      <p:tavLst>
                                        <p:tav tm="0">
                                          <p:val>
                                            <p:fltVal val="90"/>
                                          </p:val>
                                        </p:tav>
                                        <p:tav tm="100000">
                                          <p:val>
                                            <p:fltVal val="0"/>
                                          </p:val>
                                        </p:tav>
                                      </p:tavLst>
                                    </p:anim>
                                    <p:animEffect transition="in" filter="fade">
                                      <p:cBhvr>
                                        <p:cTn id="1026" dur="750"/>
                                        <p:tgtEl>
                                          <p:spTgt spid="1743"/>
                                        </p:tgtEl>
                                      </p:cBhvr>
                                    </p:animEffect>
                                  </p:childTnLst>
                                </p:cTn>
                              </p:par>
                              <p:par>
                                <p:cTn id="1027" presetID="31" presetClass="entr" presetSubtype="0" fill="hold" nodeType="withEffect">
                                  <p:stCondLst>
                                    <p:cond delay="500"/>
                                  </p:stCondLst>
                                  <p:childTnLst>
                                    <p:set>
                                      <p:cBhvr>
                                        <p:cTn id="1028" dur="1" fill="hold">
                                          <p:stCondLst>
                                            <p:cond delay="0"/>
                                          </p:stCondLst>
                                        </p:cTn>
                                        <p:tgtEl>
                                          <p:spTgt spid="1744"/>
                                        </p:tgtEl>
                                        <p:attrNameLst>
                                          <p:attrName>style.visibility</p:attrName>
                                        </p:attrNameLst>
                                      </p:cBhvr>
                                      <p:to>
                                        <p:strVal val="visible"/>
                                      </p:to>
                                    </p:set>
                                    <p:anim calcmode="lin" valueType="num">
                                      <p:cBhvr>
                                        <p:cTn id="1029" dur="750" fill="hold"/>
                                        <p:tgtEl>
                                          <p:spTgt spid="1744"/>
                                        </p:tgtEl>
                                        <p:attrNameLst>
                                          <p:attrName>ppt_w</p:attrName>
                                        </p:attrNameLst>
                                      </p:cBhvr>
                                      <p:tavLst>
                                        <p:tav tm="0">
                                          <p:val>
                                            <p:fltVal val="0"/>
                                          </p:val>
                                        </p:tav>
                                        <p:tav tm="100000">
                                          <p:val>
                                            <p:strVal val="#ppt_w"/>
                                          </p:val>
                                        </p:tav>
                                      </p:tavLst>
                                    </p:anim>
                                    <p:anim calcmode="lin" valueType="num">
                                      <p:cBhvr>
                                        <p:cTn id="1030" dur="750" fill="hold"/>
                                        <p:tgtEl>
                                          <p:spTgt spid="1744"/>
                                        </p:tgtEl>
                                        <p:attrNameLst>
                                          <p:attrName>ppt_h</p:attrName>
                                        </p:attrNameLst>
                                      </p:cBhvr>
                                      <p:tavLst>
                                        <p:tav tm="0">
                                          <p:val>
                                            <p:fltVal val="0"/>
                                          </p:val>
                                        </p:tav>
                                        <p:tav tm="100000">
                                          <p:val>
                                            <p:strVal val="#ppt_h"/>
                                          </p:val>
                                        </p:tav>
                                      </p:tavLst>
                                    </p:anim>
                                    <p:anim calcmode="lin" valueType="num">
                                      <p:cBhvr>
                                        <p:cTn id="1031" dur="750" fill="hold"/>
                                        <p:tgtEl>
                                          <p:spTgt spid="1744"/>
                                        </p:tgtEl>
                                        <p:attrNameLst>
                                          <p:attrName>style.rotation</p:attrName>
                                        </p:attrNameLst>
                                      </p:cBhvr>
                                      <p:tavLst>
                                        <p:tav tm="0">
                                          <p:val>
                                            <p:fltVal val="90"/>
                                          </p:val>
                                        </p:tav>
                                        <p:tav tm="100000">
                                          <p:val>
                                            <p:fltVal val="0"/>
                                          </p:val>
                                        </p:tav>
                                      </p:tavLst>
                                    </p:anim>
                                    <p:animEffect transition="in" filter="fade">
                                      <p:cBhvr>
                                        <p:cTn id="1032" dur="750"/>
                                        <p:tgtEl>
                                          <p:spTgt spid="1744"/>
                                        </p:tgtEl>
                                      </p:cBhvr>
                                    </p:animEffect>
                                  </p:childTnLst>
                                </p:cTn>
                              </p:par>
                              <p:par>
                                <p:cTn id="1033" presetID="31" presetClass="entr" presetSubtype="0" fill="hold" nodeType="withEffect">
                                  <p:stCondLst>
                                    <p:cond delay="500"/>
                                  </p:stCondLst>
                                  <p:childTnLst>
                                    <p:set>
                                      <p:cBhvr>
                                        <p:cTn id="1034" dur="1" fill="hold">
                                          <p:stCondLst>
                                            <p:cond delay="0"/>
                                          </p:stCondLst>
                                        </p:cTn>
                                        <p:tgtEl>
                                          <p:spTgt spid="1709"/>
                                        </p:tgtEl>
                                        <p:attrNameLst>
                                          <p:attrName>style.visibility</p:attrName>
                                        </p:attrNameLst>
                                      </p:cBhvr>
                                      <p:to>
                                        <p:strVal val="visible"/>
                                      </p:to>
                                    </p:set>
                                    <p:anim calcmode="lin" valueType="num">
                                      <p:cBhvr>
                                        <p:cTn id="1035" dur="750" fill="hold"/>
                                        <p:tgtEl>
                                          <p:spTgt spid="1709"/>
                                        </p:tgtEl>
                                        <p:attrNameLst>
                                          <p:attrName>ppt_w</p:attrName>
                                        </p:attrNameLst>
                                      </p:cBhvr>
                                      <p:tavLst>
                                        <p:tav tm="0">
                                          <p:val>
                                            <p:fltVal val="0"/>
                                          </p:val>
                                        </p:tav>
                                        <p:tav tm="100000">
                                          <p:val>
                                            <p:strVal val="#ppt_w"/>
                                          </p:val>
                                        </p:tav>
                                      </p:tavLst>
                                    </p:anim>
                                    <p:anim calcmode="lin" valueType="num">
                                      <p:cBhvr>
                                        <p:cTn id="1036" dur="750" fill="hold"/>
                                        <p:tgtEl>
                                          <p:spTgt spid="1709"/>
                                        </p:tgtEl>
                                        <p:attrNameLst>
                                          <p:attrName>ppt_h</p:attrName>
                                        </p:attrNameLst>
                                      </p:cBhvr>
                                      <p:tavLst>
                                        <p:tav tm="0">
                                          <p:val>
                                            <p:fltVal val="0"/>
                                          </p:val>
                                        </p:tav>
                                        <p:tav tm="100000">
                                          <p:val>
                                            <p:strVal val="#ppt_h"/>
                                          </p:val>
                                        </p:tav>
                                      </p:tavLst>
                                    </p:anim>
                                    <p:anim calcmode="lin" valueType="num">
                                      <p:cBhvr>
                                        <p:cTn id="1037" dur="750" fill="hold"/>
                                        <p:tgtEl>
                                          <p:spTgt spid="1709"/>
                                        </p:tgtEl>
                                        <p:attrNameLst>
                                          <p:attrName>style.rotation</p:attrName>
                                        </p:attrNameLst>
                                      </p:cBhvr>
                                      <p:tavLst>
                                        <p:tav tm="0">
                                          <p:val>
                                            <p:fltVal val="90"/>
                                          </p:val>
                                        </p:tav>
                                        <p:tav tm="100000">
                                          <p:val>
                                            <p:fltVal val="0"/>
                                          </p:val>
                                        </p:tav>
                                      </p:tavLst>
                                    </p:anim>
                                    <p:animEffect transition="in" filter="fade">
                                      <p:cBhvr>
                                        <p:cTn id="1038" dur="750"/>
                                        <p:tgtEl>
                                          <p:spTgt spid="1709"/>
                                        </p:tgtEl>
                                      </p:cBhvr>
                                    </p:animEffect>
                                  </p:childTnLst>
                                </p:cTn>
                              </p:par>
                              <p:par>
                                <p:cTn id="1039" presetID="31" presetClass="entr" presetSubtype="0" fill="hold" nodeType="withEffect">
                                  <p:stCondLst>
                                    <p:cond delay="500"/>
                                  </p:stCondLst>
                                  <p:childTnLst>
                                    <p:set>
                                      <p:cBhvr>
                                        <p:cTn id="1040" dur="1" fill="hold">
                                          <p:stCondLst>
                                            <p:cond delay="0"/>
                                          </p:stCondLst>
                                        </p:cTn>
                                        <p:tgtEl>
                                          <p:spTgt spid="1710"/>
                                        </p:tgtEl>
                                        <p:attrNameLst>
                                          <p:attrName>style.visibility</p:attrName>
                                        </p:attrNameLst>
                                      </p:cBhvr>
                                      <p:to>
                                        <p:strVal val="visible"/>
                                      </p:to>
                                    </p:set>
                                    <p:anim calcmode="lin" valueType="num">
                                      <p:cBhvr>
                                        <p:cTn id="1041" dur="750" fill="hold"/>
                                        <p:tgtEl>
                                          <p:spTgt spid="1710"/>
                                        </p:tgtEl>
                                        <p:attrNameLst>
                                          <p:attrName>ppt_w</p:attrName>
                                        </p:attrNameLst>
                                      </p:cBhvr>
                                      <p:tavLst>
                                        <p:tav tm="0">
                                          <p:val>
                                            <p:fltVal val="0"/>
                                          </p:val>
                                        </p:tav>
                                        <p:tav tm="100000">
                                          <p:val>
                                            <p:strVal val="#ppt_w"/>
                                          </p:val>
                                        </p:tav>
                                      </p:tavLst>
                                    </p:anim>
                                    <p:anim calcmode="lin" valueType="num">
                                      <p:cBhvr>
                                        <p:cTn id="1042" dur="750" fill="hold"/>
                                        <p:tgtEl>
                                          <p:spTgt spid="1710"/>
                                        </p:tgtEl>
                                        <p:attrNameLst>
                                          <p:attrName>ppt_h</p:attrName>
                                        </p:attrNameLst>
                                      </p:cBhvr>
                                      <p:tavLst>
                                        <p:tav tm="0">
                                          <p:val>
                                            <p:fltVal val="0"/>
                                          </p:val>
                                        </p:tav>
                                        <p:tav tm="100000">
                                          <p:val>
                                            <p:strVal val="#ppt_h"/>
                                          </p:val>
                                        </p:tav>
                                      </p:tavLst>
                                    </p:anim>
                                    <p:anim calcmode="lin" valueType="num">
                                      <p:cBhvr>
                                        <p:cTn id="1043" dur="750" fill="hold"/>
                                        <p:tgtEl>
                                          <p:spTgt spid="1710"/>
                                        </p:tgtEl>
                                        <p:attrNameLst>
                                          <p:attrName>style.rotation</p:attrName>
                                        </p:attrNameLst>
                                      </p:cBhvr>
                                      <p:tavLst>
                                        <p:tav tm="0">
                                          <p:val>
                                            <p:fltVal val="90"/>
                                          </p:val>
                                        </p:tav>
                                        <p:tav tm="100000">
                                          <p:val>
                                            <p:fltVal val="0"/>
                                          </p:val>
                                        </p:tav>
                                      </p:tavLst>
                                    </p:anim>
                                    <p:animEffect transition="in" filter="fade">
                                      <p:cBhvr>
                                        <p:cTn id="1044" dur="750"/>
                                        <p:tgtEl>
                                          <p:spTgt spid="1710"/>
                                        </p:tgtEl>
                                      </p:cBhvr>
                                    </p:animEffect>
                                  </p:childTnLst>
                                </p:cTn>
                              </p:par>
                              <p:par>
                                <p:cTn id="1045" presetID="31" presetClass="entr" presetSubtype="0" fill="hold" nodeType="withEffect">
                                  <p:stCondLst>
                                    <p:cond delay="500"/>
                                  </p:stCondLst>
                                  <p:childTnLst>
                                    <p:set>
                                      <p:cBhvr>
                                        <p:cTn id="1046" dur="1" fill="hold">
                                          <p:stCondLst>
                                            <p:cond delay="0"/>
                                          </p:stCondLst>
                                        </p:cTn>
                                        <p:tgtEl>
                                          <p:spTgt spid="1711"/>
                                        </p:tgtEl>
                                        <p:attrNameLst>
                                          <p:attrName>style.visibility</p:attrName>
                                        </p:attrNameLst>
                                      </p:cBhvr>
                                      <p:to>
                                        <p:strVal val="visible"/>
                                      </p:to>
                                    </p:set>
                                    <p:anim calcmode="lin" valueType="num">
                                      <p:cBhvr>
                                        <p:cTn id="1047" dur="750" fill="hold"/>
                                        <p:tgtEl>
                                          <p:spTgt spid="1711"/>
                                        </p:tgtEl>
                                        <p:attrNameLst>
                                          <p:attrName>ppt_w</p:attrName>
                                        </p:attrNameLst>
                                      </p:cBhvr>
                                      <p:tavLst>
                                        <p:tav tm="0">
                                          <p:val>
                                            <p:fltVal val="0"/>
                                          </p:val>
                                        </p:tav>
                                        <p:tav tm="100000">
                                          <p:val>
                                            <p:strVal val="#ppt_w"/>
                                          </p:val>
                                        </p:tav>
                                      </p:tavLst>
                                    </p:anim>
                                    <p:anim calcmode="lin" valueType="num">
                                      <p:cBhvr>
                                        <p:cTn id="1048" dur="750" fill="hold"/>
                                        <p:tgtEl>
                                          <p:spTgt spid="1711"/>
                                        </p:tgtEl>
                                        <p:attrNameLst>
                                          <p:attrName>ppt_h</p:attrName>
                                        </p:attrNameLst>
                                      </p:cBhvr>
                                      <p:tavLst>
                                        <p:tav tm="0">
                                          <p:val>
                                            <p:fltVal val="0"/>
                                          </p:val>
                                        </p:tav>
                                        <p:tav tm="100000">
                                          <p:val>
                                            <p:strVal val="#ppt_h"/>
                                          </p:val>
                                        </p:tav>
                                      </p:tavLst>
                                    </p:anim>
                                    <p:anim calcmode="lin" valueType="num">
                                      <p:cBhvr>
                                        <p:cTn id="1049" dur="750" fill="hold"/>
                                        <p:tgtEl>
                                          <p:spTgt spid="1711"/>
                                        </p:tgtEl>
                                        <p:attrNameLst>
                                          <p:attrName>style.rotation</p:attrName>
                                        </p:attrNameLst>
                                      </p:cBhvr>
                                      <p:tavLst>
                                        <p:tav tm="0">
                                          <p:val>
                                            <p:fltVal val="90"/>
                                          </p:val>
                                        </p:tav>
                                        <p:tav tm="100000">
                                          <p:val>
                                            <p:fltVal val="0"/>
                                          </p:val>
                                        </p:tav>
                                      </p:tavLst>
                                    </p:anim>
                                    <p:animEffect transition="in" filter="fade">
                                      <p:cBhvr>
                                        <p:cTn id="1050" dur="750"/>
                                        <p:tgtEl>
                                          <p:spTgt spid="1711"/>
                                        </p:tgtEl>
                                      </p:cBhvr>
                                    </p:animEffect>
                                  </p:childTnLst>
                                </p:cTn>
                              </p:par>
                              <p:par>
                                <p:cTn id="1051" presetID="31" presetClass="entr" presetSubtype="0" fill="hold" nodeType="withEffect">
                                  <p:stCondLst>
                                    <p:cond delay="500"/>
                                  </p:stCondLst>
                                  <p:childTnLst>
                                    <p:set>
                                      <p:cBhvr>
                                        <p:cTn id="1052" dur="1" fill="hold">
                                          <p:stCondLst>
                                            <p:cond delay="0"/>
                                          </p:stCondLst>
                                        </p:cTn>
                                        <p:tgtEl>
                                          <p:spTgt spid="1712"/>
                                        </p:tgtEl>
                                        <p:attrNameLst>
                                          <p:attrName>style.visibility</p:attrName>
                                        </p:attrNameLst>
                                      </p:cBhvr>
                                      <p:to>
                                        <p:strVal val="visible"/>
                                      </p:to>
                                    </p:set>
                                    <p:anim calcmode="lin" valueType="num">
                                      <p:cBhvr>
                                        <p:cTn id="1053" dur="750" fill="hold"/>
                                        <p:tgtEl>
                                          <p:spTgt spid="1712"/>
                                        </p:tgtEl>
                                        <p:attrNameLst>
                                          <p:attrName>ppt_w</p:attrName>
                                        </p:attrNameLst>
                                      </p:cBhvr>
                                      <p:tavLst>
                                        <p:tav tm="0">
                                          <p:val>
                                            <p:fltVal val="0"/>
                                          </p:val>
                                        </p:tav>
                                        <p:tav tm="100000">
                                          <p:val>
                                            <p:strVal val="#ppt_w"/>
                                          </p:val>
                                        </p:tav>
                                      </p:tavLst>
                                    </p:anim>
                                    <p:anim calcmode="lin" valueType="num">
                                      <p:cBhvr>
                                        <p:cTn id="1054" dur="750" fill="hold"/>
                                        <p:tgtEl>
                                          <p:spTgt spid="1712"/>
                                        </p:tgtEl>
                                        <p:attrNameLst>
                                          <p:attrName>ppt_h</p:attrName>
                                        </p:attrNameLst>
                                      </p:cBhvr>
                                      <p:tavLst>
                                        <p:tav tm="0">
                                          <p:val>
                                            <p:fltVal val="0"/>
                                          </p:val>
                                        </p:tav>
                                        <p:tav tm="100000">
                                          <p:val>
                                            <p:strVal val="#ppt_h"/>
                                          </p:val>
                                        </p:tav>
                                      </p:tavLst>
                                    </p:anim>
                                    <p:anim calcmode="lin" valueType="num">
                                      <p:cBhvr>
                                        <p:cTn id="1055" dur="750" fill="hold"/>
                                        <p:tgtEl>
                                          <p:spTgt spid="1712"/>
                                        </p:tgtEl>
                                        <p:attrNameLst>
                                          <p:attrName>style.rotation</p:attrName>
                                        </p:attrNameLst>
                                      </p:cBhvr>
                                      <p:tavLst>
                                        <p:tav tm="0">
                                          <p:val>
                                            <p:fltVal val="90"/>
                                          </p:val>
                                        </p:tav>
                                        <p:tav tm="100000">
                                          <p:val>
                                            <p:fltVal val="0"/>
                                          </p:val>
                                        </p:tav>
                                      </p:tavLst>
                                    </p:anim>
                                    <p:animEffect transition="in" filter="fade">
                                      <p:cBhvr>
                                        <p:cTn id="1056" dur="750"/>
                                        <p:tgtEl>
                                          <p:spTgt spid="1712"/>
                                        </p:tgtEl>
                                      </p:cBhvr>
                                    </p:animEffect>
                                  </p:childTnLst>
                                </p:cTn>
                              </p:par>
                              <p:par>
                                <p:cTn id="1057" presetID="31" presetClass="entr" presetSubtype="0" fill="hold" nodeType="withEffect">
                                  <p:stCondLst>
                                    <p:cond delay="500"/>
                                  </p:stCondLst>
                                  <p:childTnLst>
                                    <p:set>
                                      <p:cBhvr>
                                        <p:cTn id="1058" dur="1" fill="hold">
                                          <p:stCondLst>
                                            <p:cond delay="0"/>
                                          </p:stCondLst>
                                        </p:cTn>
                                        <p:tgtEl>
                                          <p:spTgt spid="1713"/>
                                        </p:tgtEl>
                                        <p:attrNameLst>
                                          <p:attrName>style.visibility</p:attrName>
                                        </p:attrNameLst>
                                      </p:cBhvr>
                                      <p:to>
                                        <p:strVal val="visible"/>
                                      </p:to>
                                    </p:set>
                                    <p:anim calcmode="lin" valueType="num">
                                      <p:cBhvr>
                                        <p:cTn id="1059" dur="750" fill="hold"/>
                                        <p:tgtEl>
                                          <p:spTgt spid="1713"/>
                                        </p:tgtEl>
                                        <p:attrNameLst>
                                          <p:attrName>ppt_w</p:attrName>
                                        </p:attrNameLst>
                                      </p:cBhvr>
                                      <p:tavLst>
                                        <p:tav tm="0">
                                          <p:val>
                                            <p:fltVal val="0"/>
                                          </p:val>
                                        </p:tav>
                                        <p:tav tm="100000">
                                          <p:val>
                                            <p:strVal val="#ppt_w"/>
                                          </p:val>
                                        </p:tav>
                                      </p:tavLst>
                                    </p:anim>
                                    <p:anim calcmode="lin" valueType="num">
                                      <p:cBhvr>
                                        <p:cTn id="1060" dur="750" fill="hold"/>
                                        <p:tgtEl>
                                          <p:spTgt spid="1713"/>
                                        </p:tgtEl>
                                        <p:attrNameLst>
                                          <p:attrName>ppt_h</p:attrName>
                                        </p:attrNameLst>
                                      </p:cBhvr>
                                      <p:tavLst>
                                        <p:tav tm="0">
                                          <p:val>
                                            <p:fltVal val="0"/>
                                          </p:val>
                                        </p:tav>
                                        <p:tav tm="100000">
                                          <p:val>
                                            <p:strVal val="#ppt_h"/>
                                          </p:val>
                                        </p:tav>
                                      </p:tavLst>
                                    </p:anim>
                                    <p:anim calcmode="lin" valueType="num">
                                      <p:cBhvr>
                                        <p:cTn id="1061" dur="750" fill="hold"/>
                                        <p:tgtEl>
                                          <p:spTgt spid="1713"/>
                                        </p:tgtEl>
                                        <p:attrNameLst>
                                          <p:attrName>style.rotation</p:attrName>
                                        </p:attrNameLst>
                                      </p:cBhvr>
                                      <p:tavLst>
                                        <p:tav tm="0">
                                          <p:val>
                                            <p:fltVal val="90"/>
                                          </p:val>
                                        </p:tav>
                                        <p:tav tm="100000">
                                          <p:val>
                                            <p:fltVal val="0"/>
                                          </p:val>
                                        </p:tav>
                                      </p:tavLst>
                                    </p:anim>
                                    <p:animEffect transition="in" filter="fade">
                                      <p:cBhvr>
                                        <p:cTn id="1062" dur="750"/>
                                        <p:tgtEl>
                                          <p:spTgt spid="1713"/>
                                        </p:tgtEl>
                                      </p:cBhvr>
                                    </p:animEffect>
                                  </p:childTnLst>
                                </p:cTn>
                              </p:par>
                              <p:par>
                                <p:cTn id="1063" presetID="31" presetClass="entr" presetSubtype="0" fill="hold" nodeType="withEffect">
                                  <p:stCondLst>
                                    <p:cond delay="500"/>
                                  </p:stCondLst>
                                  <p:childTnLst>
                                    <p:set>
                                      <p:cBhvr>
                                        <p:cTn id="1064" dur="1" fill="hold">
                                          <p:stCondLst>
                                            <p:cond delay="0"/>
                                          </p:stCondLst>
                                        </p:cTn>
                                        <p:tgtEl>
                                          <p:spTgt spid="1714"/>
                                        </p:tgtEl>
                                        <p:attrNameLst>
                                          <p:attrName>style.visibility</p:attrName>
                                        </p:attrNameLst>
                                      </p:cBhvr>
                                      <p:to>
                                        <p:strVal val="visible"/>
                                      </p:to>
                                    </p:set>
                                    <p:anim calcmode="lin" valueType="num">
                                      <p:cBhvr>
                                        <p:cTn id="1065" dur="750" fill="hold"/>
                                        <p:tgtEl>
                                          <p:spTgt spid="1714"/>
                                        </p:tgtEl>
                                        <p:attrNameLst>
                                          <p:attrName>ppt_w</p:attrName>
                                        </p:attrNameLst>
                                      </p:cBhvr>
                                      <p:tavLst>
                                        <p:tav tm="0">
                                          <p:val>
                                            <p:fltVal val="0"/>
                                          </p:val>
                                        </p:tav>
                                        <p:tav tm="100000">
                                          <p:val>
                                            <p:strVal val="#ppt_w"/>
                                          </p:val>
                                        </p:tav>
                                      </p:tavLst>
                                    </p:anim>
                                    <p:anim calcmode="lin" valueType="num">
                                      <p:cBhvr>
                                        <p:cTn id="1066" dur="750" fill="hold"/>
                                        <p:tgtEl>
                                          <p:spTgt spid="1714"/>
                                        </p:tgtEl>
                                        <p:attrNameLst>
                                          <p:attrName>ppt_h</p:attrName>
                                        </p:attrNameLst>
                                      </p:cBhvr>
                                      <p:tavLst>
                                        <p:tav tm="0">
                                          <p:val>
                                            <p:fltVal val="0"/>
                                          </p:val>
                                        </p:tav>
                                        <p:tav tm="100000">
                                          <p:val>
                                            <p:strVal val="#ppt_h"/>
                                          </p:val>
                                        </p:tav>
                                      </p:tavLst>
                                    </p:anim>
                                    <p:anim calcmode="lin" valueType="num">
                                      <p:cBhvr>
                                        <p:cTn id="1067" dur="750" fill="hold"/>
                                        <p:tgtEl>
                                          <p:spTgt spid="1714"/>
                                        </p:tgtEl>
                                        <p:attrNameLst>
                                          <p:attrName>style.rotation</p:attrName>
                                        </p:attrNameLst>
                                      </p:cBhvr>
                                      <p:tavLst>
                                        <p:tav tm="0">
                                          <p:val>
                                            <p:fltVal val="90"/>
                                          </p:val>
                                        </p:tav>
                                        <p:tav tm="100000">
                                          <p:val>
                                            <p:fltVal val="0"/>
                                          </p:val>
                                        </p:tav>
                                      </p:tavLst>
                                    </p:anim>
                                    <p:animEffect transition="in" filter="fade">
                                      <p:cBhvr>
                                        <p:cTn id="1068" dur="750"/>
                                        <p:tgtEl>
                                          <p:spTgt spid="1714"/>
                                        </p:tgtEl>
                                      </p:cBhvr>
                                    </p:animEffect>
                                  </p:childTnLst>
                                </p:cTn>
                              </p:par>
                              <p:par>
                                <p:cTn id="1069" presetID="31" presetClass="entr" presetSubtype="0" fill="hold" nodeType="withEffect">
                                  <p:stCondLst>
                                    <p:cond delay="500"/>
                                  </p:stCondLst>
                                  <p:childTnLst>
                                    <p:set>
                                      <p:cBhvr>
                                        <p:cTn id="1070" dur="1" fill="hold">
                                          <p:stCondLst>
                                            <p:cond delay="0"/>
                                          </p:stCondLst>
                                        </p:cTn>
                                        <p:tgtEl>
                                          <p:spTgt spid="1715"/>
                                        </p:tgtEl>
                                        <p:attrNameLst>
                                          <p:attrName>style.visibility</p:attrName>
                                        </p:attrNameLst>
                                      </p:cBhvr>
                                      <p:to>
                                        <p:strVal val="visible"/>
                                      </p:to>
                                    </p:set>
                                    <p:anim calcmode="lin" valueType="num">
                                      <p:cBhvr>
                                        <p:cTn id="1071" dur="750" fill="hold"/>
                                        <p:tgtEl>
                                          <p:spTgt spid="1715"/>
                                        </p:tgtEl>
                                        <p:attrNameLst>
                                          <p:attrName>ppt_w</p:attrName>
                                        </p:attrNameLst>
                                      </p:cBhvr>
                                      <p:tavLst>
                                        <p:tav tm="0">
                                          <p:val>
                                            <p:fltVal val="0"/>
                                          </p:val>
                                        </p:tav>
                                        <p:tav tm="100000">
                                          <p:val>
                                            <p:strVal val="#ppt_w"/>
                                          </p:val>
                                        </p:tav>
                                      </p:tavLst>
                                    </p:anim>
                                    <p:anim calcmode="lin" valueType="num">
                                      <p:cBhvr>
                                        <p:cTn id="1072" dur="750" fill="hold"/>
                                        <p:tgtEl>
                                          <p:spTgt spid="1715"/>
                                        </p:tgtEl>
                                        <p:attrNameLst>
                                          <p:attrName>ppt_h</p:attrName>
                                        </p:attrNameLst>
                                      </p:cBhvr>
                                      <p:tavLst>
                                        <p:tav tm="0">
                                          <p:val>
                                            <p:fltVal val="0"/>
                                          </p:val>
                                        </p:tav>
                                        <p:tav tm="100000">
                                          <p:val>
                                            <p:strVal val="#ppt_h"/>
                                          </p:val>
                                        </p:tav>
                                      </p:tavLst>
                                    </p:anim>
                                    <p:anim calcmode="lin" valueType="num">
                                      <p:cBhvr>
                                        <p:cTn id="1073" dur="750" fill="hold"/>
                                        <p:tgtEl>
                                          <p:spTgt spid="1715"/>
                                        </p:tgtEl>
                                        <p:attrNameLst>
                                          <p:attrName>style.rotation</p:attrName>
                                        </p:attrNameLst>
                                      </p:cBhvr>
                                      <p:tavLst>
                                        <p:tav tm="0">
                                          <p:val>
                                            <p:fltVal val="90"/>
                                          </p:val>
                                        </p:tav>
                                        <p:tav tm="100000">
                                          <p:val>
                                            <p:fltVal val="0"/>
                                          </p:val>
                                        </p:tav>
                                      </p:tavLst>
                                    </p:anim>
                                    <p:animEffect transition="in" filter="fade">
                                      <p:cBhvr>
                                        <p:cTn id="1074" dur="750"/>
                                        <p:tgtEl>
                                          <p:spTgt spid="1715"/>
                                        </p:tgtEl>
                                      </p:cBhvr>
                                    </p:animEffect>
                                  </p:childTnLst>
                                </p:cTn>
                              </p:par>
                              <p:par>
                                <p:cTn id="1075" presetID="31" presetClass="entr" presetSubtype="0" fill="hold" nodeType="withEffect">
                                  <p:stCondLst>
                                    <p:cond delay="500"/>
                                  </p:stCondLst>
                                  <p:childTnLst>
                                    <p:set>
                                      <p:cBhvr>
                                        <p:cTn id="1076" dur="1" fill="hold">
                                          <p:stCondLst>
                                            <p:cond delay="0"/>
                                          </p:stCondLst>
                                        </p:cTn>
                                        <p:tgtEl>
                                          <p:spTgt spid="1716"/>
                                        </p:tgtEl>
                                        <p:attrNameLst>
                                          <p:attrName>style.visibility</p:attrName>
                                        </p:attrNameLst>
                                      </p:cBhvr>
                                      <p:to>
                                        <p:strVal val="visible"/>
                                      </p:to>
                                    </p:set>
                                    <p:anim calcmode="lin" valueType="num">
                                      <p:cBhvr>
                                        <p:cTn id="1077" dur="750" fill="hold"/>
                                        <p:tgtEl>
                                          <p:spTgt spid="1716"/>
                                        </p:tgtEl>
                                        <p:attrNameLst>
                                          <p:attrName>ppt_w</p:attrName>
                                        </p:attrNameLst>
                                      </p:cBhvr>
                                      <p:tavLst>
                                        <p:tav tm="0">
                                          <p:val>
                                            <p:fltVal val="0"/>
                                          </p:val>
                                        </p:tav>
                                        <p:tav tm="100000">
                                          <p:val>
                                            <p:strVal val="#ppt_w"/>
                                          </p:val>
                                        </p:tav>
                                      </p:tavLst>
                                    </p:anim>
                                    <p:anim calcmode="lin" valueType="num">
                                      <p:cBhvr>
                                        <p:cTn id="1078" dur="750" fill="hold"/>
                                        <p:tgtEl>
                                          <p:spTgt spid="1716"/>
                                        </p:tgtEl>
                                        <p:attrNameLst>
                                          <p:attrName>ppt_h</p:attrName>
                                        </p:attrNameLst>
                                      </p:cBhvr>
                                      <p:tavLst>
                                        <p:tav tm="0">
                                          <p:val>
                                            <p:fltVal val="0"/>
                                          </p:val>
                                        </p:tav>
                                        <p:tav tm="100000">
                                          <p:val>
                                            <p:strVal val="#ppt_h"/>
                                          </p:val>
                                        </p:tav>
                                      </p:tavLst>
                                    </p:anim>
                                    <p:anim calcmode="lin" valueType="num">
                                      <p:cBhvr>
                                        <p:cTn id="1079" dur="750" fill="hold"/>
                                        <p:tgtEl>
                                          <p:spTgt spid="1716"/>
                                        </p:tgtEl>
                                        <p:attrNameLst>
                                          <p:attrName>style.rotation</p:attrName>
                                        </p:attrNameLst>
                                      </p:cBhvr>
                                      <p:tavLst>
                                        <p:tav tm="0">
                                          <p:val>
                                            <p:fltVal val="90"/>
                                          </p:val>
                                        </p:tav>
                                        <p:tav tm="100000">
                                          <p:val>
                                            <p:fltVal val="0"/>
                                          </p:val>
                                        </p:tav>
                                      </p:tavLst>
                                    </p:anim>
                                    <p:animEffect transition="in" filter="fade">
                                      <p:cBhvr>
                                        <p:cTn id="1080" dur="750"/>
                                        <p:tgtEl>
                                          <p:spTgt spid="1716"/>
                                        </p:tgtEl>
                                      </p:cBhvr>
                                    </p:animEffect>
                                  </p:childTnLst>
                                </p:cTn>
                              </p:par>
                              <p:par>
                                <p:cTn id="1081" presetID="31" presetClass="entr" presetSubtype="0" fill="hold" nodeType="withEffect">
                                  <p:stCondLst>
                                    <p:cond delay="500"/>
                                  </p:stCondLst>
                                  <p:childTnLst>
                                    <p:set>
                                      <p:cBhvr>
                                        <p:cTn id="1082" dur="1" fill="hold">
                                          <p:stCondLst>
                                            <p:cond delay="0"/>
                                          </p:stCondLst>
                                        </p:cTn>
                                        <p:tgtEl>
                                          <p:spTgt spid="1717"/>
                                        </p:tgtEl>
                                        <p:attrNameLst>
                                          <p:attrName>style.visibility</p:attrName>
                                        </p:attrNameLst>
                                      </p:cBhvr>
                                      <p:to>
                                        <p:strVal val="visible"/>
                                      </p:to>
                                    </p:set>
                                    <p:anim calcmode="lin" valueType="num">
                                      <p:cBhvr>
                                        <p:cTn id="1083" dur="750" fill="hold"/>
                                        <p:tgtEl>
                                          <p:spTgt spid="1717"/>
                                        </p:tgtEl>
                                        <p:attrNameLst>
                                          <p:attrName>ppt_w</p:attrName>
                                        </p:attrNameLst>
                                      </p:cBhvr>
                                      <p:tavLst>
                                        <p:tav tm="0">
                                          <p:val>
                                            <p:fltVal val="0"/>
                                          </p:val>
                                        </p:tav>
                                        <p:tav tm="100000">
                                          <p:val>
                                            <p:strVal val="#ppt_w"/>
                                          </p:val>
                                        </p:tav>
                                      </p:tavLst>
                                    </p:anim>
                                    <p:anim calcmode="lin" valueType="num">
                                      <p:cBhvr>
                                        <p:cTn id="1084" dur="750" fill="hold"/>
                                        <p:tgtEl>
                                          <p:spTgt spid="1717"/>
                                        </p:tgtEl>
                                        <p:attrNameLst>
                                          <p:attrName>ppt_h</p:attrName>
                                        </p:attrNameLst>
                                      </p:cBhvr>
                                      <p:tavLst>
                                        <p:tav tm="0">
                                          <p:val>
                                            <p:fltVal val="0"/>
                                          </p:val>
                                        </p:tav>
                                        <p:tav tm="100000">
                                          <p:val>
                                            <p:strVal val="#ppt_h"/>
                                          </p:val>
                                        </p:tav>
                                      </p:tavLst>
                                    </p:anim>
                                    <p:anim calcmode="lin" valueType="num">
                                      <p:cBhvr>
                                        <p:cTn id="1085" dur="750" fill="hold"/>
                                        <p:tgtEl>
                                          <p:spTgt spid="1717"/>
                                        </p:tgtEl>
                                        <p:attrNameLst>
                                          <p:attrName>style.rotation</p:attrName>
                                        </p:attrNameLst>
                                      </p:cBhvr>
                                      <p:tavLst>
                                        <p:tav tm="0">
                                          <p:val>
                                            <p:fltVal val="90"/>
                                          </p:val>
                                        </p:tav>
                                        <p:tav tm="100000">
                                          <p:val>
                                            <p:fltVal val="0"/>
                                          </p:val>
                                        </p:tav>
                                      </p:tavLst>
                                    </p:anim>
                                    <p:animEffect transition="in" filter="fade">
                                      <p:cBhvr>
                                        <p:cTn id="1086" dur="750"/>
                                        <p:tgtEl>
                                          <p:spTgt spid="1717"/>
                                        </p:tgtEl>
                                      </p:cBhvr>
                                    </p:animEffect>
                                  </p:childTnLst>
                                </p:cTn>
                              </p:par>
                              <p:par>
                                <p:cTn id="1087" presetID="31" presetClass="entr" presetSubtype="0" fill="hold" nodeType="withEffect">
                                  <p:stCondLst>
                                    <p:cond delay="500"/>
                                  </p:stCondLst>
                                  <p:childTnLst>
                                    <p:set>
                                      <p:cBhvr>
                                        <p:cTn id="1088" dur="1" fill="hold">
                                          <p:stCondLst>
                                            <p:cond delay="0"/>
                                          </p:stCondLst>
                                        </p:cTn>
                                        <p:tgtEl>
                                          <p:spTgt spid="1682"/>
                                        </p:tgtEl>
                                        <p:attrNameLst>
                                          <p:attrName>style.visibility</p:attrName>
                                        </p:attrNameLst>
                                      </p:cBhvr>
                                      <p:to>
                                        <p:strVal val="visible"/>
                                      </p:to>
                                    </p:set>
                                    <p:anim calcmode="lin" valueType="num">
                                      <p:cBhvr>
                                        <p:cTn id="1089" dur="750" fill="hold"/>
                                        <p:tgtEl>
                                          <p:spTgt spid="1682"/>
                                        </p:tgtEl>
                                        <p:attrNameLst>
                                          <p:attrName>ppt_w</p:attrName>
                                        </p:attrNameLst>
                                      </p:cBhvr>
                                      <p:tavLst>
                                        <p:tav tm="0">
                                          <p:val>
                                            <p:fltVal val="0"/>
                                          </p:val>
                                        </p:tav>
                                        <p:tav tm="100000">
                                          <p:val>
                                            <p:strVal val="#ppt_w"/>
                                          </p:val>
                                        </p:tav>
                                      </p:tavLst>
                                    </p:anim>
                                    <p:anim calcmode="lin" valueType="num">
                                      <p:cBhvr>
                                        <p:cTn id="1090" dur="750" fill="hold"/>
                                        <p:tgtEl>
                                          <p:spTgt spid="1682"/>
                                        </p:tgtEl>
                                        <p:attrNameLst>
                                          <p:attrName>ppt_h</p:attrName>
                                        </p:attrNameLst>
                                      </p:cBhvr>
                                      <p:tavLst>
                                        <p:tav tm="0">
                                          <p:val>
                                            <p:fltVal val="0"/>
                                          </p:val>
                                        </p:tav>
                                        <p:tav tm="100000">
                                          <p:val>
                                            <p:strVal val="#ppt_h"/>
                                          </p:val>
                                        </p:tav>
                                      </p:tavLst>
                                    </p:anim>
                                    <p:anim calcmode="lin" valueType="num">
                                      <p:cBhvr>
                                        <p:cTn id="1091" dur="750" fill="hold"/>
                                        <p:tgtEl>
                                          <p:spTgt spid="1682"/>
                                        </p:tgtEl>
                                        <p:attrNameLst>
                                          <p:attrName>style.rotation</p:attrName>
                                        </p:attrNameLst>
                                      </p:cBhvr>
                                      <p:tavLst>
                                        <p:tav tm="0">
                                          <p:val>
                                            <p:fltVal val="90"/>
                                          </p:val>
                                        </p:tav>
                                        <p:tav tm="100000">
                                          <p:val>
                                            <p:fltVal val="0"/>
                                          </p:val>
                                        </p:tav>
                                      </p:tavLst>
                                    </p:anim>
                                    <p:animEffect transition="in" filter="fade">
                                      <p:cBhvr>
                                        <p:cTn id="1092" dur="750"/>
                                        <p:tgtEl>
                                          <p:spTgt spid="1682"/>
                                        </p:tgtEl>
                                      </p:cBhvr>
                                    </p:animEffect>
                                  </p:childTnLst>
                                </p:cTn>
                              </p:par>
                              <p:par>
                                <p:cTn id="1093" presetID="31" presetClass="entr" presetSubtype="0" fill="hold" nodeType="withEffect">
                                  <p:stCondLst>
                                    <p:cond delay="500"/>
                                  </p:stCondLst>
                                  <p:childTnLst>
                                    <p:set>
                                      <p:cBhvr>
                                        <p:cTn id="1094" dur="1" fill="hold">
                                          <p:stCondLst>
                                            <p:cond delay="0"/>
                                          </p:stCondLst>
                                        </p:cTn>
                                        <p:tgtEl>
                                          <p:spTgt spid="1683"/>
                                        </p:tgtEl>
                                        <p:attrNameLst>
                                          <p:attrName>style.visibility</p:attrName>
                                        </p:attrNameLst>
                                      </p:cBhvr>
                                      <p:to>
                                        <p:strVal val="visible"/>
                                      </p:to>
                                    </p:set>
                                    <p:anim calcmode="lin" valueType="num">
                                      <p:cBhvr>
                                        <p:cTn id="1095" dur="750" fill="hold"/>
                                        <p:tgtEl>
                                          <p:spTgt spid="1683"/>
                                        </p:tgtEl>
                                        <p:attrNameLst>
                                          <p:attrName>ppt_w</p:attrName>
                                        </p:attrNameLst>
                                      </p:cBhvr>
                                      <p:tavLst>
                                        <p:tav tm="0">
                                          <p:val>
                                            <p:fltVal val="0"/>
                                          </p:val>
                                        </p:tav>
                                        <p:tav tm="100000">
                                          <p:val>
                                            <p:strVal val="#ppt_w"/>
                                          </p:val>
                                        </p:tav>
                                      </p:tavLst>
                                    </p:anim>
                                    <p:anim calcmode="lin" valueType="num">
                                      <p:cBhvr>
                                        <p:cTn id="1096" dur="750" fill="hold"/>
                                        <p:tgtEl>
                                          <p:spTgt spid="1683"/>
                                        </p:tgtEl>
                                        <p:attrNameLst>
                                          <p:attrName>ppt_h</p:attrName>
                                        </p:attrNameLst>
                                      </p:cBhvr>
                                      <p:tavLst>
                                        <p:tav tm="0">
                                          <p:val>
                                            <p:fltVal val="0"/>
                                          </p:val>
                                        </p:tav>
                                        <p:tav tm="100000">
                                          <p:val>
                                            <p:strVal val="#ppt_h"/>
                                          </p:val>
                                        </p:tav>
                                      </p:tavLst>
                                    </p:anim>
                                    <p:anim calcmode="lin" valueType="num">
                                      <p:cBhvr>
                                        <p:cTn id="1097" dur="750" fill="hold"/>
                                        <p:tgtEl>
                                          <p:spTgt spid="1683"/>
                                        </p:tgtEl>
                                        <p:attrNameLst>
                                          <p:attrName>style.rotation</p:attrName>
                                        </p:attrNameLst>
                                      </p:cBhvr>
                                      <p:tavLst>
                                        <p:tav tm="0">
                                          <p:val>
                                            <p:fltVal val="90"/>
                                          </p:val>
                                        </p:tav>
                                        <p:tav tm="100000">
                                          <p:val>
                                            <p:fltVal val="0"/>
                                          </p:val>
                                        </p:tav>
                                      </p:tavLst>
                                    </p:anim>
                                    <p:animEffect transition="in" filter="fade">
                                      <p:cBhvr>
                                        <p:cTn id="1098" dur="750"/>
                                        <p:tgtEl>
                                          <p:spTgt spid="1683"/>
                                        </p:tgtEl>
                                      </p:cBhvr>
                                    </p:animEffect>
                                  </p:childTnLst>
                                </p:cTn>
                              </p:par>
                              <p:par>
                                <p:cTn id="1099" presetID="31" presetClass="entr" presetSubtype="0" fill="hold" nodeType="withEffect">
                                  <p:stCondLst>
                                    <p:cond delay="500"/>
                                  </p:stCondLst>
                                  <p:childTnLst>
                                    <p:set>
                                      <p:cBhvr>
                                        <p:cTn id="1100" dur="1" fill="hold">
                                          <p:stCondLst>
                                            <p:cond delay="0"/>
                                          </p:stCondLst>
                                        </p:cTn>
                                        <p:tgtEl>
                                          <p:spTgt spid="1684"/>
                                        </p:tgtEl>
                                        <p:attrNameLst>
                                          <p:attrName>style.visibility</p:attrName>
                                        </p:attrNameLst>
                                      </p:cBhvr>
                                      <p:to>
                                        <p:strVal val="visible"/>
                                      </p:to>
                                    </p:set>
                                    <p:anim calcmode="lin" valueType="num">
                                      <p:cBhvr>
                                        <p:cTn id="1101" dur="750" fill="hold"/>
                                        <p:tgtEl>
                                          <p:spTgt spid="1684"/>
                                        </p:tgtEl>
                                        <p:attrNameLst>
                                          <p:attrName>ppt_w</p:attrName>
                                        </p:attrNameLst>
                                      </p:cBhvr>
                                      <p:tavLst>
                                        <p:tav tm="0">
                                          <p:val>
                                            <p:fltVal val="0"/>
                                          </p:val>
                                        </p:tav>
                                        <p:tav tm="100000">
                                          <p:val>
                                            <p:strVal val="#ppt_w"/>
                                          </p:val>
                                        </p:tav>
                                      </p:tavLst>
                                    </p:anim>
                                    <p:anim calcmode="lin" valueType="num">
                                      <p:cBhvr>
                                        <p:cTn id="1102" dur="750" fill="hold"/>
                                        <p:tgtEl>
                                          <p:spTgt spid="1684"/>
                                        </p:tgtEl>
                                        <p:attrNameLst>
                                          <p:attrName>ppt_h</p:attrName>
                                        </p:attrNameLst>
                                      </p:cBhvr>
                                      <p:tavLst>
                                        <p:tav tm="0">
                                          <p:val>
                                            <p:fltVal val="0"/>
                                          </p:val>
                                        </p:tav>
                                        <p:tav tm="100000">
                                          <p:val>
                                            <p:strVal val="#ppt_h"/>
                                          </p:val>
                                        </p:tav>
                                      </p:tavLst>
                                    </p:anim>
                                    <p:anim calcmode="lin" valueType="num">
                                      <p:cBhvr>
                                        <p:cTn id="1103" dur="750" fill="hold"/>
                                        <p:tgtEl>
                                          <p:spTgt spid="1684"/>
                                        </p:tgtEl>
                                        <p:attrNameLst>
                                          <p:attrName>style.rotation</p:attrName>
                                        </p:attrNameLst>
                                      </p:cBhvr>
                                      <p:tavLst>
                                        <p:tav tm="0">
                                          <p:val>
                                            <p:fltVal val="90"/>
                                          </p:val>
                                        </p:tav>
                                        <p:tav tm="100000">
                                          <p:val>
                                            <p:fltVal val="0"/>
                                          </p:val>
                                        </p:tav>
                                      </p:tavLst>
                                    </p:anim>
                                    <p:animEffect transition="in" filter="fade">
                                      <p:cBhvr>
                                        <p:cTn id="1104" dur="750"/>
                                        <p:tgtEl>
                                          <p:spTgt spid="1684"/>
                                        </p:tgtEl>
                                      </p:cBhvr>
                                    </p:animEffect>
                                  </p:childTnLst>
                                </p:cTn>
                              </p:par>
                              <p:par>
                                <p:cTn id="1105" presetID="31" presetClass="entr" presetSubtype="0" fill="hold" nodeType="withEffect">
                                  <p:stCondLst>
                                    <p:cond delay="500"/>
                                  </p:stCondLst>
                                  <p:childTnLst>
                                    <p:set>
                                      <p:cBhvr>
                                        <p:cTn id="1106" dur="1" fill="hold">
                                          <p:stCondLst>
                                            <p:cond delay="0"/>
                                          </p:stCondLst>
                                        </p:cTn>
                                        <p:tgtEl>
                                          <p:spTgt spid="1685"/>
                                        </p:tgtEl>
                                        <p:attrNameLst>
                                          <p:attrName>style.visibility</p:attrName>
                                        </p:attrNameLst>
                                      </p:cBhvr>
                                      <p:to>
                                        <p:strVal val="visible"/>
                                      </p:to>
                                    </p:set>
                                    <p:anim calcmode="lin" valueType="num">
                                      <p:cBhvr>
                                        <p:cTn id="1107" dur="750" fill="hold"/>
                                        <p:tgtEl>
                                          <p:spTgt spid="1685"/>
                                        </p:tgtEl>
                                        <p:attrNameLst>
                                          <p:attrName>ppt_w</p:attrName>
                                        </p:attrNameLst>
                                      </p:cBhvr>
                                      <p:tavLst>
                                        <p:tav tm="0">
                                          <p:val>
                                            <p:fltVal val="0"/>
                                          </p:val>
                                        </p:tav>
                                        <p:tav tm="100000">
                                          <p:val>
                                            <p:strVal val="#ppt_w"/>
                                          </p:val>
                                        </p:tav>
                                      </p:tavLst>
                                    </p:anim>
                                    <p:anim calcmode="lin" valueType="num">
                                      <p:cBhvr>
                                        <p:cTn id="1108" dur="750" fill="hold"/>
                                        <p:tgtEl>
                                          <p:spTgt spid="1685"/>
                                        </p:tgtEl>
                                        <p:attrNameLst>
                                          <p:attrName>ppt_h</p:attrName>
                                        </p:attrNameLst>
                                      </p:cBhvr>
                                      <p:tavLst>
                                        <p:tav tm="0">
                                          <p:val>
                                            <p:fltVal val="0"/>
                                          </p:val>
                                        </p:tav>
                                        <p:tav tm="100000">
                                          <p:val>
                                            <p:strVal val="#ppt_h"/>
                                          </p:val>
                                        </p:tav>
                                      </p:tavLst>
                                    </p:anim>
                                    <p:anim calcmode="lin" valueType="num">
                                      <p:cBhvr>
                                        <p:cTn id="1109" dur="750" fill="hold"/>
                                        <p:tgtEl>
                                          <p:spTgt spid="1685"/>
                                        </p:tgtEl>
                                        <p:attrNameLst>
                                          <p:attrName>style.rotation</p:attrName>
                                        </p:attrNameLst>
                                      </p:cBhvr>
                                      <p:tavLst>
                                        <p:tav tm="0">
                                          <p:val>
                                            <p:fltVal val="90"/>
                                          </p:val>
                                        </p:tav>
                                        <p:tav tm="100000">
                                          <p:val>
                                            <p:fltVal val="0"/>
                                          </p:val>
                                        </p:tav>
                                      </p:tavLst>
                                    </p:anim>
                                    <p:animEffect transition="in" filter="fade">
                                      <p:cBhvr>
                                        <p:cTn id="1110" dur="750"/>
                                        <p:tgtEl>
                                          <p:spTgt spid="1685"/>
                                        </p:tgtEl>
                                      </p:cBhvr>
                                    </p:animEffect>
                                  </p:childTnLst>
                                </p:cTn>
                              </p:par>
                              <p:par>
                                <p:cTn id="1111" presetID="31" presetClass="entr" presetSubtype="0" fill="hold" nodeType="withEffect">
                                  <p:stCondLst>
                                    <p:cond delay="500"/>
                                  </p:stCondLst>
                                  <p:childTnLst>
                                    <p:set>
                                      <p:cBhvr>
                                        <p:cTn id="1112" dur="1" fill="hold">
                                          <p:stCondLst>
                                            <p:cond delay="0"/>
                                          </p:stCondLst>
                                        </p:cTn>
                                        <p:tgtEl>
                                          <p:spTgt spid="1686"/>
                                        </p:tgtEl>
                                        <p:attrNameLst>
                                          <p:attrName>style.visibility</p:attrName>
                                        </p:attrNameLst>
                                      </p:cBhvr>
                                      <p:to>
                                        <p:strVal val="visible"/>
                                      </p:to>
                                    </p:set>
                                    <p:anim calcmode="lin" valueType="num">
                                      <p:cBhvr>
                                        <p:cTn id="1113" dur="750" fill="hold"/>
                                        <p:tgtEl>
                                          <p:spTgt spid="1686"/>
                                        </p:tgtEl>
                                        <p:attrNameLst>
                                          <p:attrName>ppt_w</p:attrName>
                                        </p:attrNameLst>
                                      </p:cBhvr>
                                      <p:tavLst>
                                        <p:tav tm="0">
                                          <p:val>
                                            <p:fltVal val="0"/>
                                          </p:val>
                                        </p:tav>
                                        <p:tav tm="100000">
                                          <p:val>
                                            <p:strVal val="#ppt_w"/>
                                          </p:val>
                                        </p:tav>
                                      </p:tavLst>
                                    </p:anim>
                                    <p:anim calcmode="lin" valueType="num">
                                      <p:cBhvr>
                                        <p:cTn id="1114" dur="750" fill="hold"/>
                                        <p:tgtEl>
                                          <p:spTgt spid="1686"/>
                                        </p:tgtEl>
                                        <p:attrNameLst>
                                          <p:attrName>ppt_h</p:attrName>
                                        </p:attrNameLst>
                                      </p:cBhvr>
                                      <p:tavLst>
                                        <p:tav tm="0">
                                          <p:val>
                                            <p:fltVal val="0"/>
                                          </p:val>
                                        </p:tav>
                                        <p:tav tm="100000">
                                          <p:val>
                                            <p:strVal val="#ppt_h"/>
                                          </p:val>
                                        </p:tav>
                                      </p:tavLst>
                                    </p:anim>
                                    <p:anim calcmode="lin" valueType="num">
                                      <p:cBhvr>
                                        <p:cTn id="1115" dur="750" fill="hold"/>
                                        <p:tgtEl>
                                          <p:spTgt spid="1686"/>
                                        </p:tgtEl>
                                        <p:attrNameLst>
                                          <p:attrName>style.rotation</p:attrName>
                                        </p:attrNameLst>
                                      </p:cBhvr>
                                      <p:tavLst>
                                        <p:tav tm="0">
                                          <p:val>
                                            <p:fltVal val="90"/>
                                          </p:val>
                                        </p:tav>
                                        <p:tav tm="100000">
                                          <p:val>
                                            <p:fltVal val="0"/>
                                          </p:val>
                                        </p:tav>
                                      </p:tavLst>
                                    </p:anim>
                                    <p:animEffect transition="in" filter="fade">
                                      <p:cBhvr>
                                        <p:cTn id="1116" dur="750"/>
                                        <p:tgtEl>
                                          <p:spTgt spid="1686"/>
                                        </p:tgtEl>
                                      </p:cBhvr>
                                    </p:animEffect>
                                  </p:childTnLst>
                                </p:cTn>
                              </p:par>
                              <p:par>
                                <p:cTn id="1117" presetID="31" presetClass="entr" presetSubtype="0" fill="hold" nodeType="withEffect">
                                  <p:stCondLst>
                                    <p:cond delay="500"/>
                                  </p:stCondLst>
                                  <p:childTnLst>
                                    <p:set>
                                      <p:cBhvr>
                                        <p:cTn id="1118" dur="1" fill="hold">
                                          <p:stCondLst>
                                            <p:cond delay="0"/>
                                          </p:stCondLst>
                                        </p:cTn>
                                        <p:tgtEl>
                                          <p:spTgt spid="1687"/>
                                        </p:tgtEl>
                                        <p:attrNameLst>
                                          <p:attrName>style.visibility</p:attrName>
                                        </p:attrNameLst>
                                      </p:cBhvr>
                                      <p:to>
                                        <p:strVal val="visible"/>
                                      </p:to>
                                    </p:set>
                                    <p:anim calcmode="lin" valueType="num">
                                      <p:cBhvr>
                                        <p:cTn id="1119" dur="750" fill="hold"/>
                                        <p:tgtEl>
                                          <p:spTgt spid="1687"/>
                                        </p:tgtEl>
                                        <p:attrNameLst>
                                          <p:attrName>ppt_w</p:attrName>
                                        </p:attrNameLst>
                                      </p:cBhvr>
                                      <p:tavLst>
                                        <p:tav tm="0">
                                          <p:val>
                                            <p:fltVal val="0"/>
                                          </p:val>
                                        </p:tav>
                                        <p:tav tm="100000">
                                          <p:val>
                                            <p:strVal val="#ppt_w"/>
                                          </p:val>
                                        </p:tav>
                                      </p:tavLst>
                                    </p:anim>
                                    <p:anim calcmode="lin" valueType="num">
                                      <p:cBhvr>
                                        <p:cTn id="1120" dur="750" fill="hold"/>
                                        <p:tgtEl>
                                          <p:spTgt spid="1687"/>
                                        </p:tgtEl>
                                        <p:attrNameLst>
                                          <p:attrName>ppt_h</p:attrName>
                                        </p:attrNameLst>
                                      </p:cBhvr>
                                      <p:tavLst>
                                        <p:tav tm="0">
                                          <p:val>
                                            <p:fltVal val="0"/>
                                          </p:val>
                                        </p:tav>
                                        <p:tav tm="100000">
                                          <p:val>
                                            <p:strVal val="#ppt_h"/>
                                          </p:val>
                                        </p:tav>
                                      </p:tavLst>
                                    </p:anim>
                                    <p:anim calcmode="lin" valueType="num">
                                      <p:cBhvr>
                                        <p:cTn id="1121" dur="750" fill="hold"/>
                                        <p:tgtEl>
                                          <p:spTgt spid="1687"/>
                                        </p:tgtEl>
                                        <p:attrNameLst>
                                          <p:attrName>style.rotation</p:attrName>
                                        </p:attrNameLst>
                                      </p:cBhvr>
                                      <p:tavLst>
                                        <p:tav tm="0">
                                          <p:val>
                                            <p:fltVal val="90"/>
                                          </p:val>
                                        </p:tav>
                                        <p:tav tm="100000">
                                          <p:val>
                                            <p:fltVal val="0"/>
                                          </p:val>
                                        </p:tav>
                                      </p:tavLst>
                                    </p:anim>
                                    <p:animEffect transition="in" filter="fade">
                                      <p:cBhvr>
                                        <p:cTn id="1122" dur="750"/>
                                        <p:tgtEl>
                                          <p:spTgt spid="1687"/>
                                        </p:tgtEl>
                                      </p:cBhvr>
                                    </p:animEffect>
                                  </p:childTnLst>
                                </p:cTn>
                              </p:par>
                              <p:par>
                                <p:cTn id="1123" presetID="31" presetClass="entr" presetSubtype="0" fill="hold" nodeType="withEffect">
                                  <p:stCondLst>
                                    <p:cond delay="500"/>
                                  </p:stCondLst>
                                  <p:childTnLst>
                                    <p:set>
                                      <p:cBhvr>
                                        <p:cTn id="1124" dur="1" fill="hold">
                                          <p:stCondLst>
                                            <p:cond delay="0"/>
                                          </p:stCondLst>
                                        </p:cTn>
                                        <p:tgtEl>
                                          <p:spTgt spid="1688"/>
                                        </p:tgtEl>
                                        <p:attrNameLst>
                                          <p:attrName>style.visibility</p:attrName>
                                        </p:attrNameLst>
                                      </p:cBhvr>
                                      <p:to>
                                        <p:strVal val="visible"/>
                                      </p:to>
                                    </p:set>
                                    <p:anim calcmode="lin" valueType="num">
                                      <p:cBhvr>
                                        <p:cTn id="1125" dur="750" fill="hold"/>
                                        <p:tgtEl>
                                          <p:spTgt spid="1688"/>
                                        </p:tgtEl>
                                        <p:attrNameLst>
                                          <p:attrName>ppt_w</p:attrName>
                                        </p:attrNameLst>
                                      </p:cBhvr>
                                      <p:tavLst>
                                        <p:tav tm="0">
                                          <p:val>
                                            <p:fltVal val="0"/>
                                          </p:val>
                                        </p:tav>
                                        <p:tav tm="100000">
                                          <p:val>
                                            <p:strVal val="#ppt_w"/>
                                          </p:val>
                                        </p:tav>
                                      </p:tavLst>
                                    </p:anim>
                                    <p:anim calcmode="lin" valueType="num">
                                      <p:cBhvr>
                                        <p:cTn id="1126" dur="750" fill="hold"/>
                                        <p:tgtEl>
                                          <p:spTgt spid="1688"/>
                                        </p:tgtEl>
                                        <p:attrNameLst>
                                          <p:attrName>ppt_h</p:attrName>
                                        </p:attrNameLst>
                                      </p:cBhvr>
                                      <p:tavLst>
                                        <p:tav tm="0">
                                          <p:val>
                                            <p:fltVal val="0"/>
                                          </p:val>
                                        </p:tav>
                                        <p:tav tm="100000">
                                          <p:val>
                                            <p:strVal val="#ppt_h"/>
                                          </p:val>
                                        </p:tav>
                                      </p:tavLst>
                                    </p:anim>
                                    <p:anim calcmode="lin" valueType="num">
                                      <p:cBhvr>
                                        <p:cTn id="1127" dur="750" fill="hold"/>
                                        <p:tgtEl>
                                          <p:spTgt spid="1688"/>
                                        </p:tgtEl>
                                        <p:attrNameLst>
                                          <p:attrName>style.rotation</p:attrName>
                                        </p:attrNameLst>
                                      </p:cBhvr>
                                      <p:tavLst>
                                        <p:tav tm="0">
                                          <p:val>
                                            <p:fltVal val="90"/>
                                          </p:val>
                                        </p:tav>
                                        <p:tav tm="100000">
                                          <p:val>
                                            <p:fltVal val="0"/>
                                          </p:val>
                                        </p:tav>
                                      </p:tavLst>
                                    </p:anim>
                                    <p:animEffect transition="in" filter="fade">
                                      <p:cBhvr>
                                        <p:cTn id="1128" dur="750"/>
                                        <p:tgtEl>
                                          <p:spTgt spid="1688"/>
                                        </p:tgtEl>
                                      </p:cBhvr>
                                    </p:animEffect>
                                  </p:childTnLst>
                                </p:cTn>
                              </p:par>
                              <p:par>
                                <p:cTn id="1129" presetID="31" presetClass="entr" presetSubtype="0" fill="hold" nodeType="withEffect">
                                  <p:stCondLst>
                                    <p:cond delay="500"/>
                                  </p:stCondLst>
                                  <p:childTnLst>
                                    <p:set>
                                      <p:cBhvr>
                                        <p:cTn id="1130" dur="1" fill="hold">
                                          <p:stCondLst>
                                            <p:cond delay="0"/>
                                          </p:stCondLst>
                                        </p:cTn>
                                        <p:tgtEl>
                                          <p:spTgt spid="1689"/>
                                        </p:tgtEl>
                                        <p:attrNameLst>
                                          <p:attrName>style.visibility</p:attrName>
                                        </p:attrNameLst>
                                      </p:cBhvr>
                                      <p:to>
                                        <p:strVal val="visible"/>
                                      </p:to>
                                    </p:set>
                                    <p:anim calcmode="lin" valueType="num">
                                      <p:cBhvr>
                                        <p:cTn id="1131" dur="750" fill="hold"/>
                                        <p:tgtEl>
                                          <p:spTgt spid="1689"/>
                                        </p:tgtEl>
                                        <p:attrNameLst>
                                          <p:attrName>ppt_w</p:attrName>
                                        </p:attrNameLst>
                                      </p:cBhvr>
                                      <p:tavLst>
                                        <p:tav tm="0">
                                          <p:val>
                                            <p:fltVal val="0"/>
                                          </p:val>
                                        </p:tav>
                                        <p:tav tm="100000">
                                          <p:val>
                                            <p:strVal val="#ppt_w"/>
                                          </p:val>
                                        </p:tav>
                                      </p:tavLst>
                                    </p:anim>
                                    <p:anim calcmode="lin" valueType="num">
                                      <p:cBhvr>
                                        <p:cTn id="1132" dur="750" fill="hold"/>
                                        <p:tgtEl>
                                          <p:spTgt spid="1689"/>
                                        </p:tgtEl>
                                        <p:attrNameLst>
                                          <p:attrName>ppt_h</p:attrName>
                                        </p:attrNameLst>
                                      </p:cBhvr>
                                      <p:tavLst>
                                        <p:tav tm="0">
                                          <p:val>
                                            <p:fltVal val="0"/>
                                          </p:val>
                                        </p:tav>
                                        <p:tav tm="100000">
                                          <p:val>
                                            <p:strVal val="#ppt_h"/>
                                          </p:val>
                                        </p:tav>
                                      </p:tavLst>
                                    </p:anim>
                                    <p:anim calcmode="lin" valueType="num">
                                      <p:cBhvr>
                                        <p:cTn id="1133" dur="750" fill="hold"/>
                                        <p:tgtEl>
                                          <p:spTgt spid="1689"/>
                                        </p:tgtEl>
                                        <p:attrNameLst>
                                          <p:attrName>style.rotation</p:attrName>
                                        </p:attrNameLst>
                                      </p:cBhvr>
                                      <p:tavLst>
                                        <p:tav tm="0">
                                          <p:val>
                                            <p:fltVal val="90"/>
                                          </p:val>
                                        </p:tav>
                                        <p:tav tm="100000">
                                          <p:val>
                                            <p:fltVal val="0"/>
                                          </p:val>
                                        </p:tav>
                                      </p:tavLst>
                                    </p:anim>
                                    <p:animEffect transition="in" filter="fade">
                                      <p:cBhvr>
                                        <p:cTn id="1134" dur="750"/>
                                        <p:tgtEl>
                                          <p:spTgt spid="1689"/>
                                        </p:tgtEl>
                                      </p:cBhvr>
                                    </p:animEffect>
                                  </p:childTnLst>
                                </p:cTn>
                              </p:par>
                              <p:par>
                                <p:cTn id="1135" presetID="31" presetClass="entr" presetSubtype="0" fill="hold" nodeType="withEffect">
                                  <p:stCondLst>
                                    <p:cond delay="500"/>
                                  </p:stCondLst>
                                  <p:childTnLst>
                                    <p:set>
                                      <p:cBhvr>
                                        <p:cTn id="1136" dur="1" fill="hold">
                                          <p:stCondLst>
                                            <p:cond delay="0"/>
                                          </p:stCondLst>
                                        </p:cTn>
                                        <p:tgtEl>
                                          <p:spTgt spid="1690"/>
                                        </p:tgtEl>
                                        <p:attrNameLst>
                                          <p:attrName>style.visibility</p:attrName>
                                        </p:attrNameLst>
                                      </p:cBhvr>
                                      <p:to>
                                        <p:strVal val="visible"/>
                                      </p:to>
                                    </p:set>
                                    <p:anim calcmode="lin" valueType="num">
                                      <p:cBhvr>
                                        <p:cTn id="1137" dur="750" fill="hold"/>
                                        <p:tgtEl>
                                          <p:spTgt spid="1690"/>
                                        </p:tgtEl>
                                        <p:attrNameLst>
                                          <p:attrName>ppt_w</p:attrName>
                                        </p:attrNameLst>
                                      </p:cBhvr>
                                      <p:tavLst>
                                        <p:tav tm="0">
                                          <p:val>
                                            <p:fltVal val="0"/>
                                          </p:val>
                                        </p:tav>
                                        <p:tav tm="100000">
                                          <p:val>
                                            <p:strVal val="#ppt_w"/>
                                          </p:val>
                                        </p:tav>
                                      </p:tavLst>
                                    </p:anim>
                                    <p:anim calcmode="lin" valueType="num">
                                      <p:cBhvr>
                                        <p:cTn id="1138" dur="750" fill="hold"/>
                                        <p:tgtEl>
                                          <p:spTgt spid="1690"/>
                                        </p:tgtEl>
                                        <p:attrNameLst>
                                          <p:attrName>ppt_h</p:attrName>
                                        </p:attrNameLst>
                                      </p:cBhvr>
                                      <p:tavLst>
                                        <p:tav tm="0">
                                          <p:val>
                                            <p:fltVal val="0"/>
                                          </p:val>
                                        </p:tav>
                                        <p:tav tm="100000">
                                          <p:val>
                                            <p:strVal val="#ppt_h"/>
                                          </p:val>
                                        </p:tav>
                                      </p:tavLst>
                                    </p:anim>
                                    <p:anim calcmode="lin" valueType="num">
                                      <p:cBhvr>
                                        <p:cTn id="1139" dur="750" fill="hold"/>
                                        <p:tgtEl>
                                          <p:spTgt spid="1690"/>
                                        </p:tgtEl>
                                        <p:attrNameLst>
                                          <p:attrName>style.rotation</p:attrName>
                                        </p:attrNameLst>
                                      </p:cBhvr>
                                      <p:tavLst>
                                        <p:tav tm="0">
                                          <p:val>
                                            <p:fltVal val="90"/>
                                          </p:val>
                                        </p:tav>
                                        <p:tav tm="100000">
                                          <p:val>
                                            <p:fltVal val="0"/>
                                          </p:val>
                                        </p:tav>
                                      </p:tavLst>
                                    </p:anim>
                                    <p:animEffect transition="in" filter="fade">
                                      <p:cBhvr>
                                        <p:cTn id="1140" dur="750"/>
                                        <p:tgtEl>
                                          <p:spTgt spid="1690"/>
                                        </p:tgtEl>
                                      </p:cBhvr>
                                    </p:animEffect>
                                  </p:childTnLst>
                                </p:cTn>
                              </p:par>
                              <p:par>
                                <p:cTn id="1141" presetID="31" presetClass="entr" presetSubtype="0" fill="hold" nodeType="withEffect">
                                  <p:stCondLst>
                                    <p:cond delay="500"/>
                                  </p:stCondLst>
                                  <p:childTnLst>
                                    <p:set>
                                      <p:cBhvr>
                                        <p:cTn id="1142" dur="1" fill="hold">
                                          <p:stCondLst>
                                            <p:cond delay="0"/>
                                          </p:stCondLst>
                                        </p:cTn>
                                        <p:tgtEl>
                                          <p:spTgt spid="1655"/>
                                        </p:tgtEl>
                                        <p:attrNameLst>
                                          <p:attrName>style.visibility</p:attrName>
                                        </p:attrNameLst>
                                      </p:cBhvr>
                                      <p:to>
                                        <p:strVal val="visible"/>
                                      </p:to>
                                    </p:set>
                                    <p:anim calcmode="lin" valueType="num">
                                      <p:cBhvr>
                                        <p:cTn id="1143" dur="750" fill="hold"/>
                                        <p:tgtEl>
                                          <p:spTgt spid="1655"/>
                                        </p:tgtEl>
                                        <p:attrNameLst>
                                          <p:attrName>ppt_w</p:attrName>
                                        </p:attrNameLst>
                                      </p:cBhvr>
                                      <p:tavLst>
                                        <p:tav tm="0">
                                          <p:val>
                                            <p:fltVal val="0"/>
                                          </p:val>
                                        </p:tav>
                                        <p:tav tm="100000">
                                          <p:val>
                                            <p:strVal val="#ppt_w"/>
                                          </p:val>
                                        </p:tav>
                                      </p:tavLst>
                                    </p:anim>
                                    <p:anim calcmode="lin" valueType="num">
                                      <p:cBhvr>
                                        <p:cTn id="1144" dur="750" fill="hold"/>
                                        <p:tgtEl>
                                          <p:spTgt spid="1655"/>
                                        </p:tgtEl>
                                        <p:attrNameLst>
                                          <p:attrName>ppt_h</p:attrName>
                                        </p:attrNameLst>
                                      </p:cBhvr>
                                      <p:tavLst>
                                        <p:tav tm="0">
                                          <p:val>
                                            <p:fltVal val="0"/>
                                          </p:val>
                                        </p:tav>
                                        <p:tav tm="100000">
                                          <p:val>
                                            <p:strVal val="#ppt_h"/>
                                          </p:val>
                                        </p:tav>
                                      </p:tavLst>
                                    </p:anim>
                                    <p:anim calcmode="lin" valueType="num">
                                      <p:cBhvr>
                                        <p:cTn id="1145" dur="750" fill="hold"/>
                                        <p:tgtEl>
                                          <p:spTgt spid="1655"/>
                                        </p:tgtEl>
                                        <p:attrNameLst>
                                          <p:attrName>style.rotation</p:attrName>
                                        </p:attrNameLst>
                                      </p:cBhvr>
                                      <p:tavLst>
                                        <p:tav tm="0">
                                          <p:val>
                                            <p:fltVal val="90"/>
                                          </p:val>
                                        </p:tav>
                                        <p:tav tm="100000">
                                          <p:val>
                                            <p:fltVal val="0"/>
                                          </p:val>
                                        </p:tav>
                                      </p:tavLst>
                                    </p:anim>
                                    <p:animEffect transition="in" filter="fade">
                                      <p:cBhvr>
                                        <p:cTn id="1146" dur="750"/>
                                        <p:tgtEl>
                                          <p:spTgt spid="1655"/>
                                        </p:tgtEl>
                                      </p:cBhvr>
                                    </p:animEffect>
                                  </p:childTnLst>
                                </p:cTn>
                              </p:par>
                              <p:par>
                                <p:cTn id="1147" presetID="31" presetClass="entr" presetSubtype="0" fill="hold" nodeType="withEffect">
                                  <p:stCondLst>
                                    <p:cond delay="500"/>
                                  </p:stCondLst>
                                  <p:childTnLst>
                                    <p:set>
                                      <p:cBhvr>
                                        <p:cTn id="1148" dur="1" fill="hold">
                                          <p:stCondLst>
                                            <p:cond delay="0"/>
                                          </p:stCondLst>
                                        </p:cTn>
                                        <p:tgtEl>
                                          <p:spTgt spid="1656"/>
                                        </p:tgtEl>
                                        <p:attrNameLst>
                                          <p:attrName>style.visibility</p:attrName>
                                        </p:attrNameLst>
                                      </p:cBhvr>
                                      <p:to>
                                        <p:strVal val="visible"/>
                                      </p:to>
                                    </p:set>
                                    <p:anim calcmode="lin" valueType="num">
                                      <p:cBhvr>
                                        <p:cTn id="1149" dur="750" fill="hold"/>
                                        <p:tgtEl>
                                          <p:spTgt spid="1656"/>
                                        </p:tgtEl>
                                        <p:attrNameLst>
                                          <p:attrName>ppt_w</p:attrName>
                                        </p:attrNameLst>
                                      </p:cBhvr>
                                      <p:tavLst>
                                        <p:tav tm="0">
                                          <p:val>
                                            <p:fltVal val="0"/>
                                          </p:val>
                                        </p:tav>
                                        <p:tav tm="100000">
                                          <p:val>
                                            <p:strVal val="#ppt_w"/>
                                          </p:val>
                                        </p:tav>
                                      </p:tavLst>
                                    </p:anim>
                                    <p:anim calcmode="lin" valueType="num">
                                      <p:cBhvr>
                                        <p:cTn id="1150" dur="750" fill="hold"/>
                                        <p:tgtEl>
                                          <p:spTgt spid="1656"/>
                                        </p:tgtEl>
                                        <p:attrNameLst>
                                          <p:attrName>ppt_h</p:attrName>
                                        </p:attrNameLst>
                                      </p:cBhvr>
                                      <p:tavLst>
                                        <p:tav tm="0">
                                          <p:val>
                                            <p:fltVal val="0"/>
                                          </p:val>
                                        </p:tav>
                                        <p:tav tm="100000">
                                          <p:val>
                                            <p:strVal val="#ppt_h"/>
                                          </p:val>
                                        </p:tav>
                                      </p:tavLst>
                                    </p:anim>
                                    <p:anim calcmode="lin" valueType="num">
                                      <p:cBhvr>
                                        <p:cTn id="1151" dur="750" fill="hold"/>
                                        <p:tgtEl>
                                          <p:spTgt spid="1656"/>
                                        </p:tgtEl>
                                        <p:attrNameLst>
                                          <p:attrName>style.rotation</p:attrName>
                                        </p:attrNameLst>
                                      </p:cBhvr>
                                      <p:tavLst>
                                        <p:tav tm="0">
                                          <p:val>
                                            <p:fltVal val="90"/>
                                          </p:val>
                                        </p:tav>
                                        <p:tav tm="100000">
                                          <p:val>
                                            <p:fltVal val="0"/>
                                          </p:val>
                                        </p:tav>
                                      </p:tavLst>
                                    </p:anim>
                                    <p:animEffect transition="in" filter="fade">
                                      <p:cBhvr>
                                        <p:cTn id="1152" dur="750"/>
                                        <p:tgtEl>
                                          <p:spTgt spid="1656"/>
                                        </p:tgtEl>
                                      </p:cBhvr>
                                    </p:animEffect>
                                  </p:childTnLst>
                                </p:cTn>
                              </p:par>
                              <p:par>
                                <p:cTn id="1153" presetID="31" presetClass="entr" presetSubtype="0" fill="hold" nodeType="withEffect">
                                  <p:stCondLst>
                                    <p:cond delay="500"/>
                                  </p:stCondLst>
                                  <p:childTnLst>
                                    <p:set>
                                      <p:cBhvr>
                                        <p:cTn id="1154" dur="1" fill="hold">
                                          <p:stCondLst>
                                            <p:cond delay="0"/>
                                          </p:stCondLst>
                                        </p:cTn>
                                        <p:tgtEl>
                                          <p:spTgt spid="1657"/>
                                        </p:tgtEl>
                                        <p:attrNameLst>
                                          <p:attrName>style.visibility</p:attrName>
                                        </p:attrNameLst>
                                      </p:cBhvr>
                                      <p:to>
                                        <p:strVal val="visible"/>
                                      </p:to>
                                    </p:set>
                                    <p:anim calcmode="lin" valueType="num">
                                      <p:cBhvr>
                                        <p:cTn id="1155" dur="750" fill="hold"/>
                                        <p:tgtEl>
                                          <p:spTgt spid="1657"/>
                                        </p:tgtEl>
                                        <p:attrNameLst>
                                          <p:attrName>ppt_w</p:attrName>
                                        </p:attrNameLst>
                                      </p:cBhvr>
                                      <p:tavLst>
                                        <p:tav tm="0">
                                          <p:val>
                                            <p:fltVal val="0"/>
                                          </p:val>
                                        </p:tav>
                                        <p:tav tm="100000">
                                          <p:val>
                                            <p:strVal val="#ppt_w"/>
                                          </p:val>
                                        </p:tav>
                                      </p:tavLst>
                                    </p:anim>
                                    <p:anim calcmode="lin" valueType="num">
                                      <p:cBhvr>
                                        <p:cTn id="1156" dur="750" fill="hold"/>
                                        <p:tgtEl>
                                          <p:spTgt spid="1657"/>
                                        </p:tgtEl>
                                        <p:attrNameLst>
                                          <p:attrName>ppt_h</p:attrName>
                                        </p:attrNameLst>
                                      </p:cBhvr>
                                      <p:tavLst>
                                        <p:tav tm="0">
                                          <p:val>
                                            <p:fltVal val="0"/>
                                          </p:val>
                                        </p:tav>
                                        <p:tav tm="100000">
                                          <p:val>
                                            <p:strVal val="#ppt_h"/>
                                          </p:val>
                                        </p:tav>
                                      </p:tavLst>
                                    </p:anim>
                                    <p:anim calcmode="lin" valueType="num">
                                      <p:cBhvr>
                                        <p:cTn id="1157" dur="750" fill="hold"/>
                                        <p:tgtEl>
                                          <p:spTgt spid="1657"/>
                                        </p:tgtEl>
                                        <p:attrNameLst>
                                          <p:attrName>style.rotation</p:attrName>
                                        </p:attrNameLst>
                                      </p:cBhvr>
                                      <p:tavLst>
                                        <p:tav tm="0">
                                          <p:val>
                                            <p:fltVal val="90"/>
                                          </p:val>
                                        </p:tav>
                                        <p:tav tm="100000">
                                          <p:val>
                                            <p:fltVal val="0"/>
                                          </p:val>
                                        </p:tav>
                                      </p:tavLst>
                                    </p:anim>
                                    <p:animEffect transition="in" filter="fade">
                                      <p:cBhvr>
                                        <p:cTn id="1158" dur="750"/>
                                        <p:tgtEl>
                                          <p:spTgt spid="1657"/>
                                        </p:tgtEl>
                                      </p:cBhvr>
                                    </p:animEffect>
                                  </p:childTnLst>
                                </p:cTn>
                              </p:par>
                              <p:par>
                                <p:cTn id="1159" presetID="31" presetClass="entr" presetSubtype="0" fill="hold" nodeType="withEffect">
                                  <p:stCondLst>
                                    <p:cond delay="500"/>
                                  </p:stCondLst>
                                  <p:childTnLst>
                                    <p:set>
                                      <p:cBhvr>
                                        <p:cTn id="1160" dur="1" fill="hold">
                                          <p:stCondLst>
                                            <p:cond delay="0"/>
                                          </p:stCondLst>
                                        </p:cTn>
                                        <p:tgtEl>
                                          <p:spTgt spid="1658"/>
                                        </p:tgtEl>
                                        <p:attrNameLst>
                                          <p:attrName>style.visibility</p:attrName>
                                        </p:attrNameLst>
                                      </p:cBhvr>
                                      <p:to>
                                        <p:strVal val="visible"/>
                                      </p:to>
                                    </p:set>
                                    <p:anim calcmode="lin" valueType="num">
                                      <p:cBhvr>
                                        <p:cTn id="1161" dur="750" fill="hold"/>
                                        <p:tgtEl>
                                          <p:spTgt spid="1658"/>
                                        </p:tgtEl>
                                        <p:attrNameLst>
                                          <p:attrName>ppt_w</p:attrName>
                                        </p:attrNameLst>
                                      </p:cBhvr>
                                      <p:tavLst>
                                        <p:tav tm="0">
                                          <p:val>
                                            <p:fltVal val="0"/>
                                          </p:val>
                                        </p:tav>
                                        <p:tav tm="100000">
                                          <p:val>
                                            <p:strVal val="#ppt_w"/>
                                          </p:val>
                                        </p:tav>
                                      </p:tavLst>
                                    </p:anim>
                                    <p:anim calcmode="lin" valueType="num">
                                      <p:cBhvr>
                                        <p:cTn id="1162" dur="750" fill="hold"/>
                                        <p:tgtEl>
                                          <p:spTgt spid="1658"/>
                                        </p:tgtEl>
                                        <p:attrNameLst>
                                          <p:attrName>ppt_h</p:attrName>
                                        </p:attrNameLst>
                                      </p:cBhvr>
                                      <p:tavLst>
                                        <p:tav tm="0">
                                          <p:val>
                                            <p:fltVal val="0"/>
                                          </p:val>
                                        </p:tav>
                                        <p:tav tm="100000">
                                          <p:val>
                                            <p:strVal val="#ppt_h"/>
                                          </p:val>
                                        </p:tav>
                                      </p:tavLst>
                                    </p:anim>
                                    <p:anim calcmode="lin" valueType="num">
                                      <p:cBhvr>
                                        <p:cTn id="1163" dur="750" fill="hold"/>
                                        <p:tgtEl>
                                          <p:spTgt spid="1658"/>
                                        </p:tgtEl>
                                        <p:attrNameLst>
                                          <p:attrName>style.rotation</p:attrName>
                                        </p:attrNameLst>
                                      </p:cBhvr>
                                      <p:tavLst>
                                        <p:tav tm="0">
                                          <p:val>
                                            <p:fltVal val="90"/>
                                          </p:val>
                                        </p:tav>
                                        <p:tav tm="100000">
                                          <p:val>
                                            <p:fltVal val="0"/>
                                          </p:val>
                                        </p:tav>
                                      </p:tavLst>
                                    </p:anim>
                                    <p:animEffect transition="in" filter="fade">
                                      <p:cBhvr>
                                        <p:cTn id="1164" dur="750"/>
                                        <p:tgtEl>
                                          <p:spTgt spid="1658"/>
                                        </p:tgtEl>
                                      </p:cBhvr>
                                    </p:animEffect>
                                  </p:childTnLst>
                                </p:cTn>
                              </p:par>
                              <p:par>
                                <p:cTn id="1165" presetID="31" presetClass="entr" presetSubtype="0" fill="hold" nodeType="withEffect">
                                  <p:stCondLst>
                                    <p:cond delay="500"/>
                                  </p:stCondLst>
                                  <p:childTnLst>
                                    <p:set>
                                      <p:cBhvr>
                                        <p:cTn id="1166" dur="1" fill="hold">
                                          <p:stCondLst>
                                            <p:cond delay="0"/>
                                          </p:stCondLst>
                                        </p:cTn>
                                        <p:tgtEl>
                                          <p:spTgt spid="1659"/>
                                        </p:tgtEl>
                                        <p:attrNameLst>
                                          <p:attrName>style.visibility</p:attrName>
                                        </p:attrNameLst>
                                      </p:cBhvr>
                                      <p:to>
                                        <p:strVal val="visible"/>
                                      </p:to>
                                    </p:set>
                                    <p:anim calcmode="lin" valueType="num">
                                      <p:cBhvr>
                                        <p:cTn id="1167" dur="750" fill="hold"/>
                                        <p:tgtEl>
                                          <p:spTgt spid="1659"/>
                                        </p:tgtEl>
                                        <p:attrNameLst>
                                          <p:attrName>ppt_w</p:attrName>
                                        </p:attrNameLst>
                                      </p:cBhvr>
                                      <p:tavLst>
                                        <p:tav tm="0">
                                          <p:val>
                                            <p:fltVal val="0"/>
                                          </p:val>
                                        </p:tav>
                                        <p:tav tm="100000">
                                          <p:val>
                                            <p:strVal val="#ppt_w"/>
                                          </p:val>
                                        </p:tav>
                                      </p:tavLst>
                                    </p:anim>
                                    <p:anim calcmode="lin" valueType="num">
                                      <p:cBhvr>
                                        <p:cTn id="1168" dur="750" fill="hold"/>
                                        <p:tgtEl>
                                          <p:spTgt spid="1659"/>
                                        </p:tgtEl>
                                        <p:attrNameLst>
                                          <p:attrName>ppt_h</p:attrName>
                                        </p:attrNameLst>
                                      </p:cBhvr>
                                      <p:tavLst>
                                        <p:tav tm="0">
                                          <p:val>
                                            <p:fltVal val="0"/>
                                          </p:val>
                                        </p:tav>
                                        <p:tav tm="100000">
                                          <p:val>
                                            <p:strVal val="#ppt_h"/>
                                          </p:val>
                                        </p:tav>
                                      </p:tavLst>
                                    </p:anim>
                                    <p:anim calcmode="lin" valueType="num">
                                      <p:cBhvr>
                                        <p:cTn id="1169" dur="750" fill="hold"/>
                                        <p:tgtEl>
                                          <p:spTgt spid="1659"/>
                                        </p:tgtEl>
                                        <p:attrNameLst>
                                          <p:attrName>style.rotation</p:attrName>
                                        </p:attrNameLst>
                                      </p:cBhvr>
                                      <p:tavLst>
                                        <p:tav tm="0">
                                          <p:val>
                                            <p:fltVal val="90"/>
                                          </p:val>
                                        </p:tav>
                                        <p:tav tm="100000">
                                          <p:val>
                                            <p:fltVal val="0"/>
                                          </p:val>
                                        </p:tav>
                                      </p:tavLst>
                                    </p:anim>
                                    <p:animEffect transition="in" filter="fade">
                                      <p:cBhvr>
                                        <p:cTn id="1170" dur="750"/>
                                        <p:tgtEl>
                                          <p:spTgt spid="1659"/>
                                        </p:tgtEl>
                                      </p:cBhvr>
                                    </p:animEffect>
                                  </p:childTnLst>
                                </p:cTn>
                              </p:par>
                              <p:par>
                                <p:cTn id="1171" presetID="31" presetClass="entr" presetSubtype="0" fill="hold" nodeType="withEffect">
                                  <p:stCondLst>
                                    <p:cond delay="500"/>
                                  </p:stCondLst>
                                  <p:childTnLst>
                                    <p:set>
                                      <p:cBhvr>
                                        <p:cTn id="1172" dur="1" fill="hold">
                                          <p:stCondLst>
                                            <p:cond delay="0"/>
                                          </p:stCondLst>
                                        </p:cTn>
                                        <p:tgtEl>
                                          <p:spTgt spid="1660"/>
                                        </p:tgtEl>
                                        <p:attrNameLst>
                                          <p:attrName>style.visibility</p:attrName>
                                        </p:attrNameLst>
                                      </p:cBhvr>
                                      <p:to>
                                        <p:strVal val="visible"/>
                                      </p:to>
                                    </p:set>
                                    <p:anim calcmode="lin" valueType="num">
                                      <p:cBhvr>
                                        <p:cTn id="1173" dur="750" fill="hold"/>
                                        <p:tgtEl>
                                          <p:spTgt spid="1660"/>
                                        </p:tgtEl>
                                        <p:attrNameLst>
                                          <p:attrName>ppt_w</p:attrName>
                                        </p:attrNameLst>
                                      </p:cBhvr>
                                      <p:tavLst>
                                        <p:tav tm="0">
                                          <p:val>
                                            <p:fltVal val="0"/>
                                          </p:val>
                                        </p:tav>
                                        <p:tav tm="100000">
                                          <p:val>
                                            <p:strVal val="#ppt_w"/>
                                          </p:val>
                                        </p:tav>
                                      </p:tavLst>
                                    </p:anim>
                                    <p:anim calcmode="lin" valueType="num">
                                      <p:cBhvr>
                                        <p:cTn id="1174" dur="750" fill="hold"/>
                                        <p:tgtEl>
                                          <p:spTgt spid="1660"/>
                                        </p:tgtEl>
                                        <p:attrNameLst>
                                          <p:attrName>ppt_h</p:attrName>
                                        </p:attrNameLst>
                                      </p:cBhvr>
                                      <p:tavLst>
                                        <p:tav tm="0">
                                          <p:val>
                                            <p:fltVal val="0"/>
                                          </p:val>
                                        </p:tav>
                                        <p:tav tm="100000">
                                          <p:val>
                                            <p:strVal val="#ppt_h"/>
                                          </p:val>
                                        </p:tav>
                                      </p:tavLst>
                                    </p:anim>
                                    <p:anim calcmode="lin" valueType="num">
                                      <p:cBhvr>
                                        <p:cTn id="1175" dur="750" fill="hold"/>
                                        <p:tgtEl>
                                          <p:spTgt spid="1660"/>
                                        </p:tgtEl>
                                        <p:attrNameLst>
                                          <p:attrName>style.rotation</p:attrName>
                                        </p:attrNameLst>
                                      </p:cBhvr>
                                      <p:tavLst>
                                        <p:tav tm="0">
                                          <p:val>
                                            <p:fltVal val="90"/>
                                          </p:val>
                                        </p:tav>
                                        <p:tav tm="100000">
                                          <p:val>
                                            <p:fltVal val="0"/>
                                          </p:val>
                                        </p:tav>
                                      </p:tavLst>
                                    </p:anim>
                                    <p:animEffect transition="in" filter="fade">
                                      <p:cBhvr>
                                        <p:cTn id="1176" dur="750"/>
                                        <p:tgtEl>
                                          <p:spTgt spid="1660"/>
                                        </p:tgtEl>
                                      </p:cBhvr>
                                    </p:animEffect>
                                  </p:childTnLst>
                                </p:cTn>
                              </p:par>
                              <p:par>
                                <p:cTn id="1177" presetID="31" presetClass="entr" presetSubtype="0" fill="hold" nodeType="withEffect">
                                  <p:stCondLst>
                                    <p:cond delay="500"/>
                                  </p:stCondLst>
                                  <p:childTnLst>
                                    <p:set>
                                      <p:cBhvr>
                                        <p:cTn id="1178" dur="1" fill="hold">
                                          <p:stCondLst>
                                            <p:cond delay="0"/>
                                          </p:stCondLst>
                                        </p:cTn>
                                        <p:tgtEl>
                                          <p:spTgt spid="1661"/>
                                        </p:tgtEl>
                                        <p:attrNameLst>
                                          <p:attrName>style.visibility</p:attrName>
                                        </p:attrNameLst>
                                      </p:cBhvr>
                                      <p:to>
                                        <p:strVal val="visible"/>
                                      </p:to>
                                    </p:set>
                                    <p:anim calcmode="lin" valueType="num">
                                      <p:cBhvr>
                                        <p:cTn id="1179" dur="750" fill="hold"/>
                                        <p:tgtEl>
                                          <p:spTgt spid="1661"/>
                                        </p:tgtEl>
                                        <p:attrNameLst>
                                          <p:attrName>ppt_w</p:attrName>
                                        </p:attrNameLst>
                                      </p:cBhvr>
                                      <p:tavLst>
                                        <p:tav tm="0">
                                          <p:val>
                                            <p:fltVal val="0"/>
                                          </p:val>
                                        </p:tav>
                                        <p:tav tm="100000">
                                          <p:val>
                                            <p:strVal val="#ppt_w"/>
                                          </p:val>
                                        </p:tav>
                                      </p:tavLst>
                                    </p:anim>
                                    <p:anim calcmode="lin" valueType="num">
                                      <p:cBhvr>
                                        <p:cTn id="1180" dur="750" fill="hold"/>
                                        <p:tgtEl>
                                          <p:spTgt spid="1661"/>
                                        </p:tgtEl>
                                        <p:attrNameLst>
                                          <p:attrName>ppt_h</p:attrName>
                                        </p:attrNameLst>
                                      </p:cBhvr>
                                      <p:tavLst>
                                        <p:tav tm="0">
                                          <p:val>
                                            <p:fltVal val="0"/>
                                          </p:val>
                                        </p:tav>
                                        <p:tav tm="100000">
                                          <p:val>
                                            <p:strVal val="#ppt_h"/>
                                          </p:val>
                                        </p:tav>
                                      </p:tavLst>
                                    </p:anim>
                                    <p:anim calcmode="lin" valueType="num">
                                      <p:cBhvr>
                                        <p:cTn id="1181" dur="750" fill="hold"/>
                                        <p:tgtEl>
                                          <p:spTgt spid="1661"/>
                                        </p:tgtEl>
                                        <p:attrNameLst>
                                          <p:attrName>style.rotation</p:attrName>
                                        </p:attrNameLst>
                                      </p:cBhvr>
                                      <p:tavLst>
                                        <p:tav tm="0">
                                          <p:val>
                                            <p:fltVal val="90"/>
                                          </p:val>
                                        </p:tav>
                                        <p:tav tm="100000">
                                          <p:val>
                                            <p:fltVal val="0"/>
                                          </p:val>
                                        </p:tav>
                                      </p:tavLst>
                                    </p:anim>
                                    <p:animEffect transition="in" filter="fade">
                                      <p:cBhvr>
                                        <p:cTn id="1182" dur="750"/>
                                        <p:tgtEl>
                                          <p:spTgt spid="1661"/>
                                        </p:tgtEl>
                                      </p:cBhvr>
                                    </p:animEffect>
                                  </p:childTnLst>
                                </p:cTn>
                              </p:par>
                              <p:par>
                                <p:cTn id="1183" presetID="31" presetClass="entr" presetSubtype="0" fill="hold" nodeType="withEffect">
                                  <p:stCondLst>
                                    <p:cond delay="500"/>
                                  </p:stCondLst>
                                  <p:childTnLst>
                                    <p:set>
                                      <p:cBhvr>
                                        <p:cTn id="1184" dur="1" fill="hold">
                                          <p:stCondLst>
                                            <p:cond delay="0"/>
                                          </p:stCondLst>
                                        </p:cTn>
                                        <p:tgtEl>
                                          <p:spTgt spid="1662"/>
                                        </p:tgtEl>
                                        <p:attrNameLst>
                                          <p:attrName>style.visibility</p:attrName>
                                        </p:attrNameLst>
                                      </p:cBhvr>
                                      <p:to>
                                        <p:strVal val="visible"/>
                                      </p:to>
                                    </p:set>
                                    <p:anim calcmode="lin" valueType="num">
                                      <p:cBhvr>
                                        <p:cTn id="1185" dur="750" fill="hold"/>
                                        <p:tgtEl>
                                          <p:spTgt spid="1662"/>
                                        </p:tgtEl>
                                        <p:attrNameLst>
                                          <p:attrName>ppt_w</p:attrName>
                                        </p:attrNameLst>
                                      </p:cBhvr>
                                      <p:tavLst>
                                        <p:tav tm="0">
                                          <p:val>
                                            <p:fltVal val="0"/>
                                          </p:val>
                                        </p:tav>
                                        <p:tav tm="100000">
                                          <p:val>
                                            <p:strVal val="#ppt_w"/>
                                          </p:val>
                                        </p:tav>
                                      </p:tavLst>
                                    </p:anim>
                                    <p:anim calcmode="lin" valueType="num">
                                      <p:cBhvr>
                                        <p:cTn id="1186" dur="750" fill="hold"/>
                                        <p:tgtEl>
                                          <p:spTgt spid="1662"/>
                                        </p:tgtEl>
                                        <p:attrNameLst>
                                          <p:attrName>ppt_h</p:attrName>
                                        </p:attrNameLst>
                                      </p:cBhvr>
                                      <p:tavLst>
                                        <p:tav tm="0">
                                          <p:val>
                                            <p:fltVal val="0"/>
                                          </p:val>
                                        </p:tav>
                                        <p:tav tm="100000">
                                          <p:val>
                                            <p:strVal val="#ppt_h"/>
                                          </p:val>
                                        </p:tav>
                                      </p:tavLst>
                                    </p:anim>
                                    <p:anim calcmode="lin" valueType="num">
                                      <p:cBhvr>
                                        <p:cTn id="1187" dur="750" fill="hold"/>
                                        <p:tgtEl>
                                          <p:spTgt spid="1662"/>
                                        </p:tgtEl>
                                        <p:attrNameLst>
                                          <p:attrName>style.rotation</p:attrName>
                                        </p:attrNameLst>
                                      </p:cBhvr>
                                      <p:tavLst>
                                        <p:tav tm="0">
                                          <p:val>
                                            <p:fltVal val="90"/>
                                          </p:val>
                                        </p:tav>
                                        <p:tav tm="100000">
                                          <p:val>
                                            <p:fltVal val="0"/>
                                          </p:val>
                                        </p:tav>
                                      </p:tavLst>
                                    </p:anim>
                                    <p:animEffect transition="in" filter="fade">
                                      <p:cBhvr>
                                        <p:cTn id="1188" dur="750"/>
                                        <p:tgtEl>
                                          <p:spTgt spid="1662"/>
                                        </p:tgtEl>
                                      </p:cBhvr>
                                    </p:animEffect>
                                  </p:childTnLst>
                                </p:cTn>
                              </p:par>
                              <p:par>
                                <p:cTn id="1189" presetID="31" presetClass="entr" presetSubtype="0" fill="hold" nodeType="withEffect">
                                  <p:stCondLst>
                                    <p:cond delay="500"/>
                                  </p:stCondLst>
                                  <p:childTnLst>
                                    <p:set>
                                      <p:cBhvr>
                                        <p:cTn id="1190" dur="1" fill="hold">
                                          <p:stCondLst>
                                            <p:cond delay="0"/>
                                          </p:stCondLst>
                                        </p:cTn>
                                        <p:tgtEl>
                                          <p:spTgt spid="1663"/>
                                        </p:tgtEl>
                                        <p:attrNameLst>
                                          <p:attrName>style.visibility</p:attrName>
                                        </p:attrNameLst>
                                      </p:cBhvr>
                                      <p:to>
                                        <p:strVal val="visible"/>
                                      </p:to>
                                    </p:set>
                                    <p:anim calcmode="lin" valueType="num">
                                      <p:cBhvr>
                                        <p:cTn id="1191" dur="750" fill="hold"/>
                                        <p:tgtEl>
                                          <p:spTgt spid="1663"/>
                                        </p:tgtEl>
                                        <p:attrNameLst>
                                          <p:attrName>ppt_w</p:attrName>
                                        </p:attrNameLst>
                                      </p:cBhvr>
                                      <p:tavLst>
                                        <p:tav tm="0">
                                          <p:val>
                                            <p:fltVal val="0"/>
                                          </p:val>
                                        </p:tav>
                                        <p:tav tm="100000">
                                          <p:val>
                                            <p:strVal val="#ppt_w"/>
                                          </p:val>
                                        </p:tav>
                                      </p:tavLst>
                                    </p:anim>
                                    <p:anim calcmode="lin" valueType="num">
                                      <p:cBhvr>
                                        <p:cTn id="1192" dur="750" fill="hold"/>
                                        <p:tgtEl>
                                          <p:spTgt spid="1663"/>
                                        </p:tgtEl>
                                        <p:attrNameLst>
                                          <p:attrName>ppt_h</p:attrName>
                                        </p:attrNameLst>
                                      </p:cBhvr>
                                      <p:tavLst>
                                        <p:tav tm="0">
                                          <p:val>
                                            <p:fltVal val="0"/>
                                          </p:val>
                                        </p:tav>
                                        <p:tav tm="100000">
                                          <p:val>
                                            <p:strVal val="#ppt_h"/>
                                          </p:val>
                                        </p:tav>
                                      </p:tavLst>
                                    </p:anim>
                                    <p:anim calcmode="lin" valueType="num">
                                      <p:cBhvr>
                                        <p:cTn id="1193" dur="750" fill="hold"/>
                                        <p:tgtEl>
                                          <p:spTgt spid="1663"/>
                                        </p:tgtEl>
                                        <p:attrNameLst>
                                          <p:attrName>style.rotation</p:attrName>
                                        </p:attrNameLst>
                                      </p:cBhvr>
                                      <p:tavLst>
                                        <p:tav tm="0">
                                          <p:val>
                                            <p:fltVal val="90"/>
                                          </p:val>
                                        </p:tav>
                                        <p:tav tm="100000">
                                          <p:val>
                                            <p:fltVal val="0"/>
                                          </p:val>
                                        </p:tav>
                                      </p:tavLst>
                                    </p:anim>
                                    <p:animEffect transition="in" filter="fade">
                                      <p:cBhvr>
                                        <p:cTn id="1194" dur="750"/>
                                        <p:tgtEl>
                                          <p:spTgt spid="1663"/>
                                        </p:tgtEl>
                                      </p:cBhvr>
                                    </p:animEffect>
                                  </p:childTnLst>
                                </p:cTn>
                              </p:par>
                              <p:par>
                                <p:cTn id="1195" presetID="31" presetClass="entr" presetSubtype="0" fill="hold" nodeType="withEffect">
                                  <p:stCondLst>
                                    <p:cond delay="500"/>
                                  </p:stCondLst>
                                  <p:childTnLst>
                                    <p:set>
                                      <p:cBhvr>
                                        <p:cTn id="1196" dur="1" fill="hold">
                                          <p:stCondLst>
                                            <p:cond delay="0"/>
                                          </p:stCondLst>
                                        </p:cTn>
                                        <p:tgtEl>
                                          <p:spTgt spid="1628"/>
                                        </p:tgtEl>
                                        <p:attrNameLst>
                                          <p:attrName>style.visibility</p:attrName>
                                        </p:attrNameLst>
                                      </p:cBhvr>
                                      <p:to>
                                        <p:strVal val="visible"/>
                                      </p:to>
                                    </p:set>
                                    <p:anim calcmode="lin" valueType="num">
                                      <p:cBhvr>
                                        <p:cTn id="1197" dur="750" fill="hold"/>
                                        <p:tgtEl>
                                          <p:spTgt spid="1628"/>
                                        </p:tgtEl>
                                        <p:attrNameLst>
                                          <p:attrName>ppt_w</p:attrName>
                                        </p:attrNameLst>
                                      </p:cBhvr>
                                      <p:tavLst>
                                        <p:tav tm="0">
                                          <p:val>
                                            <p:fltVal val="0"/>
                                          </p:val>
                                        </p:tav>
                                        <p:tav tm="100000">
                                          <p:val>
                                            <p:strVal val="#ppt_w"/>
                                          </p:val>
                                        </p:tav>
                                      </p:tavLst>
                                    </p:anim>
                                    <p:anim calcmode="lin" valueType="num">
                                      <p:cBhvr>
                                        <p:cTn id="1198" dur="750" fill="hold"/>
                                        <p:tgtEl>
                                          <p:spTgt spid="1628"/>
                                        </p:tgtEl>
                                        <p:attrNameLst>
                                          <p:attrName>ppt_h</p:attrName>
                                        </p:attrNameLst>
                                      </p:cBhvr>
                                      <p:tavLst>
                                        <p:tav tm="0">
                                          <p:val>
                                            <p:fltVal val="0"/>
                                          </p:val>
                                        </p:tav>
                                        <p:tav tm="100000">
                                          <p:val>
                                            <p:strVal val="#ppt_h"/>
                                          </p:val>
                                        </p:tav>
                                      </p:tavLst>
                                    </p:anim>
                                    <p:anim calcmode="lin" valueType="num">
                                      <p:cBhvr>
                                        <p:cTn id="1199" dur="750" fill="hold"/>
                                        <p:tgtEl>
                                          <p:spTgt spid="1628"/>
                                        </p:tgtEl>
                                        <p:attrNameLst>
                                          <p:attrName>style.rotation</p:attrName>
                                        </p:attrNameLst>
                                      </p:cBhvr>
                                      <p:tavLst>
                                        <p:tav tm="0">
                                          <p:val>
                                            <p:fltVal val="90"/>
                                          </p:val>
                                        </p:tav>
                                        <p:tav tm="100000">
                                          <p:val>
                                            <p:fltVal val="0"/>
                                          </p:val>
                                        </p:tav>
                                      </p:tavLst>
                                    </p:anim>
                                    <p:animEffect transition="in" filter="fade">
                                      <p:cBhvr>
                                        <p:cTn id="1200" dur="750"/>
                                        <p:tgtEl>
                                          <p:spTgt spid="1628"/>
                                        </p:tgtEl>
                                      </p:cBhvr>
                                    </p:animEffect>
                                  </p:childTnLst>
                                </p:cTn>
                              </p:par>
                              <p:par>
                                <p:cTn id="1201" presetID="31" presetClass="entr" presetSubtype="0" fill="hold" nodeType="withEffect">
                                  <p:stCondLst>
                                    <p:cond delay="500"/>
                                  </p:stCondLst>
                                  <p:childTnLst>
                                    <p:set>
                                      <p:cBhvr>
                                        <p:cTn id="1202" dur="1" fill="hold">
                                          <p:stCondLst>
                                            <p:cond delay="0"/>
                                          </p:stCondLst>
                                        </p:cTn>
                                        <p:tgtEl>
                                          <p:spTgt spid="1629"/>
                                        </p:tgtEl>
                                        <p:attrNameLst>
                                          <p:attrName>style.visibility</p:attrName>
                                        </p:attrNameLst>
                                      </p:cBhvr>
                                      <p:to>
                                        <p:strVal val="visible"/>
                                      </p:to>
                                    </p:set>
                                    <p:anim calcmode="lin" valueType="num">
                                      <p:cBhvr>
                                        <p:cTn id="1203" dur="750" fill="hold"/>
                                        <p:tgtEl>
                                          <p:spTgt spid="1629"/>
                                        </p:tgtEl>
                                        <p:attrNameLst>
                                          <p:attrName>ppt_w</p:attrName>
                                        </p:attrNameLst>
                                      </p:cBhvr>
                                      <p:tavLst>
                                        <p:tav tm="0">
                                          <p:val>
                                            <p:fltVal val="0"/>
                                          </p:val>
                                        </p:tav>
                                        <p:tav tm="100000">
                                          <p:val>
                                            <p:strVal val="#ppt_w"/>
                                          </p:val>
                                        </p:tav>
                                      </p:tavLst>
                                    </p:anim>
                                    <p:anim calcmode="lin" valueType="num">
                                      <p:cBhvr>
                                        <p:cTn id="1204" dur="750" fill="hold"/>
                                        <p:tgtEl>
                                          <p:spTgt spid="1629"/>
                                        </p:tgtEl>
                                        <p:attrNameLst>
                                          <p:attrName>ppt_h</p:attrName>
                                        </p:attrNameLst>
                                      </p:cBhvr>
                                      <p:tavLst>
                                        <p:tav tm="0">
                                          <p:val>
                                            <p:fltVal val="0"/>
                                          </p:val>
                                        </p:tav>
                                        <p:tav tm="100000">
                                          <p:val>
                                            <p:strVal val="#ppt_h"/>
                                          </p:val>
                                        </p:tav>
                                      </p:tavLst>
                                    </p:anim>
                                    <p:anim calcmode="lin" valueType="num">
                                      <p:cBhvr>
                                        <p:cTn id="1205" dur="750" fill="hold"/>
                                        <p:tgtEl>
                                          <p:spTgt spid="1629"/>
                                        </p:tgtEl>
                                        <p:attrNameLst>
                                          <p:attrName>style.rotation</p:attrName>
                                        </p:attrNameLst>
                                      </p:cBhvr>
                                      <p:tavLst>
                                        <p:tav tm="0">
                                          <p:val>
                                            <p:fltVal val="90"/>
                                          </p:val>
                                        </p:tav>
                                        <p:tav tm="100000">
                                          <p:val>
                                            <p:fltVal val="0"/>
                                          </p:val>
                                        </p:tav>
                                      </p:tavLst>
                                    </p:anim>
                                    <p:animEffect transition="in" filter="fade">
                                      <p:cBhvr>
                                        <p:cTn id="1206" dur="750"/>
                                        <p:tgtEl>
                                          <p:spTgt spid="1629"/>
                                        </p:tgtEl>
                                      </p:cBhvr>
                                    </p:animEffect>
                                  </p:childTnLst>
                                </p:cTn>
                              </p:par>
                              <p:par>
                                <p:cTn id="1207" presetID="31" presetClass="entr" presetSubtype="0" fill="hold" nodeType="withEffect">
                                  <p:stCondLst>
                                    <p:cond delay="500"/>
                                  </p:stCondLst>
                                  <p:childTnLst>
                                    <p:set>
                                      <p:cBhvr>
                                        <p:cTn id="1208" dur="1" fill="hold">
                                          <p:stCondLst>
                                            <p:cond delay="0"/>
                                          </p:stCondLst>
                                        </p:cTn>
                                        <p:tgtEl>
                                          <p:spTgt spid="1630"/>
                                        </p:tgtEl>
                                        <p:attrNameLst>
                                          <p:attrName>style.visibility</p:attrName>
                                        </p:attrNameLst>
                                      </p:cBhvr>
                                      <p:to>
                                        <p:strVal val="visible"/>
                                      </p:to>
                                    </p:set>
                                    <p:anim calcmode="lin" valueType="num">
                                      <p:cBhvr>
                                        <p:cTn id="1209" dur="750" fill="hold"/>
                                        <p:tgtEl>
                                          <p:spTgt spid="1630"/>
                                        </p:tgtEl>
                                        <p:attrNameLst>
                                          <p:attrName>ppt_w</p:attrName>
                                        </p:attrNameLst>
                                      </p:cBhvr>
                                      <p:tavLst>
                                        <p:tav tm="0">
                                          <p:val>
                                            <p:fltVal val="0"/>
                                          </p:val>
                                        </p:tav>
                                        <p:tav tm="100000">
                                          <p:val>
                                            <p:strVal val="#ppt_w"/>
                                          </p:val>
                                        </p:tav>
                                      </p:tavLst>
                                    </p:anim>
                                    <p:anim calcmode="lin" valueType="num">
                                      <p:cBhvr>
                                        <p:cTn id="1210" dur="750" fill="hold"/>
                                        <p:tgtEl>
                                          <p:spTgt spid="1630"/>
                                        </p:tgtEl>
                                        <p:attrNameLst>
                                          <p:attrName>ppt_h</p:attrName>
                                        </p:attrNameLst>
                                      </p:cBhvr>
                                      <p:tavLst>
                                        <p:tav tm="0">
                                          <p:val>
                                            <p:fltVal val="0"/>
                                          </p:val>
                                        </p:tav>
                                        <p:tav tm="100000">
                                          <p:val>
                                            <p:strVal val="#ppt_h"/>
                                          </p:val>
                                        </p:tav>
                                      </p:tavLst>
                                    </p:anim>
                                    <p:anim calcmode="lin" valueType="num">
                                      <p:cBhvr>
                                        <p:cTn id="1211" dur="750" fill="hold"/>
                                        <p:tgtEl>
                                          <p:spTgt spid="1630"/>
                                        </p:tgtEl>
                                        <p:attrNameLst>
                                          <p:attrName>style.rotation</p:attrName>
                                        </p:attrNameLst>
                                      </p:cBhvr>
                                      <p:tavLst>
                                        <p:tav tm="0">
                                          <p:val>
                                            <p:fltVal val="90"/>
                                          </p:val>
                                        </p:tav>
                                        <p:tav tm="100000">
                                          <p:val>
                                            <p:fltVal val="0"/>
                                          </p:val>
                                        </p:tav>
                                      </p:tavLst>
                                    </p:anim>
                                    <p:animEffect transition="in" filter="fade">
                                      <p:cBhvr>
                                        <p:cTn id="1212" dur="750"/>
                                        <p:tgtEl>
                                          <p:spTgt spid="1630"/>
                                        </p:tgtEl>
                                      </p:cBhvr>
                                    </p:animEffect>
                                  </p:childTnLst>
                                </p:cTn>
                              </p:par>
                              <p:par>
                                <p:cTn id="1213" presetID="31" presetClass="entr" presetSubtype="0" fill="hold" nodeType="withEffect">
                                  <p:stCondLst>
                                    <p:cond delay="500"/>
                                  </p:stCondLst>
                                  <p:childTnLst>
                                    <p:set>
                                      <p:cBhvr>
                                        <p:cTn id="1214" dur="1" fill="hold">
                                          <p:stCondLst>
                                            <p:cond delay="0"/>
                                          </p:stCondLst>
                                        </p:cTn>
                                        <p:tgtEl>
                                          <p:spTgt spid="1631"/>
                                        </p:tgtEl>
                                        <p:attrNameLst>
                                          <p:attrName>style.visibility</p:attrName>
                                        </p:attrNameLst>
                                      </p:cBhvr>
                                      <p:to>
                                        <p:strVal val="visible"/>
                                      </p:to>
                                    </p:set>
                                    <p:anim calcmode="lin" valueType="num">
                                      <p:cBhvr>
                                        <p:cTn id="1215" dur="750" fill="hold"/>
                                        <p:tgtEl>
                                          <p:spTgt spid="1631"/>
                                        </p:tgtEl>
                                        <p:attrNameLst>
                                          <p:attrName>ppt_w</p:attrName>
                                        </p:attrNameLst>
                                      </p:cBhvr>
                                      <p:tavLst>
                                        <p:tav tm="0">
                                          <p:val>
                                            <p:fltVal val="0"/>
                                          </p:val>
                                        </p:tav>
                                        <p:tav tm="100000">
                                          <p:val>
                                            <p:strVal val="#ppt_w"/>
                                          </p:val>
                                        </p:tav>
                                      </p:tavLst>
                                    </p:anim>
                                    <p:anim calcmode="lin" valueType="num">
                                      <p:cBhvr>
                                        <p:cTn id="1216" dur="750" fill="hold"/>
                                        <p:tgtEl>
                                          <p:spTgt spid="1631"/>
                                        </p:tgtEl>
                                        <p:attrNameLst>
                                          <p:attrName>ppt_h</p:attrName>
                                        </p:attrNameLst>
                                      </p:cBhvr>
                                      <p:tavLst>
                                        <p:tav tm="0">
                                          <p:val>
                                            <p:fltVal val="0"/>
                                          </p:val>
                                        </p:tav>
                                        <p:tav tm="100000">
                                          <p:val>
                                            <p:strVal val="#ppt_h"/>
                                          </p:val>
                                        </p:tav>
                                      </p:tavLst>
                                    </p:anim>
                                    <p:anim calcmode="lin" valueType="num">
                                      <p:cBhvr>
                                        <p:cTn id="1217" dur="750" fill="hold"/>
                                        <p:tgtEl>
                                          <p:spTgt spid="1631"/>
                                        </p:tgtEl>
                                        <p:attrNameLst>
                                          <p:attrName>style.rotation</p:attrName>
                                        </p:attrNameLst>
                                      </p:cBhvr>
                                      <p:tavLst>
                                        <p:tav tm="0">
                                          <p:val>
                                            <p:fltVal val="90"/>
                                          </p:val>
                                        </p:tav>
                                        <p:tav tm="100000">
                                          <p:val>
                                            <p:fltVal val="0"/>
                                          </p:val>
                                        </p:tav>
                                      </p:tavLst>
                                    </p:anim>
                                    <p:animEffect transition="in" filter="fade">
                                      <p:cBhvr>
                                        <p:cTn id="1218" dur="750"/>
                                        <p:tgtEl>
                                          <p:spTgt spid="1631"/>
                                        </p:tgtEl>
                                      </p:cBhvr>
                                    </p:animEffect>
                                  </p:childTnLst>
                                </p:cTn>
                              </p:par>
                              <p:par>
                                <p:cTn id="1219" presetID="31" presetClass="entr" presetSubtype="0" fill="hold" nodeType="withEffect">
                                  <p:stCondLst>
                                    <p:cond delay="500"/>
                                  </p:stCondLst>
                                  <p:childTnLst>
                                    <p:set>
                                      <p:cBhvr>
                                        <p:cTn id="1220" dur="1" fill="hold">
                                          <p:stCondLst>
                                            <p:cond delay="0"/>
                                          </p:stCondLst>
                                        </p:cTn>
                                        <p:tgtEl>
                                          <p:spTgt spid="1632"/>
                                        </p:tgtEl>
                                        <p:attrNameLst>
                                          <p:attrName>style.visibility</p:attrName>
                                        </p:attrNameLst>
                                      </p:cBhvr>
                                      <p:to>
                                        <p:strVal val="visible"/>
                                      </p:to>
                                    </p:set>
                                    <p:anim calcmode="lin" valueType="num">
                                      <p:cBhvr>
                                        <p:cTn id="1221" dur="750" fill="hold"/>
                                        <p:tgtEl>
                                          <p:spTgt spid="1632"/>
                                        </p:tgtEl>
                                        <p:attrNameLst>
                                          <p:attrName>ppt_w</p:attrName>
                                        </p:attrNameLst>
                                      </p:cBhvr>
                                      <p:tavLst>
                                        <p:tav tm="0">
                                          <p:val>
                                            <p:fltVal val="0"/>
                                          </p:val>
                                        </p:tav>
                                        <p:tav tm="100000">
                                          <p:val>
                                            <p:strVal val="#ppt_w"/>
                                          </p:val>
                                        </p:tav>
                                      </p:tavLst>
                                    </p:anim>
                                    <p:anim calcmode="lin" valueType="num">
                                      <p:cBhvr>
                                        <p:cTn id="1222" dur="750" fill="hold"/>
                                        <p:tgtEl>
                                          <p:spTgt spid="1632"/>
                                        </p:tgtEl>
                                        <p:attrNameLst>
                                          <p:attrName>ppt_h</p:attrName>
                                        </p:attrNameLst>
                                      </p:cBhvr>
                                      <p:tavLst>
                                        <p:tav tm="0">
                                          <p:val>
                                            <p:fltVal val="0"/>
                                          </p:val>
                                        </p:tav>
                                        <p:tav tm="100000">
                                          <p:val>
                                            <p:strVal val="#ppt_h"/>
                                          </p:val>
                                        </p:tav>
                                      </p:tavLst>
                                    </p:anim>
                                    <p:anim calcmode="lin" valueType="num">
                                      <p:cBhvr>
                                        <p:cTn id="1223" dur="750" fill="hold"/>
                                        <p:tgtEl>
                                          <p:spTgt spid="1632"/>
                                        </p:tgtEl>
                                        <p:attrNameLst>
                                          <p:attrName>style.rotation</p:attrName>
                                        </p:attrNameLst>
                                      </p:cBhvr>
                                      <p:tavLst>
                                        <p:tav tm="0">
                                          <p:val>
                                            <p:fltVal val="90"/>
                                          </p:val>
                                        </p:tav>
                                        <p:tav tm="100000">
                                          <p:val>
                                            <p:fltVal val="0"/>
                                          </p:val>
                                        </p:tav>
                                      </p:tavLst>
                                    </p:anim>
                                    <p:animEffect transition="in" filter="fade">
                                      <p:cBhvr>
                                        <p:cTn id="1224" dur="750"/>
                                        <p:tgtEl>
                                          <p:spTgt spid="1632"/>
                                        </p:tgtEl>
                                      </p:cBhvr>
                                    </p:animEffect>
                                  </p:childTnLst>
                                </p:cTn>
                              </p:par>
                              <p:par>
                                <p:cTn id="1225" presetID="31" presetClass="entr" presetSubtype="0" fill="hold" nodeType="withEffect">
                                  <p:stCondLst>
                                    <p:cond delay="500"/>
                                  </p:stCondLst>
                                  <p:childTnLst>
                                    <p:set>
                                      <p:cBhvr>
                                        <p:cTn id="1226" dur="1" fill="hold">
                                          <p:stCondLst>
                                            <p:cond delay="0"/>
                                          </p:stCondLst>
                                        </p:cTn>
                                        <p:tgtEl>
                                          <p:spTgt spid="1633"/>
                                        </p:tgtEl>
                                        <p:attrNameLst>
                                          <p:attrName>style.visibility</p:attrName>
                                        </p:attrNameLst>
                                      </p:cBhvr>
                                      <p:to>
                                        <p:strVal val="visible"/>
                                      </p:to>
                                    </p:set>
                                    <p:anim calcmode="lin" valueType="num">
                                      <p:cBhvr>
                                        <p:cTn id="1227" dur="750" fill="hold"/>
                                        <p:tgtEl>
                                          <p:spTgt spid="1633"/>
                                        </p:tgtEl>
                                        <p:attrNameLst>
                                          <p:attrName>ppt_w</p:attrName>
                                        </p:attrNameLst>
                                      </p:cBhvr>
                                      <p:tavLst>
                                        <p:tav tm="0">
                                          <p:val>
                                            <p:fltVal val="0"/>
                                          </p:val>
                                        </p:tav>
                                        <p:tav tm="100000">
                                          <p:val>
                                            <p:strVal val="#ppt_w"/>
                                          </p:val>
                                        </p:tav>
                                      </p:tavLst>
                                    </p:anim>
                                    <p:anim calcmode="lin" valueType="num">
                                      <p:cBhvr>
                                        <p:cTn id="1228" dur="750" fill="hold"/>
                                        <p:tgtEl>
                                          <p:spTgt spid="1633"/>
                                        </p:tgtEl>
                                        <p:attrNameLst>
                                          <p:attrName>ppt_h</p:attrName>
                                        </p:attrNameLst>
                                      </p:cBhvr>
                                      <p:tavLst>
                                        <p:tav tm="0">
                                          <p:val>
                                            <p:fltVal val="0"/>
                                          </p:val>
                                        </p:tav>
                                        <p:tav tm="100000">
                                          <p:val>
                                            <p:strVal val="#ppt_h"/>
                                          </p:val>
                                        </p:tav>
                                      </p:tavLst>
                                    </p:anim>
                                    <p:anim calcmode="lin" valueType="num">
                                      <p:cBhvr>
                                        <p:cTn id="1229" dur="750" fill="hold"/>
                                        <p:tgtEl>
                                          <p:spTgt spid="1633"/>
                                        </p:tgtEl>
                                        <p:attrNameLst>
                                          <p:attrName>style.rotation</p:attrName>
                                        </p:attrNameLst>
                                      </p:cBhvr>
                                      <p:tavLst>
                                        <p:tav tm="0">
                                          <p:val>
                                            <p:fltVal val="90"/>
                                          </p:val>
                                        </p:tav>
                                        <p:tav tm="100000">
                                          <p:val>
                                            <p:fltVal val="0"/>
                                          </p:val>
                                        </p:tav>
                                      </p:tavLst>
                                    </p:anim>
                                    <p:animEffect transition="in" filter="fade">
                                      <p:cBhvr>
                                        <p:cTn id="1230" dur="750"/>
                                        <p:tgtEl>
                                          <p:spTgt spid="1633"/>
                                        </p:tgtEl>
                                      </p:cBhvr>
                                    </p:animEffect>
                                  </p:childTnLst>
                                </p:cTn>
                              </p:par>
                              <p:par>
                                <p:cTn id="1231" presetID="31" presetClass="entr" presetSubtype="0" fill="hold" nodeType="withEffect">
                                  <p:stCondLst>
                                    <p:cond delay="500"/>
                                  </p:stCondLst>
                                  <p:childTnLst>
                                    <p:set>
                                      <p:cBhvr>
                                        <p:cTn id="1232" dur="1" fill="hold">
                                          <p:stCondLst>
                                            <p:cond delay="0"/>
                                          </p:stCondLst>
                                        </p:cTn>
                                        <p:tgtEl>
                                          <p:spTgt spid="1634"/>
                                        </p:tgtEl>
                                        <p:attrNameLst>
                                          <p:attrName>style.visibility</p:attrName>
                                        </p:attrNameLst>
                                      </p:cBhvr>
                                      <p:to>
                                        <p:strVal val="visible"/>
                                      </p:to>
                                    </p:set>
                                    <p:anim calcmode="lin" valueType="num">
                                      <p:cBhvr>
                                        <p:cTn id="1233" dur="750" fill="hold"/>
                                        <p:tgtEl>
                                          <p:spTgt spid="1634"/>
                                        </p:tgtEl>
                                        <p:attrNameLst>
                                          <p:attrName>ppt_w</p:attrName>
                                        </p:attrNameLst>
                                      </p:cBhvr>
                                      <p:tavLst>
                                        <p:tav tm="0">
                                          <p:val>
                                            <p:fltVal val="0"/>
                                          </p:val>
                                        </p:tav>
                                        <p:tav tm="100000">
                                          <p:val>
                                            <p:strVal val="#ppt_w"/>
                                          </p:val>
                                        </p:tav>
                                      </p:tavLst>
                                    </p:anim>
                                    <p:anim calcmode="lin" valueType="num">
                                      <p:cBhvr>
                                        <p:cTn id="1234" dur="750" fill="hold"/>
                                        <p:tgtEl>
                                          <p:spTgt spid="1634"/>
                                        </p:tgtEl>
                                        <p:attrNameLst>
                                          <p:attrName>ppt_h</p:attrName>
                                        </p:attrNameLst>
                                      </p:cBhvr>
                                      <p:tavLst>
                                        <p:tav tm="0">
                                          <p:val>
                                            <p:fltVal val="0"/>
                                          </p:val>
                                        </p:tav>
                                        <p:tav tm="100000">
                                          <p:val>
                                            <p:strVal val="#ppt_h"/>
                                          </p:val>
                                        </p:tav>
                                      </p:tavLst>
                                    </p:anim>
                                    <p:anim calcmode="lin" valueType="num">
                                      <p:cBhvr>
                                        <p:cTn id="1235" dur="750" fill="hold"/>
                                        <p:tgtEl>
                                          <p:spTgt spid="1634"/>
                                        </p:tgtEl>
                                        <p:attrNameLst>
                                          <p:attrName>style.rotation</p:attrName>
                                        </p:attrNameLst>
                                      </p:cBhvr>
                                      <p:tavLst>
                                        <p:tav tm="0">
                                          <p:val>
                                            <p:fltVal val="90"/>
                                          </p:val>
                                        </p:tav>
                                        <p:tav tm="100000">
                                          <p:val>
                                            <p:fltVal val="0"/>
                                          </p:val>
                                        </p:tav>
                                      </p:tavLst>
                                    </p:anim>
                                    <p:animEffect transition="in" filter="fade">
                                      <p:cBhvr>
                                        <p:cTn id="1236" dur="750"/>
                                        <p:tgtEl>
                                          <p:spTgt spid="1634"/>
                                        </p:tgtEl>
                                      </p:cBhvr>
                                    </p:animEffect>
                                  </p:childTnLst>
                                </p:cTn>
                              </p:par>
                              <p:par>
                                <p:cTn id="1237" presetID="31" presetClass="entr" presetSubtype="0" fill="hold" nodeType="withEffect">
                                  <p:stCondLst>
                                    <p:cond delay="500"/>
                                  </p:stCondLst>
                                  <p:childTnLst>
                                    <p:set>
                                      <p:cBhvr>
                                        <p:cTn id="1238" dur="1" fill="hold">
                                          <p:stCondLst>
                                            <p:cond delay="0"/>
                                          </p:stCondLst>
                                        </p:cTn>
                                        <p:tgtEl>
                                          <p:spTgt spid="1635"/>
                                        </p:tgtEl>
                                        <p:attrNameLst>
                                          <p:attrName>style.visibility</p:attrName>
                                        </p:attrNameLst>
                                      </p:cBhvr>
                                      <p:to>
                                        <p:strVal val="visible"/>
                                      </p:to>
                                    </p:set>
                                    <p:anim calcmode="lin" valueType="num">
                                      <p:cBhvr>
                                        <p:cTn id="1239" dur="750" fill="hold"/>
                                        <p:tgtEl>
                                          <p:spTgt spid="1635"/>
                                        </p:tgtEl>
                                        <p:attrNameLst>
                                          <p:attrName>ppt_w</p:attrName>
                                        </p:attrNameLst>
                                      </p:cBhvr>
                                      <p:tavLst>
                                        <p:tav tm="0">
                                          <p:val>
                                            <p:fltVal val="0"/>
                                          </p:val>
                                        </p:tav>
                                        <p:tav tm="100000">
                                          <p:val>
                                            <p:strVal val="#ppt_w"/>
                                          </p:val>
                                        </p:tav>
                                      </p:tavLst>
                                    </p:anim>
                                    <p:anim calcmode="lin" valueType="num">
                                      <p:cBhvr>
                                        <p:cTn id="1240" dur="750" fill="hold"/>
                                        <p:tgtEl>
                                          <p:spTgt spid="1635"/>
                                        </p:tgtEl>
                                        <p:attrNameLst>
                                          <p:attrName>ppt_h</p:attrName>
                                        </p:attrNameLst>
                                      </p:cBhvr>
                                      <p:tavLst>
                                        <p:tav tm="0">
                                          <p:val>
                                            <p:fltVal val="0"/>
                                          </p:val>
                                        </p:tav>
                                        <p:tav tm="100000">
                                          <p:val>
                                            <p:strVal val="#ppt_h"/>
                                          </p:val>
                                        </p:tav>
                                      </p:tavLst>
                                    </p:anim>
                                    <p:anim calcmode="lin" valueType="num">
                                      <p:cBhvr>
                                        <p:cTn id="1241" dur="750" fill="hold"/>
                                        <p:tgtEl>
                                          <p:spTgt spid="1635"/>
                                        </p:tgtEl>
                                        <p:attrNameLst>
                                          <p:attrName>style.rotation</p:attrName>
                                        </p:attrNameLst>
                                      </p:cBhvr>
                                      <p:tavLst>
                                        <p:tav tm="0">
                                          <p:val>
                                            <p:fltVal val="90"/>
                                          </p:val>
                                        </p:tav>
                                        <p:tav tm="100000">
                                          <p:val>
                                            <p:fltVal val="0"/>
                                          </p:val>
                                        </p:tav>
                                      </p:tavLst>
                                    </p:anim>
                                    <p:animEffect transition="in" filter="fade">
                                      <p:cBhvr>
                                        <p:cTn id="1242" dur="750"/>
                                        <p:tgtEl>
                                          <p:spTgt spid="1635"/>
                                        </p:tgtEl>
                                      </p:cBhvr>
                                    </p:animEffect>
                                  </p:childTnLst>
                                </p:cTn>
                              </p:par>
                              <p:par>
                                <p:cTn id="1243" presetID="31" presetClass="entr" presetSubtype="0" fill="hold" nodeType="withEffect">
                                  <p:stCondLst>
                                    <p:cond delay="500"/>
                                  </p:stCondLst>
                                  <p:childTnLst>
                                    <p:set>
                                      <p:cBhvr>
                                        <p:cTn id="1244" dur="1" fill="hold">
                                          <p:stCondLst>
                                            <p:cond delay="0"/>
                                          </p:stCondLst>
                                        </p:cTn>
                                        <p:tgtEl>
                                          <p:spTgt spid="1636"/>
                                        </p:tgtEl>
                                        <p:attrNameLst>
                                          <p:attrName>style.visibility</p:attrName>
                                        </p:attrNameLst>
                                      </p:cBhvr>
                                      <p:to>
                                        <p:strVal val="visible"/>
                                      </p:to>
                                    </p:set>
                                    <p:anim calcmode="lin" valueType="num">
                                      <p:cBhvr>
                                        <p:cTn id="1245" dur="750" fill="hold"/>
                                        <p:tgtEl>
                                          <p:spTgt spid="1636"/>
                                        </p:tgtEl>
                                        <p:attrNameLst>
                                          <p:attrName>ppt_w</p:attrName>
                                        </p:attrNameLst>
                                      </p:cBhvr>
                                      <p:tavLst>
                                        <p:tav tm="0">
                                          <p:val>
                                            <p:fltVal val="0"/>
                                          </p:val>
                                        </p:tav>
                                        <p:tav tm="100000">
                                          <p:val>
                                            <p:strVal val="#ppt_w"/>
                                          </p:val>
                                        </p:tav>
                                      </p:tavLst>
                                    </p:anim>
                                    <p:anim calcmode="lin" valueType="num">
                                      <p:cBhvr>
                                        <p:cTn id="1246" dur="750" fill="hold"/>
                                        <p:tgtEl>
                                          <p:spTgt spid="1636"/>
                                        </p:tgtEl>
                                        <p:attrNameLst>
                                          <p:attrName>ppt_h</p:attrName>
                                        </p:attrNameLst>
                                      </p:cBhvr>
                                      <p:tavLst>
                                        <p:tav tm="0">
                                          <p:val>
                                            <p:fltVal val="0"/>
                                          </p:val>
                                        </p:tav>
                                        <p:tav tm="100000">
                                          <p:val>
                                            <p:strVal val="#ppt_h"/>
                                          </p:val>
                                        </p:tav>
                                      </p:tavLst>
                                    </p:anim>
                                    <p:anim calcmode="lin" valueType="num">
                                      <p:cBhvr>
                                        <p:cTn id="1247" dur="750" fill="hold"/>
                                        <p:tgtEl>
                                          <p:spTgt spid="1636"/>
                                        </p:tgtEl>
                                        <p:attrNameLst>
                                          <p:attrName>style.rotation</p:attrName>
                                        </p:attrNameLst>
                                      </p:cBhvr>
                                      <p:tavLst>
                                        <p:tav tm="0">
                                          <p:val>
                                            <p:fltVal val="90"/>
                                          </p:val>
                                        </p:tav>
                                        <p:tav tm="100000">
                                          <p:val>
                                            <p:fltVal val="0"/>
                                          </p:val>
                                        </p:tav>
                                      </p:tavLst>
                                    </p:anim>
                                    <p:animEffect transition="in" filter="fade">
                                      <p:cBhvr>
                                        <p:cTn id="1248" dur="750"/>
                                        <p:tgtEl>
                                          <p:spTgt spid="1636"/>
                                        </p:tgtEl>
                                      </p:cBhvr>
                                    </p:animEffect>
                                  </p:childTnLst>
                                </p:cTn>
                              </p:par>
                              <p:par>
                                <p:cTn id="1249" presetID="31" presetClass="entr" presetSubtype="0" fill="hold" nodeType="withEffect">
                                  <p:stCondLst>
                                    <p:cond delay="500"/>
                                  </p:stCondLst>
                                  <p:childTnLst>
                                    <p:set>
                                      <p:cBhvr>
                                        <p:cTn id="1250" dur="1" fill="hold">
                                          <p:stCondLst>
                                            <p:cond delay="0"/>
                                          </p:stCondLst>
                                        </p:cTn>
                                        <p:tgtEl>
                                          <p:spTgt spid="1601"/>
                                        </p:tgtEl>
                                        <p:attrNameLst>
                                          <p:attrName>style.visibility</p:attrName>
                                        </p:attrNameLst>
                                      </p:cBhvr>
                                      <p:to>
                                        <p:strVal val="visible"/>
                                      </p:to>
                                    </p:set>
                                    <p:anim calcmode="lin" valueType="num">
                                      <p:cBhvr>
                                        <p:cTn id="1251" dur="750" fill="hold"/>
                                        <p:tgtEl>
                                          <p:spTgt spid="1601"/>
                                        </p:tgtEl>
                                        <p:attrNameLst>
                                          <p:attrName>ppt_w</p:attrName>
                                        </p:attrNameLst>
                                      </p:cBhvr>
                                      <p:tavLst>
                                        <p:tav tm="0">
                                          <p:val>
                                            <p:fltVal val="0"/>
                                          </p:val>
                                        </p:tav>
                                        <p:tav tm="100000">
                                          <p:val>
                                            <p:strVal val="#ppt_w"/>
                                          </p:val>
                                        </p:tav>
                                      </p:tavLst>
                                    </p:anim>
                                    <p:anim calcmode="lin" valueType="num">
                                      <p:cBhvr>
                                        <p:cTn id="1252" dur="750" fill="hold"/>
                                        <p:tgtEl>
                                          <p:spTgt spid="1601"/>
                                        </p:tgtEl>
                                        <p:attrNameLst>
                                          <p:attrName>ppt_h</p:attrName>
                                        </p:attrNameLst>
                                      </p:cBhvr>
                                      <p:tavLst>
                                        <p:tav tm="0">
                                          <p:val>
                                            <p:fltVal val="0"/>
                                          </p:val>
                                        </p:tav>
                                        <p:tav tm="100000">
                                          <p:val>
                                            <p:strVal val="#ppt_h"/>
                                          </p:val>
                                        </p:tav>
                                      </p:tavLst>
                                    </p:anim>
                                    <p:anim calcmode="lin" valueType="num">
                                      <p:cBhvr>
                                        <p:cTn id="1253" dur="750" fill="hold"/>
                                        <p:tgtEl>
                                          <p:spTgt spid="1601"/>
                                        </p:tgtEl>
                                        <p:attrNameLst>
                                          <p:attrName>style.rotation</p:attrName>
                                        </p:attrNameLst>
                                      </p:cBhvr>
                                      <p:tavLst>
                                        <p:tav tm="0">
                                          <p:val>
                                            <p:fltVal val="90"/>
                                          </p:val>
                                        </p:tav>
                                        <p:tav tm="100000">
                                          <p:val>
                                            <p:fltVal val="0"/>
                                          </p:val>
                                        </p:tav>
                                      </p:tavLst>
                                    </p:anim>
                                    <p:animEffect transition="in" filter="fade">
                                      <p:cBhvr>
                                        <p:cTn id="1254" dur="750"/>
                                        <p:tgtEl>
                                          <p:spTgt spid="1601"/>
                                        </p:tgtEl>
                                      </p:cBhvr>
                                    </p:animEffect>
                                  </p:childTnLst>
                                </p:cTn>
                              </p:par>
                              <p:par>
                                <p:cTn id="1255" presetID="31" presetClass="entr" presetSubtype="0" fill="hold" nodeType="withEffect">
                                  <p:stCondLst>
                                    <p:cond delay="500"/>
                                  </p:stCondLst>
                                  <p:childTnLst>
                                    <p:set>
                                      <p:cBhvr>
                                        <p:cTn id="1256" dur="1" fill="hold">
                                          <p:stCondLst>
                                            <p:cond delay="0"/>
                                          </p:stCondLst>
                                        </p:cTn>
                                        <p:tgtEl>
                                          <p:spTgt spid="1602"/>
                                        </p:tgtEl>
                                        <p:attrNameLst>
                                          <p:attrName>style.visibility</p:attrName>
                                        </p:attrNameLst>
                                      </p:cBhvr>
                                      <p:to>
                                        <p:strVal val="visible"/>
                                      </p:to>
                                    </p:set>
                                    <p:anim calcmode="lin" valueType="num">
                                      <p:cBhvr>
                                        <p:cTn id="1257" dur="750" fill="hold"/>
                                        <p:tgtEl>
                                          <p:spTgt spid="1602"/>
                                        </p:tgtEl>
                                        <p:attrNameLst>
                                          <p:attrName>ppt_w</p:attrName>
                                        </p:attrNameLst>
                                      </p:cBhvr>
                                      <p:tavLst>
                                        <p:tav tm="0">
                                          <p:val>
                                            <p:fltVal val="0"/>
                                          </p:val>
                                        </p:tav>
                                        <p:tav tm="100000">
                                          <p:val>
                                            <p:strVal val="#ppt_w"/>
                                          </p:val>
                                        </p:tav>
                                      </p:tavLst>
                                    </p:anim>
                                    <p:anim calcmode="lin" valueType="num">
                                      <p:cBhvr>
                                        <p:cTn id="1258" dur="750" fill="hold"/>
                                        <p:tgtEl>
                                          <p:spTgt spid="1602"/>
                                        </p:tgtEl>
                                        <p:attrNameLst>
                                          <p:attrName>ppt_h</p:attrName>
                                        </p:attrNameLst>
                                      </p:cBhvr>
                                      <p:tavLst>
                                        <p:tav tm="0">
                                          <p:val>
                                            <p:fltVal val="0"/>
                                          </p:val>
                                        </p:tav>
                                        <p:tav tm="100000">
                                          <p:val>
                                            <p:strVal val="#ppt_h"/>
                                          </p:val>
                                        </p:tav>
                                      </p:tavLst>
                                    </p:anim>
                                    <p:anim calcmode="lin" valueType="num">
                                      <p:cBhvr>
                                        <p:cTn id="1259" dur="750" fill="hold"/>
                                        <p:tgtEl>
                                          <p:spTgt spid="1602"/>
                                        </p:tgtEl>
                                        <p:attrNameLst>
                                          <p:attrName>style.rotation</p:attrName>
                                        </p:attrNameLst>
                                      </p:cBhvr>
                                      <p:tavLst>
                                        <p:tav tm="0">
                                          <p:val>
                                            <p:fltVal val="90"/>
                                          </p:val>
                                        </p:tav>
                                        <p:tav tm="100000">
                                          <p:val>
                                            <p:fltVal val="0"/>
                                          </p:val>
                                        </p:tav>
                                      </p:tavLst>
                                    </p:anim>
                                    <p:animEffect transition="in" filter="fade">
                                      <p:cBhvr>
                                        <p:cTn id="1260" dur="750"/>
                                        <p:tgtEl>
                                          <p:spTgt spid="1602"/>
                                        </p:tgtEl>
                                      </p:cBhvr>
                                    </p:animEffect>
                                  </p:childTnLst>
                                </p:cTn>
                              </p:par>
                              <p:par>
                                <p:cTn id="1261" presetID="31" presetClass="entr" presetSubtype="0" fill="hold" nodeType="withEffect">
                                  <p:stCondLst>
                                    <p:cond delay="500"/>
                                  </p:stCondLst>
                                  <p:childTnLst>
                                    <p:set>
                                      <p:cBhvr>
                                        <p:cTn id="1262" dur="1" fill="hold">
                                          <p:stCondLst>
                                            <p:cond delay="0"/>
                                          </p:stCondLst>
                                        </p:cTn>
                                        <p:tgtEl>
                                          <p:spTgt spid="1603"/>
                                        </p:tgtEl>
                                        <p:attrNameLst>
                                          <p:attrName>style.visibility</p:attrName>
                                        </p:attrNameLst>
                                      </p:cBhvr>
                                      <p:to>
                                        <p:strVal val="visible"/>
                                      </p:to>
                                    </p:set>
                                    <p:anim calcmode="lin" valueType="num">
                                      <p:cBhvr>
                                        <p:cTn id="1263" dur="750" fill="hold"/>
                                        <p:tgtEl>
                                          <p:spTgt spid="1603"/>
                                        </p:tgtEl>
                                        <p:attrNameLst>
                                          <p:attrName>ppt_w</p:attrName>
                                        </p:attrNameLst>
                                      </p:cBhvr>
                                      <p:tavLst>
                                        <p:tav tm="0">
                                          <p:val>
                                            <p:fltVal val="0"/>
                                          </p:val>
                                        </p:tav>
                                        <p:tav tm="100000">
                                          <p:val>
                                            <p:strVal val="#ppt_w"/>
                                          </p:val>
                                        </p:tav>
                                      </p:tavLst>
                                    </p:anim>
                                    <p:anim calcmode="lin" valueType="num">
                                      <p:cBhvr>
                                        <p:cTn id="1264" dur="750" fill="hold"/>
                                        <p:tgtEl>
                                          <p:spTgt spid="1603"/>
                                        </p:tgtEl>
                                        <p:attrNameLst>
                                          <p:attrName>ppt_h</p:attrName>
                                        </p:attrNameLst>
                                      </p:cBhvr>
                                      <p:tavLst>
                                        <p:tav tm="0">
                                          <p:val>
                                            <p:fltVal val="0"/>
                                          </p:val>
                                        </p:tav>
                                        <p:tav tm="100000">
                                          <p:val>
                                            <p:strVal val="#ppt_h"/>
                                          </p:val>
                                        </p:tav>
                                      </p:tavLst>
                                    </p:anim>
                                    <p:anim calcmode="lin" valueType="num">
                                      <p:cBhvr>
                                        <p:cTn id="1265" dur="750" fill="hold"/>
                                        <p:tgtEl>
                                          <p:spTgt spid="1603"/>
                                        </p:tgtEl>
                                        <p:attrNameLst>
                                          <p:attrName>style.rotation</p:attrName>
                                        </p:attrNameLst>
                                      </p:cBhvr>
                                      <p:tavLst>
                                        <p:tav tm="0">
                                          <p:val>
                                            <p:fltVal val="90"/>
                                          </p:val>
                                        </p:tav>
                                        <p:tav tm="100000">
                                          <p:val>
                                            <p:fltVal val="0"/>
                                          </p:val>
                                        </p:tav>
                                      </p:tavLst>
                                    </p:anim>
                                    <p:animEffect transition="in" filter="fade">
                                      <p:cBhvr>
                                        <p:cTn id="1266" dur="750"/>
                                        <p:tgtEl>
                                          <p:spTgt spid="1603"/>
                                        </p:tgtEl>
                                      </p:cBhvr>
                                    </p:animEffect>
                                  </p:childTnLst>
                                </p:cTn>
                              </p:par>
                              <p:par>
                                <p:cTn id="1267" presetID="31" presetClass="entr" presetSubtype="0" fill="hold" nodeType="withEffect">
                                  <p:stCondLst>
                                    <p:cond delay="500"/>
                                  </p:stCondLst>
                                  <p:childTnLst>
                                    <p:set>
                                      <p:cBhvr>
                                        <p:cTn id="1268" dur="1" fill="hold">
                                          <p:stCondLst>
                                            <p:cond delay="0"/>
                                          </p:stCondLst>
                                        </p:cTn>
                                        <p:tgtEl>
                                          <p:spTgt spid="1604"/>
                                        </p:tgtEl>
                                        <p:attrNameLst>
                                          <p:attrName>style.visibility</p:attrName>
                                        </p:attrNameLst>
                                      </p:cBhvr>
                                      <p:to>
                                        <p:strVal val="visible"/>
                                      </p:to>
                                    </p:set>
                                    <p:anim calcmode="lin" valueType="num">
                                      <p:cBhvr>
                                        <p:cTn id="1269" dur="750" fill="hold"/>
                                        <p:tgtEl>
                                          <p:spTgt spid="1604"/>
                                        </p:tgtEl>
                                        <p:attrNameLst>
                                          <p:attrName>ppt_w</p:attrName>
                                        </p:attrNameLst>
                                      </p:cBhvr>
                                      <p:tavLst>
                                        <p:tav tm="0">
                                          <p:val>
                                            <p:fltVal val="0"/>
                                          </p:val>
                                        </p:tav>
                                        <p:tav tm="100000">
                                          <p:val>
                                            <p:strVal val="#ppt_w"/>
                                          </p:val>
                                        </p:tav>
                                      </p:tavLst>
                                    </p:anim>
                                    <p:anim calcmode="lin" valueType="num">
                                      <p:cBhvr>
                                        <p:cTn id="1270" dur="750" fill="hold"/>
                                        <p:tgtEl>
                                          <p:spTgt spid="1604"/>
                                        </p:tgtEl>
                                        <p:attrNameLst>
                                          <p:attrName>ppt_h</p:attrName>
                                        </p:attrNameLst>
                                      </p:cBhvr>
                                      <p:tavLst>
                                        <p:tav tm="0">
                                          <p:val>
                                            <p:fltVal val="0"/>
                                          </p:val>
                                        </p:tav>
                                        <p:tav tm="100000">
                                          <p:val>
                                            <p:strVal val="#ppt_h"/>
                                          </p:val>
                                        </p:tav>
                                      </p:tavLst>
                                    </p:anim>
                                    <p:anim calcmode="lin" valueType="num">
                                      <p:cBhvr>
                                        <p:cTn id="1271" dur="750" fill="hold"/>
                                        <p:tgtEl>
                                          <p:spTgt spid="1604"/>
                                        </p:tgtEl>
                                        <p:attrNameLst>
                                          <p:attrName>style.rotation</p:attrName>
                                        </p:attrNameLst>
                                      </p:cBhvr>
                                      <p:tavLst>
                                        <p:tav tm="0">
                                          <p:val>
                                            <p:fltVal val="90"/>
                                          </p:val>
                                        </p:tav>
                                        <p:tav tm="100000">
                                          <p:val>
                                            <p:fltVal val="0"/>
                                          </p:val>
                                        </p:tav>
                                      </p:tavLst>
                                    </p:anim>
                                    <p:animEffect transition="in" filter="fade">
                                      <p:cBhvr>
                                        <p:cTn id="1272" dur="750"/>
                                        <p:tgtEl>
                                          <p:spTgt spid="1604"/>
                                        </p:tgtEl>
                                      </p:cBhvr>
                                    </p:animEffect>
                                  </p:childTnLst>
                                </p:cTn>
                              </p:par>
                              <p:par>
                                <p:cTn id="1273" presetID="31" presetClass="entr" presetSubtype="0" fill="hold" nodeType="withEffect">
                                  <p:stCondLst>
                                    <p:cond delay="500"/>
                                  </p:stCondLst>
                                  <p:childTnLst>
                                    <p:set>
                                      <p:cBhvr>
                                        <p:cTn id="1274" dur="1" fill="hold">
                                          <p:stCondLst>
                                            <p:cond delay="0"/>
                                          </p:stCondLst>
                                        </p:cTn>
                                        <p:tgtEl>
                                          <p:spTgt spid="1605"/>
                                        </p:tgtEl>
                                        <p:attrNameLst>
                                          <p:attrName>style.visibility</p:attrName>
                                        </p:attrNameLst>
                                      </p:cBhvr>
                                      <p:to>
                                        <p:strVal val="visible"/>
                                      </p:to>
                                    </p:set>
                                    <p:anim calcmode="lin" valueType="num">
                                      <p:cBhvr>
                                        <p:cTn id="1275" dur="750" fill="hold"/>
                                        <p:tgtEl>
                                          <p:spTgt spid="1605"/>
                                        </p:tgtEl>
                                        <p:attrNameLst>
                                          <p:attrName>ppt_w</p:attrName>
                                        </p:attrNameLst>
                                      </p:cBhvr>
                                      <p:tavLst>
                                        <p:tav tm="0">
                                          <p:val>
                                            <p:fltVal val="0"/>
                                          </p:val>
                                        </p:tav>
                                        <p:tav tm="100000">
                                          <p:val>
                                            <p:strVal val="#ppt_w"/>
                                          </p:val>
                                        </p:tav>
                                      </p:tavLst>
                                    </p:anim>
                                    <p:anim calcmode="lin" valueType="num">
                                      <p:cBhvr>
                                        <p:cTn id="1276" dur="750" fill="hold"/>
                                        <p:tgtEl>
                                          <p:spTgt spid="1605"/>
                                        </p:tgtEl>
                                        <p:attrNameLst>
                                          <p:attrName>ppt_h</p:attrName>
                                        </p:attrNameLst>
                                      </p:cBhvr>
                                      <p:tavLst>
                                        <p:tav tm="0">
                                          <p:val>
                                            <p:fltVal val="0"/>
                                          </p:val>
                                        </p:tav>
                                        <p:tav tm="100000">
                                          <p:val>
                                            <p:strVal val="#ppt_h"/>
                                          </p:val>
                                        </p:tav>
                                      </p:tavLst>
                                    </p:anim>
                                    <p:anim calcmode="lin" valueType="num">
                                      <p:cBhvr>
                                        <p:cTn id="1277" dur="750" fill="hold"/>
                                        <p:tgtEl>
                                          <p:spTgt spid="1605"/>
                                        </p:tgtEl>
                                        <p:attrNameLst>
                                          <p:attrName>style.rotation</p:attrName>
                                        </p:attrNameLst>
                                      </p:cBhvr>
                                      <p:tavLst>
                                        <p:tav tm="0">
                                          <p:val>
                                            <p:fltVal val="90"/>
                                          </p:val>
                                        </p:tav>
                                        <p:tav tm="100000">
                                          <p:val>
                                            <p:fltVal val="0"/>
                                          </p:val>
                                        </p:tav>
                                      </p:tavLst>
                                    </p:anim>
                                    <p:animEffect transition="in" filter="fade">
                                      <p:cBhvr>
                                        <p:cTn id="1278" dur="750"/>
                                        <p:tgtEl>
                                          <p:spTgt spid="1605"/>
                                        </p:tgtEl>
                                      </p:cBhvr>
                                    </p:animEffect>
                                  </p:childTnLst>
                                </p:cTn>
                              </p:par>
                              <p:par>
                                <p:cTn id="1279" presetID="31" presetClass="entr" presetSubtype="0" fill="hold" nodeType="withEffect">
                                  <p:stCondLst>
                                    <p:cond delay="500"/>
                                  </p:stCondLst>
                                  <p:childTnLst>
                                    <p:set>
                                      <p:cBhvr>
                                        <p:cTn id="1280" dur="1" fill="hold">
                                          <p:stCondLst>
                                            <p:cond delay="0"/>
                                          </p:stCondLst>
                                        </p:cTn>
                                        <p:tgtEl>
                                          <p:spTgt spid="1606"/>
                                        </p:tgtEl>
                                        <p:attrNameLst>
                                          <p:attrName>style.visibility</p:attrName>
                                        </p:attrNameLst>
                                      </p:cBhvr>
                                      <p:to>
                                        <p:strVal val="visible"/>
                                      </p:to>
                                    </p:set>
                                    <p:anim calcmode="lin" valueType="num">
                                      <p:cBhvr>
                                        <p:cTn id="1281" dur="750" fill="hold"/>
                                        <p:tgtEl>
                                          <p:spTgt spid="1606"/>
                                        </p:tgtEl>
                                        <p:attrNameLst>
                                          <p:attrName>ppt_w</p:attrName>
                                        </p:attrNameLst>
                                      </p:cBhvr>
                                      <p:tavLst>
                                        <p:tav tm="0">
                                          <p:val>
                                            <p:fltVal val="0"/>
                                          </p:val>
                                        </p:tav>
                                        <p:tav tm="100000">
                                          <p:val>
                                            <p:strVal val="#ppt_w"/>
                                          </p:val>
                                        </p:tav>
                                      </p:tavLst>
                                    </p:anim>
                                    <p:anim calcmode="lin" valueType="num">
                                      <p:cBhvr>
                                        <p:cTn id="1282" dur="750" fill="hold"/>
                                        <p:tgtEl>
                                          <p:spTgt spid="1606"/>
                                        </p:tgtEl>
                                        <p:attrNameLst>
                                          <p:attrName>ppt_h</p:attrName>
                                        </p:attrNameLst>
                                      </p:cBhvr>
                                      <p:tavLst>
                                        <p:tav tm="0">
                                          <p:val>
                                            <p:fltVal val="0"/>
                                          </p:val>
                                        </p:tav>
                                        <p:tav tm="100000">
                                          <p:val>
                                            <p:strVal val="#ppt_h"/>
                                          </p:val>
                                        </p:tav>
                                      </p:tavLst>
                                    </p:anim>
                                    <p:anim calcmode="lin" valueType="num">
                                      <p:cBhvr>
                                        <p:cTn id="1283" dur="750" fill="hold"/>
                                        <p:tgtEl>
                                          <p:spTgt spid="1606"/>
                                        </p:tgtEl>
                                        <p:attrNameLst>
                                          <p:attrName>style.rotation</p:attrName>
                                        </p:attrNameLst>
                                      </p:cBhvr>
                                      <p:tavLst>
                                        <p:tav tm="0">
                                          <p:val>
                                            <p:fltVal val="90"/>
                                          </p:val>
                                        </p:tav>
                                        <p:tav tm="100000">
                                          <p:val>
                                            <p:fltVal val="0"/>
                                          </p:val>
                                        </p:tav>
                                      </p:tavLst>
                                    </p:anim>
                                    <p:animEffect transition="in" filter="fade">
                                      <p:cBhvr>
                                        <p:cTn id="1284" dur="750"/>
                                        <p:tgtEl>
                                          <p:spTgt spid="1606"/>
                                        </p:tgtEl>
                                      </p:cBhvr>
                                    </p:animEffect>
                                  </p:childTnLst>
                                </p:cTn>
                              </p:par>
                              <p:par>
                                <p:cTn id="1285" presetID="31" presetClass="entr" presetSubtype="0" fill="hold" nodeType="withEffect">
                                  <p:stCondLst>
                                    <p:cond delay="500"/>
                                  </p:stCondLst>
                                  <p:childTnLst>
                                    <p:set>
                                      <p:cBhvr>
                                        <p:cTn id="1286" dur="1" fill="hold">
                                          <p:stCondLst>
                                            <p:cond delay="0"/>
                                          </p:stCondLst>
                                        </p:cTn>
                                        <p:tgtEl>
                                          <p:spTgt spid="1607"/>
                                        </p:tgtEl>
                                        <p:attrNameLst>
                                          <p:attrName>style.visibility</p:attrName>
                                        </p:attrNameLst>
                                      </p:cBhvr>
                                      <p:to>
                                        <p:strVal val="visible"/>
                                      </p:to>
                                    </p:set>
                                    <p:anim calcmode="lin" valueType="num">
                                      <p:cBhvr>
                                        <p:cTn id="1287" dur="750" fill="hold"/>
                                        <p:tgtEl>
                                          <p:spTgt spid="1607"/>
                                        </p:tgtEl>
                                        <p:attrNameLst>
                                          <p:attrName>ppt_w</p:attrName>
                                        </p:attrNameLst>
                                      </p:cBhvr>
                                      <p:tavLst>
                                        <p:tav tm="0">
                                          <p:val>
                                            <p:fltVal val="0"/>
                                          </p:val>
                                        </p:tav>
                                        <p:tav tm="100000">
                                          <p:val>
                                            <p:strVal val="#ppt_w"/>
                                          </p:val>
                                        </p:tav>
                                      </p:tavLst>
                                    </p:anim>
                                    <p:anim calcmode="lin" valueType="num">
                                      <p:cBhvr>
                                        <p:cTn id="1288" dur="750" fill="hold"/>
                                        <p:tgtEl>
                                          <p:spTgt spid="1607"/>
                                        </p:tgtEl>
                                        <p:attrNameLst>
                                          <p:attrName>ppt_h</p:attrName>
                                        </p:attrNameLst>
                                      </p:cBhvr>
                                      <p:tavLst>
                                        <p:tav tm="0">
                                          <p:val>
                                            <p:fltVal val="0"/>
                                          </p:val>
                                        </p:tav>
                                        <p:tav tm="100000">
                                          <p:val>
                                            <p:strVal val="#ppt_h"/>
                                          </p:val>
                                        </p:tav>
                                      </p:tavLst>
                                    </p:anim>
                                    <p:anim calcmode="lin" valueType="num">
                                      <p:cBhvr>
                                        <p:cTn id="1289" dur="750" fill="hold"/>
                                        <p:tgtEl>
                                          <p:spTgt spid="1607"/>
                                        </p:tgtEl>
                                        <p:attrNameLst>
                                          <p:attrName>style.rotation</p:attrName>
                                        </p:attrNameLst>
                                      </p:cBhvr>
                                      <p:tavLst>
                                        <p:tav tm="0">
                                          <p:val>
                                            <p:fltVal val="90"/>
                                          </p:val>
                                        </p:tav>
                                        <p:tav tm="100000">
                                          <p:val>
                                            <p:fltVal val="0"/>
                                          </p:val>
                                        </p:tav>
                                      </p:tavLst>
                                    </p:anim>
                                    <p:animEffect transition="in" filter="fade">
                                      <p:cBhvr>
                                        <p:cTn id="1290" dur="750"/>
                                        <p:tgtEl>
                                          <p:spTgt spid="1607"/>
                                        </p:tgtEl>
                                      </p:cBhvr>
                                    </p:animEffect>
                                  </p:childTnLst>
                                </p:cTn>
                              </p:par>
                              <p:par>
                                <p:cTn id="1291" presetID="31" presetClass="entr" presetSubtype="0" fill="hold" nodeType="withEffect">
                                  <p:stCondLst>
                                    <p:cond delay="500"/>
                                  </p:stCondLst>
                                  <p:childTnLst>
                                    <p:set>
                                      <p:cBhvr>
                                        <p:cTn id="1292" dur="1" fill="hold">
                                          <p:stCondLst>
                                            <p:cond delay="0"/>
                                          </p:stCondLst>
                                        </p:cTn>
                                        <p:tgtEl>
                                          <p:spTgt spid="1608"/>
                                        </p:tgtEl>
                                        <p:attrNameLst>
                                          <p:attrName>style.visibility</p:attrName>
                                        </p:attrNameLst>
                                      </p:cBhvr>
                                      <p:to>
                                        <p:strVal val="visible"/>
                                      </p:to>
                                    </p:set>
                                    <p:anim calcmode="lin" valueType="num">
                                      <p:cBhvr>
                                        <p:cTn id="1293" dur="750" fill="hold"/>
                                        <p:tgtEl>
                                          <p:spTgt spid="1608"/>
                                        </p:tgtEl>
                                        <p:attrNameLst>
                                          <p:attrName>ppt_w</p:attrName>
                                        </p:attrNameLst>
                                      </p:cBhvr>
                                      <p:tavLst>
                                        <p:tav tm="0">
                                          <p:val>
                                            <p:fltVal val="0"/>
                                          </p:val>
                                        </p:tav>
                                        <p:tav tm="100000">
                                          <p:val>
                                            <p:strVal val="#ppt_w"/>
                                          </p:val>
                                        </p:tav>
                                      </p:tavLst>
                                    </p:anim>
                                    <p:anim calcmode="lin" valueType="num">
                                      <p:cBhvr>
                                        <p:cTn id="1294" dur="750" fill="hold"/>
                                        <p:tgtEl>
                                          <p:spTgt spid="1608"/>
                                        </p:tgtEl>
                                        <p:attrNameLst>
                                          <p:attrName>ppt_h</p:attrName>
                                        </p:attrNameLst>
                                      </p:cBhvr>
                                      <p:tavLst>
                                        <p:tav tm="0">
                                          <p:val>
                                            <p:fltVal val="0"/>
                                          </p:val>
                                        </p:tav>
                                        <p:tav tm="100000">
                                          <p:val>
                                            <p:strVal val="#ppt_h"/>
                                          </p:val>
                                        </p:tav>
                                      </p:tavLst>
                                    </p:anim>
                                    <p:anim calcmode="lin" valueType="num">
                                      <p:cBhvr>
                                        <p:cTn id="1295" dur="750" fill="hold"/>
                                        <p:tgtEl>
                                          <p:spTgt spid="1608"/>
                                        </p:tgtEl>
                                        <p:attrNameLst>
                                          <p:attrName>style.rotation</p:attrName>
                                        </p:attrNameLst>
                                      </p:cBhvr>
                                      <p:tavLst>
                                        <p:tav tm="0">
                                          <p:val>
                                            <p:fltVal val="90"/>
                                          </p:val>
                                        </p:tav>
                                        <p:tav tm="100000">
                                          <p:val>
                                            <p:fltVal val="0"/>
                                          </p:val>
                                        </p:tav>
                                      </p:tavLst>
                                    </p:anim>
                                    <p:animEffect transition="in" filter="fade">
                                      <p:cBhvr>
                                        <p:cTn id="1296" dur="750"/>
                                        <p:tgtEl>
                                          <p:spTgt spid="1608"/>
                                        </p:tgtEl>
                                      </p:cBhvr>
                                    </p:animEffect>
                                  </p:childTnLst>
                                </p:cTn>
                              </p:par>
                              <p:par>
                                <p:cTn id="1297" presetID="31" presetClass="entr" presetSubtype="0" fill="hold" nodeType="withEffect">
                                  <p:stCondLst>
                                    <p:cond delay="500"/>
                                  </p:stCondLst>
                                  <p:childTnLst>
                                    <p:set>
                                      <p:cBhvr>
                                        <p:cTn id="1298" dur="1" fill="hold">
                                          <p:stCondLst>
                                            <p:cond delay="0"/>
                                          </p:stCondLst>
                                        </p:cTn>
                                        <p:tgtEl>
                                          <p:spTgt spid="1609"/>
                                        </p:tgtEl>
                                        <p:attrNameLst>
                                          <p:attrName>style.visibility</p:attrName>
                                        </p:attrNameLst>
                                      </p:cBhvr>
                                      <p:to>
                                        <p:strVal val="visible"/>
                                      </p:to>
                                    </p:set>
                                    <p:anim calcmode="lin" valueType="num">
                                      <p:cBhvr>
                                        <p:cTn id="1299" dur="750" fill="hold"/>
                                        <p:tgtEl>
                                          <p:spTgt spid="1609"/>
                                        </p:tgtEl>
                                        <p:attrNameLst>
                                          <p:attrName>ppt_w</p:attrName>
                                        </p:attrNameLst>
                                      </p:cBhvr>
                                      <p:tavLst>
                                        <p:tav tm="0">
                                          <p:val>
                                            <p:fltVal val="0"/>
                                          </p:val>
                                        </p:tav>
                                        <p:tav tm="100000">
                                          <p:val>
                                            <p:strVal val="#ppt_w"/>
                                          </p:val>
                                        </p:tav>
                                      </p:tavLst>
                                    </p:anim>
                                    <p:anim calcmode="lin" valueType="num">
                                      <p:cBhvr>
                                        <p:cTn id="1300" dur="750" fill="hold"/>
                                        <p:tgtEl>
                                          <p:spTgt spid="1609"/>
                                        </p:tgtEl>
                                        <p:attrNameLst>
                                          <p:attrName>ppt_h</p:attrName>
                                        </p:attrNameLst>
                                      </p:cBhvr>
                                      <p:tavLst>
                                        <p:tav tm="0">
                                          <p:val>
                                            <p:fltVal val="0"/>
                                          </p:val>
                                        </p:tav>
                                        <p:tav tm="100000">
                                          <p:val>
                                            <p:strVal val="#ppt_h"/>
                                          </p:val>
                                        </p:tav>
                                      </p:tavLst>
                                    </p:anim>
                                    <p:anim calcmode="lin" valueType="num">
                                      <p:cBhvr>
                                        <p:cTn id="1301" dur="750" fill="hold"/>
                                        <p:tgtEl>
                                          <p:spTgt spid="1609"/>
                                        </p:tgtEl>
                                        <p:attrNameLst>
                                          <p:attrName>style.rotation</p:attrName>
                                        </p:attrNameLst>
                                      </p:cBhvr>
                                      <p:tavLst>
                                        <p:tav tm="0">
                                          <p:val>
                                            <p:fltVal val="90"/>
                                          </p:val>
                                        </p:tav>
                                        <p:tav tm="100000">
                                          <p:val>
                                            <p:fltVal val="0"/>
                                          </p:val>
                                        </p:tav>
                                      </p:tavLst>
                                    </p:anim>
                                    <p:animEffect transition="in" filter="fade">
                                      <p:cBhvr>
                                        <p:cTn id="1302" dur="750"/>
                                        <p:tgtEl>
                                          <p:spTgt spid="1609"/>
                                        </p:tgtEl>
                                      </p:cBhvr>
                                    </p:animEffect>
                                  </p:childTnLst>
                                </p:cTn>
                              </p:par>
                              <p:par>
                                <p:cTn id="1303" presetID="31" presetClass="entr" presetSubtype="0" fill="hold" nodeType="withEffect">
                                  <p:stCondLst>
                                    <p:cond delay="500"/>
                                  </p:stCondLst>
                                  <p:childTnLst>
                                    <p:set>
                                      <p:cBhvr>
                                        <p:cTn id="1304" dur="1" fill="hold">
                                          <p:stCondLst>
                                            <p:cond delay="0"/>
                                          </p:stCondLst>
                                        </p:cTn>
                                        <p:tgtEl>
                                          <p:spTgt spid="1574"/>
                                        </p:tgtEl>
                                        <p:attrNameLst>
                                          <p:attrName>style.visibility</p:attrName>
                                        </p:attrNameLst>
                                      </p:cBhvr>
                                      <p:to>
                                        <p:strVal val="visible"/>
                                      </p:to>
                                    </p:set>
                                    <p:anim calcmode="lin" valueType="num">
                                      <p:cBhvr>
                                        <p:cTn id="1305" dur="750" fill="hold"/>
                                        <p:tgtEl>
                                          <p:spTgt spid="1574"/>
                                        </p:tgtEl>
                                        <p:attrNameLst>
                                          <p:attrName>ppt_w</p:attrName>
                                        </p:attrNameLst>
                                      </p:cBhvr>
                                      <p:tavLst>
                                        <p:tav tm="0">
                                          <p:val>
                                            <p:fltVal val="0"/>
                                          </p:val>
                                        </p:tav>
                                        <p:tav tm="100000">
                                          <p:val>
                                            <p:strVal val="#ppt_w"/>
                                          </p:val>
                                        </p:tav>
                                      </p:tavLst>
                                    </p:anim>
                                    <p:anim calcmode="lin" valueType="num">
                                      <p:cBhvr>
                                        <p:cTn id="1306" dur="750" fill="hold"/>
                                        <p:tgtEl>
                                          <p:spTgt spid="1574"/>
                                        </p:tgtEl>
                                        <p:attrNameLst>
                                          <p:attrName>ppt_h</p:attrName>
                                        </p:attrNameLst>
                                      </p:cBhvr>
                                      <p:tavLst>
                                        <p:tav tm="0">
                                          <p:val>
                                            <p:fltVal val="0"/>
                                          </p:val>
                                        </p:tav>
                                        <p:tav tm="100000">
                                          <p:val>
                                            <p:strVal val="#ppt_h"/>
                                          </p:val>
                                        </p:tav>
                                      </p:tavLst>
                                    </p:anim>
                                    <p:anim calcmode="lin" valueType="num">
                                      <p:cBhvr>
                                        <p:cTn id="1307" dur="750" fill="hold"/>
                                        <p:tgtEl>
                                          <p:spTgt spid="1574"/>
                                        </p:tgtEl>
                                        <p:attrNameLst>
                                          <p:attrName>style.rotation</p:attrName>
                                        </p:attrNameLst>
                                      </p:cBhvr>
                                      <p:tavLst>
                                        <p:tav tm="0">
                                          <p:val>
                                            <p:fltVal val="90"/>
                                          </p:val>
                                        </p:tav>
                                        <p:tav tm="100000">
                                          <p:val>
                                            <p:fltVal val="0"/>
                                          </p:val>
                                        </p:tav>
                                      </p:tavLst>
                                    </p:anim>
                                    <p:animEffect transition="in" filter="fade">
                                      <p:cBhvr>
                                        <p:cTn id="1308" dur="750"/>
                                        <p:tgtEl>
                                          <p:spTgt spid="1574"/>
                                        </p:tgtEl>
                                      </p:cBhvr>
                                    </p:animEffect>
                                  </p:childTnLst>
                                </p:cTn>
                              </p:par>
                              <p:par>
                                <p:cTn id="1309" presetID="31" presetClass="entr" presetSubtype="0" fill="hold" nodeType="withEffect">
                                  <p:stCondLst>
                                    <p:cond delay="500"/>
                                  </p:stCondLst>
                                  <p:childTnLst>
                                    <p:set>
                                      <p:cBhvr>
                                        <p:cTn id="1310" dur="1" fill="hold">
                                          <p:stCondLst>
                                            <p:cond delay="0"/>
                                          </p:stCondLst>
                                        </p:cTn>
                                        <p:tgtEl>
                                          <p:spTgt spid="1575"/>
                                        </p:tgtEl>
                                        <p:attrNameLst>
                                          <p:attrName>style.visibility</p:attrName>
                                        </p:attrNameLst>
                                      </p:cBhvr>
                                      <p:to>
                                        <p:strVal val="visible"/>
                                      </p:to>
                                    </p:set>
                                    <p:anim calcmode="lin" valueType="num">
                                      <p:cBhvr>
                                        <p:cTn id="1311" dur="750" fill="hold"/>
                                        <p:tgtEl>
                                          <p:spTgt spid="1575"/>
                                        </p:tgtEl>
                                        <p:attrNameLst>
                                          <p:attrName>ppt_w</p:attrName>
                                        </p:attrNameLst>
                                      </p:cBhvr>
                                      <p:tavLst>
                                        <p:tav tm="0">
                                          <p:val>
                                            <p:fltVal val="0"/>
                                          </p:val>
                                        </p:tav>
                                        <p:tav tm="100000">
                                          <p:val>
                                            <p:strVal val="#ppt_w"/>
                                          </p:val>
                                        </p:tav>
                                      </p:tavLst>
                                    </p:anim>
                                    <p:anim calcmode="lin" valueType="num">
                                      <p:cBhvr>
                                        <p:cTn id="1312" dur="750" fill="hold"/>
                                        <p:tgtEl>
                                          <p:spTgt spid="1575"/>
                                        </p:tgtEl>
                                        <p:attrNameLst>
                                          <p:attrName>ppt_h</p:attrName>
                                        </p:attrNameLst>
                                      </p:cBhvr>
                                      <p:tavLst>
                                        <p:tav tm="0">
                                          <p:val>
                                            <p:fltVal val="0"/>
                                          </p:val>
                                        </p:tav>
                                        <p:tav tm="100000">
                                          <p:val>
                                            <p:strVal val="#ppt_h"/>
                                          </p:val>
                                        </p:tav>
                                      </p:tavLst>
                                    </p:anim>
                                    <p:anim calcmode="lin" valueType="num">
                                      <p:cBhvr>
                                        <p:cTn id="1313" dur="750" fill="hold"/>
                                        <p:tgtEl>
                                          <p:spTgt spid="1575"/>
                                        </p:tgtEl>
                                        <p:attrNameLst>
                                          <p:attrName>style.rotation</p:attrName>
                                        </p:attrNameLst>
                                      </p:cBhvr>
                                      <p:tavLst>
                                        <p:tav tm="0">
                                          <p:val>
                                            <p:fltVal val="90"/>
                                          </p:val>
                                        </p:tav>
                                        <p:tav tm="100000">
                                          <p:val>
                                            <p:fltVal val="0"/>
                                          </p:val>
                                        </p:tav>
                                      </p:tavLst>
                                    </p:anim>
                                    <p:animEffect transition="in" filter="fade">
                                      <p:cBhvr>
                                        <p:cTn id="1314" dur="750"/>
                                        <p:tgtEl>
                                          <p:spTgt spid="1575"/>
                                        </p:tgtEl>
                                      </p:cBhvr>
                                    </p:animEffect>
                                  </p:childTnLst>
                                </p:cTn>
                              </p:par>
                              <p:par>
                                <p:cTn id="1315" presetID="31" presetClass="entr" presetSubtype="0" fill="hold" nodeType="withEffect">
                                  <p:stCondLst>
                                    <p:cond delay="500"/>
                                  </p:stCondLst>
                                  <p:childTnLst>
                                    <p:set>
                                      <p:cBhvr>
                                        <p:cTn id="1316" dur="1" fill="hold">
                                          <p:stCondLst>
                                            <p:cond delay="0"/>
                                          </p:stCondLst>
                                        </p:cTn>
                                        <p:tgtEl>
                                          <p:spTgt spid="1576"/>
                                        </p:tgtEl>
                                        <p:attrNameLst>
                                          <p:attrName>style.visibility</p:attrName>
                                        </p:attrNameLst>
                                      </p:cBhvr>
                                      <p:to>
                                        <p:strVal val="visible"/>
                                      </p:to>
                                    </p:set>
                                    <p:anim calcmode="lin" valueType="num">
                                      <p:cBhvr>
                                        <p:cTn id="1317" dur="750" fill="hold"/>
                                        <p:tgtEl>
                                          <p:spTgt spid="1576"/>
                                        </p:tgtEl>
                                        <p:attrNameLst>
                                          <p:attrName>ppt_w</p:attrName>
                                        </p:attrNameLst>
                                      </p:cBhvr>
                                      <p:tavLst>
                                        <p:tav tm="0">
                                          <p:val>
                                            <p:fltVal val="0"/>
                                          </p:val>
                                        </p:tav>
                                        <p:tav tm="100000">
                                          <p:val>
                                            <p:strVal val="#ppt_w"/>
                                          </p:val>
                                        </p:tav>
                                      </p:tavLst>
                                    </p:anim>
                                    <p:anim calcmode="lin" valueType="num">
                                      <p:cBhvr>
                                        <p:cTn id="1318" dur="750" fill="hold"/>
                                        <p:tgtEl>
                                          <p:spTgt spid="1576"/>
                                        </p:tgtEl>
                                        <p:attrNameLst>
                                          <p:attrName>ppt_h</p:attrName>
                                        </p:attrNameLst>
                                      </p:cBhvr>
                                      <p:tavLst>
                                        <p:tav tm="0">
                                          <p:val>
                                            <p:fltVal val="0"/>
                                          </p:val>
                                        </p:tav>
                                        <p:tav tm="100000">
                                          <p:val>
                                            <p:strVal val="#ppt_h"/>
                                          </p:val>
                                        </p:tav>
                                      </p:tavLst>
                                    </p:anim>
                                    <p:anim calcmode="lin" valueType="num">
                                      <p:cBhvr>
                                        <p:cTn id="1319" dur="750" fill="hold"/>
                                        <p:tgtEl>
                                          <p:spTgt spid="1576"/>
                                        </p:tgtEl>
                                        <p:attrNameLst>
                                          <p:attrName>style.rotation</p:attrName>
                                        </p:attrNameLst>
                                      </p:cBhvr>
                                      <p:tavLst>
                                        <p:tav tm="0">
                                          <p:val>
                                            <p:fltVal val="90"/>
                                          </p:val>
                                        </p:tav>
                                        <p:tav tm="100000">
                                          <p:val>
                                            <p:fltVal val="0"/>
                                          </p:val>
                                        </p:tav>
                                      </p:tavLst>
                                    </p:anim>
                                    <p:animEffect transition="in" filter="fade">
                                      <p:cBhvr>
                                        <p:cTn id="1320" dur="750"/>
                                        <p:tgtEl>
                                          <p:spTgt spid="1576"/>
                                        </p:tgtEl>
                                      </p:cBhvr>
                                    </p:animEffect>
                                  </p:childTnLst>
                                </p:cTn>
                              </p:par>
                              <p:par>
                                <p:cTn id="1321" presetID="31" presetClass="entr" presetSubtype="0" fill="hold" nodeType="withEffect">
                                  <p:stCondLst>
                                    <p:cond delay="500"/>
                                  </p:stCondLst>
                                  <p:childTnLst>
                                    <p:set>
                                      <p:cBhvr>
                                        <p:cTn id="1322" dur="1" fill="hold">
                                          <p:stCondLst>
                                            <p:cond delay="0"/>
                                          </p:stCondLst>
                                        </p:cTn>
                                        <p:tgtEl>
                                          <p:spTgt spid="1577"/>
                                        </p:tgtEl>
                                        <p:attrNameLst>
                                          <p:attrName>style.visibility</p:attrName>
                                        </p:attrNameLst>
                                      </p:cBhvr>
                                      <p:to>
                                        <p:strVal val="visible"/>
                                      </p:to>
                                    </p:set>
                                    <p:anim calcmode="lin" valueType="num">
                                      <p:cBhvr>
                                        <p:cTn id="1323" dur="750" fill="hold"/>
                                        <p:tgtEl>
                                          <p:spTgt spid="1577"/>
                                        </p:tgtEl>
                                        <p:attrNameLst>
                                          <p:attrName>ppt_w</p:attrName>
                                        </p:attrNameLst>
                                      </p:cBhvr>
                                      <p:tavLst>
                                        <p:tav tm="0">
                                          <p:val>
                                            <p:fltVal val="0"/>
                                          </p:val>
                                        </p:tav>
                                        <p:tav tm="100000">
                                          <p:val>
                                            <p:strVal val="#ppt_w"/>
                                          </p:val>
                                        </p:tav>
                                      </p:tavLst>
                                    </p:anim>
                                    <p:anim calcmode="lin" valueType="num">
                                      <p:cBhvr>
                                        <p:cTn id="1324" dur="750" fill="hold"/>
                                        <p:tgtEl>
                                          <p:spTgt spid="1577"/>
                                        </p:tgtEl>
                                        <p:attrNameLst>
                                          <p:attrName>ppt_h</p:attrName>
                                        </p:attrNameLst>
                                      </p:cBhvr>
                                      <p:tavLst>
                                        <p:tav tm="0">
                                          <p:val>
                                            <p:fltVal val="0"/>
                                          </p:val>
                                        </p:tav>
                                        <p:tav tm="100000">
                                          <p:val>
                                            <p:strVal val="#ppt_h"/>
                                          </p:val>
                                        </p:tav>
                                      </p:tavLst>
                                    </p:anim>
                                    <p:anim calcmode="lin" valueType="num">
                                      <p:cBhvr>
                                        <p:cTn id="1325" dur="750" fill="hold"/>
                                        <p:tgtEl>
                                          <p:spTgt spid="1577"/>
                                        </p:tgtEl>
                                        <p:attrNameLst>
                                          <p:attrName>style.rotation</p:attrName>
                                        </p:attrNameLst>
                                      </p:cBhvr>
                                      <p:tavLst>
                                        <p:tav tm="0">
                                          <p:val>
                                            <p:fltVal val="90"/>
                                          </p:val>
                                        </p:tav>
                                        <p:tav tm="100000">
                                          <p:val>
                                            <p:fltVal val="0"/>
                                          </p:val>
                                        </p:tav>
                                      </p:tavLst>
                                    </p:anim>
                                    <p:animEffect transition="in" filter="fade">
                                      <p:cBhvr>
                                        <p:cTn id="1326" dur="750"/>
                                        <p:tgtEl>
                                          <p:spTgt spid="1577"/>
                                        </p:tgtEl>
                                      </p:cBhvr>
                                    </p:animEffect>
                                  </p:childTnLst>
                                </p:cTn>
                              </p:par>
                              <p:par>
                                <p:cTn id="1327" presetID="31" presetClass="entr" presetSubtype="0" fill="hold" nodeType="withEffect">
                                  <p:stCondLst>
                                    <p:cond delay="500"/>
                                  </p:stCondLst>
                                  <p:childTnLst>
                                    <p:set>
                                      <p:cBhvr>
                                        <p:cTn id="1328" dur="1" fill="hold">
                                          <p:stCondLst>
                                            <p:cond delay="0"/>
                                          </p:stCondLst>
                                        </p:cTn>
                                        <p:tgtEl>
                                          <p:spTgt spid="1578"/>
                                        </p:tgtEl>
                                        <p:attrNameLst>
                                          <p:attrName>style.visibility</p:attrName>
                                        </p:attrNameLst>
                                      </p:cBhvr>
                                      <p:to>
                                        <p:strVal val="visible"/>
                                      </p:to>
                                    </p:set>
                                    <p:anim calcmode="lin" valueType="num">
                                      <p:cBhvr>
                                        <p:cTn id="1329" dur="750" fill="hold"/>
                                        <p:tgtEl>
                                          <p:spTgt spid="1578"/>
                                        </p:tgtEl>
                                        <p:attrNameLst>
                                          <p:attrName>ppt_w</p:attrName>
                                        </p:attrNameLst>
                                      </p:cBhvr>
                                      <p:tavLst>
                                        <p:tav tm="0">
                                          <p:val>
                                            <p:fltVal val="0"/>
                                          </p:val>
                                        </p:tav>
                                        <p:tav tm="100000">
                                          <p:val>
                                            <p:strVal val="#ppt_w"/>
                                          </p:val>
                                        </p:tav>
                                      </p:tavLst>
                                    </p:anim>
                                    <p:anim calcmode="lin" valueType="num">
                                      <p:cBhvr>
                                        <p:cTn id="1330" dur="750" fill="hold"/>
                                        <p:tgtEl>
                                          <p:spTgt spid="1578"/>
                                        </p:tgtEl>
                                        <p:attrNameLst>
                                          <p:attrName>ppt_h</p:attrName>
                                        </p:attrNameLst>
                                      </p:cBhvr>
                                      <p:tavLst>
                                        <p:tav tm="0">
                                          <p:val>
                                            <p:fltVal val="0"/>
                                          </p:val>
                                        </p:tav>
                                        <p:tav tm="100000">
                                          <p:val>
                                            <p:strVal val="#ppt_h"/>
                                          </p:val>
                                        </p:tav>
                                      </p:tavLst>
                                    </p:anim>
                                    <p:anim calcmode="lin" valueType="num">
                                      <p:cBhvr>
                                        <p:cTn id="1331" dur="750" fill="hold"/>
                                        <p:tgtEl>
                                          <p:spTgt spid="1578"/>
                                        </p:tgtEl>
                                        <p:attrNameLst>
                                          <p:attrName>style.rotation</p:attrName>
                                        </p:attrNameLst>
                                      </p:cBhvr>
                                      <p:tavLst>
                                        <p:tav tm="0">
                                          <p:val>
                                            <p:fltVal val="90"/>
                                          </p:val>
                                        </p:tav>
                                        <p:tav tm="100000">
                                          <p:val>
                                            <p:fltVal val="0"/>
                                          </p:val>
                                        </p:tav>
                                      </p:tavLst>
                                    </p:anim>
                                    <p:animEffect transition="in" filter="fade">
                                      <p:cBhvr>
                                        <p:cTn id="1332" dur="750"/>
                                        <p:tgtEl>
                                          <p:spTgt spid="1578"/>
                                        </p:tgtEl>
                                      </p:cBhvr>
                                    </p:animEffect>
                                  </p:childTnLst>
                                </p:cTn>
                              </p:par>
                              <p:par>
                                <p:cTn id="1333" presetID="31" presetClass="entr" presetSubtype="0" fill="hold" nodeType="withEffect">
                                  <p:stCondLst>
                                    <p:cond delay="500"/>
                                  </p:stCondLst>
                                  <p:childTnLst>
                                    <p:set>
                                      <p:cBhvr>
                                        <p:cTn id="1334" dur="1" fill="hold">
                                          <p:stCondLst>
                                            <p:cond delay="0"/>
                                          </p:stCondLst>
                                        </p:cTn>
                                        <p:tgtEl>
                                          <p:spTgt spid="1579"/>
                                        </p:tgtEl>
                                        <p:attrNameLst>
                                          <p:attrName>style.visibility</p:attrName>
                                        </p:attrNameLst>
                                      </p:cBhvr>
                                      <p:to>
                                        <p:strVal val="visible"/>
                                      </p:to>
                                    </p:set>
                                    <p:anim calcmode="lin" valueType="num">
                                      <p:cBhvr>
                                        <p:cTn id="1335" dur="750" fill="hold"/>
                                        <p:tgtEl>
                                          <p:spTgt spid="1579"/>
                                        </p:tgtEl>
                                        <p:attrNameLst>
                                          <p:attrName>ppt_w</p:attrName>
                                        </p:attrNameLst>
                                      </p:cBhvr>
                                      <p:tavLst>
                                        <p:tav tm="0">
                                          <p:val>
                                            <p:fltVal val="0"/>
                                          </p:val>
                                        </p:tav>
                                        <p:tav tm="100000">
                                          <p:val>
                                            <p:strVal val="#ppt_w"/>
                                          </p:val>
                                        </p:tav>
                                      </p:tavLst>
                                    </p:anim>
                                    <p:anim calcmode="lin" valueType="num">
                                      <p:cBhvr>
                                        <p:cTn id="1336" dur="750" fill="hold"/>
                                        <p:tgtEl>
                                          <p:spTgt spid="1579"/>
                                        </p:tgtEl>
                                        <p:attrNameLst>
                                          <p:attrName>ppt_h</p:attrName>
                                        </p:attrNameLst>
                                      </p:cBhvr>
                                      <p:tavLst>
                                        <p:tav tm="0">
                                          <p:val>
                                            <p:fltVal val="0"/>
                                          </p:val>
                                        </p:tav>
                                        <p:tav tm="100000">
                                          <p:val>
                                            <p:strVal val="#ppt_h"/>
                                          </p:val>
                                        </p:tav>
                                      </p:tavLst>
                                    </p:anim>
                                    <p:anim calcmode="lin" valueType="num">
                                      <p:cBhvr>
                                        <p:cTn id="1337" dur="750" fill="hold"/>
                                        <p:tgtEl>
                                          <p:spTgt spid="1579"/>
                                        </p:tgtEl>
                                        <p:attrNameLst>
                                          <p:attrName>style.rotation</p:attrName>
                                        </p:attrNameLst>
                                      </p:cBhvr>
                                      <p:tavLst>
                                        <p:tav tm="0">
                                          <p:val>
                                            <p:fltVal val="90"/>
                                          </p:val>
                                        </p:tav>
                                        <p:tav tm="100000">
                                          <p:val>
                                            <p:fltVal val="0"/>
                                          </p:val>
                                        </p:tav>
                                      </p:tavLst>
                                    </p:anim>
                                    <p:animEffect transition="in" filter="fade">
                                      <p:cBhvr>
                                        <p:cTn id="1338" dur="750"/>
                                        <p:tgtEl>
                                          <p:spTgt spid="1579"/>
                                        </p:tgtEl>
                                      </p:cBhvr>
                                    </p:animEffect>
                                  </p:childTnLst>
                                </p:cTn>
                              </p:par>
                              <p:par>
                                <p:cTn id="1339" presetID="31" presetClass="entr" presetSubtype="0" fill="hold" nodeType="withEffect">
                                  <p:stCondLst>
                                    <p:cond delay="500"/>
                                  </p:stCondLst>
                                  <p:childTnLst>
                                    <p:set>
                                      <p:cBhvr>
                                        <p:cTn id="1340" dur="1" fill="hold">
                                          <p:stCondLst>
                                            <p:cond delay="0"/>
                                          </p:stCondLst>
                                        </p:cTn>
                                        <p:tgtEl>
                                          <p:spTgt spid="1580"/>
                                        </p:tgtEl>
                                        <p:attrNameLst>
                                          <p:attrName>style.visibility</p:attrName>
                                        </p:attrNameLst>
                                      </p:cBhvr>
                                      <p:to>
                                        <p:strVal val="visible"/>
                                      </p:to>
                                    </p:set>
                                    <p:anim calcmode="lin" valueType="num">
                                      <p:cBhvr>
                                        <p:cTn id="1341" dur="750" fill="hold"/>
                                        <p:tgtEl>
                                          <p:spTgt spid="1580"/>
                                        </p:tgtEl>
                                        <p:attrNameLst>
                                          <p:attrName>ppt_w</p:attrName>
                                        </p:attrNameLst>
                                      </p:cBhvr>
                                      <p:tavLst>
                                        <p:tav tm="0">
                                          <p:val>
                                            <p:fltVal val="0"/>
                                          </p:val>
                                        </p:tav>
                                        <p:tav tm="100000">
                                          <p:val>
                                            <p:strVal val="#ppt_w"/>
                                          </p:val>
                                        </p:tav>
                                      </p:tavLst>
                                    </p:anim>
                                    <p:anim calcmode="lin" valueType="num">
                                      <p:cBhvr>
                                        <p:cTn id="1342" dur="750" fill="hold"/>
                                        <p:tgtEl>
                                          <p:spTgt spid="1580"/>
                                        </p:tgtEl>
                                        <p:attrNameLst>
                                          <p:attrName>ppt_h</p:attrName>
                                        </p:attrNameLst>
                                      </p:cBhvr>
                                      <p:tavLst>
                                        <p:tav tm="0">
                                          <p:val>
                                            <p:fltVal val="0"/>
                                          </p:val>
                                        </p:tav>
                                        <p:tav tm="100000">
                                          <p:val>
                                            <p:strVal val="#ppt_h"/>
                                          </p:val>
                                        </p:tav>
                                      </p:tavLst>
                                    </p:anim>
                                    <p:anim calcmode="lin" valueType="num">
                                      <p:cBhvr>
                                        <p:cTn id="1343" dur="750" fill="hold"/>
                                        <p:tgtEl>
                                          <p:spTgt spid="1580"/>
                                        </p:tgtEl>
                                        <p:attrNameLst>
                                          <p:attrName>style.rotation</p:attrName>
                                        </p:attrNameLst>
                                      </p:cBhvr>
                                      <p:tavLst>
                                        <p:tav tm="0">
                                          <p:val>
                                            <p:fltVal val="90"/>
                                          </p:val>
                                        </p:tav>
                                        <p:tav tm="100000">
                                          <p:val>
                                            <p:fltVal val="0"/>
                                          </p:val>
                                        </p:tav>
                                      </p:tavLst>
                                    </p:anim>
                                    <p:animEffect transition="in" filter="fade">
                                      <p:cBhvr>
                                        <p:cTn id="1344" dur="750"/>
                                        <p:tgtEl>
                                          <p:spTgt spid="1580"/>
                                        </p:tgtEl>
                                      </p:cBhvr>
                                    </p:animEffect>
                                  </p:childTnLst>
                                </p:cTn>
                              </p:par>
                              <p:par>
                                <p:cTn id="1345" presetID="31" presetClass="entr" presetSubtype="0" fill="hold" nodeType="withEffect">
                                  <p:stCondLst>
                                    <p:cond delay="500"/>
                                  </p:stCondLst>
                                  <p:childTnLst>
                                    <p:set>
                                      <p:cBhvr>
                                        <p:cTn id="1346" dur="1" fill="hold">
                                          <p:stCondLst>
                                            <p:cond delay="0"/>
                                          </p:stCondLst>
                                        </p:cTn>
                                        <p:tgtEl>
                                          <p:spTgt spid="1581"/>
                                        </p:tgtEl>
                                        <p:attrNameLst>
                                          <p:attrName>style.visibility</p:attrName>
                                        </p:attrNameLst>
                                      </p:cBhvr>
                                      <p:to>
                                        <p:strVal val="visible"/>
                                      </p:to>
                                    </p:set>
                                    <p:anim calcmode="lin" valueType="num">
                                      <p:cBhvr>
                                        <p:cTn id="1347" dur="750" fill="hold"/>
                                        <p:tgtEl>
                                          <p:spTgt spid="1581"/>
                                        </p:tgtEl>
                                        <p:attrNameLst>
                                          <p:attrName>ppt_w</p:attrName>
                                        </p:attrNameLst>
                                      </p:cBhvr>
                                      <p:tavLst>
                                        <p:tav tm="0">
                                          <p:val>
                                            <p:fltVal val="0"/>
                                          </p:val>
                                        </p:tav>
                                        <p:tav tm="100000">
                                          <p:val>
                                            <p:strVal val="#ppt_w"/>
                                          </p:val>
                                        </p:tav>
                                      </p:tavLst>
                                    </p:anim>
                                    <p:anim calcmode="lin" valueType="num">
                                      <p:cBhvr>
                                        <p:cTn id="1348" dur="750" fill="hold"/>
                                        <p:tgtEl>
                                          <p:spTgt spid="1581"/>
                                        </p:tgtEl>
                                        <p:attrNameLst>
                                          <p:attrName>ppt_h</p:attrName>
                                        </p:attrNameLst>
                                      </p:cBhvr>
                                      <p:tavLst>
                                        <p:tav tm="0">
                                          <p:val>
                                            <p:fltVal val="0"/>
                                          </p:val>
                                        </p:tav>
                                        <p:tav tm="100000">
                                          <p:val>
                                            <p:strVal val="#ppt_h"/>
                                          </p:val>
                                        </p:tav>
                                      </p:tavLst>
                                    </p:anim>
                                    <p:anim calcmode="lin" valueType="num">
                                      <p:cBhvr>
                                        <p:cTn id="1349" dur="750" fill="hold"/>
                                        <p:tgtEl>
                                          <p:spTgt spid="1581"/>
                                        </p:tgtEl>
                                        <p:attrNameLst>
                                          <p:attrName>style.rotation</p:attrName>
                                        </p:attrNameLst>
                                      </p:cBhvr>
                                      <p:tavLst>
                                        <p:tav tm="0">
                                          <p:val>
                                            <p:fltVal val="90"/>
                                          </p:val>
                                        </p:tav>
                                        <p:tav tm="100000">
                                          <p:val>
                                            <p:fltVal val="0"/>
                                          </p:val>
                                        </p:tav>
                                      </p:tavLst>
                                    </p:anim>
                                    <p:animEffect transition="in" filter="fade">
                                      <p:cBhvr>
                                        <p:cTn id="1350" dur="750"/>
                                        <p:tgtEl>
                                          <p:spTgt spid="1581"/>
                                        </p:tgtEl>
                                      </p:cBhvr>
                                    </p:animEffect>
                                  </p:childTnLst>
                                </p:cTn>
                              </p:par>
                              <p:par>
                                <p:cTn id="1351" presetID="31" presetClass="entr" presetSubtype="0" fill="hold" nodeType="withEffect">
                                  <p:stCondLst>
                                    <p:cond delay="500"/>
                                  </p:stCondLst>
                                  <p:childTnLst>
                                    <p:set>
                                      <p:cBhvr>
                                        <p:cTn id="1352" dur="1" fill="hold">
                                          <p:stCondLst>
                                            <p:cond delay="0"/>
                                          </p:stCondLst>
                                        </p:cTn>
                                        <p:tgtEl>
                                          <p:spTgt spid="1582"/>
                                        </p:tgtEl>
                                        <p:attrNameLst>
                                          <p:attrName>style.visibility</p:attrName>
                                        </p:attrNameLst>
                                      </p:cBhvr>
                                      <p:to>
                                        <p:strVal val="visible"/>
                                      </p:to>
                                    </p:set>
                                    <p:anim calcmode="lin" valueType="num">
                                      <p:cBhvr>
                                        <p:cTn id="1353" dur="750" fill="hold"/>
                                        <p:tgtEl>
                                          <p:spTgt spid="1582"/>
                                        </p:tgtEl>
                                        <p:attrNameLst>
                                          <p:attrName>ppt_w</p:attrName>
                                        </p:attrNameLst>
                                      </p:cBhvr>
                                      <p:tavLst>
                                        <p:tav tm="0">
                                          <p:val>
                                            <p:fltVal val="0"/>
                                          </p:val>
                                        </p:tav>
                                        <p:tav tm="100000">
                                          <p:val>
                                            <p:strVal val="#ppt_w"/>
                                          </p:val>
                                        </p:tav>
                                      </p:tavLst>
                                    </p:anim>
                                    <p:anim calcmode="lin" valueType="num">
                                      <p:cBhvr>
                                        <p:cTn id="1354" dur="750" fill="hold"/>
                                        <p:tgtEl>
                                          <p:spTgt spid="1582"/>
                                        </p:tgtEl>
                                        <p:attrNameLst>
                                          <p:attrName>ppt_h</p:attrName>
                                        </p:attrNameLst>
                                      </p:cBhvr>
                                      <p:tavLst>
                                        <p:tav tm="0">
                                          <p:val>
                                            <p:fltVal val="0"/>
                                          </p:val>
                                        </p:tav>
                                        <p:tav tm="100000">
                                          <p:val>
                                            <p:strVal val="#ppt_h"/>
                                          </p:val>
                                        </p:tav>
                                      </p:tavLst>
                                    </p:anim>
                                    <p:anim calcmode="lin" valueType="num">
                                      <p:cBhvr>
                                        <p:cTn id="1355" dur="750" fill="hold"/>
                                        <p:tgtEl>
                                          <p:spTgt spid="1582"/>
                                        </p:tgtEl>
                                        <p:attrNameLst>
                                          <p:attrName>style.rotation</p:attrName>
                                        </p:attrNameLst>
                                      </p:cBhvr>
                                      <p:tavLst>
                                        <p:tav tm="0">
                                          <p:val>
                                            <p:fltVal val="90"/>
                                          </p:val>
                                        </p:tav>
                                        <p:tav tm="100000">
                                          <p:val>
                                            <p:fltVal val="0"/>
                                          </p:val>
                                        </p:tav>
                                      </p:tavLst>
                                    </p:anim>
                                    <p:animEffect transition="in" filter="fade">
                                      <p:cBhvr>
                                        <p:cTn id="1356" dur="750"/>
                                        <p:tgtEl>
                                          <p:spTgt spid="1582"/>
                                        </p:tgtEl>
                                      </p:cBhvr>
                                    </p:animEffect>
                                  </p:childTnLst>
                                </p:cTn>
                              </p:par>
                              <p:par>
                                <p:cTn id="1357" presetID="31" presetClass="entr" presetSubtype="0" fill="hold" nodeType="withEffect">
                                  <p:stCondLst>
                                    <p:cond delay="500"/>
                                  </p:stCondLst>
                                  <p:childTnLst>
                                    <p:set>
                                      <p:cBhvr>
                                        <p:cTn id="1358" dur="1" fill="hold">
                                          <p:stCondLst>
                                            <p:cond delay="0"/>
                                          </p:stCondLst>
                                        </p:cTn>
                                        <p:tgtEl>
                                          <p:spTgt spid="1547"/>
                                        </p:tgtEl>
                                        <p:attrNameLst>
                                          <p:attrName>style.visibility</p:attrName>
                                        </p:attrNameLst>
                                      </p:cBhvr>
                                      <p:to>
                                        <p:strVal val="visible"/>
                                      </p:to>
                                    </p:set>
                                    <p:anim calcmode="lin" valueType="num">
                                      <p:cBhvr>
                                        <p:cTn id="1359" dur="750" fill="hold"/>
                                        <p:tgtEl>
                                          <p:spTgt spid="1547"/>
                                        </p:tgtEl>
                                        <p:attrNameLst>
                                          <p:attrName>ppt_w</p:attrName>
                                        </p:attrNameLst>
                                      </p:cBhvr>
                                      <p:tavLst>
                                        <p:tav tm="0">
                                          <p:val>
                                            <p:fltVal val="0"/>
                                          </p:val>
                                        </p:tav>
                                        <p:tav tm="100000">
                                          <p:val>
                                            <p:strVal val="#ppt_w"/>
                                          </p:val>
                                        </p:tav>
                                      </p:tavLst>
                                    </p:anim>
                                    <p:anim calcmode="lin" valueType="num">
                                      <p:cBhvr>
                                        <p:cTn id="1360" dur="750" fill="hold"/>
                                        <p:tgtEl>
                                          <p:spTgt spid="1547"/>
                                        </p:tgtEl>
                                        <p:attrNameLst>
                                          <p:attrName>ppt_h</p:attrName>
                                        </p:attrNameLst>
                                      </p:cBhvr>
                                      <p:tavLst>
                                        <p:tav tm="0">
                                          <p:val>
                                            <p:fltVal val="0"/>
                                          </p:val>
                                        </p:tav>
                                        <p:tav tm="100000">
                                          <p:val>
                                            <p:strVal val="#ppt_h"/>
                                          </p:val>
                                        </p:tav>
                                      </p:tavLst>
                                    </p:anim>
                                    <p:anim calcmode="lin" valueType="num">
                                      <p:cBhvr>
                                        <p:cTn id="1361" dur="750" fill="hold"/>
                                        <p:tgtEl>
                                          <p:spTgt spid="1547"/>
                                        </p:tgtEl>
                                        <p:attrNameLst>
                                          <p:attrName>style.rotation</p:attrName>
                                        </p:attrNameLst>
                                      </p:cBhvr>
                                      <p:tavLst>
                                        <p:tav tm="0">
                                          <p:val>
                                            <p:fltVal val="90"/>
                                          </p:val>
                                        </p:tav>
                                        <p:tav tm="100000">
                                          <p:val>
                                            <p:fltVal val="0"/>
                                          </p:val>
                                        </p:tav>
                                      </p:tavLst>
                                    </p:anim>
                                    <p:animEffect transition="in" filter="fade">
                                      <p:cBhvr>
                                        <p:cTn id="1362" dur="750"/>
                                        <p:tgtEl>
                                          <p:spTgt spid="1547"/>
                                        </p:tgtEl>
                                      </p:cBhvr>
                                    </p:animEffect>
                                  </p:childTnLst>
                                </p:cTn>
                              </p:par>
                              <p:par>
                                <p:cTn id="1363" presetID="31" presetClass="entr" presetSubtype="0" fill="hold" nodeType="withEffect">
                                  <p:stCondLst>
                                    <p:cond delay="500"/>
                                  </p:stCondLst>
                                  <p:childTnLst>
                                    <p:set>
                                      <p:cBhvr>
                                        <p:cTn id="1364" dur="1" fill="hold">
                                          <p:stCondLst>
                                            <p:cond delay="0"/>
                                          </p:stCondLst>
                                        </p:cTn>
                                        <p:tgtEl>
                                          <p:spTgt spid="1548"/>
                                        </p:tgtEl>
                                        <p:attrNameLst>
                                          <p:attrName>style.visibility</p:attrName>
                                        </p:attrNameLst>
                                      </p:cBhvr>
                                      <p:to>
                                        <p:strVal val="visible"/>
                                      </p:to>
                                    </p:set>
                                    <p:anim calcmode="lin" valueType="num">
                                      <p:cBhvr>
                                        <p:cTn id="1365" dur="750" fill="hold"/>
                                        <p:tgtEl>
                                          <p:spTgt spid="1548"/>
                                        </p:tgtEl>
                                        <p:attrNameLst>
                                          <p:attrName>ppt_w</p:attrName>
                                        </p:attrNameLst>
                                      </p:cBhvr>
                                      <p:tavLst>
                                        <p:tav tm="0">
                                          <p:val>
                                            <p:fltVal val="0"/>
                                          </p:val>
                                        </p:tav>
                                        <p:tav tm="100000">
                                          <p:val>
                                            <p:strVal val="#ppt_w"/>
                                          </p:val>
                                        </p:tav>
                                      </p:tavLst>
                                    </p:anim>
                                    <p:anim calcmode="lin" valueType="num">
                                      <p:cBhvr>
                                        <p:cTn id="1366" dur="750" fill="hold"/>
                                        <p:tgtEl>
                                          <p:spTgt spid="1548"/>
                                        </p:tgtEl>
                                        <p:attrNameLst>
                                          <p:attrName>ppt_h</p:attrName>
                                        </p:attrNameLst>
                                      </p:cBhvr>
                                      <p:tavLst>
                                        <p:tav tm="0">
                                          <p:val>
                                            <p:fltVal val="0"/>
                                          </p:val>
                                        </p:tav>
                                        <p:tav tm="100000">
                                          <p:val>
                                            <p:strVal val="#ppt_h"/>
                                          </p:val>
                                        </p:tav>
                                      </p:tavLst>
                                    </p:anim>
                                    <p:anim calcmode="lin" valueType="num">
                                      <p:cBhvr>
                                        <p:cTn id="1367" dur="750" fill="hold"/>
                                        <p:tgtEl>
                                          <p:spTgt spid="1548"/>
                                        </p:tgtEl>
                                        <p:attrNameLst>
                                          <p:attrName>style.rotation</p:attrName>
                                        </p:attrNameLst>
                                      </p:cBhvr>
                                      <p:tavLst>
                                        <p:tav tm="0">
                                          <p:val>
                                            <p:fltVal val="90"/>
                                          </p:val>
                                        </p:tav>
                                        <p:tav tm="100000">
                                          <p:val>
                                            <p:fltVal val="0"/>
                                          </p:val>
                                        </p:tav>
                                      </p:tavLst>
                                    </p:anim>
                                    <p:animEffect transition="in" filter="fade">
                                      <p:cBhvr>
                                        <p:cTn id="1368" dur="750"/>
                                        <p:tgtEl>
                                          <p:spTgt spid="1548"/>
                                        </p:tgtEl>
                                      </p:cBhvr>
                                    </p:animEffect>
                                  </p:childTnLst>
                                </p:cTn>
                              </p:par>
                              <p:par>
                                <p:cTn id="1369" presetID="31" presetClass="entr" presetSubtype="0" fill="hold" nodeType="withEffect">
                                  <p:stCondLst>
                                    <p:cond delay="500"/>
                                  </p:stCondLst>
                                  <p:childTnLst>
                                    <p:set>
                                      <p:cBhvr>
                                        <p:cTn id="1370" dur="1" fill="hold">
                                          <p:stCondLst>
                                            <p:cond delay="0"/>
                                          </p:stCondLst>
                                        </p:cTn>
                                        <p:tgtEl>
                                          <p:spTgt spid="1549"/>
                                        </p:tgtEl>
                                        <p:attrNameLst>
                                          <p:attrName>style.visibility</p:attrName>
                                        </p:attrNameLst>
                                      </p:cBhvr>
                                      <p:to>
                                        <p:strVal val="visible"/>
                                      </p:to>
                                    </p:set>
                                    <p:anim calcmode="lin" valueType="num">
                                      <p:cBhvr>
                                        <p:cTn id="1371" dur="750" fill="hold"/>
                                        <p:tgtEl>
                                          <p:spTgt spid="1549"/>
                                        </p:tgtEl>
                                        <p:attrNameLst>
                                          <p:attrName>ppt_w</p:attrName>
                                        </p:attrNameLst>
                                      </p:cBhvr>
                                      <p:tavLst>
                                        <p:tav tm="0">
                                          <p:val>
                                            <p:fltVal val="0"/>
                                          </p:val>
                                        </p:tav>
                                        <p:tav tm="100000">
                                          <p:val>
                                            <p:strVal val="#ppt_w"/>
                                          </p:val>
                                        </p:tav>
                                      </p:tavLst>
                                    </p:anim>
                                    <p:anim calcmode="lin" valueType="num">
                                      <p:cBhvr>
                                        <p:cTn id="1372" dur="750" fill="hold"/>
                                        <p:tgtEl>
                                          <p:spTgt spid="1549"/>
                                        </p:tgtEl>
                                        <p:attrNameLst>
                                          <p:attrName>ppt_h</p:attrName>
                                        </p:attrNameLst>
                                      </p:cBhvr>
                                      <p:tavLst>
                                        <p:tav tm="0">
                                          <p:val>
                                            <p:fltVal val="0"/>
                                          </p:val>
                                        </p:tav>
                                        <p:tav tm="100000">
                                          <p:val>
                                            <p:strVal val="#ppt_h"/>
                                          </p:val>
                                        </p:tav>
                                      </p:tavLst>
                                    </p:anim>
                                    <p:anim calcmode="lin" valueType="num">
                                      <p:cBhvr>
                                        <p:cTn id="1373" dur="750" fill="hold"/>
                                        <p:tgtEl>
                                          <p:spTgt spid="1549"/>
                                        </p:tgtEl>
                                        <p:attrNameLst>
                                          <p:attrName>style.rotation</p:attrName>
                                        </p:attrNameLst>
                                      </p:cBhvr>
                                      <p:tavLst>
                                        <p:tav tm="0">
                                          <p:val>
                                            <p:fltVal val="90"/>
                                          </p:val>
                                        </p:tav>
                                        <p:tav tm="100000">
                                          <p:val>
                                            <p:fltVal val="0"/>
                                          </p:val>
                                        </p:tav>
                                      </p:tavLst>
                                    </p:anim>
                                    <p:animEffect transition="in" filter="fade">
                                      <p:cBhvr>
                                        <p:cTn id="1374" dur="750"/>
                                        <p:tgtEl>
                                          <p:spTgt spid="1549"/>
                                        </p:tgtEl>
                                      </p:cBhvr>
                                    </p:animEffect>
                                  </p:childTnLst>
                                </p:cTn>
                              </p:par>
                              <p:par>
                                <p:cTn id="1375" presetID="31" presetClass="entr" presetSubtype="0" fill="hold" nodeType="withEffect">
                                  <p:stCondLst>
                                    <p:cond delay="500"/>
                                  </p:stCondLst>
                                  <p:childTnLst>
                                    <p:set>
                                      <p:cBhvr>
                                        <p:cTn id="1376" dur="1" fill="hold">
                                          <p:stCondLst>
                                            <p:cond delay="0"/>
                                          </p:stCondLst>
                                        </p:cTn>
                                        <p:tgtEl>
                                          <p:spTgt spid="1550"/>
                                        </p:tgtEl>
                                        <p:attrNameLst>
                                          <p:attrName>style.visibility</p:attrName>
                                        </p:attrNameLst>
                                      </p:cBhvr>
                                      <p:to>
                                        <p:strVal val="visible"/>
                                      </p:to>
                                    </p:set>
                                    <p:anim calcmode="lin" valueType="num">
                                      <p:cBhvr>
                                        <p:cTn id="1377" dur="750" fill="hold"/>
                                        <p:tgtEl>
                                          <p:spTgt spid="1550"/>
                                        </p:tgtEl>
                                        <p:attrNameLst>
                                          <p:attrName>ppt_w</p:attrName>
                                        </p:attrNameLst>
                                      </p:cBhvr>
                                      <p:tavLst>
                                        <p:tav tm="0">
                                          <p:val>
                                            <p:fltVal val="0"/>
                                          </p:val>
                                        </p:tav>
                                        <p:tav tm="100000">
                                          <p:val>
                                            <p:strVal val="#ppt_w"/>
                                          </p:val>
                                        </p:tav>
                                      </p:tavLst>
                                    </p:anim>
                                    <p:anim calcmode="lin" valueType="num">
                                      <p:cBhvr>
                                        <p:cTn id="1378" dur="750" fill="hold"/>
                                        <p:tgtEl>
                                          <p:spTgt spid="1550"/>
                                        </p:tgtEl>
                                        <p:attrNameLst>
                                          <p:attrName>ppt_h</p:attrName>
                                        </p:attrNameLst>
                                      </p:cBhvr>
                                      <p:tavLst>
                                        <p:tav tm="0">
                                          <p:val>
                                            <p:fltVal val="0"/>
                                          </p:val>
                                        </p:tav>
                                        <p:tav tm="100000">
                                          <p:val>
                                            <p:strVal val="#ppt_h"/>
                                          </p:val>
                                        </p:tav>
                                      </p:tavLst>
                                    </p:anim>
                                    <p:anim calcmode="lin" valueType="num">
                                      <p:cBhvr>
                                        <p:cTn id="1379" dur="750" fill="hold"/>
                                        <p:tgtEl>
                                          <p:spTgt spid="1550"/>
                                        </p:tgtEl>
                                        <p:attrNameLst>
                                          <p:attrName>style.rotation</p:attrName>
                                        </p:attrNameLst>
                                      </p:cBhvr>
                                      <p:tavLst>
                                        <p:tav tm="0">
                                          <p:val>
                                            <p:fltVal val="90"/>
                                          </p:val>
                                        </p:tav>
                                        <p:tav tm="100000">
                                          <p:val>
                                            <p:fltVal val="0"/>
                                          </p:val>
                                        </p:tav>
                                      </p:tavLst>
                                    </p:anim>
                                    <p:animEffect transition="in" filter="fade">
                                      <p:cBhvr>
                                        <p:cTn id="1380" dur="750"/>
                                        <p:tgtEl>
                                          <p:spTgt spid="1550"/>
                                        </p:tgtEl>
                                      </p:cBhvr>
                                    </p:animEffect>
                                  </p:childTnLst>
                                </p:cTn>
                              </p:par>
                              <p:par>
                                <p:cTn id="1381" presetID="31" presetClass="entr" presetSubtype="0" fill="hold" nodeType="withEffect">
                                  <p:stCondLst>
                                    <p:cond delay="500"/>
                                  </p:stCondLst>
                                  <p:childTnLst>
                                    <p:set>
                                      <p:cBhvr>
                                        <p:cTn id="1382" dur="1" fill="hold">
                                          <p:stCondLst>
                                            <p:cond delay="0"/>
                                          </p:stCondLst>
                                        </p:cTn>
                                        <p:tgtEl>
                                          <p:spTgt spid="1551"/>
                                        </p:tgtEl>
                                        <p:attrNameLst>
                                          <p:attrName>style.visibility</p:attrName>
                                        </p:attrNameLst>
                                      </p:cBhvr>
                                      <p:to>
                                        <p:strVal val="visible"/>
                                      </p:to>
                                    </p:set>
                                    <p:anim calcmode="lin" valueType="num">
                                      <p:cBhvr>
                                        <p:cTn id="1383" dur="750" fill="hold"/>
                                        <p:tgtEl>
                                          <p:spTgt spid="1551"/>
                                        </p:tgtEl>
                                        <p:attrNameLst>
                                          <p:attrName>ppt_w</p:attrName>
                                        </p:attrNameLst>
                                      </p:cBhvr>
                                      <p:tavLst>
                                        <p:tav tm="0">
                                          <p:val>
                                            <p:fltVal val="0"/>
                                          </p:val>
                                        </p:tav>
                                        <p:tav tm="100000">
                                          <p:val>
                                            <p:strVal val="#ppt_w"/>
                                          </p:val>
                                        </p:tav>
                                      </p:tavLst>
                                    </p:anim>
                                    <p:anim calcmode="lin" valueType="num">
                                      <p:cBhvr>
                                        <p:cTn id="1384" dur="750" fill="hold"/>
                                        <p:tgtEl>
                                          <p:spTgt spid="1551"/>
                                        </p:tgtEl>
                                        <p:attrNameLst>
                                          <p:attrName>ppt_h</p:attrName>
                                        </p:attrNameLst>
                                      </p:cBhvr>
                                      <p:tavLst>
                                        <p:tav tm="0">
                                          <p:val>
                                            <p:fltVal val="0"/>
                                          </p:val>
                                        </p:tav>
                                        <p:tav tm="100000">
                                          <p:val>
                                            <p:strVal val="#ppt_h"/>
                                          </p:val>
                                        </p:tav>
                                      </p:tavLst>
                                    </p:anim>
                                    <p:anim calcmode="lin" valueType="num">
                                      <p:cBhvr>
                                        <p:cTn id="1385" dur="750" fill="hold"/>
                                        <p:tgtEl>
                                          <p:spTgt spid="1551"/>
                                        </p:tgtEl>
                                        <p:attrNameLst>
                                          <p:attrName>style.rotation</p:attrName>
                                        </p:attrNameLst>
                                      </p:cBhvr>
                                      <p:tavLst>
                                        <p:tav tm="0">
                                          <p:val>
                                            <p:fltVal val="90"/>
                                          </p:val>
                                        </p:tav>
                                        <p:tav tm="100000">
                                          <p:val>
                                            <p:fltVal val="0"/>
                                          </p:val>
                                        </p:tav>
                                      </p:tavLst>
                                    </p:anim>
                                    <p:animEffect transition="in" filter="fade">
                                      <p:cBhvr>
                                        <p:cTn id="1386" dur="750"/>
                                        <p:tgtEl>
                                          <p:spTgt spid="1551"/>
                                        </p:tgtEl>
                                      </p:cBhvr>
                                    </p:animEffect>
                                  </p:childTnLst>
                                </p:cTn>
                              </p:par>
                              <p:par>
                                <p:cTn id="1387" presetID="31" presetClass="entr" presetSubtype="0" fill="hold" nodeType="withEffect">
                                  <p:stCondLst>
                                    <p:cond delay="500"/>
                                  </p:stCondLst>
                                  <p:childTnLst>
                                    <p:set>
                                      <p:cBhvr>
                                        <p:cTn id="1388" dur="1" fill="hold">
                                          <p:stCondLst>
                                            <p:cond delay="0"/>
                                          </p:stCondLst>
                                        </p:cTn>
                                        <p:tgtEl>
                                          <p:spTgt spid="1552"/>
                                        </p:tgtEl>
                                        <p:attrNameLst>
                                          <p:attrName>style.visibility</p:attrName>
                                        </p:attrNameLst>
                                      </p:cBhvr>
                                      <p:to>
                                        <p:strVal val="visible"/>
                                      </p:to>
                                    </p:set>
                                    <p:anim calcmode="lin" valueType="num">
                                      <p:cBhvr>
                                        <p:cTn id="1389" dur="750" fill="hold"/>
                                        <p:tgtEl>
                                          <p:spTgt spid="1552"/>
                                        </p:tgtEl>
                                        <p:attrNameLst>
                                          <p:attrName>ppt_w</p:attrName>
                                        </p:attrNameLst>
                                      </p:cBhvr>
                                      <p:tavLst>
                                        <p:tav tm="0">
                                          <p:val>
                                            <p:fltVal val="0"/>
                                          </p:val>
                                        </p:tav>
                                        <p:tav tm="100000">
                                          <p:val>
                                            <p:strVal val="#ppt_w"/>
                                          </p:val>
                                        </p:tav>
                                      </p:tavLst>
                                    </p:anim>
                                    <p:anim calcmode="lin" valueType="num">
                                      <p:cBhvr>
                                        <p:cTn id="1390" dur="750" fill="hold"/>
                                        <p:tgtEl>
                                          <p:spTgt spid="1552"/>
                                        </p:tgtEl>
                                        <p:attrNameLst>
                                          <p:attrName>ppt_h</p:attrName>
                                        </p:attrNameLst>
                                      </p:cBhvr>
                                      <p:tavLst>
                                        <p:tav tm="0">
                                          <p:val>
                                            <p:fltVal val="0"/>
                                          </p:val>
                                        </p:tav>
                                        <p:tav tm="100000">
                                          <p:val>
                                            <p:strVal val="#ppt_h"/>
                                          </p:val>
                                        </p:tav>
                                      </p:tavLst>
                                    </p:anim>
                                    <p:anim calcmode="lin" valueType="num">
                                      <p:cBhvr>
                                        <p:cTn id="1391" dur="750" fill="hold"/>
                                        <p:tgtEl>
                                          <p:spTgt spid="1552"/>
                                        </p:tgtEl>
                                        <p:attrNameLst>
                                          <p:attrName>style.rotation</p:attrName>
                                        </p:attrNameLst>
                                      </p:cBhvr>
                                      <p:tavLst>
                                        <p:tav tm="0">
                                          <p:val>
                                            <p:fltVal val="90"/>
                                          </p:val>
                                        </p:tav>
                                        <p:tav tm="100000">
                                          <p:val>
                                            <p:fltVal val="0"/>
                                          </p:val>
                                        </p:tav>
                                      </p:tavLst>
                                    </p:anim>
                                    <p:animEffect transition="in" filter="fade">
                                      <p:cBhvr>
                                        <p:cTn id="1392" dur="750"/>
                                        <p:tgtEl>
                                          <p:spTgt spid="1552"/>
                                        </p:tgtEl>
                                      </p:cBhvr>
                                    </p:animEffect>
                                  </p:childTnLst>
                                </p:cTn>
                              </p:par>
                              <p:par>
                                <p:cTn id="1393" presetID="31" presetClass="entr" presetSubtype="0" fill="hold" nodeType="withEffect">
                                  <p:stCondLst>
                                    <p:cond delay="500"/>
                                  </p:stCondLst>
                                  <p:childTnLst>
                                    <p:set>
                                      <p:cBhvr>
                                        <p:cTn id="1394" dur="1" fill="hold">
                                          <p:stCondLst>
                                            <p:cond delay="0"/>
                                          </p:stCondLst>
                                        </p:cTn>
                                        <p:tgtEl>
                                          <p:spTgt spid="1553"/>
                                        </p:tgtEl>
                                        <p:attrNameLst>
                                          <p:attrName>style.visibility</p:attrName>
                                        </p:attrNameLst>
                                      </p:cBhvr>
                                      <p:to>
                                        <p:strVal val="visible"/>
                                      </p:to>
                                    </p:set>
                                    <p:anim calcmode="lin" valueType="num">
                                      <p:cBhvr>
                                        <p:cTn id="1395" dur="750" fill="hold"/>
                                        <p:tgtEl>
                                          <p:spTgt spid="1553"/>
                                        </p:tgtEl>
                                        <p:attrNameLst>
                                          <p:attrName>ppt_w</p:attrName>
                                        </p:attrNameLst>
                                      </p:cBhvr>
                                      <p:tavLst>
                                        <p:tav tm="0">
                                          <p:val>
                                            <p:fltVal val="0"/>
                                          </p:val>
                                        </p:tav>
                                        <p:tav tm="100000">
                                          <p:val>
                                            <p:strVal val="#ppt_w"/>
                                          </p:val>
                                        </p:tav>
                                      </p:tavLst>
                                    </p:anim>
                                    <p:anim calcmode="lin" valueType="num">
                                      <p:cBhvr>
                                        <p:cTn id="1396" dur="750" fill="hold"/>
                                        <p:tgtEl>
                                          <p:spTgt spid="1553"/>
                                        </p:tgtEl>
                                        <p:attrNameLst>
                                          <p:attrName>ppt_h</p:attrName>
                                        </p:attrNameLst>
                                      </p:cBhvr>
                                      <p:tavLst>
                                        <p:tav tm="0">
                                          <p:val>
                                            <p:fltVal val="0"/>
                                          </p:val>
                                        </p:tav>
                                        <p:tav tm="100000">
                                          <p:val>
                                            <p:strVal val="#ppt_h"/>
                                          </p:val>
                                        </p:tav>
                                      </p:tavLst>
                                    </p:anim>
                                    <p:anim calcmode="lin" valueType="num">
                                      <p:cBhvr>
                                        <p:cTn id="1397" dur="750" fill="hold"/>
                                        <p:tgtEl>
                                          <p:spTgt spid="1553"/>
                                        </p:tgtEl>
                                        <p:attrNameLst>
                                          <p:attrName>style.rotation</p:attrName>
                                        </p:attrNameLst>
                                      </p:cBhvr>
                                      <p:tavLst>
                                        <p:tav tm="0">
                                          <p:val>
                                            <p:fltVal val="90"/>
                                          </p:val>
                                        </p:tav>
                                        <p:tav tm="100000">
                                          <p:val>
                                            <p:fltVal val="0"/>
                                          </p:val>
                                        </p:tav>
                                      </p:tavLst>
                                    </p:anim>
                                    <p:animEffect transition="in" filter="fade">
                                      <p:cBhvr>
                                        <p:cTn id="1398" dur="750"/>
                                        <p:tgtEl>
                                          <p:spTgt spid="1553"/>
                                        </p:tgtEl>
                                      </p:cBhvr>
                                    </p:animEffect>
                                  </p:childTnLst>
                                </p:cTn>
                              </p:par>
                              <p:par>
                                <p:cTn id="1399" presetID="31" presetClass="entr" presetSubtype="0" fill="hold" nodeType="withEffect">
                                  <p:stCondLst>
                                    <p:cond delay="500"/>
                                  </p:stCondLst>
                                  <p:childTnLst>
                                    <p:set>
                                      <p:cBhvr>
                                        <p:cTn id="1400" dur="1" fill="hold">
                                          <p:stCondLst>
                                            <p:cond delay="0"/>
                                          </p:stCondLst>
                                        </p:cTn>
                                        <p:tgtEl>
                                          <p:spTgt spid="1554"/>
                                        </p:tgtEl>
                                        <p:attrNameLst>
                                          <p:attrName>style.visibility</p:attrName>
                                        </p:attrNameLst>
                                      </p:cBhvr>
                                      <p:to>
                                        <p:strVal val="visible"/>
                                      </p:to>
                                    </p:set>
                                    <p:anim calcmode="lin" valueType="num">
                                      <p:cBhvr>
                                        <p:cTn id="1401" dur="750" fill="hold"/>
                                        <p:tgtEl>
                                          <p:spTgt spid="1554"/>
                                        </p:tgtEl>
                                        <p:attrNameLst>
                                          <p:attrName>ppt_w</p:attrName>
                                        </p:attrNameLst>
                                      </p:cBhvr>
                                      <p:tavLst>
                                        <p:tav tm="0">
                                          <p:val>
                                            <p:fltVal val="0"/>
                                          </p:val>
                                        </p:tav>
                                        <p:tav tm="100000">
                                          <p:val>
                                            <p:strVal val="#ppt_w"/>
                                          </p:val>
                                        </p:tav>
                                      </p:tavLst>
                                    </p:anim>
                                    <p:anim calcmode="lin" valueType="num">
                                      <p:cBhvr>
                                        <p:cTn id="1402" dur="750" fill="hold"/>
                                        <p:tgtEl>
                                          <p:spTgt spid="1554"/>
                                        </p:tgtEl>
                                        <p:attrNameLst>
                                          <p:attrName>ppt_h</p:attrName>
                                        </p:attrNameLst>
                                      </p:cBhvr>
                                      <p:tavLst>
                                        <p:tav tm="0">
                                          <p:val>
                                            <p:fltVal val="0"/>
                                          </p:val>
                                        </p:tav>
                                        <p:tav tm="100000">
                                          <p:val>
                                            <p:strVal val="#ppt_h"/>
                                          </p:val>
                                        </p:tav>
                                      </p:tavLst>
                                    </p:anim>
                                    <p:anim calcmode="lin" valueType="num">
                                      <p:cBhvr>
                                        <p:cTn id="1403" dur="750" fill="hold"/>
                                        <p:tgtEl>
                                          <p:spTgt spid="1554"/>
                                        </p:tgtEl>
                                        <p:attrNameLst>
                                          <p:attrName>style.rotation</p:attrName>
                                        </p:attrNameLst>
                                      </p:cBhvr>
                                      <p:tavLst>
                                        <p:tav tm="0">
                                          <p:val>
                                            <p:fltVal val="90"/>
                                          </p:val>
                                        </p:tav>
                                        <p:tav tm="100000">
                                          <p:val>
                                            <p:fltVal val="0"/>
                                          </p:val>
                                        </p:tav>
                                      </p:tavLst>
                                    </p:anim>
                                    <p:animEffect transition="in" filter="fade">
                                      <p:cBhvr>
                                        <p:cTn id="1404" dur="750"/>
                                        <p:tgtEl>
                                          <p:spTgt spid="1554"/>
                                        </p:tgtEl>
                                      </p:cBhvr>
                                    </p:animEffect>
                                  </p:childTnLst>
                                </p:cTn>
                              </p:par>
                              <p:par>
                                <p:cTn id="1405" presetID="31" presetClass="entr" presetSubtype="0" fill="hold" nodeType="withEffect">
                                  <p:stCondLst>
                                    <p:cond delay="500"/>
                                  </p:stCondLst>
                                  <p:childTnLst>
                                    <p:set>
                                      <p:cBhvr>
                                        <p:cTn id="1406" dur="1" fill="hold">
                                          <p:stCondLst>
                                            <p:cond delay="0"/>
                                          </p:stCondLst>
                                        </p:cTn>
                                        <p:tgtEl>
                                          <p:spTgt spid="1555"/>
                                        </p:tgtEl>
                                        <p:attrNameLst>
                                          <p:attrName>style.visibility</p:attrName>
                                        </p:attrNameLst>
                                      </p:cBhvr>
                                      <p:to>
                                        <p:strVal val="visible"/>
                                      </p:to>
                                    </p:set>
                                    <p:anim calcmode="lin" valueType="num">
                                      <p:cBhvr>
                                        <p:cTn id="1407" dur="750" fill="hold"/>
                                        <p:tgtEl>
                                          <p:spTgt spid="1555"/>
                                        </p:tgtEl>
                                        <p:attrNameLst>
                                          <p:attrName>ppt_w</p:attrName>
                                        </p:attrNameLst>
                                      </p:cBhvr>
                                      <p:tavLst>
                                        <p:tav tm="0">
                                          <p:val>
                                            <p:fltVal val="0"/>
                                          </p:val>
                                        </p:tav>
                                        <p:tav tm="100000">
                                          <p:val>
                                            <p:strVal val="#ppt_w"/>
                                          </p:val>
                                        </p:tav>
                                      </p:tavLst>
                                    </p:anim>
                                    <p:anim calcmode="lin" valueType="num">
                                      <p:cBhvr>
                                        <p:cTn id="1408" dur="750" fill="hold"/>
                                        <p:tgtEl>
                                          <p:spTgt spid="1555"/>
                                        </p:tgtEl>
                                        <p:attrNameLst>
                                          <p:attrName>ppt_h</p:attrName>
                                        </p:attrNameLst>
                                      </p:cBhvr>
                                      <p:tavLst>
                                        <p:tav tm="0">
                                          <p:val>
                                            <p:fltVal val="0"/>
                                          </p:val>
                                        </p:tav>
                                        <p:tav tm="100000">
                                          <p:val>
                                            <p:strVal val="#ppt_h"/>
                                          </p:val>
                                        </p:tav>
                                      </p:tavLst>
                                    </p:anim>
                                    <p:anim calcmode="lin" valueType="num">
                                      <p:cBhvr>
                                        <p:cTn id="1409" dur="750" fill="hold"/>
                                        <p:tgtEl>
                                          <p:spTgt spid="1555"/>
                                        </p:tgtEl>
                                        <p:attrNameLst>
                                          <p:attrName>style.rotation</p:attrName>
                                        </p:attrNameLst>
                                      </p:cBhvr>
                                      <p:tavLst>
                                        <p:tav tm="0">
                                          <p:val>
                                            <p:fltVal val="90"/>
                                          </p:val>
                                        </p:tav>
                                        <p:tav tm="100000">
                                          <p:val>
                                            <p:fltVal val="0"/>
                                          </p:val>
                                        </p:tav>
                                      </p:tavLst>
                                    </p:anim>
                                    <p:animEffect transition="in" filter="fade">
                                      <p:cBhvr>
                                        <p:cTn id="1410" dur="750"/>
                                        <p:tgtEl>
                                          <p:spTgt spid="1555"/>
                                        </p:tgtEl>
                                      </p:cBhvr>
                                    </p:animEffect>
                                  </p:childTnLst>
                                </p:cTn>
                              </p:par>
                              <p:par>
                                <p:cTn id="1411" presetID="31" presetClass="entr" presetSubtype="0" fill="hold" nodeType="withEffect">
                                  <p:stCondLst>
                                    <p:cond delay="500"/>
                                  </p:stCondLst>
                                  <p:childTnLst>
                                    <p:set>
                                      <p:cBhvr>
                                        <p:cTn id="1412" dur="1" fill="hold">
                                          <p:stCondLst>
                                            <p:cond delay="0"/>
                                          </p:stCondLst>
                                        </p:cTn>
                                        <p:tgtEl>
                                          <p:spTgt spid="1520"/>
                                        </p:tgtEl>
                                        <p:attrNameLst>
                                          <p:attrName>style.visibility</p:attrName>
                                        </p:attrNameLst>
                                      </p:cBhvr>
                                      <p:to>
                                        <p:strVal val="visible"/>
                                      </p:to>
                                    </p:set>
                                    <p:anim calcmode="lin" valueType="num">
                                      <p:cBhvr>
                                        <p:cTn id="1413" dur="750" fill="hold"/>
                                        <p:tgtEl>
                                          <p:spTgt spid="1520"/>
                                        </p:tgtEl>
                                        <p:attrNameLst>
                                          <p:attrName>ppt_w</p:attrName>
                                        </p:attrNameLst>
                                      </p:cBhvr>
                                      <p:tavLst>
                                        <p:tav tm="0">
                                          <p:val>
                                            <p:fltVal val="0"/>
                                          </p:val>
                                        </p:tav>
                                        <p:tav tm="100000">
                                          <p:val>
                                            <p:strVal val="#ppt_w"/>
                                          </p:val>
                                        </p:tav>
                                      </p:tavLst>
                                    </p:anim>
                                    <p:anim calcmode="lin" valueType="num">
                                      <p:cBhvr>
                                        <p:cTn id="1414" dur="750" fill="hold"/>
                                        <p:tgtEl>
                                          <p:spTgt spid="1520"/>
                                        </p:tgtEl>
                                        <p:attrNameLst>
                                          <p:attrName>ppt_h</p:attrName>
                                        </p:attrNameLst>
                                      </p:cBhvr>
                                      <p:tavLst>
                                        <p:tav tm="0">
                                          <p:val>
                                            <p:fltVal val="0"/>
                                          </p:val>
                                        </p:tav>
                                        <p:tav tm="100000">
                                          <p:val>
                                            <p:strVal val="#ppt_h"/>
                                          </p:val>
                                        </p:tav>
                                      </p:tavLst>
                                    </p:anim>
                                    <p:anim calcmode="lin" valueType="num">
                                      <p:cBhvr>
                                        <p:cTn id="1415" dur="750" fill="hold"/>
                                        <p:tgtEl>
                                          <p:spTgt spid="1520"/>
                                        </p:tgtEl>
                                        <p:attrNameLst>
                                          <p:attrName>style.rotation</p:attrName>
                                        </p:attrNameLst>
                                      </p:cBhvr>
                                      <p:tavLst>
                                        <p:tav tm="0">
                                          <p:val>
                                            <p:fltVal val="90"/>
                                          </p:val>
                                        </p:tav>
                                        <p:tav tm="100000">
                                          <p:val>
                                            <p:fltVal val="0"/>
                                          </p:val>
                                        </p:tav>
                                      </p:tavLst>
                                    </p:anim>
                                    <p:animEffect transition="in" filter="fade">
                                      <p:cBhvr>
                                        <p:cTn id="1416" dur="750"/>
                                        <p:tgtEl>
                                          <p:spTgt spid="1520"/>
                                        </p:tgtEl>
                                      </p:cBhvr>
                                    </p:animEffect>
                                  </p:childTnLst>
                                </p:cTn>
                              </p:par>
                              <p:par>
                                <p:cTn id="1417" presetID="31" presetClass="entr" presetSubtype="0" fill="hold" nodeType="withEffect">
                                  <p:stCondLst>
                                    <p:cond delay="500"/>
                                  </p:stCondLst>
                                  <p:childTnLst>
                                    <p:set>
                                      <p:cBhvr>
                                        <p:cTn id="1418" dur="1" fill="hold">
                                          <p:stCondLst>
                                            <p:cond delay="0"/>
                                          </p:stCondLst>
                                        </p:cTn>
                                        <p:tgtEl>
                                          <p:spTgt spid="1521"/>
                                        </p:tgtEl>
                                        <p:attrNameLst>
                                          <p:attrName>style.visibility</p:attrName>
                                        </p:attrNameLst>
                                      </p:cBhvr>
                                      <p:to>
                                        <p:strVal val="visible"/>
                                      </p:to>
                                    </p:set>
                                    <p:anim calcmode="lin" valueType="num">
                                      <p:cBhvr>
                                        <p:cTn id="1419" dur="750" fill="hold"/>
                                        <p:tgtEl>
                                          <p:spTgt spid="1521"/>
                                        </p:tgtEl>
                                        <p:attrNameLst>
                                          <p:attrName>ppt_w</p:attrName>
                                        </p:attrNameLst>
                                      </p:cBhvr>
                                      <p:tavLst>
                                        <p:tav tm="0">
                                          <p:val>
                                            <p:fltVal val="0"/>
                                          </p:val>
                                        </p:tav>
                                        <p:tav tm="100000">
                                          <p:val>
                                            <p:strVal val="#ppt_w"/>
                                          </p:val>
                                        </p:tav>
                                      </p:tavLst>
                                    </p:anim>
                                    <p:anim calcmode="lin" valueType="num">
                                      <p:cBhvr>
                                        <p:cTn id="1420" dur="750" fill="hold"/>
                                        <p:tgtEl>
                                          <p:spTgt spid="1521"/>
                                        </p:tgtEl>
                                        <p:attrNameLst>
                                          <p:attrName>ppt_h</p:attrName>
                                        </p:attrNameLst>
                                      </p:cBhvr>
                                      <p:tavLst>
                                        <p:tav tm="0">
                                          <p:val>
                                            <p:fltVal val="0"/>
                                          </p:val>
                                        </p:tav>
                                        <p:tav tm="100000">
                                          <p:val>
                                            <p:strVal val="#ppt_h"/>
                                          </p:val>
                                        </p:tav>
                                      </p:tavLst>
                                    </p:anim>
                                    <p:anim calcmode="lin" valueType="num">
                                      <p:cBhvr>
                                        <p:cTn id="1421" dur="750" fill="hold"/>
                                        <p:tgtEl>
                                          <p:spTgt spid="1521"/>
                                        </p:tgtEl>
                                        <p:attrNameLst>
                                          <p:attrName>style.rotation</p:attrName>
                                        </p:attrNameLst>
                                      </p:cBhvr>
                                      <p:tavLst>
                                        <p:tav tm="0">
                                          <p:val>
                                            <p:fltVal val="90"/>
                                          </p:val>
                                        </p:tav>
                                        <p:tav tm="100000">
                                          <p:val>
                                            <p:fltVal val="0"/>
                                          </p:val>
                                        </p:tav>
                                      </p:tavLst>
                                    </p:anim>
                                    <p:animEffect transition="in" filter="fade">
                                      <p:cBhvr>
                                        <p:cTn id="1422" dur="750"/>
                                        <p:tgtEl>
                                          <p:spTgt spid="1521"/>
                                        </p:tgtEl>
                                      </p:cBhvr>
                                    </p:animEffect>
                                  </p:childTnLst>
                                </p:cTn>
                              </p:par>
                              <p:par>
                                <p:cTn id="1423" presetID="31" presetClass="entr" presetSubtype="0" fill="hold" nodeType="withEffect">
                                  <p:stCondLst>
                                    <p:cond delay="500"/>
                                  </p:stCondLst>
                                  <p:childTnLst>
                                    <p:set>
                                      <p:cBhvr>
                                        <p:cTn id="1424" dur="1" fill="hold">
                                          <p:stCondLst>
                                            <p:cond delay="0"/>
                                          </p:stCondLst>
                                        </p:cTn>
                                        <p:tgtEl>
                                          <p:spTgt spid="1522"/>
                                        </p:tgtEl>
                                        <p:attrNameLst>
                                          <p:attrName>style.visibility</p:attrName>
                                        </p:attrNameLst>
                                      </p:cBhvr>
                                      <p:to>
                                        <p:strVal val="visible"/>
                                      </p:to>
                                    </p:set>
                                    <p:anim calcmode="lin" valueType="num">
                                      <p:cBhvr>
                                        <p:cTn id="1425" dur="750" fill="hold"/>
                                        <p:tgtEl>
                                          <p:spTgt spid="1522"/>
                                        </p:tgtEl>
                                        <p:attrNameLst>
                                          <p:attrName>ppt_w</p:attrName>
                                        </p:attrNameLst>
                                      </p:cBhvr>
                                      <p:tavLst>
                                        <p:tav tm="0">
                                          <p:val>
                                            <p:fltVal val="0"/>
                                          </p:val>
                                        </p:tav>
                                        <p:tav tm="100000">
                                          <p:val>
                                            <p:strVal val="#ppt_w"/>
                                          </p:val>
                                        </p:tav>
                                      </p:tavLst>
                                    </p:anim>
                                    <p:anim calcmode="lin" valueType="num">
                                      <p:cBhvr>
                                        <p:cTn id="1426" dur="750" fill="hold"/>
                                        <p:tgtEl>
                                          <p:spTgt spid="1522"/>
                                        </p:tgtEl>
                                        <p:attrNameLst>
                                          <p:attrName>ppt_h</p:attrName>
                                        </p:attrNameLst>
                                      </p:cBhvr>
                                      <p:tavLst>
                                        <p:tav tm="0">
                                          <p:val>
                                            <p:fltVal val="0"/>
                                          </p:val>
                                        </p:tav>
                                        <p:tav tm="100000">
                                          <p:val>
                                            <p:strVal val="#ppt_h"/>
                                          </p:val>
                                        </p:tav>
                                      </p:tavLst>
                                    </p:anim>
                                    <p:anim calcmode="lin" valueType="num">
                                      <p:cBhvr>
                                        <p:cTn id="1427" dur="750" fill="hold"/>
                                        <p:tgtEl>
                                          <p:spTgt spid="1522"/>
                                        </p:tgtEl>
                                        <p:attrNameLst>
                                          <p:attrName>style.rotation</p:attrName>
                                        </p:attrNameLst>
                                      </p:cBhvr>
                                      <p:tavLst>
                                        <p:tav tm="0">
                                          <p:val>
                                            <p:fltVal val="90"/>
                                          </p:val>
                                        </p:tav>
                                        <p:tav tm="100000">
                                          <p:val>
                                            <p:fltVal val="0"/>
                                          </p:val>
                                        </p:tav>
                                      </p:tavLst>
                                    </p:anim>
                                    <p:animEffect transition="in" filter="fade">
                                      <p:cBhvr>
                                        <p:cTn id="1428" dur="750"/>
                                        <p:tgtEl>
                                          <p:spTgt spid="1522"/>
                                        </p:tgtEl>
                                      </p:cBhvr>
                                    </p:animEffect>
                                  </p:childTnLst>
                                </p:cTn>
                              </p:par>
                              <p:par>
                                <p:cTn id="1429" presetID="31" presetClass="entr" presetSubtype="0" fill="hold" nodeType="withEffect">
                                  <p:stCondLst>
                                    <p:cond delay="500"/>
                                  </p:stCondLst>
                                  <p:childTnLst>
                                    <p:set>
                                      <p:cBhvr>
                                        <p:cTn id="1430" dur="1" fill="hold">
                                          <p:stCondLst>
                                            <p:cond delay="0"/>
                                          </p:stCondLst>
                                        </p:cTn>
                                        <p:tgtEl>
                                          <p:spTgt spid="1523"/>
                                        </p:tgtEl>
                                        <p:attrNameLst>
                                          <p:attrName>style.visibility</p:attrName>
                                        </p:attrNameLst>
                                      </p:cBhvr>
                                      <p:to>
                                        <p:strVal val="visible"/>
                                      </p:to>
                                    </p:set>
                                    <p:anim calcmode="lin" valueType="num">
                                      <p:cBhvr>
                                        <p:cTn id="1431" dur="750" fill="hold"/>
                                        <p:tgtEl>
                                          <p:spTgt spid="1523"/>
                                        </p:tgtEl>
                                        <p:attrNameLst>
                                          <p:attrName>ppt_w</p:attrName>
                                        </p:attrNameLst>
                                      </p:cBhvr>
                                      <p:tavLst>
                                        <p:tav tm="0">
                                          <p:val>
                                            <p:fltVal val="0"/>
                                          </p:val>
                                        </p:tav>
                                        <p:tav tm="100000">
                                          <p:val>
                                            <p:strVal val="#ppt_w"/>
                                          </p:val>
                                        </p:tav>
                                      </p:tavLst>
                                    </p:anim>
                                    <p:anim calcmode="lin" valueType="num">
                                      <p:cBhvr>
                                        <p:cTn id="1432" dur="750" fill="hold"/>
                                        <p:tgtEl>
                                          <p:spTgt spid="1523"/>
                                        </p:tgtEl>
                                        <p:attrNameLst>
                                          <p:attrName>ppt_h</p:attrName>
                                        </p:attrNameLst>
                                      </p:cBhvr>
                                      <p:tavLst>
                                        <p:tav tm="0">
                                          <p:val>
                                            <p:fltVal val="0"/>
                                          </p:val>
                                        </p:tav>
                                        <p:tav tm="100000">
                                          <p:val>
                                            <p:strVal val="#ppt_h"/>
                                          </p:val>
                                        </p:tav>
                                      </p:tavLst>
                                    </p:anim>
                                    <p:anim calcmode="lin" valueType="num">
                                      <p:cBhvr>
                                        <p:cTn id="1433" dur="750" fill="hold"/>
                                        <p:tgtEl>
                                          <p:spTgt spid="1523"/>
                                        </p:tgtEl>
                                        <p:attrNameLst>
                                          <p:attrName>style.rotation</p:attrName>
                                        </p:attrNameLst>
                                      </p:cBhvr>
                                      <p:tavLst>
                                        <p:tav tm="0">
                                          <p:val>
                                            <p:fltVal val="90"/>
                                          </p:val>
                                        </p:tav>
                                        <p:tav tm="100000">
                                          <p:val>
                                            <p:fltVal val="0"/>
                                          </p:val>
                                        </p:tav>
                                      </p:tavLst>
                                    </p:anim>
                                    <p:animEffect transition="in" filter="fade">
                                      <p:cBhvr>
                                        <p:cTn id="1434" dur="750"/>
                                        <p:tgtEl>
                                          <p:spTgt spid="1523"/>
                                        </p:tgtEl>
                                      </p:cBhvr>
                                    </p:animEffect>
                                  </p:childTnLst>
                                </p:cTn>
                              </p:par>
                              <p:par>
                                <p:cTn id="1435" presetID="31" presetClass="entr" presetSubtype="0" fill="hold" nodeType="withEffect">
                                  <p:stCondLst>
                                    <p:cond delay="500"/>
                                  </p:stCondLst>
                                  <p:childTnLst>
                                    <p:set>
                                      <p:cBhvr>
                                        <p:cTn id="1436" dur="1" fill="hold">
                                          <p:stCondLst>
                                            <p:cond delay="0"/>
                                          </p:stCondLst>
                                        </p:cTn>
                                        <p:tgtEl>
                                          <p:spTgt spid="1524"/>
                                        </p:tgtEl>
                                        <p:attrNameLst>
                                          <p:attrName>style.visibility</p:attrName>
                                        </p:attrNameLst>
                                      </p:cBhvr>
                                      <p:to>
                                        <p:strVal val="visible"/>
                                      </p:to>
                                    </p:set>
                                    <p:anim calcmode="lin" valueType="num">
                                      <p:cBhvr>
                                        <p:cTn id="1437" dur="750" fill="hold"/>
                                        <p:tgtEl>
                                          <p:spTgt spid="1524"/>
                                        </p:tgtEl>
                                        <p:attrNameLst>
                                          <p:attrName>ppt_w</p:attrName>
                                        </p:attrNameLst>
                                      </p:cBhvr>
                                      <p:tavLst>
                                        <p:tav tm="0">
                                          <p:val>
                                            <p:fltVal val="0"/>
                                          </p:val>
                                        </p:tav>
                                        <p:tav tm="100000">
                                          <p:val>
                                            <p:strVal val="#ppt_w"/>
                                          </p:val>
                                        </p:tav>
                                      </p:tavLst>
                                    </p:anim>
                                    <p:anim calcmode="lin" valueType="num">
                                      <p:cBhvr>
                                        <p:cTn id="1438" dur="750" fill="hold"/>
                                        <p:tgtEl>
                                          <p:spTgt spid="1524"/>
                                        </p:tgtEl>
                                        <p:attrNameLst>
                                          <p:attrName>ppt_h</p:attrName>
                                        </p:attrNameLst>
                                      </p:cBhvr>
                                      <p:tavLst>
                                        <p:tav tm="0">
                                          <p:val>
                                            <p:fltVal val="0"/>
                                          </p:val>
                                        </p:tav>
                                        <p:tav tm="100000">
                                          <p:val>
                                            <p:strVal val="#ppt_h"/>
                                          </p:val>
                                        </p:tav>
                                      </p:tavLst>
                                    </p:anim>
                                    <p:anim calcmode="lin" valueType="num">
                                      <p:cBhvr>
                                        <p:cTn id="1439" dur="750" fill="hold"/>
                                        <p:tgtEl>
                                          <p:spTgt spid="1524"/>
                                        </p:tgtEl>
                                        <p:attrNameLst>
                                          <p:attrName>style.rotation</p:attrName>
                                        </p:attrNameLst>
                                      </p:cBhvr>
                                      <p:tavLst>
                                        <p:tav tm="0">
                                          <p:val>
                                            <p:fltVal val="90"/>
                                          </p:val>
                                        </p:tav>
                                        <p:tav tm="100000">
                                          <p:val>
                                            <p:fltVal val="0"/>
                                          </p:val>
                                        </p:tav>
                                      </p:tavLst>
                                    </p:anim>
                                    <p:animEffect transition="in" filter="fade">
                                      <p:cBhvr>
                                        <p:cTn id="1440" dur="750"/>
                                        <p:tgtEl>
                                          <p:spTgt spid="1524"/>
                                        </p:tgtEl>
                                      </p:cBhvr>
                                    </p:animEffect>
                                  </p:childTnLst>
                                </p:cTn>
                              </p:par>
                              <p:par>
                                <p:cTn id="1441" presetID="31" presetClass="entr" presetSubtype="0" fill="hold" nodeType="withEffect">
                                  <p:stCondLst>
                                    <p:cond delay="500"/>
                                  </p:stCondLst>
                                  <p:childTnLst>
                                    <p:set>
                                      <p:cBhvr>
                                        <p:cTn id="1442" dur="1" fill="hold">
                                          <p:stCondLst>
                                            <p:cond delay="0"/>
                                          </p:stCondLst>
                                        </p:cTn>
                                        <p:tgtEl>
                                          <p:spTgt spid="1525"/>
                                        </p:tgtEl>
                                        <p:attrNameLst>
                                          <p:attrName>style.visibility</p:attrName>
                                        </p:attrNameLst>
                                      </p:cBhvr>
                                      <p:to>
                                        <p:strVal val="visible"/>
                                      </p:to>
                                    </p:set>
                                    <p:anim calcmode="lin" valueType="num">
                                      <p:cBhvr>
                                        <p:cTn id="1443" dur="750" fill="hold"/>
                                        <p:tgtEl>
                                          <p:spTgt spid="1525"/>
                                        </p:tgtEl>
                                        <p:attrNameLst>
                                          <p:attrName>ppt_w</p:attrName>
                                        </p:attrNameLst>
                                      </p:cBhvr>
                                      <p:tavLst>
                                        <p:tav tm="0">
                                          <p:val>
                                            <p:fltVal val="0"/>
                                          </p:val>
                                        </p:tav>
                                        <p:tav tm="100000">
                                          <p:val>
                                            <p:strVal val="#ppt_w"/>
                                          </p:val>
                                        </p:tav>
                                      </p:tavLst>
                                    </p:anim>
                                    <p:anim calcmode="lin" valueType="num">
                                      <p:cBhvr>
                                        <p:cTn id="1444" dur="750" fill="hold"/>
                                        <p:tgtEl>
                                          <p:spTgt spid="1525"/>
                                        </p:tgtEl>
                                        <p:attrNameLst>
                                          <p:attrName>ppt_h</p:attrName>
                                        </p:attrNameLst>
                                      </p:cBhvr>
                                      <p:tavLst>
                                        <p:tav tm="0">
                                          <p:val>
                                            <p:fltVal val="0"/>
                                          </p:val>
                                        </p:tav>
                                        <p:tav tm="100000">
                                          <p:val>
                                            <p:strVal val="#ppt_h"/>
                                          </p:val>
                                        </p:tav>
                                      </p:tavLst>
                                    </p:anim>
                                    <p:anim calcmode="lin" valueType="num">
                                      <p:cBhvr>
                                        <p:cTn id="1445" dur="750" fill="hold"/>
                                        <p:tgtEl>
                                          <p:spTgt spid="1525"/>
                                        </p:tgtEl>
                                        <p:attrNameLst>
                                          <p:attrName>style.rotation</p:attrName>
                                        </p:attrNameLst>
                                      </p:cBhvr>
                                      <p:tavLst>
                                        <p:tav tm="0">
                                          <p:val>
                                            <p:fltVal val="90"/>
                                          </p:val>
                                        </p:tav>
                                        <p:tav tm="100000">
                                          <p:val>
                                            <p:fltVal val="0"/>
                                          </p:val>
                                        </p:tav>
                                      </p:tavLst>
                                    </p:anim>
                                    <p:animEffect transition="in" filter="fade">
                                      <p:cBhvr>
                                        <p:cTn id="1446" dur="750"/>
                                        <p:tgtEl>
                                          <p:spTgt spid="1525"/>
                                        </p:tgtEl>
                                      </p:cBhvr>
                                    </p:animEffect>
                                  </p:childTnLst>
                                </p:cTn>
                              </p:par>
                              <p:par>
                                <p:cTn id="1447" presetID="31" presetClass="entr" presetSubtype="0" fill="hold" nodeType="withEffect">
                                  <p:stCondLst>
                                    <p:cond delay="500"/>
                                  </p:stCondLst>
                                  <p:childTnLst>
                                    <p:set>
                                      <p:cBhvr>
                                        <p:cTn id="1448" dur="1" fill="hold">
                                          <p:stCondLst>
                                            <p:cond delay="0"/>
                                          </p:stCondLst>
                                        </p:cTn>
                                        <p:tgtEl>
                                          <p:spTgt spid="1526"/>
                                        </p:tgtEl>
                                        <p:attrNameLst>
                                          <p:attrName>style.visibility</p:attrName>
                                        </p:attrNameLst>
                                      </p:cBhvr>
                                      <p:to>
                                        <p:strVal val="visible"/>
                                      </p:to>
                                    </p:set>
                                    <p:anim calcmode="lin" valueType="num">
                                      <p:cBhvr>
                                        <p:cTn id="1449" dur="750" fill="hold"/>
                                        <p:tgtEl>
                                          <p:spTgt spid="1526"/>
                                        </p:tgtEl>
                                        <p:attrNameLst>
                                          <p:attrName>ppt_w</p:attrName>
                                        </p:attrNameLst>
                                      </p:cBhvr>
                                      <p:tavLst>
                                        <p:tav tm="0">
                                          <p:val>
                                            <p:fltVal val="0"/>
                                          </p:val>
                                        </p:tav>
                                        <p:tav tm="100000">
                                          <p:val>
                                            <p:strVal val="#ppt_w"/>
                                          </p:val>
                                        </p:tav>
                                      </p:tavLst>
                                    </p:anim>
                                    <p:anim calcmode="lin" valueType="num">
                                      <p:cBhvr>
                                        <p:cTn id="1450" dur="750" fill="hold"/>
                                        <p:tgtEl>
                                          <p:spTgt spid="1526"/>
                                        </p:tgtEl>
                                        <p:attrNameLst>
                                          <p:attrName>ppt_h</p:attrName>
                                        </p:attrNameLst>
                                      </p:cBhvr>
                                      <p:tavLst>
                                        <p:tav tm="0">
                                          <p:val>
                                            <p:fltVal val="0"/>
                                          </p:val>
                                        </p:tav>
                                        <p:tav tm="100000">
                                          <p:val>
                                            <p:strVal val="#ppt_h"/>
                                          </p:val>
                                        </p:tav>
                                      </p:tavLst>
                                    </p:anim>
                                    <p:anim calcmode="lin" valueType="num">
                                      <p:cBhvr>
                                        <p:cTn id="1451" dur="750" fill="hold"/>
                                        <p:tgtEl>
                                          <p:spTgt spid="1526"/>
                                        </p:tgtEl>
                                        <p:attrNameLst>
                                          <p:attrName>style.rotation</p:attrName>
                                        </p:attrNameLst>
                                      </p:cBhvr>
                                      <p:tavLst>
                                        <p:tav tm="0">
                                          <p:val>
                                            <p:fltVal val="90"/>
                                          </p:val>
                                        </p:tav>
                                        <p:tav tm="100000">
                                          <p:val>
                                            <p:fltVal val="0"/>
                                          </p:val>
                                        </p:tav>
                                      </p:tavLst>
                                    </p:anim>
                                    <p:animEffect transition="in" filter="fade">
                                      <p:cBhvr>
                                        <p:cTn id="1452" dur="750"/>
                                        <p:tgtEl>
                                          <p:spTgt spid="1526"/>
                                        </p:tgtEl>
                                      </p:cBhvr>
                                    </p:animEffect>
                                  </p:childTnLst>
                                </p:cTn>
                              </p:par>
                              <p:par>
                                <p:cTn id="1453" presetID="31" presetClass="entr" presetSubtype="0" fill="hold" nodeType="withEffect">
                                  <p:stCondLst>
                                    <p:cond delay="500"/>
                                  </p:stCondLst>
                                  <p:childTnLst>
                                    <p:set>
                                      <p:cBhvr>
                                        <p:cTn id="1454" dur="1" fill="hold">
                                          <p:stCondLst>
                                            <p:cond delay="0"/>
                                          </p:stCondLst>
                                        </p:cTn>
                                        <p:tgtEl>
                                          <p:spTgt spid="1527"/>
                                        </p:tgtEl>
                                        <p:attrNameLst>
                                          <p:attrName>style.visibility</p:attrName>
                                        </p:attrNameLst>
                                      </p:cBhvr>
                                      <p:to>
                                        <p:strVal val="visible"/>
                                      </p:to>
                                    </p:set>
                                    <p:anim calcmode="lin" valueType="num">
                                      <p:cBhvr>
                                        <p:cTn id="1455" dur="750" fill="hold"/>
                                        <p:tgtEl>
                                          <p:spTgt spid="1527"/>
                                        </p:tgtEl>
                                        <p:attrNameLst>
                                          <p:attrName>ppt_w</p:attrName>
                                        </p:attrNameLst>
                                      </p:cBhvr>
                                      <p:tavLst>
                                        <p:tav tm="0">
                                          <p:val>
                                            <p:fltVal val="0"/>
                                          </p:val>
                                        </p:tav>
                                        <p:tav tm="100000">
                                          <p:val>
                                            <p:strVal val="#ppt_w"/>
                                          </p:val>
                                        </p:tav>
                                      </p:tavLst>
                                    </p:anim>
                                    <p:anim calcmode="lin" valueType="num">
                                      <p:cBhvr>
                                        <p:cTn id="1456" dur="750" fill="hold"/>
                                        <p:tgtEl>
                                          <p:spTgt spid="1527"/>
                                        </p:tgtEl>
                                        <p:attrNameLst>
                                          <p:attrName>ppt_h</p:attrName>
                                        </p:attrNameLst>
                                      </p:cBhvr>
                                      <p:tavLst>
                                        <p:tav tm="0">
                                          <p:val>
                                            <p:fltVal val="0"/>
                                          </p:val>
                                        </p:tav>
                                        <p:tav tm="100000">
                                          <p:val>
                                            <p:strVal val="#ppt_h"/>
                                          </p:val>
                                        </p:tav>
                                      </p:tavLst>
                                    </p:anim>
                                    <p:anim calcmode="lin" valueType="num">
                                      <p:cBhvr>
                                        <p:cTn id="1457" dur="750" fill="hold"/>
                                        <p:tgtEl>
                                          <p:spTgt spid="1527"/>
                                        </p:tgtEl>
                                        <p:attrNameLst>
                                          <p:attrName>style.rotation</p:attrName>
                                        </p:attrNameLst>
                                      </p:cBhvr>
                                      <p:tavLst>
                                        <p:tav tm="0">
                                          <p:val>
                                            <p:fltVal val="90"/>
                                          </p:val>
                                        </p:tav>
                                        <p:tav tm="100000">
                                          <p:val>
                                            <p:fltVal val="0"/>
                                          </p:val>
                                        </p:tav>
                                      </p:tavLst>
                                    </p:anim>
                                    <p:animEffect transition="in" filter="fade">
                                      <p:cBhvr>
                                        <p:cTn id="1458" dur="750"/>
                                        <p:tgtEl>
                                          <p:spTgt spid="1527"/>
                                        </p:tgtEl>
                                      </p:cBhvr>
                                    </p:animEffect>
                                  </p:childTnLst>
                                </p:cTn>
                              </p:par>
                              <p:par>
                                <p:cTn id="1459" presetID="31" presetClass="entr" presetSubtype="0" fill="hold" nodeType="withEffect">
                                  <p:stCondLst>
                                    <p:cond delay="500"/>
                                  </p:stCondLst>
                                  <p:childTnLst>
                                    <p:set>
                                      <p:cBhvr>
                                        <p:cTn id="1460" dur="1" fill="hold">
                                          <p:stCondLst>
                                            <p:cond delay="0"/>
                                          </p:stCondLst>
                                        </p:cTn>
                                        <p:tgtEl>
                                          <p:spTgt spid="1528"/>
                                        </p:tgtEl>
                                        <p:attrNameLst>
                                          <p:attrName>style.visibility</p:attrName>
                                        </p:attrNameLst>
                                      </p:cBhvr>
                                      <p:to>
                                        <p:strVal val="visible"/>
                                      </p:to>
                                    </p:set>
                                    <p:anim calcmode="lin" valueType="num">
                                      <p:cBhvr>
                                        <p:cTn id="1461" dur="750" fill="hold"/>
                                        <p:tgtEl>
                                          <p:spTgt spid="1528"/>
                                        </p:tgtEl>
                                        <p:attrNameLst>
                                          <p:attrName>ppt_w</p:attrName>
                                        </p:attrNameLst>
                                      </p:cBhvr>
                                      <p:tavLst>
                                        <p:tav tm="0">
                                          <p:val>
                                            <p:fltVal val="0"/>
                                          </p:val>
                                        </p:tav>
                                        <p:tav tm="100000">
                                          <p:val>
                                            <p:strVal val="#ppt_w"/>
                                          </p:val>
                                        </p:tav>
                                      </p:tavLst>
                                    </p:anim>
                                    <p:anim calcmode="lin" valueType="num">
                                      <p:cBhvr>
                                        <p:cTn id="1462" dur="750" fill="hold"/>
                                        <p:tgtEl>
                                          <p:spTgt spid="1528"/>
                                        </p:tgtEl>
                                        <p:attrNameLst>
                                          <p:attrName>ppt_h</p:attrName>
                                        </p:attrNameLst>
                                      </p:cBhvr>
                                      <p:tavLst>
                                        <p:tav tm="0">
                                          <p:val>
                                            <p:fltVal val="0"/>
                                          </p:val>
                                        </p:tav>
                                        <p:tav tm="100000">
                                          <p:val>
                                            <p:strVal val="#ppt_h"/>
                                          </p:val>
                                        </p:tav>
                                      </p:tavLst>
                                    </p:anim>
                                    <p:anim calcmode="lin" valueType="num">
                                      <p:cBhvr>
                                        <p:cTn id="1463" dur="750" fill="hold"/>
                                        <p:tgtEl>
                                          <p:spTgt spid="1528"/>
                                        </p:tgtEl>
                                        <p:attrNameLst>
                                          <p:attrName>style.rotation</p:attrName>
                                        </p:attrNameLst>
                                      </p:cBhvr>
                                      <p:tavLst>
                                        <p:tav tm="0">
                                          <p:val>
                                            <p:fltVal val="90"/>
                                          </p:val>
                                        </p:tav>
                                        <p:tav tm="100000">
                                          <p:val>
                                            <p:fltVal val="0"/>
                                          </p:val>
                                        </p:tav>
                                      </p:tavLst>
                                    </p:anim>
                                    <p:animEffect transition="in" filter="fade">
                                      <p:cBhvr>
                                        <p:cTn id="1464" dur="750"/>
                                        <p:tgtEl>
                                          <p:spTgt spid="1528"/>
                                        </p:tgtEl>
                                      </p:cBhvr>
                                    </p:animEffect>
                                  </p:childTnLst>
                                </p:cTn>
                              </p:par>
                              <p:par>
                                <p:cTn id="1465" presetID="31" presetClass="entr" presetSubtype="0" fill="hold" nodeType="withEffect">
                                  <p:stCondLst>
                                    <p:cond delay="500"/>
                                  </p:stCondLst>
                                  <p:childTnLst>
                                    <p:set>
                                      <p:cBhvr>
                                        <p:cTn id="1466" dur="1" fill="hold">
                                          <p:stCondLst>
                                            <p:cond delay="0"/>
                                          </p:stCondLst>
                                        </p:cTn>
                                        <p:tgtEl>
                                          <p:spTgt spid="1493"/>
                                        </p:tgtEl>
                                        <p:attrNameLst>
                                          <p:attrName>style.visibility</p:attrName>
                                        </p:attrNameLst>
                                      </p:cBhvr>
                                      <p:to>
                                        <p:strVal val="visible"/>
                                      </p:to>
                                    </p:set>
                                    <p:anim calcmode="lin" valueType="num">
                                      <p:cBhvr>
                                        <p:cTn id="1467" dur="750" fill="hold"/>
                                        <p:tgtEl>
                                          <p:spTgt spid="1493"/>
                                        </p:tgtEl>
                                        <p:attrNameLst>
                                          <p:attrName>ppt_w</p:attrName>
                                        </p:attrNameLst>
                                      </p:cBhvr>
                                      <p:tavLst>
                                        <p:tav tm="0">
                                          <p:val>
                                            <p:fltVal val="0"/>
                                          </p:val>
                                        </p:tav>
                                        <p:tav tm="100000">
                                          <p:val>
                                            <p:strVal val="#ppt_w"/>
                                          </p:val>
                                        </p:tav>
                                      </p:tavLst>
                                    </p:anim>
                                    <p:anim calcmode="lin" valueType="num">
                                      <p:cBhvr>
                                        <p:cTn id="1468" dur="750" fill="hold"/>
                                        <p:tgtEl>
                                          <p:spTgt spid="1493"/>
                                        </p:tgtEl>
                                        <p:attrNameLst>
                                          <p:attrName>ppt_h</p:attrName>
                                        </p:attrNameLst>
                                      </p:cBhvr>
                                      <p:tavLst>
                                        <p:tav tm="0">
                                          <p:val>
                                            <p:fltVal val="0"/>
                                          </p:val>
                                        </p:tav>
                                        <p:tav tm="100000">
                                          <p:val>
                                            <p:strVal val="#ppt_h"/>
                                          </p:val>
                                        </p:tav>
                                      </p:tavLst>
                                    </p:anim>
                                    <p:anim calcmode="lin" valueType="num">
                                      <p:cBhvr>
                                        <p:cTn id="1469" dur="750" fill="hold"/>
                                        <p:tgtEl>
                                          <p:spTgt spid="1493"/>
                                        </p:tgtEl>
                                        <p:attrNameLst>
                                          <p:attrName>style.rotation</p:attrName>
                                        </p:attrNameLst>
                                      </p:cBhvr>
                                      <p:tavLst>
                                        <p:tav tm="0">
                                          <p:val>
                                            <p:fltVal val="90"/>
                                          </p:val>
                                        </p:tav>
                                        <p:tav tm="100000">
                                          <p:val>
                                            <p:fltVal val="0"/>
                                          </p:val>
                                        </p:tav>
                                      </p:tavLst>
                                    </p:anim>
                                    <p:animEffect transition="in" filter="fade">
                                      <p:cBhvr>
                                        <p:cTn id="1470" dur="750"/>
                                        <p:tgtEl>
                                          <p:spTgt spid="1493"/>
                                        </p:tgtEl>
                                      </p:cBhvr>
                                    </p:animEffect>
                                  </p:childTnLst>
                                </p:cTn>
                              </p:par>
                              <p:par>
                                <p:cTn id="1471" presetID="31" presetClass="entr" presetSubtype="0" fill="hold" nodeType="withEffect">
                                  <p:stCondLst>
                                    <p:cond delay="500"/>
                                  </p:stCondLst>
                                  <p:childTnLst>
                                    <p:set>
                                      <p:cBhvr>
                                        <p:cTn id="1472" dur="1" fill="hold">
                                          <p:stCondLst>
                                            <p:cond delay="0"/>
                                          </p:stCondLst>
                                        </p:cTn>
                                        <p:tgtEl>
                                          <p:spTgt spid="1494"/>
                                        </p:tgtEl>
                                        <p:attrNameLst>
                                          <p:attrName>style.visibility</p:attrName>
                                        </p:attrNameLst>
                                      </p:cBhvr>
                                      <p:to>
                                        <p:strVal val="visible"/>
                                      </p:to>
                                    </p:set>
                                    <p:anim calcmode="lin" valueType="num">
                                      <p:cBhvr>
                                        <p:cTn id="1473" dur="750" fill="hold"/>
                                        <p:tgtEl>
                                          <p:spTgt spid="1494"/>
                                        </p:tgtEl>
                                        <p:attrNameLst>
                                          <p:attrName>ppt_w</p:attrName>
                                        </p:attrNameLst>
                                      </p:cBhvr>
                                      <p:tavLst>
                                        <p:tav tm="0">
                                          <p:val>
                                            <p:fltVal val="0"/>
                                          </p:val>
                                        </p:tav>
                                        <p:tav tm="100000">
                                          <p:val>
                                            <p:strVal val="#ppt_w"/>
                                          </p:val>
                                        </p:tav>
                                      </p:tavLst>
                                    </p:anim>
                                    <p:anim calcmode="lin" valueType="num">
                                      <p:cBhvr>
                                        <p:cTn id="1474" dur="750" fill="hold"/>
                                        <p:tgtEl>
                                          <p:spTgt spid="1494"/>
                                        </p:tgtEl>
                                        <p:attrNameLst>
                                          <p:attrName>ppt_h</p:attrName>
                                        </p:attrNameLst>
                                      </p:cBhvr>
                                      <p:tavLst>
                                        <p:tav tm="0">
                                          <p:val>
                                            <p:fltVal val="0"/>
                                          </p:val>
                                        </p:tav>
                                        <p:tav tm="100000">
                                          <p:val>
                                            <p:strVal val="#ppt_h"/>
                                          </p:val>
                                        </p:tav>
                                      </p:tavLst>
                                    </p:anim>
                                    <p:anim calcmode="lin" valueType="num">
                                      <p:cBhvr>
                                        <p:cTn id="1475" dur="750" fill="hold"/>
                                        <p:tgtEl>
                                          <p:spTgt spid="1494"/>
                                        </p:tgtEl>
                                        <p:attrNameLst>
                                          <p:attrName>style.rotation</p:attrName>
                                        </p:attrNameLst>
                                      </p:cBhvr>
                                      <p:tavLst>
                                        <p:tav tm="0">
                                          <p:val>
                                            <p:fltVal val="90"/>
                                          </p:val>
                                        </p:tav>
                                        <p:tav tm="100000">
                                          <p:val>
                                            <p:fltVal val="0"/>
                                          </p:val>
                                        </p:tav>
                                      </p:tavLst>
                                    </p:anim>
                                    <p:animEffect transition="in" filter="fade">
                                      <p:cBhvr>
                                        <p:cTn id="1476" dur="750"/>
                                        <p:tgtEl>
                                          <p:spTgt spid="1494"/>
                                        </p:tgtEl>
                                      </p:cBhvr>
                                    </p:animEffect>
                                  </p:childTnLst>
                                </p:cTn>
                              </p:par>
                              <p:par>
                                <p:cTn id="1477" presetID="31" presetClass="entr" presetSubtype="0" fill="hold" nodeType="withEffect">
                                  <p:stCondLst>
                                    <p:cond delay="500"/>
                                  </p:stCondLst>
                                  <p:childTnLst>
                                    <p:set>
                                      <p:cBhvr>
                                        <p:cTn id="1478" dur="1" fill="hold">
                                          <p:stCondLst>
                                            <p:cond delay="0"/>
                                          </p:stCondLst>
                                        </p:cTn>
                                        <p:tgtEl>
                                          <p:spTgt spid="1495"/>
                                        </p:tgtEl>
                                        <p:attrNameLst>
                                          <p:attrName>style.visibility</p:attrName>
                                        </p:attrNameLst>
                                      </p:cBhvr>
                                      <p:to>
                                        <p:strVal val="visible"/>
                                      </p:to>
                                    </p:set>
                                    <p:anim calcmode="lin" valueType="num">
                                      <p:cBhvr>
                                        <p:cTn id="1479" dur="750" fill="hold"/>
                                        <p:tgtEl>
                                          <p:spTgt spid="1495"/>
                                        </p:tgtEl>
                                        <p:attrNameLst>
                                          <p:attrName>ppt_w</p:attrName>
                                        </p:attrNameLst>
                                      </p:cBhvr>
                                      <p:tavLst>
                                        <p:tav tm="0">
                                          <p:val>
                                            <p:fltVal val="0"/>
                                          </p:val>
                                        </p:tav>
                                        <p:tav tm="100000">
                                          <p:val>
                                            <p:strVal val="#ppt_w"/>
                                          </p:val>
                                        </p:tav>
                                      </p:tavLst>
                                    </p:anim>
                                    <p:anim calcmode="lin" valueType="num">
                                      <p:cBhvr>
                                        <p:cTn id="1480" dur="750" fill="hold"/>
                                        <p:tgtEl>
                                          <p:spTgt spid="1495"/>
                                        </p:tgtEl>
                                        <p:attrNameLst>
                                          <p:attrName>ppt_h</p:attrName>
                                        </p:attrNameLst>
                                      </p:cBhvr>
                                      <p:tavLst>
                                        <p:tav tm="0">
                                          <p:val>
                                            <p:fltVal val="0"/>
                                          </p:val>
                                        </p:tav>
                                        <p:tav tm="100000">
                                          <p:val>
                                            <p:strVal val="#ppt_h"/>
                                          </p:val>
                                        </p:tav>
                                      </p:tavLst>
                                    </p:anim>
                                    <p:anim calcmode="lin" valueType="num">
                                      <p:cBhvr>
                                        <p:cTn id="1481" dur="750" fill="hold"/>
                                        <p:tgtEl>
                                          <p:spTgt spid="1495"/>
                                        </p:tgtEl>
                                        <p:attrNameLst>
                                          <p:attrName>style.rotation</p:attrName>
                                        </p:attrNameLst>
                                      </p:cBhvr>
                                      <p:tavLst>
                                        <p:tav tm="0">
                                          <p:val>
                                            <p:fltVal val="90"/>
                                          </p:val>
                                        </p:tav>
                                        <p:tav tm="100000">
                                          <p:val>
                                            <p:fltVal val="0"/>
                                          </p:val>
                                        </p:tav>
                                      </p:tavLst>
                                    </p:anim>
                                    <p:animEffect transition="in" filter="fade">
                                      <p:cBhvr>
                                        <p:cTn id="1482" dur="750"/>
                                        <p:tgtEl>
                                          <p:spTgt spid="1495"/>
                                        </p:tgtEl>
                                      </p:cBhvr>
                                    </p:animEffect>
                                  </p:childTnLst>
                                </p:cTn>
                              </p:par>
                              <p:par>
                                <p:cTn id="1483" presetID="31" presetClass="entr" presetSubtype="0" fill="hold" nodeType="withEffect">
                                  <p:stCondLst>
                                    <p:cond delay="500"/>
                                  </p:stCondLst>
                                  <p:childTnLst>
                                    <p:set>
                                      <p:cBhvr>
                                        <p:cTn id="1484" dur="1" fill="hold">
                                          <p:stCondLst>
                                            <p:cond delay="0"/>
                                          </p:stCondLst>
                                        </p:cTn>
                                        <p:tgtEl>
                                          <p:spTgt spid="1496"/>
                                        </p:tgtEl>
                                        <p:attrNameLst>
                                          <p:attrName>style.visibility</p:attrName>
                                        </p:attrNameLst>
                                      </p:cBhvr>
                                      <p:to>
                                        <p:strVal val="visible"/>
                                      </p:to>
                                    </p:set>
                                    <p:anim calcmode="lin" valueType="num">
                                      <p:cBhvr>
                                        <p:cTn id="1485" dur="750" fill="hold"/>
                                        <p:tgtEl>
                                          <p:spTgt spid="1496"/>
                                        </p:tgtEl>
                                        <p:attrNameLst>
                                          <p:attrName>ppt_w</p:attrName>
                                        </p:attrNameLst>
                                      </p:cBhvr>
                                      <p:tavLst>
                                        <p:tav tm="0">
                                          <p:val>
                                            <p:fltVal val="0"/>
                                          </p:val>
                                        </p:tav>
                                        <p:tav tm="100000">
                                          <p:val>
                                            <p:strVal val="#ppt_w"/>
                                          </p:val>
                                        </p:tav>
                                      </p:tavLst>
                                    </p:anim>
                                    <p:anim calcmode="lin" valueType="num">
                                      <p:cBhvr>
                                        <p:cTn id="1486" dur="750" fill="hold"/>
                                        <p:tgtEl>
                                          <p:spTgt spid="1496"/>
                                        </p:tgtEl>
                                        <p:attrNameLst>
                                          <p:attrName>ppt_h</p:attrName>
                                        </p:attrNameLst>
                                      </p:cBhvr>
                                      <p:tavLst>
                                        <p:tav tm="0">
                                          <p:val>
                                            <p:fltVal val="0"/>
                                          </p:val>
                                        </p:tav>
                                        <p:tav tm="100000">
                                          <p:val>
                                            <p:strVal val="#ppt_h"/>
                                          </p:val>
                                        </p:tav>
                                      </p:tavLst>
                                    </p:anim>
                                    <p:anim calcmode="lin" valueType="num">
                                      <p:cBhvr>
                                        <p:cTn id="1487" dur="750" fill="hold"/>
                                        <p:tgtEl>
                                          <p:spTgt spid="1496"/>
                                        </p:tgtEl>
                                        <p:attrNameLst>
                                          <p:attrName>style.rotation</p:attrName>
                                        </p:attrNameLst>
                                      </p:cBhvr>
                                      <p:tavLst>
                                        <p:tav tm="0">
                                          <p:val>
                                            <p:fltVal val="90"/>
                                          </p:val>
                                        </p:tav>
                                        <p:tav tm="100000">
                                          <p:val>
                                            <p:fltVal val="0"/>
                                          </p:val>
                                        </p:tav>
                                      </p:tavLst>
                                    </p:anim>
                                    <p:animEffect transition="in" filter="fade">
                                      <p:cBhvr>
                                        <p:cTn id="1488" dur="750"/>
                                        <p:tgtEl>
                                          <p:spTgt spid="1496"/>
                                        </p:tgtEl>
                                      </p:cBhvr>
                                    </p:animEffect>
                                  </p:childTnLst>
                                </p:cTn>
                              </p:par>
                              <p:par>
                                <p:cTn id="1489" presetID="31" presetClass="entr" presetSubtype="0" fill="hold" nodeType="withEffect">
                                  <p:stCondLst>
                                    <p:cond delay="500"/>
                                  </p:stCondLst>
                                  <p:childTnLst>
                                    <p:set>
                                      <p:cBhvr>
                                        <p:cTn id="1490" dur="1" fill="hold">
                                          <p:stCondLst>
                                            <p:cond delay="0"/>
                                          </p:stCondLst>
                                        </p:cTn>
                                        <p:tgtEl>
                                          <p:spTgt spid="1497"/>
                                        </p:tgtEl>
                                        <p:attrNameLst>
                                          <p:attrName>style.visibility</p:attrName>
                                        </p:attrNameLst>
                                      </p:cBhvr>
                                      <p:to>
                                        <p:strVal val="visible"/>
                                      </p:to>
                                    </p:set>
                                    <p:anim calcmode="lin" valueType="num">
                                      <p:cBhvr>
                                        <p:cTn id="1491" dur="750" fill="hold"/>
                                        <p:tgtEl>
                                          <p:spTgt spid="1497"/>
                                        </p:tgtEl>
                                        <p:attrNameLst>
                                          <p:attrName>ppt_w</p:attrName>
                                        </p:attrNameLst>
                                      </p:cBhvr>
                                      <p:tavLst>
                                        <p:tav tm="0">
                                          <p:val>
                                            <p:fltVal val="0"/>
                                          </p:val>
                                        </p:tav>
                                        <p:tav tm="100000">
                                          <p:val>
                                            <p:strVal val="#ppt_w"/>
                                          </p:val>
                                        </p:tav>
                                      </p:tavLst>
                                    </p:anim>
                                    <p:anim calcmode="lin" valueType="num">
                                      <p:cBhvr>
                                        <p:cTn id="1492" dur="750" fill="hold"/>
                                        <p:tgtEl>
                                          <p:spTgt spid="1497"/>
                                        </p:tgtEl>
                                        <p:attrNameLst>
                                          <p:attrName>ppt_h</p:attrName>
                                        </p:attrNameLst>
                                      </p:cBhvr>
                                      <p:tavLst>
                                        <p:tav tm="0">
                                          <p:val>
                                            <p:fltVal val="0"/>
                                          </p:val>
                                        </p:tav>
                                        <p:tav tm="100000">
                                          <p:val>
                                            <p:strVal val="#ppt_h"/>
                                          </p:val>
                                        </p:tav>
                                      </p:tavLst>
                                    </p:anim>
                                    <p:anim calcmode="lin" valueType="num">
                                      <p:cBhvr>
                                        <p:cTn id="1493" dur="750" fill="hold"/>
                                        <p:tgtEl>
                                          <p:spTgt spid="1497"/>
                                        </p:tgtEl>
                                        <p:attrNameLst>
                                          <p:attrName>style.rotation</p:attrName>
                                        </p:attrNameLst>
                                      </p:cBhvr>
                                      <p:tavLst>
                                        <p:tav tm="0">
                                          <p:val>
                                            <p:fltVal val="90"/>
                                          </p:val>
                                        </p:tav>
                                        <p:tav tm="100000">
                                          <p:val>
                                            <p:fltVal val="0"/>
                                          </p:val>
                                        </p:tav>
                                      </p:tavLst>
                                    </p:anim>
                                    <p:animEffect transition="in" filter="fade">
                                      <p:cBhvr>
                                        <p:cTn id="1494" dur="750"/>
                                        <p:tgtEl>
                                          <p:spTgt spid="1497"/>
                                        </p:tgtEl>
                                      </p:cBhvr>
                                    </p:animEffect>
                                  </p:childTnLst>
                                </p:cTn>
                              </p:par>
                              <p:par>
                                <p:cTn id="1495" presetID="31" presetClass="entr" presetSubtype="0" fill="hold" nodeType="withEffect">
                                  <p:stCondLst>
                                    <p:cond delay="500"/>
                                  </p:stCondLst>
                                  <p:childTnLst>
                                    <p:set>
                                      <p:cBhvr>
                                        <p:cTn id="1496" dur="1" fill="hold">
                                          <p:stCondLst>
                                            <p:cond delay="0"/>
                                          </p:stCondLst>
                                        </p:cTn>
                                        <p:tgtEl>
                                          <p:spTgt spid="1498"/>
                                        </p:tgtEl>
                                        <p:attrNameLst>
                                          <p:attrName>style.visibility</p:attrName>
                                        </p:attrNameLst>
                                      </p:cBhvr>
                                      <p:to>
                                        <p:strVal val="visible"/>
                                      </p:to>
                                    </p:set>
                                    <p:anim calcmode="lin" valueType="num">
                                      <p:cBhvr>
                                        <p:cTn id="1497" dur="750" fill="hold"/>
                                        <p:tgtEl>
                                          <p:spTgt spid="1498"/>
                                        </p:tgtEl>
                                        <p:attrNameLst>
                                          <p:attrName>ppt_w</p:attrName>
                                        </p:attrNameLst>
                                      </p:cBhvr>
                                      <p:tavLst>
                                        <p:tav tm="0">
                                          <p:val>
                                            <p:fltVal val="0"/>
                                          </p:val>
                                        </p:tav>
                                        <p:tav tm="100000">
                                          <p:val>
                                            <p:strVal val="#ppt_w"/>
                                          </p:val>
                                        </p:tav>
                                      </p:tavLst>
                                    </p:anim>
                                    <p:anim calcmode="lin" valueType="num">
                                      <p:cBhvr>
                                        <p:cTn id="1498" dur="750" fill="hold"/>
                                        <p:tgtEl>
                                          <p:spTgt spid="1498"/>
                                        </p:tgtEl>
                                        <p:attrNameLst>
                                          <p:attrName>ppt_h</p:attrName>
                                        </p:attrNameLst>
                                      </p:cBhvr>
                                      <p:tavLst>
                                        <p:tav tm="0">
                                          <p:val>
                                            <p:fltVal val="0"/>
                                          </p:val>
                                        </p:tav>
                                        <p:tav tm="100000">
                                          <p:val>
                                            <p:strVal val="#ppt_h"/>
                                          </p:val>
                                        </p:tav>
                                      </p:tavLst>
                                    </p:anim>
                                    <p:anim calcmode="lin" valueType="num">
                                      <p:cBhvr>
                                        <p:cTn id="1499" dur="750" fill="hold"/>
                                        <p:tgtEl>
                                          <p:spTgt spid="1498"/>
                                        </p:tgtEl>
                                        <p:attrNameLst>
                                          <p:attrName>style.rotation</p:attrName>
                                        </p:attrNameLst>
                                      </p:cBhvr>
                                      <p:tavLst>
                                        <p:tav tm="0">
                                          <p:val>
                                            <p:fltVal val="90"/>
                                          </p:val>
                                        </p:tav>
                                        <p:tav tm="100000">
                                          <p:val>
                                            <p:fltVal val="0"/>
                                          </p:val>
                                        </p:tav>
                                      </p:tavLst>
                                    </p:anim>
                                    <p:animEffect transition="in" filter="fade">
                                      <p:cBhvr>
                                        <p:cTn id="1500" dur="750"/>
                                        <p:tgtEl>
                                          <p:spTgt spid="1498"/>
                                        </p:tgtEl>
                                      </p:cBhvr>
                                    </p:animEffect>
                                  </p:childTnLst>
                                </p:cTn>
                              </p:par>
                              <p:par>
                                <p:cTn id="1501" presetID="31" presetClass="entr" presetSubtype="0" fill="hold" nodeType="withEffect">
                                  <p:stCondLst>
                                    <p:cond delay="500"/>
                                  </p:stCondLst>
                                  <p:childTnLst>
                                    <p:set>
                                      <p:cBhvr>
                                        <p:cTn id="1502" dur="1" fill="hold">
                                          <p:stCondLst>
                                            <p:cond delay="0"/>
                                          </p:stCondLst>
                                        </p:cTn>
                                        <p:tgtEl>
                                          <p:spTgt spid="1499"/>
                                        </p:tgtEl>
                                        <p:attrNameLst>
                                          <p:attrName>style.visibility</p:attrName>
                                        </p:attrNameLst>
                                      </p:cBhvr>
                                      <p:to>
                                        <p:strVal val="visible"/>
                                      </p:to>
                                    </p:set>
                                    <p:anim calcmode="lin" valueType="num">
                                      <p:cBhvr>
                                        <p:cTn id="1503" dur="750" fill="hold"/>
                                        <p:tgtEl>
                                          <p:spTgt spid="1499"/>
                                        </p:tgtEl>
                                        <p:attrNameLst>
                                          <p:attrName>ppt_w</p:attrName>
                                        </p:attrNameLst>
                                      </p:cBhvr>
                                      <p:tavLst>
                                        <p:tav tm="0">
                                          <p:val>
                                            <p:fltVal val="0"/>
                                          </p:val>
                                        </p:tav>
                                        <p:tav tm="100000">
                                          <p:val>
                                            <p:strVal val="#ppt_w"/>
                                          </p:val>
                                        </p:tav>
                                      </p:tavLst>
                                    </p:anim>
                                    <p:anim calcmode="lin" valueType="num">
                                      <p:cBhvr>
                                        <p:cTn id="1504" dur="750" fill="hold"/>
                                        <p:tgtEl>
                                          <p:spTgt spid="1499"/>
                                        </p:tgtEl>
                                        <p:attrNameLst>
                                          <p:attrName>ppt_h</p:attrName>
                                        </p:attrNameLst>
                                      </p:cBhvr>
                                      <p:tavLst>
                                        <p:tav tm="0">
                                          <p:val>
                                            <p:fltVal val="0"/>
                                          </p:val>
                                        </p:tav>
                                        <p:tav tm="100000">
                                          <p:val>
                                            <p:strVal val="#ppt_h"/>
                                          </p:val>
                                        </p:tav>
                                      </p:tavLst>
                                    </p:anim>
                                    <p:anim calcmode="lin" valueType="num">
                                      <p:cBhvr>
                                        <p:cTn id="1505" dur="750" fill="hold"/>
                                        <p:tgtEl>
                                          <p:spTgt spid="1499"/>
                                        </p:tgtEl>
                                        <p:attrNameLst>
                                          <p:attrName>style.rotation</p:attrName>
                                        </p:attrNameLst>
                                      </p:cBhvr>
                                      <p:tavLst>
                                        <p:tav tm="0">
                                          <p:val>
                                            <p:fltVal val="90"/>
                                          </p:val>
                                        </p:tav>
                                        <p:tav tm="100000">
                                          <p:val>
                                            <p:fltVal val="0"/>
                                          </p:val>
                                        </p:tav>
                                      </p:tavLst>
                                    </p:anim>
                                    <p:animEffect transition="in" filter="fade">
                                      <p:cBhvr>
                                        <p:cTn id="1506" dur="750"/>
                                        <p:tgtEl>
                                          <p:spTgt spid="1499"/>
                                        </p:tgtEl>
                                      </p:cBhvr>
                                    </p:animEffect>
                                  </p:childTnLst>
                                </p:cTn>
                              </p:par>
                              <p:par>
                                <p:cTn id="1507" presetID="31" presetClass="entr" presetSubtype="0" fill="hold" nodeType="withEffect">
                                  <p:stCondLst>
                                    <p:cond delay="500"/>
                                  </p:stCondLst>
                                  <p:childTnLst>
                                    <p:set>
                                      <p:cBhvr>
                                        <p:cTn id="1508" dur="1" fill="hold">
                                          <p:stCondLst>
                                            <p:cond delay="0"/>
                                          </p:stCondLst>
                                        </p:cTn>
                                        <p:tgtEl>
                                          <p:spTgt spid="1500"/>
                                        </p:tgtEl>
                                        <p:attrNameLst>
                                          <p:attrName>style.visibility</p:attrName>
                                        </p:attrNameLst>
                                      </p:cBhvr>
                                      <p:to>
                                        <p:strVal val="visible"/>
                                      </p:to>
                                    </p:set>
                                    <p:anim calcmode="lin" valueType="num">
                                      <p:cBhvr>
                                        <p:cTn id="1509" dur="750" fill="hold"/>
                                        <p:tgtEl>
                                          <p:spTgt spid="1500"/>
                                        </p:tgtEl>
                                        <p:attrNameLst>
                                          <p:attrName>ppt_w</p:attrName>
                                        </p:attrNameLst>
                                      </p:cBhvr>
                                      <p:tavLst>
                                        <p:tav tm="0">
                                          <p:val>
                                            <p:fltVal val="0"/>
                                          </p:val>
                                        </p:tav>
                                        <p:tav tm="100000">
                                          <p:val>
                                            <p:strVal val="#ppt_w"/>
                                          </p:val>
                                        </p:tav>
                                      </p:tavLst>
                                    </p:anim>
                                    <p:anim calcmode="lin" valueType="num">
                                      <p:cBhvr>
                                        <p:cTn id="1510" dur="750" fill="hold"/>
                                        <p:tgtEl>
                                          <p:spTgt spid="1500"/>
                                        </p:tgtEl>
                                        <p:attrNameLst>
                                          <p:attrName>ppt_h</p:attrName>
                                        </p:attrNameLst>
                                      </p:cBhvr>
                                      <p:tavLst>
                                        <p:tav tm="0">
                                          <p:val>
                                            <p:fltVal val="0"/>
                                          </p:val>
                                        </p:tav>
                                        <p:tav tm="100000">
                                          <p:val>
                                            <p:strVal val="#ppt_h"/>
                                          </p:val>
                                        </p:tav>
                                      </p:tavLst>
                                    </p:anim>
                                    <p:anim calcmode="lin" valueType="num">
                                      <p:cBhvr>
                                        <p:cTn id="1511" dur="750" fill="hold"/>
                                        <p:tgtEl>
                                          <p:spTgt spid="1500"/>
                                        </p:tgtEl>
                                        <p:attrNameLst>
                                          <p:attrName>style.rotation</p:attrName>
                                        </p:attrNameLst>
                                      </p:cBhvr>
                                      <p:tavLst>
                                        <p:tav tm="0">
                                          <p:val>
                                            <p:fltVal val="90"/>
                                          </p:val>
                                        </p:tav>
                                        <p:tav tm="100000">
                                          <p:val>
                                            <p:fltVal val="0"/>
                                          </p:val>
                                        </p:tav>
                                      </p:tavLst>
                                    </p:anim>
                                    <p:animEffect transition="in" filter="fade">
                                      <p:cBhvr>
                                        <p:cTn id="1512" dur="750"/>
                                        <p:tgtEl>
                                          <p:spTgt spid="1500"/>
                                        </p:tgtEl>
                                      </p:cBhvr>
                                    </p:animEffect>
                                  </p:childTnLst>
                                </p:cTn>
                              </p:par>
                              <p:par>
                                <p:cTn id="1513" presetID="31" presetClass="entr" presetSubtype="0" fill="hold" nodeType="withEffect">
                                  <p:stCondLst>
                                    <p:cond delay="500"/>
                                  </p:stCondLst>
                                  <p:childTnLst>
                                    <p:set>
                                      <p:cBhvr>
                                        <p:cTn id="1514" dur="1" fill="hold">
                                          <p:stCondLst>
                                            <p:cond delay="0"/>
                                          </p:stCondLst>
                                        </p:cTn>
                                        <p:tgtEl>
                                          <p:spTgt spid="1501"/>
                                        </p:tgtEl>
                                        <p:attrNameLst>
                                          <p:attrName>style.visibility</p:attrName>
                                        </p:attrNameLst>
                                      </p:cBhvr>
                                      <p:to>
                                        <p:strVal val="visible"/>
                                      </p:to>
                                    </p:set>
                                    <p:anim calcmode="lin" valueType="num">
                                      <p:cBhvr>
                                        <p:cTn id="1515" dur="750" fill="hold"/>
                                        <p:tgtEl>
                                          <p:spTgt spid="1501"/>
                                        </p:tgtEl>
                                        <p:attrNameLst>
                                          <p:attrName>ppt_w</p:attrName>
                                        </p:attrNameLst>
                                      </p:cBhvr>
                                      <p:tavLst>
                                        <p:tav tm="0">
                                          <p:val>
                                            <p:fltVal val="0"/>
                                          </p:val>
                                        </p:tav>
                                        <p:tav tm="100000">
                                          <p:val>
                                            <p:strVal val="#ppt_w"/>
                                          </p:val>
                                        </p:tav>
                                      </p:tavLst>
                                    </p:anim>
                                    <p:anim calcmode="lin" valueType="num">
                                      <p:cBhvr>
                                        <p:cTn id="1516" dur="750" fill="hold"/>
                                        <p:tgtEl>
                                          <p:spTgt spid="1501"/>
                                        </p:tgtEl>
                                        <p:attrNameLst>
                                          <p:attrName>ppt_h</p:attrName>
                                        </p:attrNameLst>
                                      </p:cBhvr>
                                      <p:tavLst>
                                        <p:tav tm="0">
                                          <p:val>
                                            <p:fltVal val="0"/>
                                          </p:val>
                                        </p:tav>
                                        <p:tav tm="100000">
                                          <p:val>
                                            <p:strVal val="#ppt_h"/>
                                          </p:val>
                                        </p:tav>
                                      </p:tavLst>
                                    </p:anim>
                                    <p:anim calcmode="lin" valueType="num">
                                      <p:cBhvr>
                                        <p:cTn id="1517" dur="750" fill="hold"/>
                                        <p:tgtEl>
                                          <p:spTgt spid="1501"/>
                                        </p:tgtEl>
                                        <p:attrNameLst>
                                          <p:attrName>style.rotation</p:attrName>
                                        </p:attrNameLst>
                                      </p:cBhvr>
                                      <p:tavLst>
                                        <p:tav tm="0">
                                          <p:val>
                                            <p:fltVal val="90"/>
                                          </p:val>
                                        </p:tav>
                                        <p:tav tm="100000">
                                          <p:val>
                                            <p:fltVal val="0"/>
                                          </p:val>
                                        </p:tav>
                                      </p:tavLst>
                                    </p:anim>
                                    <p:animEffect transition="in" filter="fade">
                                      <p:cBhvr>
                                        <p:cTn id="1518" dur="750"/>
                                        <p:tgtEl>
                                          <p:spTgt spid="1501"/>
                                        </p:tgtEl>
                                      </p:cBhvr>
                                    </p:animEffect>
                                  </p:childTnLst>
                                </p:cTn>
                              </p:par>
                              <p:par>
                                <p:cTn id="1519" presetID="31" presetClass="entr" presetSubtype="0" fill="hold" nodeType="withEffect">
                                  <p:stCondLst>
                                    <p:cond delay="500"/>
                                  </p:stCondLst>
                                  <p:childTnLst>
                                    <p:set>
                                      <p:cBhvr>
                                        <p:cTn id="1520" dur="1" fill="hold">
                                          <p:stCondLst>
                                            <p:cond delay="0"/>
                                          </p:stCondLst>
                                        </p:cTn>
                                        <p:tgtEl>
                                          <p:spTgt spid="1466"/>
                                        </p:tgtEl>
                                        <p:attrNameLst>
                                          <p:attrName>style.visibility</p:attrName>
                                        </p:attrNameLst>
                                      </p:cBhvr>
                                      <p:to>
                                        <p:strVal val="visible"/>
                                      </p:to>
                                    </p:set>
                                    <p:anim calcmode="lin" valueType="num">
                                      <p:cBhvr>
                                        <p:cTn id="1521" dur="750" fill="hold"/>
                                        <p:tgtEl>
                                          <p:spTgt spid="1466"/>
                                        </p:tgtEl>
                                        <p:attrNameLst>
                                          <p:attrName>ppt_w</p:attrName>
                                        </p:attrNameLst>
                                      </p:cBhvr>
                                      <p:tavLst>
                                        <p:tav tm="0">
                                          <p:val>
                                            <p:fltVal val="0"/>
                                          </p:val>
                                        </p:tav>
                                        <p:tav tm="100000">
                                          <p:val>
                                            <p:strVal val="#ppt_w"/>
                                          </p:val>
                                        </p:tav>
                                      </p:tavLst>
                                    </p:anim>
                                    <p:anim calcmode="lin" valueType="num">
                                      <p:cBhvr>
                                        <p:cTn id="1522" dur="750" fill="hold"/>
                                        <p:tgtEl>
                                          <p:spTgt spid="1466"/>
                                        </p:tgtEl>
                                        <p:attrNameLst>
                                          <p:attrName>ppt_h</p:attrName>
                                        </p:attrNameLst>
                                      </p:cBhvr>
                                      <p:tavLst>
                                        <p:tav tm="0">
                                          <p:val>
                                            <p:fltVal val="0"/>
                                          </p:val>
                                        </p:tav>
                                        <p:tav tm="100000">
                                          <p:val>
                                            <p:strVal val="#ppt_h"/>
                                          </p:val>
                                        </p:tav>
                                      </p:tavLst>
                                    </p:anim>
                                    <p:anim calcmode="lin" valueType="num">
                                      <p:cBhvr>
                                        <p:cTn id="1523" dur="750" fill="hold"/>
                                        <p:tgtEl>
                                          <p:spTgt spid="1466"/>
                                        </p:tgtEl>
                                        <p:attrNameLst>
                                          <p:attrName>style.rotation</p:attrName>
                                        </p:attrNameLst>
                                      </p:cBhvr>
                                      <p:tavLst>
                                        <p:tav tm="0">
                                          <p:val>
                                            <p:fltVal val="90"/>
                                          </p:val>
                                        </p:tav>
                                        <p:tav tm="100000">
                                          <p:val>
                                            <p:fltVal val="0"/>
                                          </p:val>
                                        </p:tav>
                                      </p:tavLst>
                                    </p:anim>
                                    <p:animEffect transition="in" filter="fade">
                                      <p:cBhvr>
                                        <p:cTn id="1524" dur="750"/>
                                        <p:tgtEl>
                                          <p:spTgt spid="1466"/>
                                        </p:tgtEl>
                                      </p:cBhvr>
                                    </p:animEffect>
                                  </p:childTnLst>
                                </p:cTn>
                              </p:par>
                              <p:par>
                                <p:cTn id="1525" presetID="31" presetClass="entr" presetSubtype="0" fill="hold" nodeType="withEffect">
                                  <p:stCondLst>
                                    <p:cond delay="500"/>
                                  </p:stCondLst>
                                  <p:childTnLst>
                                    <p:set>
                                      <p:cBhvr>
                                        <p:cTn id="1526" dur="1" fill="hold">
                                          <p:stCondLst>
                                            <p:cond delay="0"/>
                                          </p:stCondLst>
                                        </p:cTn>
                                        <p:tgtEl>
                                          <p:spTgt spid="1467"/>
                                        </p:tgtEl>
                                        <p:attrNameLst>
                                          <p:attrName>style.visibility</p:attrName>
                                        </p:attrNameLst>
                                      </p:cBhvr>
                                      <p:to>
                                        <p:strVal val="visible"/>
                                      </p:to>
                                    </p:set>
                                    <p:anim calcmode="lin" valueType="num">
                                      <p:cBhvr>
                                        <p:cTn id="1527" dur="750" fill="hold"/>
                                        <p:tgtEl>
                                          <p:spTgt spid="1467"/>
                                        </p:tgtEl>
                                        <p:attrNameLst>
                                          <p:attrName>ppt_w</p:attrName>
                                        </p:attrNameLst>
                                      </p:cBhvr>
                                      <p:tavLst>
                                        <p:tav tm="0">
                                          <p:val>
                                            <p:fltVal val="0"/>
                                          </p:val>
                                        </p:tav>
                                        <p:tav tm="100000">
                                          <p:val>
                                            <p:strVal val="#ppt_w"/>
                                          </p:val>
                                        </p:tav>
                                      </p:tavLst>
                                    </p:anim>
                                    <p:anim calcmode="lin" valueType="num">
                                      <p:cBhvr>
                                        <p:cTn id="1528" dur="750" fill="hold"/>
                                        <p:tgtEl>
                                          <p:spTgt spid="1467"/>
                                        </p:tgtEl>
                                        <p:attrNameLst>
                                          <p:attrName>ppt_h</p:attrName>
                                        </p:attrNameLst>
                                      </p:cBhvr>
                                      <p:tavLst>
                                        <p:tav tm="0">
                                          <p:val>
                                            <p:fltVal val="0"/>
                                          </p:val>
                                        </p:tav>
                                        <p:tav tm="100000">
                                          <p:val>
                                            <p:strVal val="#ppt_h"/>
                                          </p:val>
                                        </p:tav>
                                      </p:tavLst>
                                    </p:anim>
                                    <p:anim calcmode="lin" valueType="num">
                                      <p:cBhvr>
                                        <p:cTn id="1529" dur="750" fill="hold"/>
                                        <p:tgtEl>
                                          <p:spTgt spid="1467"/>
                                        </p:tgtEl>
                                        <p:attrNameLst>
                                          <p:attrName>style.rotation</p:attrName>
                                        </p:attrNameLst>
                                      </p:cBhvr>
                                      <p:tavLst>
                                        <p:tav tm="0">
                                          <p:val>
                                            <p:fltVal val="90"/>
                                          </p:val>
                                        </p:tav>
                                        <p:tav tm="100000">
                                          <p:val>
                                            <p:fltVal val="0"/>
                                          </p:val>
                                        </p:tav>
                                      </p:tavLst>
                                    </p:anim>
                                    <p:animEffect transition="in" filter="fade">
                                      <p:cBhvr>
                                        <p:cTn id="1530" dur="750"/>
                                        <p:tgtEl>
                                          <p:spTgt spid="1467"/>
                                        </p:tgtEl>
                                      </p:cBhvr>
                                    </p:animEffect>
                                  </p:childTnLst>
                                </p:cTn>
                              </p:par>
                              <p:par>
                                <p:cTn id="1531" presetID="31" presetClass="entr" presetSubtype="0" fill="hold" nodeType="withEffect">
                                  <p:stCondLst>
                                    <p:cond delay="500"/>
                                  </p:stCondLst>
                                  <p:childTnLst>
                                    <p:set>
                                      <p:cBhvr>
                                        <p:cTn id="1532" dur="1" fill="hold">
                                          <p:stCondLst>
                                            <p:cond delay="0"/>
                                          </p:stCondLst>
                                        </p:cTn>
                                        <p:tgtEl>
                                          <p:spTgt spid="1468"/>
                                        </p:tgtEl>
                                        <p:attrNameLst>
                                          <p:attrName>style.visibility</p:attrName>
                                        </p:attrNameLst>
                                      </p:cBhvr>
                                      <p:to>
                                        <p:strVal val="visible"/>
                                      </p:to>
                                    </p:set>
                                    <p:anim calcmode="lin" valueType="num">
                                      <p:cBhvr>
                                        <p:cTn id="1533" dur="750" fill="hold"/>
                                        <p:tgtEl>
                                          <p:spTgt spid="1468"/>
                                        </p:tgtEl>
                                        <p:attrNameLst>
                                          <p:attrName>ppt_w</p:attrName>
                                        </p:attrNameLst>
                                      </p:cBhvr>
                                      <p:tavLst>
                                        <p:tav tm="0">
                                          <p:val>
                                            <p:fltVal val="0"/>
                                          </p:val>
                                        </p:tav>
                                        <p:tav tm="100000">
                                          <p:val>
                                            <p:strVal val="#ppt_w"/>
                                          </p:val>
                                        </p:tav>
                                      </p:tavLst>
                                    </p:anim>
                                    <p:anim calcmode="lin" valueType="num">
                                      <p:cBhvr>
                                        <p:cTn id="1534" dur="750" fill="hold"/>
                                        <p:tgtEl>
                                          <p:spTgt spid="1468"/>
                                        </p:tgtEl>
                                        <p:attrNameLst>
                                          <p:attrName>ppt_h</p:attrName>
                                        </p:attrNameLst>
                                      </p:cBhvr>
                                      <p:tavLst>
                                        <p:tav tm="0">
                                          <p:val>
                                            <p:fltVal val="0"/>
                                          </p:val>
                                        </p:tav>
                                        <p:tav tm="100000">
                                          <p:val>
                                            <p:strVal val="#ppt_h"/>
                                          </p:val>
                                        </p:tav>
                                      </p:tavLst>
                                    </p:anim>
                                    <p:anim calcmode="lin" valueType="num">
                                      <p:cBhvr>
                                        <p:cTn id="1535" dur="750" fill="hold"/>
                                        <p:tgtEl>
                                          <p:spTgt spid="1468"/>
                                        </p:tgtEl>
                                        <p:attrNameLst>
                                          <p:attrName>style.rotation</p:attrName>
                                        </p:attrNameLst>
                                      </p:cBhvr>
                                      <p:tavLst>
                                        <p:tav tm="0">
                                          <p:val>
                                            <p:fltVal val="90"/>
                                          </p:val>
                                        </p:tav>
                                        <p:tav tm="100000">
                                          <p:val>
                                            <p:fltVal val="0"/>
                                          </p:val>
                                        </p:tav>
                                      </p:tavLst>
                                    </p:anim>
                                    <p:animEffect transition="in" filter="fade">
                                      <p:cBhvr>
                                        <p:cTn id="1536" dur="750"/>
                                        <p:tgtEl>
                                          <p:spTgt spid="1468"/>
                                        </p:tgtEl>
                                      </p:cBhvr>
                                    </p:animEffect>
                                  </p:childTnLst>
                                </p:cTn>
                              </p:par>
                              <p:par>
                                <p:cTn id="1537" presetID="31" presetClass="entr" presetSubtype="0" fill="hold" nodeType="withEffect">
                                  <p:stCondLst>
                                    <p:cond delay="500"/>
                                  </p:stCondLst>
                                  <p:childTnLst>
                                    <p:set>
                                      <p:cBhvr>
                                        <p:cTn id="1538" dur="1" fill="hold">
                                          <p:stCondLst>
                                            <p:cond delay="0"/>
                                          </p:stCondLst>
                                        </p:cTn>
                                        <p:tgtEl>
                                          <p:spTgt spid="1469"/>
                                        </p:tgtEl>
                                        <p:attrNameLst>
                                          <p:attrName>style.visibility</p:attrName>
                                        </p:attrNameLst>
                                      </p:cBhvr>
                                      <p:to>
                                        <p:strVal val="visible"/>
                                      </p:to>
                                    </p:set>
                                    <p:anim calcmode="lin" valueType="num">
                                      <p:cBhvr>
                                        <p:cTn id="1539" dur="750" fill="hold"/>
                                        <p:tgtEl>
                                          <p:spTgt spid="1469"/>
                                        </p:tgtEl>
                                        <p:attrNameLst>
                                          <p:attrName>ppt_w</p:attrName>
                                        </p:attrNameLst>
                                      </p:cBhvr>
                                      <p:tavLst>
                                        <p:tav tm="0">
                                          <p:val>
                                            <p:fltVal val="0"/>
                                          </p:val>
                                        </p:tav>
                                        <p:tav tm="100000">
                                          <p:val>
                                            <p:strVal val="#ppt_w"/>
                                          </p:val>
                                        </p:tav>
                                      </p:tavLst>
                                    </p:anim>
                                    <p:anim calcmode="lin" valueType="num">
                                      <p:cBhvr>
                                        <p:cTn id="1540" dur="750" fill="hold"/>
                                        <p:tgtEl>
                                          <p:spTgt spid="1469"/>
                                        </p:tgtEl>
                                        <p:attrNameLst>
                                          <p:attrName>ppt_h</p:attrName>
                                        </p:attrNameLst>
                                      </p:cBhvr>
                                      <p:tavLst>
                                        <p:tav tm="0">
                                          <p:val>
                                            <p:fltVal val="0"/>
                                          </p:val>
                                        </p:tav>
                                        <p:tav tm="100000">
                                          <p:val>
                                            <p:strVal val="#ppt_h"/>
                                          </p:val>
                                        </p:tav>
                                      </p:tavLst>
                                    </p:anim>
                                    <p:anim calcmode="lin" valueType="num">
                                      <p:cBhvr>
                                        <p:cTn id="1541" dur="750" fill="hold"/>
                                        <p:tgtEl>
                                          <p:spTgt spid="1469"/>
                                        </p:tgtEl>
                                        <p:attrNameLst>
                                          <p:attrName>style.rotation</p:attrName>
                                        </p:attrNameLst>
                                      </p:cBhvr>
                                      <p:tavLst>
                                        <p:tav tm="0">
                                          <p:val>
                                            <p:fltVal val="90"/>
                                          </p:val>
                                        </p:tav>
                                        <p:tav tm="100000">
                                          <p:val>
                                            <p:fltVal val="0"/>
                                          </p:val>
                                        </p:tav>
                                      </p:tavLst>
                                    </p:anim>
                                    <p:animEffect transition="in" filter="fade">
                                      <p:cBhvr>
                                        <p:cTn id="1542" dur="750"/>
                                        <p:tgtEl>
                                          <p:spTgt spid="1469"/>
                                        </p:tgtEl>
                                      </p:cBhvr>
                                    </p:animEffect>
                                  </p:childTnLst>
                                </p:cTn>
                              </p:par>
                              <p:par>
                                <p:cTn id="1543" presetID="31" presetClass="entr" presetSubtype="0" fill="hold" nodeType="withEffect">
                                  <p:stCondLst>
                                    <p:cond delay="500"/>
                                  </p:stCondLst>
                                  <p:childTnLst>
                                    <p:set>
                                      <p:cBhvr>
                                        <p:cTn id="1544" dur="1" fill="hold">
                                          <p:stCondLst>
                                            <p:cond delay="0"/>
                                          </p:stCondLst>
                                        </p:cTn>
                                        <p:tgtEl>
                                          <p:spTgt spid="1470"/>
                                        </p:tgtEl>
                                        <p:attrNameLst>
                                          <p:attrName>style.visibility</p:attrName>
                                        </p:attrNameLst>
                                      </p:cBhvr>
                                      <p:to>
                                        <p:strVal val="visible"/>
                                      </p:to>
                                    </p:set>
                                    <p:anim calcmode="lin" valueType="num">
                                      <p:cBhvr>
                                        <p:cTn id="1545" dur="750" fill="hold"/>
                                        <p:tgtEl>
                                          <p:spTgt spid="1470"/>
                                        </p:tgtEl>
                                        <p:attrNameLst>
                                          <p:attrName>ppt_w</p:attrName>
                                        </p:attrNameLst>
                                      </p:cBhvr>
                                      <p:tavLst>
                                        <p:tav tm="0">
                                          <p:val>
                                            <p:fltVal val="0"/>
                                          </p:val>
                                        </p:tav>
                                        <p:tav tm="100000">
                                          <p:val>
                                            <p:strVal val="#ppt_w"/>
                                          </p:val>
                                        </p:tav>
                                      </p:tavLst>
                                    </p:anim>
                                    <p:anim calcmode="lin" valueType="num">
                                      <p:cBhvr>
                                        <p:cTn id="1546" dur="750" fill="hold"/>
                                        <p:tgtEl>
                                          <p:spTgt spid="1470"/>
                                        </p:tgtEl>
                                        <p:attrNameLst>
                                          <p:attrName>ppt_h</p:attrName>
                                        </p:attrNameLst>
                                      </p:cBhvr>
                                      <p:tavLst>
                                        <p:tav tm="0">
                                          <p:val>
                                            <p:fltVal val="0"/>
                                          </p:val>
                                        </p:tav>
                                        <p:tav tm="100000">
                                          <p:val>
                                            <p:strVal val="#ppt_h"/>
                                          </p:val>
                                        </p:tav>
                                      </p:tavLst>
                                    </p:anim>
                                    <p:anim calcmode="lin" valueType="num">
                                      <p:cBhvr>
                                        <p:cTn id="1547" dur="750" fill="hold"/>
                                        <p:tgtEl>
                                          <p:spTgt spid="1470"/>
                                        </p:tgtEl>
                                        <p:attrNameLst>
                                          <p:attrName>style.rotation</p:attrName>
                                        </p:attrNameLst>
                                      </p:cBhvr>
                                      <p:tavLst>
                                        <p:tav tm="0">
                                          <p:val>
                                            <p:fltVal val="90"/>
                                          </p:val>
                                        </p:tav>
                                        <p:tav tm="100000">
                                          <p:val>
                                            <p:fltVal val="0"/>
                                          </p:val>
                                        </p:tav>
                                      </p:tavLst>
                                    </p:anim>
                                    <p:animEffect transition="in" filter="fade">
                                      <p:cBhvr>
                                        <p:cTn id="1548" dur="750"/>
                                        <p:tgtEl>
                                          <p:spTgt spid="1470"/>
                                        </p:tgtEl>
                                      </p:cBhvr>
                                    </p:animEffect>
                                  </p:childTnLst>
                                </p:cTn>
                              </p:par>
                              <p:par>
                                <p:cTn id="1549" presetID="31" presetClass="entr" presetSubtype="0" fill="hold" nodeType="withEffect">
                                  <p:stCondLst>
                                    <p:cond delay="500"/>
                                  </p:stCondLst>
                                  <p:childTnLst>
                                    <p:set>
                                      <p:cBhvr>
                                        <p:cTn id="1550" dur="1" fill="hold">
                                          <p:stCondLst>
                                            <p:cond delay="0"/>
                                          </p:stCondLst>
                                        </p:cTn>
                                        <p:tgtEl>
                                          <p:spTgt spid="1471"/>
                                        </p:tgtEl>
                                        <p:attrNameLst>
                                          <p:attrName>style.visibility</p:attrName>
                                        </p:attrNameLst>
                                      </p:cBhvr>
                                      <p:to>
                                        <p:strVal val="visible"/>
                                      </p:to>
                                    </p:set>
                                    <p:anim calcmode="lin" valueType="num">
                                      <p:cBhvr>
                                        <p:cTn id="1551" dur="750" fill="hold"/>
                                        <p:tgtEl>
                                          <p:spTgt spid="1471"/>
                                        </p:tgtEl>
                                        <p:attrNameLst>
                                          <p:attrName>ppt_w</p:attrName>
                                        </p:attrNameLst>
                                      </p:cBhvr>
                                      <p:tavLst>
                                        <p:tav tm="0">
                                          <p:val>
                                            <p:fltVal val="0"/>
                                          </p:val>
                                        </p:tav>
                                        <p:tav tm="100000">
                                          <p:val>
                                            <p:strVal val="#ppt_w"/>
                                          </p:val>
                                        </p:tav>
                                      </p:tavLst>
                                    </p:anim>
                                    <p:anim calcmode="lin" valueType="num">
                                      <p:cBhvr>
                                        <p:cTn id="1552" dur="750" fill="hold"/>
                                        <p:tgtEl>
                                          <p:spTgt spid="1471"/>
                                        </p:tgtEl>
                                        <p:attrNameLst>
                                          <p:attrName>ppt_h</p:attrName>
                                        </p:attrNameLst>
                                      </p:cBhvr>
                                      <p:tavLst>
                                        <p:tav tm="0">
                                          <p:val>
                                            <p:fltVal val="0"/>
                                          </p:val>
                                        </p:tav>
                                        <p:tav tm="100000">
                                          <p:val>
                                            <p:strVal val="#ppt_h"/>
                                          </p:val>
                                        </p:tav>
                                      </p:tavLst>
                                    </p:anim>
                                    <p:anim calcmode="lin" valueType="num">
                                      <p:cBhvr>
                                        <p:cTn id="1553" dur="750" fill="hold"/>
                                        <p:tgtEl>
                                          <p:spTgt spid="1471"/>
                                        </p:tgtEl>
                                        <p:attrNameLst>
                                          <p:attrName>style.rotation</p:attrName>
                                        </p:attrNameLst>
                                      </p:cBhvr>
                                      <p:tavLst>
                                        <p:tav tm="0">
                                          <p:val>
                                            <p:fltVal val="90"/>
                                          </p:val>
                                        </p:tav>
                                        <p:tav tm="100000">
                                          <p:val>
                                            <p:fltVal val="0"/>
                                          </p:val>
                                        </p:tav>
                                      </p:tavLst>
                                    </p:anim>
                                    <p:animEffect transition="in" filter="fade">
                                      <p:cBhvr>
                                        <p:cTn id="1554" dur="750"/>
                                        <p:tgtEl>
                                          <p:spTgt spid="1471"/>
                                        </p:tgtEl>
                                      </p:cBhvr>
                                    </p:animEffect>
                                  </p:childTnLst>
                                </p:cTn>
                              </p:par>
                              <p:par>
                                <p:cTn id="1555" presetID="31" presetClass="entr" presetSubtype="0" fill="hold" nodeType="withEffect">
                                  <p:stCondLst>
                                    <p:cond delay="500"/>
                                  </p:stCondLst>
                                  <p:childTnLst>
                                    <p:set>
                                      <p:cBhvr>
                                        <p:cTn id="1556" dur="1" fill="hold">
                                          <p:stCondLst>
                                            <p:cond delay="0"/>
                                          </p:stCondLst>
                                        </p:cTn>
                                        <p:tgtEl>
                                          <p:spTgt spid="1472"/>
                                        </p:tgtEl>
                                        <p:attrNameLst>
                                          <p:attrName>style.visibility</p:attrName>
                                        </p:attrNameLst>
                                      </p:cBhvr>
                                      <p:to>
                                        <p:strVal val="visible"/>
                                      </p:to>
                                    </p:set>
                                    <p:anim calcmode="lin" valueType="num">
                                      <p:cBhvr>
                                        <p:cTn id="1557" dur="750" fill="hold"/>
                                        <p:tgtEl>
                                          <p:spTgt spid="1472"/>
                                        </p:tgtEl>
                                        <p:attrNameLst>
                                          <p:attrName>ppt_w</p:attrName>
                                        </p:attrNameLst>
                                      </p:cBhvr>
                                      <p:tavLst>
                                        <p:tav tm="0">
                                          <p:val>
                                            <p:fltVal val="0"/>
                                          </p:val>
                                        </p:tav>
                                        <p:tav tm="100000">
                                          <p:val>
                                            <p:strVal val="#ppt_w"/>
                                          </p:val>
                                        </p:tav>
                                      </p:tavLst>
                                    </p:anim>
                                    <p:anim calcmode="lin" valueType="num">
                                      <p:cBhvr>
                                        <p:cTn id="1558" dur="750" fill="hold"/>
                                        <p:tgtEl>
                                          <p:spTgt spid="1472"/>
                                        </p:tgtEl>
                                        <p:attrNameLst>
                                          <p:attrName>ppt_h</p:attrName>
                                        </p:attrNameLst>
                                      </p:cBhvr>
                                      <p:tavLst>
                                        <p:tav tm="0">
                                          <p:val>
                                            <p:fltVal val="0"/>
                                          </p:val>
                                        </p:tav>
                                        <p:tav tm="100000">
                                          <p:val>
                                            <p:strVal val="#ppt_h"/>
                                          </p:val>
                                        </p:tav>
                                      </p:tavLst>
                                    </p:anim>
                                    <p:anim calcmode="lin" valueType="num">
                                      <p:cBhvr>
                                        <p:cTn id="1559" dur="750" fill="hold"/>
                                        <p:tgtEl>
                                          <p:spTgt spid="1472"/>
                                        </p:tgtEl>
                                        <p:attrNameLst>
                                          <p:attrName>style.rotation</p:attrName>
                                        </p:attrNameLst>
                                      </p:cBhvr>
                                      <p:tavLst>
                                        <p:tav tm="0">
                                          <p:val>
                                            <p:fltVal val="90"/>
                                          </p:val>
                                        </p:tav>
                                        <p:tav tm="100000">
                                          <p:val>
                                            <p:fltVal val="0"/>
                                          </p:val>
                                        </p:tav>
                                      </p:tavLst>
                                    </p:anim>
                                    <p:animEffect transition="in" filter="fade">
                                      <p:cBhvr>
                                        <p:cTn id="1560" dur="750"/>
                                        <p:tgtEl>
                                          <p:spTgt spid="1472"/>
                                        </p:tgtEl>
                                      </p:cBhvr>
                                    </p:animEffect>
                                  </p:childTnLst>
                                </p:cTn>
                              </p:par>
                              <p:par>
                                <p:cTn id="1561" presetID="31" presetClass="entr" presetSubtype="0" fill="hold" nodeType="withEffect">
                                  <p:stCondLst>
                                    <p:cond delay="500"/>
                                  </p:stCondLst>
                                  <p:childTnLst>
                                    <p:set>
                                      <p:cBhvr>
                                        <p:cTn id="1562" dur="1" fill="hold">
                                          <p:stCondLst>
                                            <p:cond delay="0"/>
                                          </p:stCondLst>
                                        </p:cTn>
                                        <p:tgtEl>
                                          <p:spTgt spid="1473"/>
                                        </p:tgtEl>
                                        <p:attrNameLst>
                                          <p:attrName>style.visibility</p:attrName>
                                        </p:attrNameLst>
                                      </p:cBhvr>
                                      <p:to>
                                        <p:strVal val="visible"/>
                                      </p:to>
                                    </p:set>
                                    <p:anim calcmode="lin" valueType="num">
                                      <p:cBhvr>
                                        <p:cTn id="1563" dur="750" fill="hold"/>
                                        <p:tgtEl>
                                          <p:spTgt spid="1473"/>
                                        </p:tgtEl>
                                        <p:attrNameLst>
                                          <p:attrName>ppt_w</p:attrName>
                                        </p:attrNameLst>
                                      </p:cBhvr>
                                      <p:tavLst>
                                        <p:tav tm="0">
                                          <p:val>
                                            <p:fltVal val="0"/>
                                          </p:val>
                                        </p:tav>
                                        <p:tav tm="100000">
                                          <p:val>
                                            <p:strVal val="#ppt_w"/>
                                          </p:val>
                                        </p:tav>
                                      </p:tavLst>
                                    </p:anim>
                                    <p:anim calcmode="lin" valueType="num">
                                      <p:cBhvr>
                                        <p:cTn id="1564" dur="750" fill="hold"/>
                                        <p:tgtEl>
                                          <p:spTgt spid="1473"/>
                                        </p:tgtEl>
                                        <p:attrNameLst>
                                          <p:attrName>ppt_h</p:attrName>
                                        </p:attrNameLst>
                                      </p:cBhvr>
                                      <p:tavLst>
                                        <p:tav tm="0">
                                          <p:val>
                                            <p:fltVal val="0"/>
                                          </p:val>
                                        </p:tav>
                                        <p:tav tm="100000">
                                          <p:val>
                                            <p:strVal val="#ppt_h"/>
                                          </p:val>
                                        </p:tav>
                                      </p:tavLst>
                                    </p:anim>
                                    <p:anim calcmode="lin" valueType="num">
                                      <p:cBhvr>
                                        <p:cTn id="1565" dur="750" fill="hold"/>
                                        <p:tgtEl>
                                          <p:spTgt spid="1473"/>
                                        </p:tgtEl>
                                        <p:attrNameLst>
                                          <p:attrName>style.rotation</p:attrName>
                                        </p:attrNameLst>
                                      </p:cBhvr>
                                      <p:tavLst>
                                        <p:tav tm="0">
                                          <p:val>
                                            <p:fltVal val="90"/>
                                          </p:val>
                                        </p:tav>
                                        <p:tav tm="100000">
                                          <p:val>
                                            <p:fltVal val="0"/>
                                          </p:val>
                                        </p:tav>
                                      </p:tavLst>
                                    </p:anim>
                                    <p:animEffect transition="in" filter="fade">
                                      <p:cBhvr>
                                        <p:cTn id="1566" dur="750"/>
                                        <p:tgtEl>
                                          <p:spTgt spid="1473"/>
                                        </p:tgtEl>
                                      </p:cBhvr>
                                    </p:animEffect>
                                  </p:childTnLst>
                                </p:cTn>
                              </p:par>
                              <p:par>
                                <p:cTn id="1567" presetID="31" presetClass="entr" presetSubtype="0" fill="hold" nodeType="withEffect">
                                  <p:stCondLst>
                                    <p:cond delay="500"/>
                                  </p:stCondLst>
                                  <p:childTnLst>
                                    <p:set>
                                      <p:cBhvr>
                                        <p:cTn id="1568" dur="1" fill="hold">
                                          <p:stCondLst>
                                            <p:cond delay="0"/>
                                          </p:stCondLst>
                                        </p:cTn>
                                        <p:tgtEl>
                                          <p:spTgt spid="1474"/>
                                        </p:tgtEl>
                                        <p:attrNameLst>
                                          <p:attrName>style.visibility</p:attrName>
                                        </p:attrNameLst>
                                      </p:cBhvr>
                                      <p:to>
                                        <p:strVal val="visible"/>
                                      </p:to>
                                    </p:set>
                                    <p:anim calcmode="lin" valueType="num">
                                      <p:cBhvr>
                                        <p:cTn id="1569" dur="750" fill="hold"/>
                                        <p:tgtEl>
                                          <p:spTgt spid="1474"/>
                                        </p:tgtEl>
                                        <p:attrNameLst>
                                          <p:attrName>ppt_w</p:attrName>
                                        </p:attrNameLst>
                                      </p:cBhvr>
                                      <p:tavLst>
                                        <p:tav tm="0">
                                          <p:val>
                                            <p:fltVal val="0"/>
                                          </p:val>
                                        </p:tav>
                                        <p:tav tm="100000">
                                          <p:val>
                                            <p:strVal val="#ppt_w"/>
                                          </p:val>
                                        </p:tav>
                                      </p:tavLst>
                                    </p:anim>
                                    <p:anim calcmode="lin" valueType="num">
                                      <p:cBhvr>
                                        <p:cTn id="1570" dur="750" fill="hold"/>
                                        <p:tgtEl>
                                          <p:spTgt spid="1474"/>
                                        </p:tgtEl>
                                        <p:attrNameLst>
                                          <p:attrName>ppt_h</p:attrName>
                                        </p:attrNameLst>
                                      </p:cBhvr>
                                      <p:tavLst>
                                        <p:tav tm="0">
                                          <p:val>
                                            <p:fltVal val="0"/>
                                          </p:val>
                                        </p:tav>
                                        <p:tav tm="100000">
                                          <p:val>
                                            <p:strVal val="#ppt_h"/>
                                          </p:val>
                                        </p:tav>
                                      </p:tavLst>
                                    </p:anim>
                                    <p:anim calcmode="lin" valueType="num">
                                      <p:cBhvr>
                                        <p:cTn id="1571" dur="750" fill="hold"/>
                                        <p:tgtEl>
                                          <p:spTgt spid="1474"/>
                                        </p:tgtEl>
                                        <p:attrNameLst>
                                          <p:attrName>style.rotation</p:attrName>
                                        </p:attrNameLst>
                                      </p:cBhvr>
                                      <p:tavLst>
                                        <p:tav tm="0">
                                          <p:val>
                                            <p:fltVal val="90"/>
                                          </p:val>
                                        </p:tav>
                                        <p:tav tm="100000">
                                          <p:val>
                                            <p:fltVal val="0"/>
                                          </p:val>
                                        </p:tav>
                                      </p:tavLst>
                                    </p:anim>
                                    <p:animEffect transition="in" filter="fade">
                                      <p:cBhvr>
                                        <p:cTn id="1572" dur="750"/>
                                        <p:tgtEl>
                                          <p:spTgt spid="1474"/>
                                        </p:tgtEl>
                                      </p:cBhvr>
                                    </p:animEffect>
                                  </p:childTnLst>
                                </p:cTn>
                              </p:par>
                              <p:par>
                                <p:cTn id="1573" presetID="31" presetClass="entr" presetSubtype="0" fill="hold" nodeType="withEffect">
                                  <p:stCondLst>
                                    <p:cond delay="500"/>
                                  </p:stCondLst>
                                  <p:childTnLst>
                                    <p:set>
                                      <p:cBhvr>
                                        <p:cTn id="1574" dur="1" fill="hold">
                                          <p:stCondLst>
                                            <p:cond delay="0"/>
                                          </p:stCondLst>
                                        </p:cTn>
                                        <p:tgtEl>
                                          <p:spTgt spid="1439"/>
                                        </p:tgtEl>
                                        <p:attrNameLst>
                                          <p:attrName>style.visibility</p:attrName>
                                        </p:attrNameLst>
                                      </p:cBhvr>
                                      <p:to>
                                        <p:strVal val="visible"/>
                                      </p:to>
                                    </p:set>
                                    <p:anim calcmode="lin" valueType="num">
                                      <p:cBhvr>
                                        <p:cTn id="1575" dur="750" fill="hold"/>
                                        <p:tgtEl>
                                          <p:spTgt spid="1439"/>
                                        </p:tgtEl>
                                        <p:attrNameLst>
                                          <p:attrName>ppt_w</p:attrName>
                                        </p:attrNameLst>
                                      </p:cBhvr>
                                      <p:tavLst>
                                        <p:tav tm="0">
                                          <p:val>
                                            <p:fltVal val="0"/>
                                          </p:val>
                                        </p:tav>
                                        <p:tav tm="100000">
                                          <p:val>
                                            <p:strVal val="#ppt_w"/>
                                          </p:val>
                                        </p:tav>
                                      </p:tavLst>
                                    </p:anim>
                                    <p:anim calcmode="lin" valueType="num">
                                      <p:cBhvr>
                                        <p:cTn id="1576" dur="750" fill="hold"/>
                                        <p:tgtEl>
                                          <p:spTgt spid="1439"/>
                                        </p:tgtEl>
                                        <p:attrNameLst>
                                          <p:attrName>ppt_h</p:attrName>
                                        </p:attrNameLst>
                                      </p:cBhvr>
                                      <p:tavLst>
                                        <p:tav tm="0">
                                          <p:val>
                                            <p:fltVal val="0"/>
                                          </p:val>
                                        </p:tav>
                                        <p:tav tm="100000">
                                          <p:val>
                                            <p:strVal val="#ppt_h"/>
                                          </p:val>
                                        </p:tav>
                                      </p:tavLst>
                                    </p:anim>
                                    <p:anim calcmode="lin" valueType="num">
                                      <p:cBhvr>
                                        <p:cTn id="1577" dur="750" fill="hold"/>
                                        <p:tgtEl>
                                          <p:spTgt spid="1439"/>
                                        </p:tgtEl>
                                        <p:attrNameLst>
                                          <p:attrName>style.rotation</p:attrName>
                                        </p:attrNameLst>
                                      </p:cBhvr>
                                      <p:tavLst>
                                        <p:tav tm="0">
                                          <p:val>
                                            <p:fltVal val="90"/>
                                          </p:val>
                                        </p:tav>
                                        <p:tav tm="100000">
                                          <p:val>
                                            <p:fltVal val="0"/>
                                          </p:val>
                                        </p:tav>
                                      </p:tavLst>
                                    </p:anim>
                                    <p:animEffect transition="in" filter="fade">
                                      <p:cBhvr>
                                        <p:cTn id="1578" dur="750"/>
                                        <p:tgtEl>
                                          <p:spTgt spid="1439"/>
                                        </p:tgtEl>
                                      </p:cBhvr>
                                    </p:animEffect>
                                  </p:childTnLst>
                                </p:cTn>
                              </p:par>
                              <p:par>
                                <p:cTn id="1579" presetID="31" presetClass="entr" presetSubtype="0" fill="hold" nodeType="withEffect">
                                  <p:stCondLst>
                                    <p:cond delay="500"/>
                                  </p:stCondLst>
                                  <p:childTnLst>
                                    <p:set>
                                      <p:cBhvr>
                                        <p:cTn id="1580" dur="1" fill="hold">
                                          <p:stCondLst>
                                            <p:cond delay="0"/>
                                          </p:stCondLst>
                                        </p:cTn>
                                        <p:tgtEl>
                                          <p:spTgt spid="1440"/>
                                        </p:tgtEl>
                                        <p:attrNameLst>
                                          <p:attrName>style.visibility</p:attrName>
                                        </p:attrNameLst>
                                      </p:cBhvr>
                                      <p:to>
                                        <p:strVal val="visible"/>
                                      </p:to>
                                    </p:set>
                                    <p:anim calcmode="lin" valueType="num">
                                      <p:cBhvr>
                                        <p:cTn id="1581" dur="750" fill="hold"/>
                                        <p:tgtEl>
                                          <p:spTgt spid="1440"/>
                                        </p:tgtEl>
                                        <p:attrNameLst>
                                          <p:attrName>ppt_w</p:attrName>
                                        </p:attrNameLst>
                                      </p:cBhvr>
                                      <p:tavLst>
                                        <p:tav tm="0">
                                          <p:val>
                                            <p:fltVal val="0"/>
                                          </p:val>
                                        </p:tav>
                                        <p:tav tm="100000">
                                          <p:val>
                                            <p:strVal val="#ppt_w"/>
                                          </p:val>
                                        </p:tav>
                                      </p:tavLst>
                                    </p:anim>
                                    <p:anim calcmode="lin" valueType="num">
                                      <p:cBhvr>
                                        <p:cTn id="1582" dur="750" fill="hold"/>
                                        <p:tgtEl>
                                          <p:spTgt spid="1440"/>
                                        </p:tgtEl>
                                        <p:attrNameLst>
                                          <p:attrName>ppt_h</p:attrName>
                                        </p:attrNameLst>
                                      </p:cBhvr>
                                      <p:tavLst>
                                        <p:tav tm="0">
                                          <p:val>
                                            <p:fltVal val="0"/>
                                          </p:val>
                                        </p:tav>
                                        <p:tav tm="100000">
                                          <p:val>
                                            <p:strVal val="#ppt_h"/>
                                          </p:val>
                                        </p:tav>
                                      </p:tavLst>
                                    </p:anim>
                                    <p:anim calcmode="lin" valueType="num">
                                      <p:cBhvr>
                                        <p:cTn id="1583" dur="750" fill="hold"/>
                                        <p:tgtEl>
                                          <p:spTgt spid="1440"/>
                                        </p:tgtEl>
                                        <p:attrNameLst>
                                          <p:attrName>style.rotation</p:attrName>
                                        </p:attrNameLst>
                                      </p:cBhvr>
                                      <p:tavLst>
                                        <p:tav tm="0">
                                          <p:val>
                                            <p:fltVal val="90"/>
                                          </p:val>
                                        </p:tav>
                                        <p:tav tm="100000">
                                          <p:val>
                                            <p:fltVal val="0"/>
                                          </p:val>
                                        </p:tav>
                                      </p:tavLst>
                                    </p:anim>
                                    <p:animEffect transition="in" filter="fade">
                                      <p:cBhvr>
                                        <p:cTn id="1584" dur="750"/>
                                        <p:tgtEl>
                                          <p:spTgt spid="1440"/>
                                        </p:tgtEl>
                                      </p:cBhvr>
                                    </p:animEffect>
                                  </p:childTnLst>
                                </p:cTn>
                              </p:par>
                              <p:par>
                                <p:cTn id="1585" presetID="31" presetClass="entr" presetSubtype="0" fill="hold" nodeType="withEffect">
                                  <p:stCondLst>
                                    <p:cond delay="500"/>
                                  </p:stCondLst>
                                  <p:childTnLst>
                                    <p:set>
                                      <p:cBhvr>
                                        <p:cTn id="1586" dur="1" fill="hold">
                                          <p:stCondLst>
                                            <p:cond delay="0"/>
                                          </p:stCondLst>
                                        </p:cTn>
                                        <p:tgtEl>
                                          <p:spTgt spid="1441"/>
                                        </p:tgtEl>
                                        <p:attrNameLst>
                                          <p:attrName>style.visibility</p:attrName>
                                        </p:attrNameLst>
                                      </p:cBhvr>
                                      <p:to>
                                        <p:strVal val="visible"/>
                                      </p:to>
                                    </p:set>
                                    <p:anim calcmode="lin" valueType="num">
                                      <p:cBhvr>
                                        <p:cTn id="1587" dur="750" fill="hold"/>
                                        <p:tgtEl>
                                          <p:spTgt spid="1441"/>
                                        </p:tgtEl>
                                        <p:attrNameLst>
                                          <p:attrName>ppt_w</p:attrName>
                                        </p:attrNameLst>
                                      </p:cBhvr>
                                      <p:tavLst>
                                        <p:tav tm="0">
                                          <p:val>
                                            <p:fltVal val="0"/>
                                          </p:val>
                                        </p:tav>
                                        <p:tav tm="100000">
                                          <p:val>
                                            <p:strVal val="#ppt_w"/>
                                          </p:val>
                                        </p:tav>
                                      </p:tavLst>
                                    </p:anim>
                                    <p:anim calcmode="lin" valueType="num">
                                      <p:cBhvr>
                                        <p:cTn id="1588" dur="750" fill="hold"/>
                                        <p:tgtEl>
                                          <p:spTgt spid="1441"/>
                                        </p:tgtEl>
                                        <p:attrNameLst>
                                          <p:attrName>ppt_h</p:attrName>
                                        </p:attrNameLst>
                                      </p:cBhvr>
                                      <p:tavLst>
                                        <p:tav tm="0">
                                          <p:val>
                                            <p:fltVal val="0"/>
                                          </p:val>
                                        </p:tav>
                                        <p:tav tm="100000">
                                          <p:val>
                                            <p:strVal val="#ppt_h"/>
                                          </p:val>
                                        </p:tav>
                                      </p:tavLst>
                                    </p:anim>
                                    <p:anim calcmode="lin" valueType="num">
                                      <p:cBhvr>
                                        <p:cTn id="1589" dur="750" fill="hold"/>
                                        <p:tgtEl>
                                          <p:spTgt spid="1441"/>
                                        </p:tgtEl>
                                        <p:attrNameLst>
                                          <p:attrName>style.rotation</p:attrName>
                                        </p:attrNameLst>
                                      </p:cBhvr>
                                      <p:tavLst>
                                        <p:tav tm="0">
                                          <p:val>
                                            <p:fltVal val="90"/>
                                          </p:val>
                                        </p:tav>
                                        <p:tav tm="100000">
                                          <p:val>
                                            <p:fltVal val="0"/>
                                          </p:val>
                                        </p:tav>
                                      </p:tavLst>
                                    </p:anim>
                                    <p:animEffect transition="in" filter="fade">
                                      <p:cBhvr>
                                        <p:cTn id="1590" dur="750"/>
                                        <p:tgtEl>
                                          <p:spTgt spid="1441"/>
                                        </p:tgtEl>
                                      </p:cBhvr>
                                    </p:animEffect>
                                  </p:childTnLst>
                                </p:cTn>
                              </p:par>
                              <p:par>
                                <p:cTn id="1591" presetID="31" presetClass="entr" presetSubtype="0" fill="hold" nodeType="withEffect">
                                  <p:stCondLst>
                                    <p:cond delay="500"/>
                                  </p:stCondLst>
                                  <p:childTnLst>
                                    <p:set>
                                      <p:cBhvr>
                                        <p:cTn id="1592" dur="1" fill="hold">
                                          <p:stCondLst>
                                            <p:cond delay="0"/>
                                          </p:stCondLst>
                                        </p:cTn>
                                        <p:tgtEl>
                                          <p:spTgt spid="1442"/>
                                        </p:tgtEl>
                                        <p:attrNameLst>
                                          <p:attrName>style.visibility</p:attrName>
                                        </p:attrNameLst>
                                      </p:cBhvr>
                                      <p:to>
                                        <p:strVal val="visible"/>
                                      </p:to>
                                    </p:set>
                                    <p:anim calcmode="lin" valueType="num">
                                      <p:cBhvr>
                                        <p:cTn id="1593" dur="750" fill="hold"/>
                                        <p:tgtEl>
                                          <p:spTgt spid="1442"/>
                                        </p:tgtEl>
                                        <p:attrNameLst>
                                          <p:attrName>ppt_w</p:attrName>
                                        </p:attrNameLst>
                                      </p:cBhvr>
                                      <p:tavLst>
                                        <p:tav tm="0">
                                          <p:val>
                                            <p:fltVal val="0"/>
                                          </p:val>
                                        </p:tav>
                                        <p:tav tm="100000">
                                          <p:val>
                                            <p:strVal val="#ppt_w"/>
                                          </p:val>
                                        </p:tav>
                                      </p:tavLst>
                                    </p:anim>
                                    <p:anim calcmode="lin" valueType="num">
                                      <p:cBhvr>
                                        <p:cTn id="1594" dur="750" fill="hold"/>
                                        <p:tgtEl>
                                          <p:spTgt spid="1442"/>
                                        </p:tgtEl>
                                        <p:attrNameLst>
                                          <p:attrName>ppt_h</p:attrName>
                                        </p:attrNameLst>
                                      </p:cBhvr>
                                      <p:tavLst>
                                        <p:tav tm="0">
                                          <p:val>
                                            <p:fltVal val="0"/>
                                          </p:val>
                                        </p:tav>
                                        <p:tav tm="100000">
                                          <p:val>
                                            <p:strVal val="#ppt_h"/>
                                          </p:val>
                                        </p:tav>
                                      </p:tavLst>
                                    </p:anim>
                                    <p:anim calcmode="lin" valueType="num">
                                      <p:cBhvr>
                                        <p:cTn id="1595" dur="750" fill="hold"/>
                                        <p:tgtEl>
                                          <p:spTgt spid="1442"/>
                                        </p:tgtEl>
                                        <p:attrNameLst>
                                          <p:attrName>style.rotation</p:attrName>
                                        </p:attrNameLst>
                                      </p:cBhvr>
                                      <p:tavLst>
                                        <p:tav tm="0">
                                          <p:val>
                                            <p:fltVal val="90"/>
                                          </p:val>
                                        </p:tav>
                                        <p:tav tm="100000">
                                          <p:val>
                                            <p:fltVal val="0"/>
                                          </p:val>
                                        </p:tav>
                                      </p:tavLst>
                                    </p:anim>
                                    <p:animEffect transition="in" filter="fade">
                                      <p:cBhvr>
                                        <p:cTn id="1596" dur="750"/>
                                        <p:tgtEl>
                                          <p:spTgt spid="1442"/>
                                        </p:tgtEl>
                                      </p:cBhvr>
                                    </p:animEffect>
                                  </p:childTnLst>
                                </p:cTn>
                              </p:par>
                              <p:par>
                                <p:cTn id="1597" presetID="31" presetClass="entr" presetSubtype="0" fill="hold" nodeType="withEffect">
                                  <p:stCondLst>
                                    <p:cond delay="500"/>
                                  </p:stCondLst>
                                  <p:childTnLst>
                                    <p:set>
                                      <p:cBhvr>
                                        <p:cTn id="1598" dur="1" fill="hold">
                                          <p:stCondLst>
                                            <p:cond delay="0"/>
                                          </p:stCondLst>
                                        </p:cTn>
                                        <p:tgtEl>
                                          <p:spTgt spid="1443"/>
                                        </p:tgtEl>
                                        <p:attrNameLst>
                                          <p:attrName>style.visibility</p:attrName>
                                        </p:attrNameLst>
                                      </p:cBhvr>
                                      <p:to>
                                        <p:strVal val="visible"/>
                                      </p:to>
                                    </p:set>
                                    <p:anim calcmode="lin" valueType="num">
                                      <p:cBhvr>
                                        <p:cTn id="1599" dur="750" fill="hold"/>
                                        <p:tgtEl>
                                          <p:spTgt spid="1443"/>
                                        </p:tgtEl>
                                        <p:attrNameLst>
                                          <p:attrName>ppt_w</p:attrName>
                                        </p:attrNameLst>
                                      </p:cBhvr>
                                      <p:tavLst>
                                        <p:tav tm="0">
                                          <p:val>
                                            <p:fltVal val="0"/>
                                          </p:val>
                                        </p:tav>
                                        <p:tav tm="100000">
                                          <p:val>
                                            <p:strVal val="#ppt_w"/>
                                          </p:val>
                                        </p:tav>
                                      </p:tavLst>
                                    </p:anim>
                                    <p:anim calcmode="lin" valueType="num">
                                      <p:cBhvr>
                                        <p:cTn id="1600" dur="750" fill="hold"/>
                                        <p:tgtEl>
                                          <p:spTgt spid="1443"/>
                                        </p:tgtEl>
                                        <p:attrNameLst>
                                          <p:attrName>ppt_h</p:attrName>
                                        </p:attrNameLst>
                                      </p:cBhvr>
                                      <p:tavLst>
                                        <p:tav tm="0">
                                          <p:val>
                                            <p:fltVal val="0"/>
                                          </p:val>
                                        </p:tav>
                                        <p:tav tm="100000">
                                          <p:val>
                                            <p:strVal val="#ppt_h"/>
                                          </p:val>
                                        </p:tav>
                                      </p:tavLst>
                                    </p:anim>
                                    <p:anim calcmode="lin" valueType="num">
                                      <p:cBhvr>
                                        <p:cTn id="1601" dur="750" fill="hold"/>
                                        <p:tgtEl>
                                          <p:spTgt spid="1443"/>
                                        </p:tgtEl>
                                        <p:attrNameLst>
                                          <p:attrName>style.rotation</p:attrName>
                                        </p:attrNameLst>
                                      </p:cBhvr>
                                      <p:tavLst>
                                        <p:tav tm="0">
                                          <p:val>
                                            <p:fltVal val="90"/>
                                          </p:val>
                                        </p:tav>
                                        <p:tav tm="100000">
                                          <p:val>
                                            <p:fltVal val="0"/>
                                          </p:val>
                                        </p:tav>
                                      </p:tavLst>
                                    </p:anim>
                                    <p:animEffect transition="in" filter="fade">
                                      <p:cBhvr>
                                        <p:cTn id="1602" dur="750"/>
                                        <p:tgtEl>
                                          <p:spTgt spid="1443"/>
                                        </p:tgtEl>
                                      </p:cBhvr>
                                    </p:animEffect>
                                  </p:childTnLst>
                                </p:cTn>
                              </p:par>
                              <p:par>
                                <p:cTn id="1603" presetID="31" presetClass="entr" presetSubtype="0" fill="hold" nodeType="withEffect">
                                  <p:stCondLst>
                                    <p:cond delay="500"/>
                                  </p:stCondLst>
                                  <p:childTnLst>
                                    <p:set>
                                      <p:cBhvr>
                                        <p:cTn id="1604" dur="1" fill="hold">
                                          <p:stCondLst>
                                            <p:cond delay="0"/>
                                          </p:stCondLst>
                                        </p:cTn>
                                        <p:tgtEl>
                                          <p:spTgt spid="1444"/>
                                        </p:tgtEl>
                                        <p:attrNameLst>
                                          <p:attrName>style.visibility</p:attrName>
                                        </p:attrNameLst>
                                      </p:cBhvr>
                                      <p:to>
                                        <p:strVal val="visible"/>
                                      </p:to>
                                    </p:set>
                                    <p:anim calcmode="lin" valueType="num">
                                      <p:cBhvr>
                                        <p:cTn id="1605" dur="750" fill="hold"/>
                                        <p:tgtEl>
                                          <p:spTgt spid="1444"/>
                                        </p:tgtEl>
                                        <p:attrNameLst>
                                          <p:attrName>ppt_w</p:attrName>
                                        </p:attrNameLst>
                                      </p:cBhvr>
                                      <p:tavLst>
                                        <p:tav tm="0">
                                          <p:val>
                                            <p:fltVal val="0"/>
                                          </p:val>
                                        </p:tav>
                                        <p:tav tm="100000">
                                          <p:val>
                                            <p:strVal val="#ppt_w"/>
                                          </p:val>
                                        </p:tav>
                                      </p:tavLst>
                                    </p:anim>
                                    <p:anim calcmode="lin" valueType="num">
                                      <p:cBhvr>
                                        <p:cTn id="1606" dur="750" fill="hold"/>
                                        <p:tgtEl>
                                          <p:spTgt spid="1444"/>
                                        </p:tgtEl>
                                        <p:attrNameLst>
                                          <p:attrName>ppt_h</p:attrName>
                                        </p:attrNameLst>
                                      </p:cBhvr>
                                      <p:tavLst>
                                        <p:tav tm="0">
                                          <p:val>
                                            <p:fltVal val="0"/>
                                          </p:val>
                                        </p:tav>
                                        <p:tav tm="100000">
                                          <p:val>
                                            <p:strVal val="#ppt_h"/>
                                          </p:val>
                                        </p:tav>
                                      </p:tavLst>
                                    </p:anim>
                                    <p:anim calcmode="lin" valueType="num">
                                      <p:cBhvr>
                                        <p:cTn id="1607" dur="750" fill="hold"/>
                                        <p:tgtEl>
                                          <p:spTgt spid="1444"/>
                                        </p:tgtEl>
                                        <p:attrNameLst>
                                          <p:attrName>style.rotation</p:attrName>
                                        </p:attrNameLst>
                                      </p:cBhvr>
                                      <p:tavLst>
                                        <p:tav tm="0">
                                          <p:val>
                                            <p:fltVal val="90"/>
                                          </p:val>
                                        </p:tav>
                                        <p:tav tm="100000">
                                          <p:val>
                                            <p:fltVal val="0"/>
                                          </p:val>
                                        </p:tav>
                                      </p:tavLst>
                                    </p:anim>
                                    <p:animEffect transition="in" filter="fade">
                                      <p:cBhvr>
                                        <p:cTn id="1608" dur="750"/>
                                        <p:tgtEl>
                                          <p:spTgt spid="1444"/>
                                        </p:tgtEl>
                                      </p:cBhvr>
                                    </p:animEffect>
                                  </p:childTnLst>
                                </p:cTn>
                              </p:par>
                              <p:par>
                                <p:cTn id="1609" presetID="31" presetClass="entr" presetSubtype="0" fill="hold" nodeType="withEffect">
                                  <p:stCondLst>
                                    <p:cond delay="500"/>
                                  </p:stCondLst>
                                  <p:childTnLst>
                                    <p:set>
                                      <p:cBhvr>
                                        <p:cTn id="1610" dur="1" fill="hold">
                                          <p:stCondLst>
                                            <p:cond delay="0"/>
                                          </p:stCondLst>
                                        </p:cTn>
                                        <p:tgtEl>
                                          <p:spTgt spid="1445"/>
                                        </p:tgtEl>
                                        <p:attrNameLst>
                                          <p:attrName>style.visibility</p:attrName>
                                        </p:attrNameLst>
                                      </p:cBhvr>
                                      <p:to>
                                        <p:strVal val="visible"/>
                                      </p:to>
                                    </p:set>
                                    <p:anim calcmode="lin" valueType="num">
                                      <p:cBhvr>
                                        <p:cTn id="1611" dur="750" fill="hold"/>
                                        <p:tgtEl>
                                          <p:spTgt spid="1445"/>
                                        </p:tgtEl>
                                        <p:attrNameLst>
                                          <p:attrName>ppt_w</p:attrName>
                                        </p:attrNameLst>
                                      </p:cBhvr>
                                      <p:tavLst>
                                        <p:tav tm="0">
                                          <p:val>
                                            <p:fltVal val="0"/>
                                          </p:val>
                                        </p:tav>
                                        <p:tav tm="100000">
                                          <p:val>
                                            <p:strVal val="#ppt_w"/>
                                          </p:val>
                                        </p:tav>
                                      </p:tavLst>
                                    </p:anim>
                                    <p:anim calcmode="lin" valueType="num">
                                      <p:cBhvr>
                                        <p:cTn id="1612" dur="750" fill="hold"/>
                                        <p:tgtEl>
                                          <p:spTgt spid="1445"/>
                                        </p:tgtEl>
                                        <p:attrNameLst>
                                          <p:attrName>ppt_h</p:attrName>
                                        </p:attrNameLst>
                                      </p:cBhvr>
                                      <p:tavLst>
                                        <p:tav tm="0">
                                          <p:val>
                                            <p:fltVal val="0"/>
                                          </p:val>
                                        </p:tav>
                                        <p:tav tm="100000">
                                          <p:val>
                                            <p:strVal val="#ppt_h"/>
                                          </p:val>
                                        </p:tav>
                                      </p:tavLst>
                                    </p:anim>
                                    <p:anim calcmode="lin" valueType="num">
                                      <p:cBhvr>
                                        <p:cTn id="1613" dur="750" fill="hold"/>
                                        <p:tgtEl>
                                          <p:spTgt spid="1445"/>
                                        </p:tgtEl>
                                        <p:attrNameLst>
                                          <p:attrName>style.rotation</p:attrName>
                                        </p:attrNameLst>
                                      </p:cBhvr>
                                      <p:tavLst>
                                        <p:tav tm="0">
                                          <p:val>
                                            <p:fltVal val="90"/>
                                          </p:val>
                                        </p:tav>
                                        <p:tav tm="100000">
                                          <p:val>
                                            <p:fltVal val="0"/>
                                          </p:val>
                                        </p:tav>
                                      </p:tavLst>
                                    </p:anim>
                                    <p:animEffect transition="in" filter="fade">
                                      <p:cBhvr>
                                        <p:cTn id="1614" dur="750"/>
                                        <p:tgtEl>
                                          <p:spTgt spid="1445"/>
                                        </p:tgtEl>
                                      </p:cBhvr>
                                    </p:animEffect>
                                  </p:childTnLst>
                                </p:cTn>
                              </p:par>
                              <p:par>
                                <p:cTn id="1615" presetID="31" presetClass="entr" presetSubtype="0" fill="hold" nodeType="withEffect">
                                  <p:stCondLst>
                                    <p:cond delay="500"/>
                                  </p:stCondLst>
                                  <p:childTnLst>
                                    <p:set>
                                      <p:cBhvr>
                                        <p:cTn id="1616" dur="1" fill="hold">
                                          <p:stCondLst>
                                            <p:cond delay="0"/>
                                          </p:stCondLst>
                                        </p:cTn>
                                        <p:tgtEl>
                                          <p:spTgt spid="1446"/>
                                        </p:tgtEl>
                                        <p:attrNameLst>
                                          <p:attrName>style.visibility</p:attrName>
                                        </p:attrNameLst>
                                      </p:cBhvr>
                                      <p:to>
                                        <p:strVal val="visible"/>
                                      </p:to>
                                    </p:set>
                                    <p:anim calcmode="lin" valueType="num">
                                      <p:cBhvr>
                                        <p:cTn id="1617" dur="750" fill="hold"/>
                                        <p:tgtEl>
                                          <p:spTgt spid="1446"/>
                                        </p:tgtEl>
                                        <p:attrNameLst>
                                          <p:attrName>ppt_w</p:attrName>
                                        </p:attrNameLst>
                                      </p:cBhvr>
                                      <p:tavLst>
                                        <p:tav tm="0">
                                          <p:val>
                                            <p:fltVal val="0"/>
                                          </p:val>
                                        </p:tav>
                                        <p:tav tm="100000">
                                          <p:val>
                                            <p:strVal val="#ppt_w"/>
                                          </p:val>
                                        </p:tav>
                                      </p:tavLst>
                                    </p:anim>
                                    <p:anim calcmode="lin" valueType="num">
                                      <p:cBhvr>
                                        <p:cTn id="1618" dur="750" fill="hold"/>
                                        <p:tgtEl>
                                          <p:spTgt spid="1446"/>
                                        </p:tgtEl>
                                        <p:attrNameLst>
                                          <p:attrName>ppt_h</p:attrName>
                                        </p:attrNameLst>
                                      </p:cBhvr>
                                      <p:tavLst>
                                        <p:tav tm="0">
                                          <p:val>
                                            <p:fltVal val="0"/>
                                          </p:val>
                                        </p:tav>
                                        <p:tav tm="100000">
                                          <p:val>
                                            <p:strVal val="#ppt_h"/>
                                          </p:val>
                                        </p:tav>
                                      </p:tavLst>
                                    </p:anim>
                                    <p:anim calcmode="lin" valueType="num">
                                      <p:cBhvr>
                                        <p:cTn id="1619" dur="750" fill="hold"/>
                                        <p:tgtEl>
                                          <p:spTgt spid="1446"/>
                                        </p:tgtEl>
                                        <p:attrNameLst>
                                          <p:attrName>style.rotation</p:attrName>
                                        </p:attrNameLst>
                                      </p:cBhvr>
                                      <p:tavLst>
                                        <p:tav tm="0">
                                          <p:val>
                                            <p:fltVal val="90"/>
                                          </p:val>
                                        </p:tav>
                                        <p:tav tm="100000">
                                          <p:val>
                                            <p:fltVal val="0"/>
                                          </p:val>
                                        </p:tav>
                                      </p:tavLst>
                                    </p:anim>
                                    <p:animEffect transition="in" filter="fade">
                                      <p:cBhvr>
                                        <p:cTn id="1620" dur="750"/>
                                        <p:tgtEl>
                                          <p:spTgt spid="1446"/>
                                        </p:tgtEl>
                                      </p:cBhvr>
                                    </p:animEffect>
                                  </p:childTnLst>
                                </p:cTn>
                              </p:par>
                              <p:par>
                                <p:cTn id="1621" presetID="31" presetClass="entr" presetSubtype="0" fill="hold" nodeType="withEffect">
                                  <p:stCondLst>
                                    <p:cond delay="500"/>
                                  </p:stCondLst>
                                  <p:childTnLst>
                                    <p:set>
                                      <p:cBhvr>
                                        <p:cTn id="1622" dur="1" fill="hold">
                                          <p:stCondLst>
                                            <p:cond delay="0"/>
                                          </p:stCondLst>
                                        </p:cTn>
                                        <p:tgtEl>
                                          <p:spTgt spid="1447"/>
                                        </p:tgtEl>
                                        <p:attrNameLst>
                                          <p:attrName>style.visibility</p:attrName>
                                        </p:attrNameLst>
                                      </p:cBhvr>
                                      <p:to>
                                        <p:strVal val="visible"/>
                                      </p:to>
                                    </p:set>
                                    <p:anim calcmode="lin" valueType="num">
                                      <p:cBhvr>
                                        <p:cTn id="1623" dur="750" fill="hold"/>
                                        <p:tgtEl>
                                          <p:spTgt spid="1447"/>
                                        </p:tgtEl>
                                        <p:attrNameLst>
                                          <p:attrName>ppt_w</p:attrName>
                                        </p:attrNameLst>
                                      </p:cBhvr>
                                      <p:tavLst>
                                        <p:tav tm="0">
                                          <p:val>
                                            <p:fltVal val="0"/>
                                          </p:val>
                                        </p:tav>
                                        <p:tav tm="100000">
                                          <p:val>
                                            <p:strVal val="#ppt_w"/>
                                          </p:val>
                                        </p:tav>
                                      </p:tavLst>
                                    </p:anim>
                                    <p:anim calcmode="lin" valueType="num">
                                      <p:cBhvr>
                                        <p:cTn id="1624" dur="750" fill="hold"/>
                                        <p:tgtEl>
                                          <p:spTgt spid="1447"/>
                                        </p:tgtEl>
                                        <p:attrNameLst>
                                          <p:attrName>ppt_h</p:attrName>
                                        </p:attrNameLst>
                                      </p:cBhvr>
                                      <p:tavLst>
                                        <p:tav tm="0">
                                          <p:val>
                                            <p:fltVal val="0"/>
                                          </p:val>
                                        </p:tav>
                                        <p:tav tm="100000">
                                          <p:val>
                                            <p:strVal val="#ppt_h"/>
                                          </p:val>
                                        </p:tav>
                                      </p:tavLst>
                                    </p:anim>
                                    <p:anim calcmode="lin" valueType="num">
                                      <p:cBhvr>
                                        <p:cTn id="1625" dur="750" fill="hold"/>
                                        <p:tgtEl>
                                          <p:spTgt spid="1447"/>
                                        </p:tgtEl>
                                        <p:attrNameLst>
                                          <p:attrName>style.rotation</p:attrName>
                                        </p:attrNameLst>
                                      </p:cBhvr>
                                      <p:tavLst>
                                        <p:tav tm="0">
                                          <p:val>
                                            <p:fltVal val="90"/>
                                          </p:val>
                                        </p:tav>
                                        <p:tav tm="100000">
                                          <p:val>
                                            <p:fltVal val="0"/>
                                          </p:val>
                                        </p:tav>
                                      </p:tavLst>
                                    </p:anim>
                                    <p:animEffect transition="in" filter="fade">
                                      <p:cBhvr>
                                        <p:cTn id="1626" dur="750"/>
                                        <p:tgtEl>
                                          <p:spTgt spid="1447"/>
                                        </p:tgtEl>
                                      </p:cBhvr>
                                    </p:animEffect>
                                  </p:childTnLst>
                                </p:cTn>
                              </p:par>
                              <p:par>
                                <p:cTn id="1627" presetID="31" presetClass="entr" presetSubtype="0" fill="hold" nodeType="withEffect">
                                  <p:stCondLst>
                                    <p:cond delay="500"/>
                                  </p:stCondLst>
                                  <p:childTnLst>
                                    <p:set>
                                      <p:cBhvr>
                                        <p:cTn id="1628" dur="1" fill="hold">
                                          <p:stCondLst>
                                            <p:cond delay="0"/>
                                          </p:stCondLst>
                                        </p:cTn>
                                        <p:tgtEl>
                                          <p:spTgt spid="2659"/>
                                        </p:tgtEl>
                                        <p:attrNameLst>
                                          <p:attrName>style.visibility</p:attrName>
                                        </p:attrNameLst>
                                      </p:cBhvr>
                                      <p:to>
                                        <p:strVal val="visible"/>
                                      </p:to>
                                    </p:set>
                                    <p:anim calcmode="lin" valueType="num">
                                      <p:cBhvr>
                                        <p:cTn id="1629" dur="750" fill="hold"/>
                                        <p:tgtEl>
                                          <p:spTgt spid="2659"/>
                                        </p:tgtEl>
                                        <p:attrNameLst>
                                          <p:attrName>ppt_w</p:attrName>
                                        </p:attrNameLst>
                                      </p:cBhvr>
                                      <p:tavLst>
                                        <p:tav tm="0">
                                          <p:val>
                                            <p:fltVal val="0"/>
                                          </p:val>
                                        </p:tav>
                                        <p:tav tm="100000">
                                          <p:val>
                                            <p:strVal val="#ppt_w"/>
                                          </p:val>
                                        </p:tav>
                                      </p:tavLst>
                                    </p:anim>
                                    <p:anim calcmode="lin" valueType="num">
                                      <p:cBhvr>
                                        <p:cTn id="1630" dur="750" fill="hold"/>
                                        <p:tgtEl>
                                          <p:spTgt spid="2659"/>
                                        </p:tgtEl>
                                        <p:attrNameLst>
                                          <p:attrName>ppt_h</p:attrName>
                                        </p:attrNameLst>
                                      </p:cBhvr>
                                      <p:tavLst>
                                        <p:tav tm="0">
                                          <p:val>
                                            <p:fltVal val="0"/>
                                          </p:val>
                                        </p:tav>
                                        <p:tav tm="100000">
                                          <p:val>
                                            <p:strVal val="#ppt_h"/>
                                          </p:val>
                                        </p:tav>
                                      </p:tavLst>
                                    </p:anim>
                                    <p:anim calcmode="lin" valueType="num">
                                      <p:cBhvr>
                                        <p:cTn id="1631" dur="750" fill="hold"/>
                                        <p:tgtEl>
                                          <p:spTgt spid="2659"/>
                                        </p:tgtEl>
                                        <p:attrNameLst>
                                          <p:attrName>style.rotation</p:attrName>
                                        </p:attrNameLst>
                                      </p:cBhvr>
                                      <p:tavLst>
                                        <p:tav tm="0">
                                          <p:val>
                                            <p:fltVal val="90"/>
                                          </p:val>
                                        </p:tav>
                                        <p:tav tm="100000">
                                          <p:val>
                                            <p:fltVal val="0"/>
                                          </p:val>
                                        </p:tav>
                                      </p:tavLst>
                                    </p:anim>
                                    <p:animEffect transition="in" filter="fade">
                                      <p:cBhvr>
                                        <p:cTn id="1632" dur="750"/>
                                        <p:tgtEl>
                                          <p:spTgt spid="2659"/>
                                        </p:tgtEl>
                                      </p:cBhvr>
                                    </p:animEffect>
                                  </p:childTnLst>
                                </p:cTn>
                              </p:par>
                              <p:par>
                                <p:cTn id="1633" presetID="31" presetClass="entr" presetSubtype="0" fill="hold" nodeType="withEffect">
                                  <p:stCondLst>
                                    <p:cond delay="500"/>
                                  </p:stCondLst>
                                  <p:childTnLst>
                                    <p:set>
                                      <p:cBhvr>
                                        <p:cTn id="1634" dur="1" fill="hold">
                                          <p:stCondLst>
                                            <p:cond delay="0"/>
                                          </p:stCondLst>
                                        </p:cTn>
                                        <p:tgtEl>
                                          <p:spTgt spid="2660"/>
                                        </p:tgtEl>
                                        <p:attrNameLst>
                                          <p:attrName>style.visibility</p:attrName>
                                        </p:attrNameLst>
                                      </p:cBhvr>
                                      <p:to>
                                        <p:strVal val="visible"/>
                                      </p:to>
                                    </p:set>
                                    <p:anim calcmode="lin" valueType="num">
                                      <p:cBhvr>
                                        <p:cTn id="1635" dur="750" fill="hold"/>
                                        <p:tgtEl>
                                          <p:spTgt spid="2660"/>
                                        </p:tgtEl>
                                        <p:attrNameLst>
                                          <p:attrName>ppt_w</p:attrName>
                                        </p:attrNameLst>
                                      </p:cBhvr>
                                      <p:tavLst>
                                        <p:tav tm="0">
                                          <p:val>
                                            <p:fltVal val="0"/>
                                          </p:val>
                                        </p:tav>
                                        <p:tav tm="100000">
                                          <p:val>
                                            <p:strVal val="#ppt_w"/>
                                          </p:val>
                                        </p:tav>
                                      </p:tavLst>
                                    </p:anim>
                                    <p:anim calcmode="lin" valueType="num">
                                      <p:cBhvr>
                                        <p:cTn id="1636" dur="750" fill="hold"/>
                                        <p:tgtEl>
                                          <p:spTgt spid="2660"/>
                                        </p:tgtEl>
                                        <p:attrNameLst>
                                          <p:attrName>ppt_h</p:attrName>
                                        </p:attrNameLst>
                                      </p:cBhvr>
                                      <p:tavLst>
                                        <p:tav tm="0">
                                          <p:val>
                                            <p:fltVal val="0"/>
                                          </p:val>
                                        </p:tav>
                                        <p:tav tm="100000">
                                          <p:val>
                                            <p:strVal val="#ppt_h"/>
                                          </p:val>
                                        </p:tav>
                                      </p:tavLst>
                                    </p:anim>
                                    <p:anim calcmode="lin" valueType="num">
                                      <p:cBhvr>
                                        <p:cTn id="1637" dur="750" fill="hold"/>
                                        <p:tgtEl>
                                          <p:spTgt spid="2660"/>
                                        </p:tgtEl>
                                        <p:attrNameLst>
                                          <p:attrName>style.rotation</p:attrName>
                                        </p:attrNameLst>
                                      </p:cBhvr>
                                      <p:tavLst>
                                        <p:tav tm="0">
                                          <p:val>
                                            <p:fltVal val="90"/>
                                          </p:val>
                                        </p:tav>
                                        <p:tav tm="100000">
                                          <p:val>
                                            <p:fltVal val="0"/>
                                          </p:val>
                                        </p:tav>
                                      </p:tavLst>
                                    </p:anim>
                                    <p:animEffect transition="in" filter="fade">
                                      <p:cBhvr>
                                        <p:cTn id="1638" dur="750"/>
                                        <p:tgtEl>
                                          <p:spTgt spid="2660"/>
                                        </p:tgtEl>
                                      </p:cBhvr>
                                    </p:animEffect>
                                  </p:childTnLst>
                                </p:cTn>
                              </p:par>
                              <p:par>
                                <p:cTn id="1639" presetID="31" presetClass="entr" presetSubtype="0" fill="hold" nodeType="withEffect">
                                  <p:stCondLst>
                                    <p:cond delay="500"/>
                                  </p:stCondLst>
                                  <p:childTnLst>
                                    <p:set>
                                      <p:cBhvr>
                                        <p:cTn id="1640" dur="1" fill="hold">
                                          <p:stCondLst>
                                            <p:cond delay="0"/>
                                          </p:stCondLst>
                                        </p:cTn>
                                        <p:tgtEl>
                                          <p:spTgt spid="2661"/>
                                        </p:tgtEl>
                                        <p:attrNameLst>
                                          <p:attrName>style.visibility</p:attrName>
                                        </p:attrNameLst>
                                      </p:cBhvr>
                                      <p:to>
                                        <p:strVal val="visible"/>
                                      </p:to>
                                    </p:set>
                                    <p:anim calcmode="lin" valueType="num">
                                      <p:cBhvr>
                                        <p:cTn id="1641" dur="750" fill="hold"/>
                                        <p:tgtEl>
                                          <p:spTgt spid="2661"/>
                                        </p:tgtEl>
                                        <p:attrNameLst>
                                          <p:attrName>ppt_w</p:attrName>
                                        </p:attrNameLst>
                                      </p:cBhvr>
                                      <p:tavLst>
                                        <p:tav tm="0">
                                          <p:val>
                                            <p:fltVal val="0"/>
                                          </p:val>
                                        </p:tav>
                                        <p:tav tm="100000">
                                          <p:val>
                                            <p:strVal val="#ppt_w"/>
                                          </p:val>
                                        </p:tav>
                                      </p:tavLst>
                                    </p:anim>
                                    <p:anim calcmode="lin" valueType="num">
                                      <p:cBhvr>
                                        <p:cTn id="1642" dur="750" fill="hold"/>
                                        <p:tgtEl>
                                          <p:spTgt spid="2661"/>
                                        </p:tgtEl>
                                        <p:attrNameLst>
                                          <p:attrName>ppt_h</p:attrName>
                                        </p:attrNameLst>
                                      </p:cBhvr>
                                      <p:tavLst>
                                        <p:tav tm="0">
                                          <p:val>
                                            <p:fltVal val="0"/>
                                          </p:val>
                                        </p:tav>
                                        <p:tav tm="100000">
                                          <p:val>
                                            <p:strVal val="#ppt_h"/>
                                          </p:val>
                                        </p:tav>
                                      </p:tavLst>
                                    </p:anim>
                                    <p:anim calcmode="lin" valueType="num">
                                      <p:cBhvr>
                                        <p:cTn id="1643" dur="750" fill="hold"/>
                                        <p:tgtEl>
                                          <p:spTgt spid="2661"/>
                                        </p:tgtEl>
                                        <p:attrNameLst>
                                          <p:attrName>style.rotation</p:attrName>
                                        </p:attrNameLst>
                                      </p:cBhvr>
                                      <p:tavLst>
                                        <p:tav tm="0">
                                          <p:val>
                                            <p:fltVal val="90"/>
                                          </p:val>
                                        </p:tav>
                                        <p:tav tm="100000">
                                          <p:val>
                                            <p:fltVal val="0"/>
                                          </p:val>
                                        </p:tav>
                                      </p:tavLst>
                                    </p:anim>
                                    <p:animEffect transition="in" filter="fade">
                                      <p:cBhvr>
                                        <p:cTn id="1644" dur="750"/>
                                        <p:tgtEl>
                                          <p:spTgt spid="2661"/>
                                        </p:tgtEl>
                                      </p:cBhvr>
                                    </p:animEffect>
                                  </p:childTnLst>
                                </p:cTn>
                              </p:par>
                              <p:par>
                                <p:cTn id="1645" presetID="31" presetClass="entr" presetSubtype="0" fill="hold" nodeType="withEffect">
                                  <p:stCondLst>
                                    <p:cond delay="500"/>
                                  </p:stCondLst>
                                  <p:childTnLst>
                                    <p:set>
                                      <p:cBhvr>
                                        <p:cTn id="1646" dur="1" fill="hold">
                                          <p:stCondLst>
                                            <p:cond delay="0"/>
                                          </p:stCondLst>
                                        </p:cTn>
                                        <p:tgtEl>
                                          <p:spTgt spid="2662"/>
                                        </p:tgtEl>
                                        <p:attrNameLst>
                                          <p:attrName>style.visibility</p:attrName>
                                        </p:attrNameLst>
                                      </p:cBhvr>
                                      <p:to>
                                        <p:strVal val="visible"/>
                                      </p:to>
                                    </p:set>
                                    <p:anim calcmode="lin" valueType="num">
                                      <p:cBhvr>
                                        <p:cTn id="1647" dur="750" fill="hold"/>
                                        <p:tgtEl>
                                          <p:spTgt spid="2662"/>
                                        </p:tgtEl>
                                        <p:attrNameLst>
                                          <p:attrName>ppt_w</p:attrName>
                                        </p:attrNameLst>
                                      </p:cBhvr>
                                      <p:tavLst>
                                        <p:tav tm="0">
                                          <p:val>
                                            <p:fltVal val="0"/>
                                          </p:val>
                                        </p:tav>
                                        <p:tav tm="100000">
                                          <p:val>
                                            <p:strVal val="#ppt_w"/>
                                          </p:val>
                                        </p:tav>
                                      </p:tavLst>
                                    </p:anim>
                                    <p:anim calcmode="lin" valueType="num">
                                      <p:cBhvr>
                                        <p:cTn id="1648" dur="750" fill="hold"/>
                                        <p:tgtEl>
                                          <p:spTgt spid="2662"/>
                                        </p:tgtEl>
                                        <p:attrNameLst>
                                          <p:attrName>ppt_h</p:attrName>
                                        </p:attrNameLst>
                                      </p:cBhvr>
                                      <p:tavLst>
                                        <p:tav tm="0">
                                          <p:val>
                                            <p:fltVal val="0"/>
                                          </p:val>
                                        </p:tav>
                                        <p:tav tm="100000">
                                          <p:val>
                                            <p:strVal val="#ppt_h"/>
                                          </p:val>
                                        </p:tav>
                                      </p:tavLst>
                                    </p:anim>
                                    <p:anim calcmode="lin" valueType="num">
                                      <p:cBhvr>
                                        <p:cTn id="1649" dur="750" fill="hold"/>
                                        <p:tgtEl>
                                          <p:spTgt spid="2662"/>
                                        </p:tgtEl>
                                        <p:attrNameLst>
                                          <p:attrName>style.rotation</p:attrName>
                                        </p:attrNameLst>
                                      </p:cBhvr>
                                      <p:tavLst>
                                        <p:tav tm="0">
                                          <p:val>
                                            <p:fltVal val="90"/>
                                          </p:val>
                                        </p:tav>
                                        <p:tav tm="100000">
                                          <p:val>
                                            <p:fltVal val="0"/>
                                          </p:val>
                                        </p:tav>
                                      </p:tavLst>
                                    </p:anim>
                                    <p:animEffect transition="in" filter="fade">
                                      <p:cBhvr>
                                        <p:cTn id="1650" dur="750"/>
                                        <p:tgtEl>
                                          <p:spTgt spid="2662"/>
                                        </p:tgtEl>
                                      </p:cBhvr>
                                    </p:animEffect>
                                  </p:childTnLst>
                                </p:cTn>
                              </p:par>
                              <p:par>
                                <p:cTn id="1651" presetID="31" presetClass="entr" presetSubtype="0" fill="hold" nodeType="withEffect">
                                  <p:stCondLst>
                                    <p:cond delay="500"/>
                                  </p:stCondLst>
                                  <p:childTnLst>
                                    <p:set>
                                      <p:cBhvr>
                                        <p:cTn id="1652" dur="1" fill="hold">
                                          <p:stCondLst>
                                            <p:cond delay="0"/>
                                          </p:stCondLst>
                                        </p:cTn>
                                        <p:tgtEl>
                                          <p:spTgt spid="2663"/>
                                        </p:tgtEl>
                                        <p:attrNameLst>
                                          <p:attrName>style.visibility</p:attrName>
                                        </p:attrNameLst>
                                      </p:cBhvr>
                                      <p:to>
                                        <p:strVal val="visible"/>
                                      </p:to>
                                    </p:set>
                                    <p:anim calcmode="lin" valueType="num">
                                      <p:cBhvr>
                                        <p:cTn id="1653" dur="750" fill="hold"/>
                                        <p:tgtEl>
                                          <p:spTgt spid="2663"/>
                                        </p:tgtEl>
                                        <p:attrNameLst>
                                          <p:attrName>ppt_w</p:attrName>
                                        </p:attrNameLst>
                                      </p:cBhvr>
                                      <p:tavLst>
                                        <p:tav tm="0">
                                          <p:val>
                                            <p:fltVal val="0"/>
                                          </p:val>
                                        </p:tav>
                                        <p:tav tm="100000">
                                          <p:val>
                                            <p:strVal val="#ppt_w"/>
                                          </p:val>
                                        </p:tav>
                                      </p:tavLst>
                                    </p:anim>
                                    <p:anim calcmode="lin" valueType="num">
                                      <p:cBhvr>
                                        <p:cTn id="1654" dur="750" fill="hold"/>
                                        <p:tgtEl>
                                          <p:spTgt spid="2663"/>
                                        </p:tgtEl>
                                        <p:attrNameLst>
                                          <p:attrName>ppt_h</p:attrName>
                                        </p:attrNameLst>
                                      </p:cBhvr>
                                      <p:tavLst>
                                        <p:tav tm="0">
                                          <p:val>
                                            <p:fltVal val="0"/>
                                          </p:val>
                                        </p:tav>
                                        <p:tav tm="100000">
                                          <p:val>
                                            <p:strVal val="#ppt_h"/>
                                          </p:val>
                                        </p:tav>
                                      </p:tavLst>
                                    </p:anim>
                                    <p:anim calcmode="lin" valueType="num">
                                      <p:cBhvr>
                                        <p:cTn id="1655" dur="750" fill="hold"/>
                                        <p:tgtEl>
                                          <p:spTgt spid="2663"/>
                                        </p:tgtEl>
                                        <p:attrNameLst>
                                          <p:attrName>style.rotation</p:attrName>
                                        </p:attrNameLst>
                                      </p:cBhvr>
                                      <p:tavLst>
                                        <p:tav tm="0">
                                          <p:val>
                                            <p:fltVal val="90"/>
                                          </p:val>
                                        </p:tav>
                                        <p:tav tm="100000">
                                          <p:val>
                                            <p:fltVal val="0"/>
                                          </p:val>
                                        </p:tav>
                                      </p:tavLst>
                                    </p:anim>
                                    <p:animEffect transition="in" filter="fade">
                                      <p:cBhvr>
                                        <p:cTn id="1656" dur="750"/>
                                        <p:tgtEl>
                                          <p:spTgt spid="2663"/>
                                        </p:tgtEl>
                                      </p:cBhvr>
                                    </p:animEffect>
                                  </p:childTnLst>
                                </p:cTn>
                              </p:par>
                              <p:par>
                                <p:cTn id="1657" presetID="31" presetClass="entr" presetSubtype="0" fill="hold" nodeType="withEffect">
                                  <p:stCondLst>
                                    <p:cond delay="500"/>
                                  </p:stCondLst>
                                  <p:childTnLst>
                                    <p:set>
                                      <p:cBhvr>
                                        <p:cTn id="1658" dur="1" fill="hold">
                                          <p:stCondLst>
                                            <p:cond delay="0"/>
                                          </p:stCondLst>
                                        </p:cTn>
                                        <p:tgtEl>
                                          <p:spTgt spid="2664"/>
                                        </p:tgtEl>
                                        <p:attrNameLst>
                                          <p:attrName>style.visibility</p:attrName>
                                        </p:attrNameLst>
                                      </p:cBhvr>
                                      <p:to>
                                        <p:strVal val="visible"/>
                                      </p:to>
                                    </p:set>
                                    <p:anim calcmode="lin" valueType="num">
                                      <p:cBhvr>
                                        <p:cTn id="1659" dur="750" fill="hold"/>
                                        <p:tgtEl>
                                          <p:spTgt spid="2664"/>
                                        </p:tgtEl>
                                        <p:attrNameLst>
                                          <p:attrName>ppt_w</p:attrName>
                                        </p:attrNameLst>
                                      </p:cBhvr>
                                      <p:tavLst>
                                        <p:tav tm="0">
                                          <p:val>
                                            <p:fltVal val="0"/>
                                          </p:val>
                                        </p:tav>
                                        <p:tav tm="100000">
                                          <p:val>
                                            <p:strVal val="#ppt_w"/>
                                          </p:val>
                                        </p:tav>
                                      </p:tavLst>
                                    </p:anim>
                                    <p:anim calcmode="lin" valueType="num">
                                      <p:cBhvr>
                                        <p:cTn id="1660" dur="750" fill="hold"/>
                                        <p:tgtEl>
                                          <p:spTgt spid="2664"/>
                                        </p:tgtEl>
                                        <p:attrNameLst>
                                          <p:attrName>ppt_h</p:attrName>
                                        </p:attrNameLst>
                                      </p:cBhvr>
                                      <p:tavLst>
                                        <p:tav tm="0">
                                          <p:val>
                                            <p:fltVal val="0"/>
                                          </p:val>
                                        </p:tav>
                                        <p:tav tm="100000">
                                          <p:val>
                                            <p:strVal val="#ppt_h"/>
                                          </p:val>
                                        </p:tav>
                                      </p:tavLst>
                                    </p:anim>
                                    <p:anim calcmode="lin" valueType="num">
                                      <p:cBhvr>
                                        <p:cTn id="1661" dur="750" fill="hold"/>
                                        <p:tgtEl>
                                          <p:spTgt spid="2664"/>
                                        </p:tgtEl>
                                        <p:attrNameLst>
                                          <p:attrName>style.rotation</p:attrName>
                                        </p:attrNameLst>
                                      </p:cBhvr>
                                      <p:tavLst>
                                        <p:tav tm="0">
                                          <p:val>
                                            <p:fltVal val="90"/>
                                          </p:val>
                                        </p:tav>
                                        <p:tav tm="100000">
                                          <p:val>
                                            <p:fltVal val="0"/>
                                          </p:val>
                                        </p:tav>
                                      </p:tavLst>
                                    </p:anim>
                                    <p:animEffect transition="in" filter="fade">
                                      <p:cBhvr>
                                        <p:cTn id="1662" dur="750"/>
                                        <p:tgtEl>
                                          <p:spTgt spid="2664"/>
                                        </p:tgtEl>
                                      </p:cBhvr>
                                    </p:animEffect>
                                  </p:childTnLst>
                                </p:cTn>
                              </p:par>
                              <p:par>
                                <p:cTn id="1663" presetID="31" presetClass="entr" presetSubtype="0" fill="hold" nodeType="withEffect">
                                  <p:stCondLst>
                                    <p:cond delay="500"/>
                                  </p:stCondLst>
                                  <p:childTnLst>
                                    <p:set>
                                      <p:cBhvr>
                                        <p:cTn id="1664" dur="1" fill="hold">
                                          <p:stCondLst>
                                            <p:cond delay="0"/>
                                          </p:stCondLst>
                                        </p:cTn>
                                        <p:tgtEl>
                                          <p:spTgt spid="2665"/>
                                        </p:tgtEl>
                                        <p:attrNameLst>
                                          <p:attrName>style.visibility</p:attrName>
                                        </p:attrNameLst>
                                      </p:cBhvr>
                                      <p:to>
                                        <p:strVal val="visible"/>
                                      </p:to>
                                    </p:set>
                                    <p:anim calcmode="lin" valueType="num">
                                      <p:cBhvr>
                                        <p:cTn id="1665" dur="750" fill="hold"/>
                                        <p:tgtEl>
                                          <p:spTgt spid="2665"/>
                                        </p:tgtEl>
                                        <p:attrNameLst>
                                          <p:attrName>ppt_w</p:attrName>
                                        </p:attrNameLst>
                                      </p:cBhvr>
                                      <p:tavLst>
                                        <p:tav tm="0">
                                          <p:val>
                                            <p:fltVal val="0"/>
                                          </p:val>
                                        </p:tav>
                                        <p:tav tm="100000">
                                          <p:val>
                                            <p:strVal val="#ppt_w"/>
                                          </p:val>
                                        </p:tav>
                                      </p:tavLst>
                                    </p:anim>
                                    <p:anim calcmode="lin" valueType="num">
                                      <p:cBhvr>
                                        <p:cTn id="1666" dur="750" fill="hold"/>
                                        <p:tgtEl>
                                          <p:spTgt spid="2665"/>
                                        </p:tgtEl>
                                        <p:attrNameLst>
                                          <p:attrName>ppt_h</p:attrName>
                                        </p:attrNameLst>
                                      </p:cBhvr>
                                      <p:tavLst>
                                        <p:tav tm="0">
                                          <p:val>
                                            <p:fltVal val="0"/>
                                          </p:val>
                                        </p:tav>
                                        <p:tav tm="100000">
                                          <p:val>
                                            <p:strVal val="#ppt_h"/>
                                          </p:val>
                                        </p:tav>
                                      </p:tavLst>
                                    </p:anim>
                                    <p:anim calcmode="lin" valueType="num">
                                      <p:cBhvr>
                                        <p:cTn id="1667" dur="750" fill="hold"/>
                                        <p:tgtEl>
                                          <p:spTgt spid="2665"/>
                                        </p:tgtEl>
                                        <p:attrNameLst>
                                          <p:attrName>style.rotation</p:attrName>
                                        </p:attrNameLst>
                                      </p:cBhvr>
                                      <p:tavLst>
                                        <p:tav tm="0">
                                          <p:val>
                                            <p:fltVal val="90"/>
                                          </p:val>
                                        </p:tav>
                                        <p:tav tm="100000">
                                          <p:val>
                                            <p:fltVal val="0"/>
                                          </p:val>
                                        </p:tav>
                                      </p:tavLst>
                                    </p:anim>
                                    <p:animEffect transition="in" filter="fade">
                                      <p:cBhvr>
                                        <p:cTn id="1668" dur="750"/>
                                        <p:tgtEl>
                                          <p:spTgt spid="2665"/>
                                        </p:tgtEl>
                                      </p:cBhvr>
                                    </p:animEffect>
                                  </p:childTnLst>
                                </p:cTn>
                              </p:par>
                              <p:par>
                                <p:cTn id="1669" presetID="31" presetClass="entr" presetSubtype="0" fill="hold" nodeType="withEffect">
                                  <p:stCondLst>
                                    <p:cond delay="500"/>
                                  </p:stCondLst>
                                  <p:childTnLst>
                                    <p:set>
                                      <p:cBhvr>
                                        <p:cTn id="1670" dur="1" fill="hold">
                                          <p:stCondLst>
                                            <p:cond delay="0"/>
                                          </p:stCondLst>
                                        </p:cTn>
                                        <p:tgtEl>
                                          <p:spTgt spid="2666"/>
                                        </p:tgtEl>
                                        <p:attrNameLst>
                                          <p:attrName>style.visibility</p:attrName>
                                        </p:attrNameLst>
                                      </p:cBhvr>
                                      <p:to>
                                        <p:strVal val="visible"/>
                                      </p:to>
                                    </p:set>
                                    <p:anim calcmode="lin" valueType="num">
                                      <p:cBhvr>
                                        <p:cTn id="1671" dur="750" fill="hold"/>
                                        <p:tgtEl>
                                          <p:spTgt spid="2666"/>
                                        </p:tgtEl>
                                        <p:attrNameLst>
                                          <p:attrName>ppt_w</p:attrName>
                                        </p:attrNameLst>
                                      </p:cBhvr>
                                      <p:tavLst>
                                        <p:tav tm="0">
                                          <p:val>
                                            <p:fltVal val="0"/>
                                          </p:val>
                                        </p:tav>
                                        <p:tav tm="100000">
                                          <p:val>
                                            <p:strVal val="#ppt_w"/>
                                          </p:val>
                                        </p:tav>
                                      </p:tavLst>
                                    </p:anim>
                                    <p:anim calcmode="lin" valueType="num">
                                      <p:cBhvr>
                                        <p:cTn id="1672" dur="750" fill="hold"/>
                                        <p:tgtEl>
                                          <p:spTgt spid="2666"/>
                                        </p:tgtEl>
                                        <p:attrNameLst>
                                          <p:attrName>ppt_h</p:attrName>
                                        </p:attrNameLst>
                                      </p:cBhvr>
                                      <p:tavLst>
                                        <p:tav tm="0">
                                          <p:val>
                                            <p:fltVal val="0"/>
                                          </p:val>
                                        </p:tav>
                                        <p:tav tm="100000">
                                          <p:val>
                                            <p:strVal val="#ppt_h"/>
                                          </p:val>
                                        </p:tav>
                                      </p:tavLst>
                                    </p:anim>
                                    <p:anim calcmode="lin" valueType="num">
                                      <p:cBhvr>
                                        <p:cTn id="1673" dur="750" fill="hold"/>
                                        <p:tgtEl>
                                          <p:spTgt spid="2666"/>
                                        </p:tgtEl>
                                        <p:attrNameLst>
                                          <p:attrName>style.rotation</p:attrName>
                                        </p:attrNameLst>
                                      </p:cBhvr>
                                      <p:tavLst>
                                        <p:tav tm="0">
                                          <p:val>
                                            <p:fltVal val="90"/>
                                          </p:val>
                                        </p:tav>
                                        <p:tav tm="100000">
                                          <p:val>
                                            <p:fltVal val="0"/>
                                          </p:val>
                                        </p:tav>
                                      </p:tavLst>
                                    </p:anim>
                                    <p:animEffect transition="in" filter="fade">
                                      <p:cBhvr>
                                        <p:cTn id="1674" dur="750"/>
                                        <p:tgtEl>
                                          <p:spTgt spid="2666"/>
                                        </p:tgtEl>
                                      </p:cBhvr>
                                    </p:animEffect>
                                  </p:childTnLst>
                                </p:cTn>
                              </p:par>
                              <p:par>
                                <p:cTn id="1675" presetID="31" presetClass="entr" presetSubtype="0" fill="hold" nodeType="withEffect">
                                  <p:stCondLst>
                                    <p:cond delay="500"/>
                                  </p:stCondLst>
                                  <p:childTnLst>
                                    <p:set>
                                      <p:cBhvr>
                                        <p:cTn id="1676" dur="1" fill="hold">
                                          <p:stCondLst>
                                            <p:cond delay="0"/>
                                          </p:stCondLst>
                                        </p:cTn>
                                        <p:tgtEl>
                                          <p:spTgt spid="2667"/>
                                        </p:tgtEl>
                                        <p:attrNameLst>
                                          <p:attrName>style.visibility</p:attrName>
                                        </p:attrNameLst>
                                      </p:cBhvr>
                                      <p:to>
                                        <p:strVal val="visible"/>
                                      </p:to>
                                    </p:set>
                                    <p:anim calcmode="lin" valueType="num">
                                      <p:cBhvr>
                                        <p:cTn id="1677" dur="750" fill="hold"/>
                                        <p:tgtEl>
                                          <p:spTgt spid="2667"/>
                                        </p:tgtEl>
                                        <p:attrNameLst>
                                          <p:attrName>ppt_w</p:attrName>
                                        </p:attrNameLst>
                                      </p:cBhvr>
                                      <p:tavLst>
                                        <p:tav tm="0">
                                          <p:val>
                                            <p:fltVal val="0"/>
                                          </p:val>
                                        </p:tav>
                                        <p:tav tm="100000">
                                          <p:val>
                                            <p:strVal val="#ppt_w"/>
                                          </p:val>
                                        </p:tav>
                                      </p:tavLst>
                                    </p:anim>
                                    <p:anim calcmode="lin" valueType="num">
                                      <p:cBhvr>
                                        <p:cTn id="1678" dur="750" fill="hold"/>
                                        <p:tgtEl>
                                          <p:spTgt spid="2667"/>
                                        </p:tgtEl>
                                        <p:attrNameLst>
                                          <p:attrName>ppt_h</p:attrName>
                                        </p:attrNameLst>
                                      </p:cBhvr>
                                      <p:tavLst>
                                        <p:tav tm="0">
                                          <p:val>
                                            <p:fltVal val="0"/>
                                          </p:val>
                                        </p:tav>
                                        <p:tav tm="100000">
                                          <p:val>
                                            <p:strVal val="#ppt_h"/>
                                          </p:val>
                                        </p:tav>
                                      </p:tavLst>
                                    </p:anim>
                                    <p:anim calcmode="lin" valueType="num">
                                      <p:cBhvr>
                                        <p:cTn id="1679" dur="750" fill="hold"/>
                                        <p:tgtEl>
                                          <p:spTgt spid="2667"/>
                                        </p:tgtEl>
                                        <p:attrNameLst>
                                          <p:attrName>style.rotation</p:attrName>
                                        </p:attrNameLst>
                                      </p:cBhvr>
                                      <p:tavLst>
                                        <p:tav tm="0">
                                          <p:val>
                                            <p:fltVal val="90"/>
                                          </p:val>
                                        </p:tav>
                                        <p:tav tm="100000">
                                          <p:val>
                                            <p:fltVal val="0"/>
                                          </p:val>
                                        </p:tav>
                                      </p:tavLst>
                                    </p:anim>
                                    <p:animEffect transition="in" filter="fade">
                                      <p:cBhvr>
                                        <p:cTn id="1680" dur="750"/>
                                        <p:tgtEl>
                                          <p:spTgt spid="2667"/>
                                        </p:tgtEl>
                                      </p:cBhvr>
                                    </p:animEffect>
                                  </p:childTnLst>
                                </p:cTn>
                              </p:par>
                              <p:par>
                                <p:cTn id="1681" presetID="31" presetClass="entr" presetSubtype="0" fill="hold" nodeType="withEffect">
                                  <p:stCondLst>
                                    <p:cond delay="500"/>
                                  </p:stCondLst>
                                  <p:childTnLst>
                                    <p:set>
                                      <p:cBhvr>
                                        <p:cTn id="1682" dur="1" fill="hold">
                                          <p:stCondLst>
                                            <p:cond delay="0"/>
                                          </p:stCondLst>
                                        </p:cTn>
                                        <p:tgtEl>
                                          <p:spTgt spid="2632"/>
                                        </p:tgtEl>
                                        <p:attrNameLst>
                                          <p:attrName>style.visibility</p:attrName>
                                        </p:attrNameLst>
                                      </p:cBhvr>
                                      <p:to>
                                        <p:strVal val="visible"/>
                                      </p:to>
                                    </p:set>
                                    <p:anim calcmode="lin" valueType="num">
                                      <p:cBhvr>
                                        <p:cTn id="1683" dur="750" fill="hold"/>
                                        <p:tgtEl>
                                          <p:spTgt spid="2632"/>
                                        </p:tgtEl>
                                        <p:attrNameLst>
                                          <p:attrName>ppt_w</p:attrName>
                                        </p:attrNameLst>
                                      </p:cBhvr>
                                      <p:tavLst>
                                        <p:tav tm="0">
                                          <p:val>
                                            <p:fltVal val="0"/>
                                          </p:val>
                                        </p:tav>
                                        <p:tav tm="100000">
                                          <p:val>
                                            <p:strVal val="#ppt_w"/>
                                          </p:val>
                                        </p:tav>
                                      </p:tavLst>
                                    </p:anim>
                                    <p:anim calcmode="lin" valueType="num">
                                      <p:cBhvr>
                                        <p:cTn id="1684" dur="750" fill="hold"/>
                                        <p:tgtEl>
                                          <p:spTgt spid="2632"/>
                                        </p:tgtEl>
                                        <p:attrNameLst>
                                          <p:attrName>ppt_h</p:attrName>
                                        </p:attrNameLst>
                                      </p:cBhvr>
                                      <p:tavLst>
                                        <p:tav tm="0">
                                          <p:val>
                                            <p:fltVal val="0"/>
                                          </p:val>
                                        </p:tav>
                                        <p:tav tm="100000">
                                          <p:val>
                                            <p:strVal val="#ppt_h"/>
                                          </p:val>
                                        </p:tav>
                                      </p:tavLst>
                                    </p:anim>
                                    <p:anim calcmode="lin" valueType="num">
                                      <p:cBhvr>
                                        <p:cTn id="1685" dur="750" fill="hold"/>
                                        <p:tgtEl>
                                          <p:spTgt spid="2632"/>
                                        </p:tgtEl>
                                        <p:attrNameLst>
                                          <p:attrName>style.rotation</p:attrName>
                                        </p:attrNameLst>
                                      </p:cBhvr>
                                      <p:tavLst>
                                        <p:tav tm="0">
                                          <p:val>
                                            <p:fltVal val="90"/>
                                          </p:val>
                                        </p:tav>
                                        <p:tav tm="100000">
                                          <p:val>
                                            <p:fltVal val="0"/>
                                          </p:val>
                                        </p:tav>
                                      </p:tavLst>
                                    </p:anim>
                                    <p:animEffect transition="in" filter="fade">
                                      <p:cBhvr>
                                        <p:cTn id="1686" dur="750"/>
                                        <p:tgtEl>
                                          <p:spTgt spid="2632"/>
                                        </p:tgtEl>
                                      </p:cBhvr>
                                    </p:animEffect>
                                  </p:childTnLst>
                                </p:cTn>
                              </p:par>
                              <p:par>
                                <p:cTn id="1687" presetID="31" presetClass="entr" presetSubtype="0" fill="hold" nodeType="withEffect">
                                  <p:stCondLst>
                                    <p:cond delay="500"/>
                                  </p:stCondLst>
                                  <p:childTnLst>
                                    <p:set>
                                      <p:cBhvr>
                                        <p:cTn id="1688" dur="1" fill="hold">
                                          <p:stCondLst>
                                            <p:cond delay="0"/>
                                          </p:stCondLst>
                                        </p:cTn>
                                        <p:tgtEl>
                                          <p:spTgt spid="2633"/>
                                        </p:tgtEl>
                                        <p:attrNameLst>
                                          <p:attrName>style.visibility</p:attrName>
                                        </p:attrNameLst>
                                      </p:cBhvr>
                                      <p:to>
                                        <p:strVal val="visible"/>
                                      </p:to>
                                    </p:set>
                                    <p:anim calcmode="lin" valueType="num">
                                      <p:cBhvr>
                                        <p:cTn id="1689" dur="750" fill="hold"/>
                                        <p:tgtEl>
                                          <p:spTgt spid="2633"/>
                                        </p:tgtEl>
                                        <p:attrNameLst>
                                          <p:attrName>ppt_w</p:attrName>
                                        </p:attrNameLst>
                                      </p:cBhvr>
                                      <p:tavLst>
                                        <p:tav tm="0">
                                          <p:val>
                                            <p:fltVal val="0"/>
                                          </p:val>
                                        </p:tav>
                                        <p:tav tm="100000">
                                          <p:val>
                                            <p:strVal val="#ppt_w"/>
                                          </p:val>
                                        </p:tav>
                                      </p:tavLst>
                                    </p:anim>
                                    <p:anim calcmode="lin" valueType="num">
                                      <p:cBhvr>
                                        <p:cTn id="1690" dur="750" fill="hold"/>
                                        <p:tgtEl>
                                          <p:spTgt spid="2633"/>
                                        </p:tgtEl>
                                        <p:attrNameLst>
                                          <p:attrName>ppt_h</p:attrName>
                                        </p:attrNameLst>
                                      </p:cBhvr>
                                      <p:tavLst>
                                        <p:tav tm="0">
                                          <p:val>
                                            <p:fltVal val="0"/>
                                          </p:val>
                                        </p:tav>
                                        <p:tav tm="100000">
                                          <p:val>
                                            <p:strVal val="#ppt_h"/>
                                          </p:val>
                                        </p:tav>
                                      </p:tavLst>
                                    </p:anim>
                                    <p:anim calcmode="lin" valueType="num">
                                      <p:cBhvr>
                                        <p:cTn id="1691" dur="750" fill="hold"/>
                                        <p:tgtEl>
                                          <p:spTgt spid="2633"/>
                                        </p:tgtEl>
                                        <p:attrNameLst>
                                          <p:attrName>style.rotation</p:attrName>
                                        </p:attrNameLst>
                                      </p:cBhvr>
                                      <p:tavLst>
                                        <p:tav tm="0">
                                          <p:val>
                                            <p:fltVal val="90"/>
                                          </p:val>
                                        </p:tav>
                                        <p:tav tm="100000">
                                          <p:val>
                                            <p:fltVal val="0"/>
                                          </p:val>
                                        </p:tav>
                                      </p:tavLst>
                                    </p:anim>
                                    <p:animEffect transition="in" filter="fade">
                                      <p:cBhvr>
                                        <p:cTn id="1692" dur="750"/>
                                        <p:tgtEl>
                                          <p:spTgt spid="2633"/>
                                        </p:tgtEl>
                                      </p:cBhvr>
                                    </p:animEffect>
                                  </p:childTnLst>
                                </p:cTn>
                              </p:par>
                              <p:par>
                                <p:cTn id="1693" presetID="31" presetClass="entr" presetSubtype="0" fill="hold" nodeType="withEffect">
                                  <p:stCondLst>
                                    <p:cond delay="500"/>
                                  </p:stCondLst>
                                  <p:childTnLst>
                                    <p:set>
                                      <p:cBhvr>
                                        <p:cTn id="1694" dur="1" fill="hold">
                                          <p:stCondLst>
                                            <p:cond delay="0"/>
                                          </p:stCondLst>
                                        </p:cTn>
                                        <p:tgtEl>
                                          <p:spTgt spid="2634"/>
                                        </p:tgtEl>
                                        <p:attrNameLst>
                                          <p:attrName>style.visibility</p:attrName>
                                        </p:attrNameLst>
                                      </p:cBhvr>
                                      <p:to>
                                        <p:strVal val="visible"/>
                                      </p:to>
                                    </p:set>
                                    <p:anim calcmode="lin" valueType="num">
                                      <p:cBhvr>
                                        <p:cTn id="1695" dur="750" fill="hold"/>
                                        <p:tgtEl>
                                          <p:spTgt spid="2634"/>
                                        </p:tgtEl>
                                        <p:attrNameLst>
                                          <p:attrName>ppt_w</p:attrName>
                                        </p:attrNameLst>
                                      </p:cBhvr>
                                      <p:tavLst>
                                        <p:tav tm="0">
                                          <p:val>
                                            <p:fltVal val="0"/>
                                          </p:val>
                                        </p:tav>
                                        <p:tav tm="100000">
                                          <p:val>
                                            <p:strVal val="#ppt_w"/>
                                          </p:val>
                                        </p:tav>
                                      </p:tavLst>
                                    </p:anim>
                                    <p:anim calcmode="lin" valueType="num">
                                      <p:cBhvr>
                                        <p:cTn id="1696" dur="750" fill="hold"/>
                                        <p:tgtEl>
                                          <p:spTgt spid="2634"/>
                                        </p:tgtEl>
                                        <p:attrNameLst>
                                          <p:attrName>ppt_h</p:attrName>
                                        </p:attrNameLst>
                                      </p:cBhvr>
                                      <p:tavLst>
                                        <p:tav tm="0">
                                          <p:val>
                                            <p:fltVal val="0"/>
                                          </p:val>
                                        </p:tav>
                                        <p:tav tm="100000">
                                          <p:val>
                                            <p:strVal val="#ppt_h"/>
                                          </p:val>
                                        </p:tav>
                                      </p:tavLst>
                                    </p:anim>
                                    <p:anim calcmode="lin" valueType="num">
                                      <p:cBhvr>
                                        <p:cTn id="1697" dur="750" fill="hold"/>
                                        <p:tgtEl>
                                          <p:spTgt spid="2634"/>
                                        </p:tgtEl>
                                        <p:attrNameLst>
                                          <p:attrName>style.rotation</p:attrName>
                                        </p:attrNameLst>
                                      </p:cBhvr>
                                      <p:tavLst>
                                        <p:tav tm="0">
                                          <p:val>
                                            <p:fltVal val="90"/>
                                          </p:val>
                                        </p:tav>
                                        <p:tav tm="100000">
                                          <p:val>
                                            <p:fltVal val="0"/>
                                          </p:val>
                                        </p:tav>
                                      </p:tavLst>
                                    </p:anim>
                                    <p:animEffect transition="in" filter="fade">
                                      <p:cBhvr>
                                        <p:cTn id="1698" dur="750"/>
                                        <p:tgtEl>
                                          <p:spTgt spid="2634"/>
                                        </p:tgtEl>
                                      </p:cBhvr>
                                    </p:animEffect>
                                  </p:childTnLst>
                                </p:cTn>
                              </p:par>
                              <p:par>
                                <p:cTn id="1699" presetID="31" presetClass="entr" presetSubtype="0" fill="hold" nodeType="withEffect">
                                  <p:stCondLst>
                                    <p:cond delay="500"/>
                                  </p:stCondLst>
                                  <p:childTnLst>
                                    <p:set>
                                      <p:cBhvr>
                                        <p:cTn id="1700" dur="1" fill="hold">
                                          <p:stCondLst>
                                            <p:cond delay="0"/>
                                          </p:stCondLst>
                                        </p:cTn>
                                        <p:tgtEl>
                                          <p:spTgt spid="2635"/>
                                        </p:tgtEl>
                                        <p:attrNameLst>
                                          <p:attrName>style.visibility</p:attrName>
                                        </p:attrNameLst>
                                      </p:cBhvr>
                                      <p:to>
                                        <p:strVal val="visible"/>
                                      </p:to>
                                    </p:set>
                                    <p:anim calcmode="lin" valueType="num">
                                      <p:cBhvr>
                                        <p:cTn id="1701" dur="750" fill="hold"/>
                                        <p:tgtEl>
                                          <p:spTgt spid="2635"/>
                                        </p:tgtEl>
                                        <p:attrNameLst>
                                          <p:attrName>ppt_w</p:attrName>
                                        </p:attrNameLst>
                                      </p:cBhvr>
                                      <p:tavLst>
                                        <p:tav tm="0">
                                          <p:val>
                                            <p:fltVal val="0"/>
                                          </p:val>
                                        </p:tav>
                                        <p:tav tm="100000">
                                          <p:val>
                                            <p:strVal val="#ppt_w"/>
                                          </p:val>
                                        </p:tav>
                                      </p:tavLst>
                                    </p:anim>
                                    <p:anim calcmode="lin" valueType="num">
                                      <p:cBhvr>
                                        <p:cTn id="1702" dur="750" fill="hold"/>
                                        <p:tgtEl>
                                          <p:spTgt spid="2635"/>
                                        </p:tgtEl>
                                        <p:attrNameLst>
                                          <p:attrName>ppt_h</p:attrName>
                                        </p:attrNameLst>
                                      </p:cBhvr>
                                      <p:tavLst>
                                        <p:tav tm="0">
                                          <p:val>
                                            <p:fltVal val="0"/>
                                          </p:val>
                                        </p:tav>
                                        <p:tav tm="100000">
                                          <p:val>
                                            <p:strVal val="#ppt_h"/>
                                          </p:val>
                                        </p:tav>
                                      </p:tavLst>
                                    </p:anim>
                                    <p:anim calcmode="lin" valueType="num">
                                      <p:cBhvr>
                                        <p:cTn id="1703" dur="750" fill="hold"/>
                                        <p:tgtEl>
                                          <p:spTgt spid="2635"/>
                                        </p:tgtEl>
                                        <p:attrNameLst>
                                          <p:attrName>style.rotation</p:attrName>
                                        </p:attrNameLst>
                                      </p:cBhvr>
                                      <p:tavLst>
                                        <p:tav tm="0">
                                          <p:val>
                                            <p:fltVal val="90"/>
                                          </p:val>
                                        </p:tav>
                                        <p:tav tm="100000">
                                          <p:val>
                                            <p:fltVal val="0"/>
                                          </p:val>
                                        </p:tav>
                                      </p:tavLst>
                                    </p:anim>
                                    <p:animEffect transition="in" filter="fade">
                                      <p:cBhvr>
                                        <p:cTn id="1704" dur="750"/>
                                        <p:tgtEl>
                                          <p:spTgt spid="2635"/>
                                        </p:tgtEl>
                                      </p:cBhvr>
                                    </p:animEffect>
                                  </p:childTnLst>
                                </p:cTn>
                              </p:par>
                              <p:par>
                                <p:cTn id="1705" presetID="31" presetClass="entr" presetSubtype="0" fill="hold" nodeType="withEffect">
                                  <p:stCondLst>
                                    <p:cond delay="500"/>
                                  </p:stCondLst>
                                  <p:childTnLst>
                                    <p:set>
                                      <p:cBhvr>
                                        <p:cTn id="1706" dur="1" fill="hold">
                                          <p:stCondLst>
                                            <p:cond delay="0"/>
                                          </p:stCondLst>
                                        </p:cTn>
                                        <p:tgtEl>
                                          <p:spTgt spid="2636"/>
                                        </p:tgtEl>
                                        <p:attrNameLst>
                                          <p:attrName>style.visibility</p:attrName>
                                        </p:attrNameLst>
                                      </p:cBhvr>
                                      <p:to>
                                        <p:strVal val="visible"/>
                                      </p:to>
                                    </p:set>
                                    <p:anim calcmode="lin" valueType="num">
                                      <p:cBhvr>
                                        <p:cTn id="1707" dur="750" fill="hold"/>
                                        <p:tgtEl>
                                          <p:spTgt spid="2636"/>
                                        </p:tgtEl>
                                        <p:attrNameLst>
                                          <p:attrName>ppt_w</p:attrName>
                                        </p:attrNameLst>
                                      </p:cBhvr>
                                      <p:tavLst>
                                        <p:tav tm="0">
                                          <p:val>
                                            <p:fltVal val="0"/>
                                          </p:val>
                                        </p:tav>
                                        <p:tav tm="100000">
                                          <p:val>
                                            <p:strVal val="#ppt_w"/>
                                          </p:val>
                                        </p:tav>
                                      </p:tavLst>
                                    </p:anim>
                                    <p:anim calcmode="lin" valueType="num">
                                      <p:cBhvr>
                                        <p:cTn id="1708" dur="750" fill="hold"/>
                                        <p:tgtEl>
                                          <p:spTgt spid="2636"/>
                                        </p:tgtEl>
                                        <p:attrNameLst>
                                          <p:attrName>ppt_h</p:attrName>
                                        </p:attrNameLst>
                                      </p:cBhvr>
                                      <p:tavLst>
                                        <p:tav tm="0">
                                          <p:val>
                                            <p:fltVal val="0"/>
                                          </p:val>
                                        </p:tav>
                                        <p:tav tm="100000">
                                          <p:val>
                                            <p:strVal val="#ppt_h"/>
                                          </p:val>
                                        </p:tav>
                                      </p:tavLst>
                                    </p:anim>
                                    <p:anim calcmode="lin" valueType="num">
                                      <p:cBhvr>
                                        <p:cTn id="1709" dur="750" fill="hold"/>
                                        <p:tgtEl>
                                          <p:spTgt spid="2636"/>
                                        </p:tgtEl>
                                        <p:attrNameLst>
                                          <p:attrName>style.rotation</p:attrName>
                                        </p:attrNameLst>
                                      </p:cBhvr>
                                      <p:tavLst>
                                        <p:tav tm="0">
                                          <p:val>
                                            <p:fltVal val="90"/>
                                          </p:val>
                                        </p:tav>
                                        <p:tav tm="100000">
                                          <p:val>
                                            <p:fltVal val="0"/>
                                          </p:val>
                                        </p:tav>
                                      </p:tavLst>
                                    </p:anim>
                                    <p:animEffect transition="in" filter="fade">
                                      <p:cBhvr>
                                        <p:cTn id="1710" dur="750"/>
                                        <p:tgtEl>
                                          <p:spTgt spid="2636"/>
                                        </p:tgtEl>
                                      </p:cBhvr>
                                    </p:animEffect>
                                  </p:childTnLst>
                                </p:cTn>
                              </p:par>
                              <p:par>
                                <p:cTn id="1711" presetID="31" presetClass="entr" presetSubtype="0" fill="hold" nodeType="withEffect">
                                  <p:stCondLst>
                                    <p:cond delay="500"/>
                                  </p:stCondLst>
                                  <p:childTnLst>
                                    <p:set>
                                      <p:cBhvr>
                                        <p:cTn id="1712" dur="1" fill="hold">
                                          <p:stCondLst>
                                            <p:cond delay="0"/>
                                          </p:stCondLst>
                                        </p:cTn>
                                        <p:tgtEl>
                                          <p:spTgt spid="2637"/>
                                        </p:tgtEl>
                                        <p:attrNameLst>
                                          <p:attrName>style.visibility</p:attrName>
                                        </p:attrNameLst>
                                      </p:cBhvr>
                                      <p:to>
                                        <p:strVal val="visible"/>
                                      </p:to>
                                    </p:set>
                                    <p:anim calcmode="lin" valueType="num">
                                      <p:cBhvr>
                                        <p:cTn id="1713" dur="750" fill="hold"/>
                                        <p:tgtEl>
                                          <p:spTgt spid="2637"/>
                                        </p:tgtEl>
                                        <p:attrNameLst>
                                          <p:attrName>ppt_w</p:attrName>
                                        </p:attrNameLst>
                                      </p:cBhvr>
                                      <p:tavLst>
                                        <p:tav tm="0">
                                          <p:val>
                                            <p:fltVal val="0"/>
                                          </p:val>
                                        </p:tav>
                                        <p:tav tm="100000">
                                          <p:val>
                                            <p:strVal val="#ppt_w"/>
                                          </p:val>
                                        </p:tav>
                                      </p:tavLst>
                                    </p:anim>
                                    <p:anim calcmode="lin" valueType="num">
                                      <p:cBhvr>
                                        <p:cTn id="1714" dur="750" fill="hold"/>
                                        <p:tgtEl>
                                          <p:spTgt spid="2637"/>
                                        </p:tgtEl>
                                        <p:attrNameLst>
                                          <p:attrName>ppt_h</p:attrName>
                                        </p:attrNameLst>
                                      </p:cBhvr>
                                      <p:tavLst>
                                        <p:tav tm="0">
                                          <p:val>
                                            <p:fltVal val="0"/>
                                          </p:val>
                                        </p:tav>
                                        <p:tav tm="100000">
                                          <p:val>
                                            <p:strVal val="#ppt_h"/>
                                          </p:val>
                                        </p:tav>
                                      </p:tavLst>
                                    </p:anim>
                                    <p:anim calcmode="lin" valueType="num">
                                      <p:cBhvr>
                                        <p:cTn id="1715" dur="750" fill="hold"/>
                                        <p:tgtEl>
                                          <p:spTgt spid="2637"/>
                                        </p:tgtEl>
                                        <p:attrNameLst>
                                          <p:attrName>style.rotation</p:attrName>
                                        </p:attrNameLst>
                                      </p:cBhvr>
                                      <p:tavLst>
                                        <p:tav tm="0">
                                          <p:val>
                                            <p:fltVal val="90"/>
                                          </p:val>
                                        </p:tav>
                                        <p:tav tm="100000">
                                          <p:val>
                                            <p:fltVal val="0"/>
                                          </p:val>
                                        </p:tav>
                                      </p:tavLst>
                                    </p:anim>
                                    <p:animEffect transition="in" filter="fade">
                                      <p:cBhvr>
                                        <p:cTn id="1716" dur="750"/>
                                        <p:tgtEl>
                                          <p:spTgt spid="2637"/>
                                        </p:tgtEl>
                                      </p:cBhvr>
                                    </p:animEffect>
                                  </p:childTnLst>
                                </p:cTn>
                              </p:par>
                              <p:par>
                                <p:cTn id="1717" presetID="31" presetClass="entr" presetSubtype="0" fill="hold" nodeType="withEffect">
                                  <p:stCondLst>
                                    <p:cond delay="500"/>
                                  </p:stCondLst>
                                  <p:childTnLst>
                                    <p:set>
                                      <p:cBhvr>
                                        <p:cTn id="1718" dur="1" fill="hold">
                                          <p:stCondLst>
                                            <p:cond delay="0"/>
                                          </p:stCondLst>
                                        </p:cTn>
                                        <p:tgtEl>
                                          <p:spTgt spid="2638"/>
                                        </p:tgtEl>
                                        <p:attrNameLst>
                                          <p:attrName>style.visibility</p:attrName>
                                        </p:attrNameLst>
                                      </p:cBhvr>
                                      <p:to>
                                        <p:strVal val="visible"/>
                                      </p:to>
                                    </p:set>
                                    <p:anim calcmode="lin" valueType="num">
                                      <p:cBhvr>
                                        <p:cTn id="1719" dur="750" fill="hold"/>
                                        <p:tgtEl>
                                          <p:spTgt spid="2638"/>
                                        </p:tgtEl>
                                        <p:attrNameLst>
                                          <p:attrName>ppt_w</p:attrName>
                                        </p:attrNameLst>
                                      </p:cBhvr>
                                      <p:tavLst>
                                        <p:tav tm="0">
                                          <p:val>
                                            <p:fltVal val="0"/>
                                          </p:val>
                                        </p:tav>
                                        <p:tav tm="100000">
                                          <p:val>
                                            <p:strVal val="#ppt_w"/>
                                          </p:val>
                                        </p:tav>
                                      </p:tavLst>
                                    </p:anim>
                                    <p:anim calcmode="lin" valueType="num">
                                      <p:cBhvr>
                                        <p:cTn id="1720" dur="750" fill="hold"/>
                                        <p:tgtEl>
                                          <p:spTgt spid="2638"/>
                                        </p:tgtEl>
                                        <p:attrNameLst>
                                          <p:attrName>ppt_h</p:attrName>
                                        </p:attrNameLst>
                                      </p:cBhvr>
                                      <p:tavLst>
                                        <p:tav tm="0">
                                          <p:val>
                                            <p:fltVal val="0"/>
                                          </p:val>
                                        </p:tav>
                                        <p:tav tm="100000">
                                          <p:val>
                                            <p:strVal val="#ppt_h"/>
                                          </p:val>
                                        </p:tav>
                                      </p:tavLst>
                                    </p:anim>
                                    <p:anim calcmode="lin" valueType="num">
                                      <p:cBhvr>
                                        <p:cTn id="1721" dur="750" fill="hold"/>
                                        <p:tgtEl>
                                          <p:spTgt spid="2638"/>
                                        </p:tgtEl>
                                        <p:attrNameLst>
                                          <p:attrName>style.rotation</p:attrName>
                                        </p:attrNameLst>
                                      </p:cBhvr>
                                      <p:tavLst>
                                        <p:tav tm="0">
                                          <p:val>
                                            <p:fltVal val="90"/>
                                          </p:val>
                                        </p:tav>
                                        <p:tav tm="100000">
                                          <p:val>
                                            <p:fltVal val="0"/>
                                          </p:val>
                                        </p:tav>
                                      </p:tavLst>
                                    </p:anim>
                                    <p:animEffect transition="in" filter="fade">
                                      <p:cBhvr>
                                        <p:cTn id="1722" dur="750"/>
                                        <p:tgtEl>
                                          <p:spTgt spid="2638"/>
                                        </p:tgtEl>
                                      </p:cBhvr>
                                    </p:animEffect>
                                  </p:childTnLst>
                                </p:cTn>
                              </p:par>
                              <p:par>
                                <p:cTn id="1723" presetID="31" presetClass="entr" presetSubtype="0" fill="hold" nodeType="withEffect">
                                  <p:stCondLst>
                                    <p:cond delay="500"/>
                                  </p:stCondLst>
                                  <p:childTnLst>
                                    <p:set>
                                      <p:cBhvr>
                                        <p:cTn id="1724" dur="1" fill="hold">
                                          <p:stCondLst>
                                            <p:cond delay="0"/>
                                          </p:stCondLst>
                                        </p:cTn>
                                        <p:tgtEl>
                                          <p:spTgt spid="2639"/>
                                        </p:tgtEl>
                                        <p:attrNameLst>
                                          <p:attrName>style.visibility</p:attrName>
                                        </p:attrNameLst>
                                      </p:cBhvr>
                                      <p:to>
                                        <p:strVal val="visible"/>
                                      </p:to>
                                    </p:set>
                                    <p:anim calcmode="lin" valueType="num">
                                      <p:cBhvr>
                                        <p:cTn id="1725" dur="750" fill="hold"/>
                                        <p:tgtEl>
                                          <p:spTgt spid="2639"/>
                                        </p:tgtEl>
                                        <p:attrNameLst>
                                          <p:attrName>ppt_w</p:attrName>
                                        </p:attrNameLst>
                                      </p:cBhvr>
                                      <p:tavLst>
                                        <p:tav tm="0">
                                          <p:val>
                                            <p:fltVal val="0"/>
                                          </p:val>
                                        </p:tav>
                                        <p:tav tm="100000">
                                          <p:val>
                                            <p:strVal val="#ppt_w"/>
                                          </p:val>
                                        </p:tav>
                                      </p:tavLst>
                                    </p:anim>
                                    <p:anim calcmode="lin" valueType="num">
                                      <p:cBhvr>
                                        <p:cTn id="1726" dur="750" fill="hold"/>
                                        <p:tgtEl>
                                          <p:spTgt spid="2639"/>
                                        </p:tgtEl>
                                        <p:attrNameLst>
                                          <p:attrName>ppt_h</p:attrName>
                                        </p:attrNameLst>
                                      </p:cBhvr>
                                      <p:tavLst>
                                        <p:tav tm="0">
                                          <p:val>
                                            <p:fltVal val="0"/>
                                          </p:val>
                                        </p:tav>
                                        <p:tav tm="100000">
                                          <p:val>
                                            <p:strVal val="#ppt_h"/>
                                          </p:val>
                                        </p:tav>
                                      </p:tavLst>
                                    </p:anim>
                                    <p:anim calcmode="lin" valueType="num">
                                      <p:cBhvr>
                                        <p:cTn id="1727" dur="750" fill="hold"/>
                                        <p:tgtEl>
                                          <p:spTgt spid="2639"/>
                                        </p:tgtEl>
                                        <p:attrNameLst>
                                          <p:attrName>style.rotation</p:attrName>
                                        </p:attrNameLst>
                                      </p:cBhvr>
                                      <p:tavLst>
                                        <p:tav tm="0">
                                          <p:val>
                                            <p:fltVal val="90"/>
                                          </p:val>
                                        </p:tav>
                                        <p:tav tm="100000">
                                          <p:val>
                                            <p:fltVal val="0"/>
                                          </p:val>
                                        </p:tav>
                                      </p:tavLst>
                                    </p:anim>
                                    <p:animEffect transition="in" filter="fade">
                                      <p:cBhvr>
                                        <p:cTn id="1728" dur="750"/>
                                        <p:tgtEl>
                                          <p:spTgt spid="2639"/>
                                        </p:tgtEl>
                                      </p:cBhvr>
                                    </p:animEffect>
                                  </p:childTnLst>
                                </p:cTn>
                              </p:par>
                              <p:par>
                                <p:cTn id="1729" presetID="31" presetClass="entr" presetSubtype="0" fill="hold" nodeType="withEffect">
                                  <p:stCondLst>
                                    <p:cond delay="500"/>
                                  </p:stCondLst>
                                  <p:childTnLst>
                                    <p:set>
                                      <p:cBhvr>
                                        <p:cTn id="1730" dur="1" fill="hold">
                                          <p:stCondLst>
                                            <p:cond delay="0"/>
                                          </p:stCondLst>
                                        </p:cTn>
                                        <p:tgtEl>
                                          <p:spTgt spid="2640"/>
                                        </p:tgtEl>
                                        <p:attrNameLst>
                                          <p:attrName>style.visibility</p:attrName>
                                        </p:attrNameLst>
                                      </p:cBhvr>
                                      <p:to>
                                        <p:strVal val="visible"/>
                                      </p:to>
                                    </p:set>
                                    <p:anim calcmode="lin" valueType="num">
                                      <p:cBhvr>
                                        <p:cTn id="1731" dur="750" fill="hold"/>
                                        <p:tgtEl>
                                          <p:spTgt spid="2640"/>
                                        </p:tgtEl>
                                        <p:attrNameLst>
                                          <p:attrName>ppt_w</p:attrName>
                                        </p:attrNameLst>
                                      </p:cBhvr>
                                      <p:tavLst>
                                        <p:tav tm="0">
                                          <p:val>
                                            <p:fltVal val="0"/>
                                          </p:val>
                                        </p:tav>
                                        <p:tav tm="100000">
                                          <p:val>
                                            <p:strVal val="#ppt_w"/>
                                          </p:val>
                                        </p:tav>
                                      </p:tavLst>
                                    </p:anim>
                                    <p:anim calcmode="lin" valueType="num">
                                      <p:cBhvr>
                                        <p:cTn id="1732" dur="750" fill="hold"/>
                                        <p:tgtEl>
                                          <p:spTgt spid="2640"/>
                                        </p:tgtEl>
                                        <p:attrNameLst>
                                          <p:attrName>ppt_h</p:attrName>
                                        </p:attrNameLst>
                                      </p:cBhvr>
                                      <p:tavLst>
                                        <p:tav tm="0">
                                          <p:val>
                                            <p:fltVal val="0"/>
                                          </p:val>
                                        </p:tav>
                                        <p:tav tm="100000">
                                          <p:val>
                                            <p:strVal val="#ppt_h"/>
                                          </p:val>
                                        </p:tav>
                                      </p:tavLst>
                                    </p:anim>
                                    <p:anim calcmode="lin" valueType="num">
                                      <p:cBhvr>
                                        <p:cTn id="1733" dur="750" fill="hold"/>
                                        <p:tgtEl>
                                          <p:spTgt spid="2640"/>
                                        </p:tgtEl>
                                        <p:attrNameLst>
                                          <p:attrName>style.rotation</p:attrName>
                                        </p:attrNameLst>
                                      </p:cBhvr>
                                      <p:tavLst>
                                        <p:tav tm="0">
                                          <p:val>
                                            <p:fltVal val="90"/>
                                          </p:val>
                                        </p:tav>
                                        <p:tav tm="100000">
                                          <p:val>
                                            <p:fltVal val="0"/>
                                          </p:val>
                                        </p:tav>
                                      </p:tavLst>
                                    </p:anim>
                                    <p:animEffect transition="in" filter="fade">
                                      <p:cBhvr>
                                        <p:cTn id="1734" dur="750"/>
                                        <p:tgtEl>
                                          <p:spTgt spid="2640"/>
                                        </p:tgtEl>
                                      </p:cBhvr>
                                    </p:animEffect>
                                  </p:childTnLst>
                                </p:cTn>
                              </p:par>
                              <p:par>
                                <p:cTn id="1735" presetID="31" presetClass="entr" presetSubtype="0" fill="hold" nodeType="withEffect">
                                  <p:stCondLst>
                                    <p:cond delay="500"/>
                                  </p:stCondLst>
                                  <p:childTnLst>
                                    <p:set>
                                      <p:cBhvr>
                                        <p:cTn id="1736" dur="1" fill="hold">
                                          <p:stCondLst>
                                            <p:cond delay="0"/>
                                          </p:stCondLst>
                                        </p:cTn>
                                        <p:tgtEl>
                                          <p:spTgt spid="2605"/>
                                        </p:tgtEl>
                                        <p:attrNameLst>
                                          <p:attrName>style.visibility</p:attrName>
                                        </p:attrNameLst>
                                      </p:cBhvr>
                                      <p:to>
                                        <p:strVal val="visible"/>
                                      </p:to>
                                    </p:set>
                                    <p:anim calcmode="lin" valueType="num">
                                      <p:cBhvr>
                                        <p:cTn id="1737" dur="750" fill="hold"/>
                                        <p:tgtEl>
                                          <p:spTgt spid="2605"/>
                                        </p:tgtEl>
                                        <p:attrNameLst>
                                          <p:attrName>ppt_w</p:attrName>
                                        </p:attrNameLst>
                                      </p:cBhvr>
                                      <p:tavLst>
                                        <p:tav tm="0">
                                          <p:val>
                                            <p:fltVal val="0"/>
                                          </p:val>
                                        </p:tav>
                                        <p:tav tm="100000">
                                          <p:val>
                                            <p:strVal val="#ppt_w"/>
                                          </p:val>
                                        </p:tav>
                                      </p:tavLst>
                                    </p:anim>
                                    <p:anim calcmode="lin" valueType="num">
                                      <p:cBhvr>
                                        <p:cTn id="1738" dur="750" fill="hold"/>
                                        <p:tgtEl>
                                          <p:spTgt spid="2605"/>
                                        </p:tgtEl>
                                        <p:attrNameLst>
                                          <p:attrName>ppt_h</p:attrName>
                                        </p:attrNameLst>
                                      </p:cBhvr>
                                      <p:tavLst>
                                        <p:tav tm="0">
                                          <p:val>
                                            <p:fltVal val="0"/>
                                          </p:val>
                                        </p:tav>
                                        <p:tav tm="100000">
                                          <p:val>
                                            <p:strVal val="#ppt_h"/>
                                          </p:val>
                                        </p:tav>
                                      </p:tavLst>
                                    </p:anim>
                                    <p:anim calcmode="lin" valueType="num">
                                      <p:cBhvr>
                                        <p:cTn id="1739" dur="750" fill="hold"/>
                                        <p:tgtEl>
                                          <p:spTgt spid="2605"/>
                                        </p:tgtEl>
                                        <p:attrNameLst>
                                          <p:attrName>style.rotation</p:attrName>
                                        </p:attrNameLst>
                                      </p:cBhvr>
                                      <p:tavLst>
                                        <p:tav tm="0">
                                          <p:val>
                                            <p:fltVal val="90"/>
                                          </p:val>
                                        </p:tav>
                                        <p:tav tm="100000">
                                          <p:val>
                                            <p:fltVal val="0"/>
                                          </p:val>
                                        </p:tav>
                                      </p:tavLst>
                                    </p:anim>
                                    <p:animEffect transition="in" filter="fade">
                                      <p:cBhvr>
                                        <p:cTn id="1740" dur="750"/>
                                        <p:tgtEl>
                                          <p:spTgt spid="2605"/>
                                        </p:tgtEl>
                                      </p:cBhvr>
                                    </p:animEffect>
                                  </p:childTnLst>
                                </p:cTn>
                              </p:par>
                              <p:par>
                                <p:cTn id="1741" presetID="31" presetClass="entr" presetSubtype="0" fill="hold" nodeType="withEffect">
                                  <p:stCondLst>
                                    <p:cond delay="500"/>
                                  </p:stCondLst>
                                  <p:childTnLst>
                                    <p:set>
                                      <p:cBhvr>
                                        <p:cTn id="1742" dur="1" fill="hold">
                                          <p:stCondLst>
                                            <p:cond delay="0"/>
                                          </p:stCondLst>
                                        </p:cTn>
                                        <p:tgtEl>
                                          <p:spTgt spid="2606"/>
                                        </p:tgtEl>
                                        <p:attrNameLst>
                                          <p:attrName>style.visibility</p:attrName>
                                        </p:attrNameLst>
                                      </p:cBhvr>
                                      <p:to>
                                        <p:strVal val="visible"/>
                                      </p:to>
                                    </p:set>
                                    <p:anim calcmode="lin" valueType="num">
                                      <p:cBhvr>
                                        <p:cTn id="1743" dur="750" fill="hold"/>
                                        <p:tgtEl>
                                          <p:spTgt spid="2606"/>
                                        </p:tgtEl>
                                        <p:attrNameLst>
                                          <p:attrName>ppt_w</p:attrName>
                                        </p:attrNameLst>
                                      </p:cBhvr>
                                      <p:tavLst>
                                        <p:tav tm="0">
                                          <p:val>
                                            <p:fltVal val="0"/>
                                          </p:val>
                                        </p:tav>
                                        <p:tav tm="100000">
                                          <p:val>
                                            <p:strVal val="#ppt_w"/>
                                          </p:val>
                                        </p:tav>
                                      </p:tavLst>
                                    </p:anim>
                                    <p:anim calcmode="lin" valueType="num">
                                      <p:cBhvr>
                                        <p:cTn id="1744" dur="750" fill="hold"/>
                                        <p:tgtEl>
                                          <p:spTgt spid="2606"/>
                                        </p:tgtEl>
                                        <p:attrNameLst>
                                          <p:attrName>ppt_h</p:attrName>
                                        </p:attrNameLst>
                                      </p:cBhvr>
                                      <p:tavLst>
                                        <p:tav tm="0">
                                          <p:val>
                                            <p:fltVal val="0"/>
                                          </p:val>
                                        </p:tav>
                                        <p:tav tm="100000">
                                          <p:val>
                                            <p:strVal val="#ppt_h"/>
                                          </p:val>
                                        </p:tav>
                                      </p:tavLst>
                                    </p:anim>
                                    <p:anim calcmode="lin" valueType="num">
                                      <p:cBhvr>
                                        <p:cTn id="1745" dur="750" fill="hold"/>
                                        <p:tgtEl>
                                          <p:spTgt spid="2606"/>
                                        </p:tgtEl>
                                        <p:attrNameLst>
                                          <p:attrName>style.rotation</p:attrName>
                                        </p:attrNameLst>
                                      </p:cBhvr>
                                      <p:tavLst>
                                        <p:tav tm="0">
                                          <p:val>
                                            <p:fltVal val="90"/>
                                          </p:val>
                                        </p:tav>
                                        <p:tav tm="100000">
                                          <p:val>
                                            <p:fltVal val="0"/>
                                          </p:val>
                                        </p:tav>
                                      </p:tavLst>
                                    </p:anim>
                                    <p:animEffect transition="in" filter="fade">
                                      <p:cBhvr>
                                        <p:cTn id="1746" dur="750"/>
                                        <p:tgtEl>
                                          <p:spTgt spid="2606"/>
                                        </p:tgtEl>
                                      </p:cBhvr>
                                    </p:animEffect>
                                  </p:childTnLst>
                                </p:cTn>
                              </p:par>
                              <p:par>
                                <p:cTn id="1747" presetID="31" presetClass="entr" presetSubtype="0" fill="hold" nodeType="withEffect">
                                  <p:stCondLst>
                                    <p:cond delay="500"/>
                                  </p:stCondLst>
                                  <p:childTnLst>
                                    <p:set>
                                      <p:cBhvr>
                                        <p:cTn id="1748" dur="1" fill="hold">
                                          <p:stCondLst>
                                            <p:cond delay="0"/>
                                          </p:stCondLst>
                                        </p:cTn>
                                        <p:tgtEl>
                                          <p:spTgt spid="2607"/>
                                        </p:tgtEl>
                                        <p:attrNameLst>
                                          <p:attrName>style.visibility</p:attrName>
                                        </p:attrNameLst>
                                      </p:cBhvr>
                                      <p:to>
                                        <p:strVal val="visible"/>
                                      </p:to>
                                    </p:set>
                                    <p:anim calcmode="lin" valueType="num">
                                      <p:cBhvr>
                                        <p:cTn id="1749" dur="750" fill="hold"/>
                                        <p:tgtEl>
                                          <p:spTgt spid="2607"/>
                                        </p:tgtEl>
                                        <p:attrNameLst>
                                          <p:attrName>ppt_w</p:attrName>
                                        </p:attrNameLst>
                                      </p:cBhvr>
                                      <p:tavLst>
                                        <p:tav tm="0">
                                          <p:val>
                                            <p:fltVal val="0"/>
                                          </p:val>
                                        </p:tav>
                                        <p:tav tm="100000">
                                          <p:val>
                                            <p:strVal val="#ppt_w"/>
                                          </p:val>
                                        </p:tav>
                                      </p:tavLst>
                                    </p:anim>
                                    <p:anim calcmode="lin" valueType="num">
                                      <p:cBhvr>
                                        <p:cTn id="1750" dur="750" fill="hold"/>
                                        <p:tgtEl>
                                          <p:spTgt spid="2607"/>
                                        </p:tgtEl>
                                        <p:attrNameLst>
                                          <p:attrName>ppt_h</p:attrName>
                                        </p:attrNameLst>
                                      </p:cBhvr>
                                      <p:tavLst>
                                        <p:tav tm="0">
                                          <p:val>
                                            <p:fltVal val="0"/>
                                          </p:val>
                                        </p:tav>
                                        <p:tav tm="100000">
                                          <p:val>
                                            <p:strVal val="#ppt_h"/>
                                          </p:val>
                                        </p:tav>
                                      </p:tavLst>
                                    </p:anim>
                                    <p:anim calcmode="lin" valueType="num">
                                      <p:cBhvr>
                                        <p:cTn id="1751" dur="750" fill="hold"/>
                                        <p:tgtEl>
                                          <p:spTgt spid="2607"/>
                                        </p:tgtEl>
                                        <p:attrNameLst>
                                          <p:attrName>style.rotation</p:attrName>
                                        </p:attrNameLst>
                                      </p:cBhvr>
                                      <p:tavLst>
                                        <p:tav tm="0">
                                          <p:val>
                                            <p:fltVal val="90"/>
                                          </p:val>
                                        </p:tav>
                                        <p:tav tm="100000">
                                          <p:val>
                                            <p:fltVal val="0"/>
                                          </p:val>
                                        </p:tav>
                                      </p:tavLst>
                                    </p:anim>
                                    <p:animEffect transition="in" filter="fade">
                                      <p:cBhvr>
                                        <p:cTn id="1752" dur="750"/>
                                        <p:tgtEl>
                                          <p:spTgt spid="2607"/>
                                        </p:tgtEl>
                                      </p:cBhvr>
                                    </p:animEffect>
                                  </p:childTnLst>
                                </p:cTn>
                              </p:par>
                              <p:par>
                                <p:cTn id="1753" presetID="31" presetClass="entr" presetSubtype="0" fill="hold" nodeType="withEffect">
                                  <p:stCondLst>
                                    <p:cond delay="500"/>
                                  </p:stCondLst>
                                  <p:childTnLst>
                                    <p:set>
                                      <p:cBhvr>
                                        <p:cTn id="1754" dur="1" fill="hold">
                                          <p:stCondLst>
                                            <p:cond delay="0"/>
                                          </p:stCondLst>
                                        </p:cTn>
                                        <p:tgtEl>
                                          <p:spTgt spid="2608"/>
                                        </p:tgtEl>
                                        <p:attrNameLst>
                                          <p:attrName>style.visibility</p:attrName>
                                        </p:attrNameLst>
                                      </p:cBhvr>
                                      <p:to>
                                        <p:strVal val="visible"/>
                                      </p:to>
                                    </p:set>
                                    <p:anim calcmode="lin" valueType="num">
                                      <p:cBhvr>
                                        <p:cTn id="1755" dur="750" fill="hold"/>
                                        <p:tgtEl>
                                          <p:spTgt spid="2608"/>
                                        </p:tgtEl>
                                        <p:attrNameLst>
                                          <p:attrName>ppt_w</p:attrName>
                                        </p:attrNameLst>
                                      </p:cBhvr>
                                      <p:tavLst>
                                        <p:tav tm="0">
                                          <p:val>
                                            <p:fltVal val="0"/>
                                          </p:val>
                                        </p:tav>
                                        <p:tav tm="100000">
                                          <p:val>
                                            <p:strVal val="#ppt_w"/>
                                          </p:val>
                                        </p:tav>
                                      </p:tavLst>
                                    </p:anim>
                                    <p:anim calcmode="lin" valueType="num">
                                      <p:cBhvr>
                                        <p:cTn id="1756" dur="750" fill="hold"/>
                                        <p:tgtEl>
                                          <p:spTgt spid="2608"/>
                                        </p:tgtEl>
                                        <p:attrNameLst>
                                          <p:attrName>ppt_h</p:attrName>
                                        </p:attrNameLst>
                                      </p:cBhvr>
                                      <p:tavLst>
                                        <p:tav tm="0">
                                          <p:val>
                                            <p:fltVal val="0"/>
                                          </p:val>
                                        </p:tav>
                                        <p:tav tm="100000">
                                          <p:val>
                                            <p:strVal val="#ppt_h"/>
                                          </p:val>
                                        </p:tav>
                                      </p:tavLst>
                                    </p:anim>
                                    <p:anim calcmode="lin" valueType="num">
                                      <p:cBhvr>
                                        <p:cTn id="1757" dur="750" fill="hold"/>
                                        <p:tgtEl>
                                          <p:spTgt spid="2608"/>
                                        </p:tgtEl>
                                        <p:attrNameLst>
                                          <p:attrName>style.rotation</p:attrName>
                                        </p:attrNameLst>
                                      </p:cBhvr>
                                      <p:tavLst>
                                        <p:tav tm="0">
                                          <p:val>
                                            <p:fltVal val="90"/>
                                          </p:val>
                                        </p:tav>
                                        <p:tav tm="100000">
                                          <p:val>
                                            <p:fltVal val="0"/>
                                          </p:val>
                                        </p:tav>
                                      </p:tavLst>
                                    </p:anim>
                                    <p:animEffect transition="in" filter="fade">
                                      <p:cBhvr>
                                        <p:cTn id="1758" dur="750"/>
                                        <p:tgtEl>
                                          <p:spTgt spid="2608"/>
                                        </p:tgtEl>
                                      </p:cBhvr>
                                    </p:animEffect>
                                  </p:childTnLst>
                                </p:cTn>
                              </p:par>
                              <p:par>
                                <p:cTn id="1759" presetID="31" presetClass="entr" presetSubtype="0" fill="hold" nodeType="withEffect">
                                  <p:stCondLst>
                                    <p:cond delay="500"/>
                                  </p:stCondLst>
                                  <p:childTnLst>
                                    <p:set>
                                      <p:cBhvr>
                                        <p:cTn id="1760" dur="1" fill="hold">
                                          <p:stCondLst>
                                            <p:cond delay="0"/>
                                          </p:stCondLst>
                                        </p:cTn>
                                        <p:tgtEl>
                                          <p:spTgt spid="2609"/>
                                        </p:tgtEl>
                                        <p:attrNameLst>
                                          <p:attrName>style.visibility</p:attrName>
                                        </p:attrNameLst>
                                      </p:cBhvr>
                                      <p:to>
                                        <p:strVal val="visible"/>
                                      </p:to>
                                    </p:set>
                                    <p:anim calcmode="lin" valueType="num">
                                      <p:cBhvr>
                                        <p:cTn id="1761" dur="750" fill="hold"/>
                                        <p:tgtEl>
                                          <p:spTgt spid="2609"/>
                                        </p:tgtEl>
                                        <p:attrNameLst>
                                          <p:attrName>ppt_w</p:attrName>
                                        </p:attrNameLst>
                                      </p:cBhvr>
                                      <p:tavLst>
                                        <p:tav tm="0">
                                          <p:val>
                                            <p:fltVal val="0"/>
                                          </p:val>
                                        </p:tav>
                                        <p:tav tm="100000">
                                          <p:val>
                                            <p:strVal val="#ppt_w"/>
                                          </p:val>
                                        </p:tav>
                                      </p:tavLst>
                                    </p:anim>
                                    <p:anim calcmode="lin" valueType="num">
                                      <p:cBhvr>
                                        <p:cTn id="1762" dur="750" fill="hold"/>
                                        <p:tgtEl>
                                          <p:spTgt spid="2609"/>
                                        </p:tgtEl>
                                        <p:attrNameLst>
                                          <p:attrName>ppt_h</p:attrName>
                                        </p:attrNameLst>
                                      </p:cBhvr>
                                      <p:tavLst>
                                        <p:tav tm="0">
                                          <p:val>
                                            <p:fltVal val="0"/>
                                          </p:val>
                                        </p:tav>
                                        <p:tav tm="100000">
                                          <p:val>
                                            <p:strVal val="#ppt_h"/>
                                          </p:val>
                                        </p:tav>
                                      </p:tavLst>
                                    </p:anim>
                                    <p:anim calcmode="lin" valueType="num">
                                      <p:cBhvr>
                                        <p:cTn id="1763" dur="750" fill="hold"/>
                                        <p:tgtEl>
                                          <p:spTgt spid="2609"/>
                                        </p:tgtEl>
                                        <p:attrNameLst>
                                          <p:attrName>style.rotation</p:attrName>
                                        </p:attrNameLst>
                                      </p:cBhvr>
                                      <p:tavLst>
                                        <p:tav tm="0">
                                          <p:val>
                                            <p:fltVal val="90"/>
                                          </p:val>
                                        </p:tav>
                                        <p:tav tm="100000">
                                          <p:val>
                                            <p:fltVal val="0"/>
                                          </p:val>
                                        </p:tav>
                                      </p:tavLst>
                                    </p:anim>
                                    <p:animEffect transition="in" filter="fade">
                                      <p:cBhvr>
                                        <p:cTn id="1764" dur="750"/>
                                        <p:tgtEl>
                                          <p:spTgt spid="2609"/>
                                        </p:tgtEl>
                                      </p:cBhvr>
                                    </p:animEffect>
                                  </p:childTnLst>
                                </p:cTn>
                              </p:par>
                              <p:par>
                                <p:cTn id="1765" presetID="31" presetClass="entr" presetSubtype="0" fill="hold" nodeType="withEffect">
                                  <p:stCondLst>
                                    <p:cond delay="500"/>
                                  </p:stCondLst>
                                  <p:childTnLst>
                                    <p:set>
                                      <p:cBhvr>
                                        <p:cTn id="1766" dur="1" fill="hold">
                                          <p:stCondLst>
                                            <p:cond delay="0"/>
                                          </p:stCondLst>
                                        </p:cTn>
                                        <p:tgtEl>
                                          <p:spTgt spid="2610"/>
                                        </p:tgtEl>
                                        <p:attrNameLst>
                                          <p:attrName>style.visibility</p:attrName>
                                        </p:attrNameLst>
                                      </p:cBhvr>
                                      <p:to>
                                        <p:strVal val="visible"/>
                                      </p:to>
                                    </p:set>
                                    <p:anim calcmode="lin" valueType="num">
                                      <p:cBhvr>
                                        <p:cTn id="1767" dur="750" fill="hold"/>
                                        <p:tgtEl>
                                          <p:spTgt spid="2610"/>
                                        </p:tgtEl>
                                        <p:attrNameLst>
                                          <p:attrName>ppt_w</p:attrName>
                                        </p:attrNameLst>
                                      </p:cBhvr>
                                      <p:tavLst>
                                        <p:tav tm="0">
                                          <p:val>
                                            <p:fltVal val="0"/>
                                          </p:val>
                                        </p:tav>
                                        <p:tav tm="100000">
                                          <p:val>
                                            <p:strVal val="#ppt_w"/>
                                          </p:val>
                                        </p:tav>
                                      </p:tavLst>
                                    </p:anim>
                                    <p:anim calcmode="lin" valueType="num">
                                      <p:cBhvr>
                                        <p:cTn id="1768" dur="750" fill="hold"/>
                                        <p:tgtEl>
                                          <p:spTgt spid="2610"/>
                                        </p:tgtEl>
                                        <p:attrNameLst>
                                          <p:attrName>ppt_h</p:attrName>
                                        </p:attrNameLst>
                                      </p:cBhvr>
                                      <p:tavLst>
                                        <p:tav tm="0">
                                          <p:val>
                                            <p:fltVal val="0"/>
                                          </p:val>
                                        </p:tav>
                                        <p:tav tm="100000">
                                          <p:val>
                                            <p:strVal val="#ppt_h"/>
                                          </p:val>
                                        </p:tav>
                                      </p:tavLst>
                                    </p:anim>
                                    <p:anim calcmode="lin" valueType="num">
                                      <p:cBhvr>
                                        <p:cTn id="1769" dur="750" fill="hold"/>
                                        <p:tgtEl>
                                          <p:spTgt spid="2610"/>
                                        </p:tgtEl>
                                        <p:attrNameLst>
                                          <p:attrName>style.rotation</p:attrName>
                                        </p:attrNameLst>
                                      </p:cBhvr>
                                      <p:tavLst>
                                        <p:tav tm="0">
                                          <p:val>
                                            <p:fltVal val="90"/>
                                          </p:val>
                                        </p:tav>
                                        <p:tav tm="100000">
                                          <p:val>
                                            <p:fltVal val="0"/>
                                          </p:val>
                                        </p:tav>
                                      </p:tavLst>
                                    </p:anim>
                                    <p:animEffect transition="in" filter="fade">
                                      <p:cBhvr>
                                        <p:cTn id="1770" dur="750"/>
                                        <p:tgtEl>
                                          <p:spTgt spid="2610"/>
                                        </p:tgtEl>
                                      </p:cBhvr>
                                    </p:animEffect>
                                  </p:childTnLst>
                                </p:cTn>
                              </p:par>
                              <p:par>
                                <p:cTn id="1771" presetID="31" presetClass="entr" presetSubtype="0" fill="hold" nodeType="withEffect">
                                  <p:stCondLst>
                                    <p:cond delay="500"/>
                                  </p:stCondLst>
                                  <p:childTnLst>
                                    <p:set>
                                      <p:cBhvr>
                                        <p:cTn id="1772" dur="1" fill="hold">
                                          <p:stCondLst>
                                            <p:cond delay="0"/>
                                          </p:stCondLst>
                                        </p:cTn>
                                        <p:tgtEl>
                                          <p:spTgt spid="2611"/>
                                        </p:tgtEl>
                                        <p:attrNameLst>
                                          <p:attrName>style.visibility</p:attrName>
                                        </p:attrNameLst>
                                      </p:cBhvr>
                                      <p:to>
                                        <p:strVal val="visible"/>
                                      </p:to>
                                    </p:set>
                                    <p:anim calcmode="lin" valueType="num">
                                      <p:cBhvr>
                                        <p:cTn id="1773" dur="750" fill="hold"/>
                                        <p:tgtEl>
                                          <p:spTgt spid="2611"/>
                                        </p:tgtEl>
                                        <p:attrNameLst>
                                          <p:attrName>ppt_w</p:attrName>
                                        </p:attrNameLst>
                                      </p:cBhvr>
                                      <p:tavLst>
                                        <p:tav tm="0">
                                          <p:val>
                                            <p:fltVal val="0"/>
                                          </p:val>
                                        </p:tav>
                                        <p:tav tm="100000">
                                          <p:val>
                                            <p:strVal val="#ppt_w"/>
                                          </p:val>
                                        </p:tav>
                                      </p:tavLst>
                                    </p:anim>
                                    <p:anim calcmode="lin" valueType="num">
                                      <p:cBhvr>
                                        <p:cTn id="1774" dur="750" fill="hold"/>
                                        <p:tgtEl>
                                          <p:spTgt spid="2611"/>
                                        </p:tgtEl>
                                        <p:attrNameLst>
                                          <p:attrName>ppt_h</p:attrName>
                                        </p:attrNameLst>
                                      </p:cBhvr>
                                      <p:tavLst>
                                        <p:tav tm="0">
                                          <p:val>
                                            <p:fltVal val="0"/>
                                          </p:val>
                                        </p:tav>
                                        <p:tav tm="100000">
                                          <p:val>
                                            <p:strVal val="#ppt_h"/>
                                          </p:val>
                                        </p:tav>
                                      </p:tavLst>
                                    </p:anim>
                                    <p:anim calcmode="lin" valueType="num">
                                      <p:cBhvr>
                                        <p:cTn id="1775" dur="750" fill="hold"/>
                                        <p:tgtEl>
                                          <p:spTgt spid="2611"/>
                                        </p:tgtEl>
                                        <p:attrNameLst>
                                          <p:attrName>style.rotation</p:attrName>
                                        </p:attrNameLst>
                                      </p:cBhvr>
                                      <p:tavLst>
                                        <p:tav tm="0">
                                          <p:val>
                                            <p:fltVal val="90"/>
                                          </p:val>
                                        </p:tav>
                                        <p:tav tm="100000">
                                          <p:val>
                                            <p:fltVal val="0"/>
                                          </p:val>
                                        </p:tav>
                                      </p:tavLst>
                                    </p:anim>
                                    <p:animEffect transition="in" filter="fade">
                                      <p:cBhvr>
                                        <p:cTn id="1776" dur="750"/>
                                        <p:tgtEl>
                                          <p:spTgt spid="2611"/>
                                        </p:tgtEl>
                                      </p:cBhvr>
                                    </p:animEffect>
                                  </p:childTnLst>
                                </p:cTn>
                              </p:par>
                              <p:par>
                                <p:cTn id="1777" presetID="31" presetClass="entr" presetSubtype="0" fill="hold" nodeType="withEffect">
                                  <p:stCondLst>
                                    <p:cond delay="500"/>
                                  </p:stCondLst>
                                  <p:childTnLst>
                                    <p:set>
                                      <p:cBhvr>
                                        <p:cTn id="1778" dur="1" fill="hold">
                                          <p:stCondLst>
                                            <p:cond delay="0"/>
                                          </p:stCondLst>
                                        </p:cTn>
                                        <p:tgtEl>
                                          <p:spTgt spid="2612"/>
                                        </p:tgtEl>
                                        <p:attrNameLst>
                                          <p:attrName>style.visibility</p:attrName>
                                        </p:attrNameLst>
                                      </p:cBhvr>
                                      <p:to>
                                        <p:strVal val="visible"/>
                                      </p:to>
                                    </p:set>
                                    <p:anim calcmode="lin" valueType="num">
                                      <p:cBhvr>
                                        <p:cTn id="1779" dur="750" fill="hold"/>
                                        <p:tgtEl>
                                          <p:spTgt spid="2612"/>
                                        </p:tgtEl>
                                        <p:attrNameLst>
                                          <p:attrName>ppt_w</p:attrName>
                                        </p:attrNameLst>
                                      </p:cBhvr>
                                      <p:tavLst>
                                        <p:tav tm="0">
                                          <p:val>
                                            <p:fltVal val="0"/>
                                          </p:val>
                                        </p:tav>
                                        <p:tav tm="100000">
                                          <p:val>
                                            <p:strVal val="#ppt_w"/>
                                          </p:val>
                                        </p:tav>
                                      </p:tavLst>
                                    </p:anim>
                                    <p:anim calcmode="lin" valueType="num">
                                      <p:cBhvr>
                                        <p:cTn id="1780" dur="750" fill="hold"/>
                                        <p:tgtEl>
                                          <p:spTgt spid="2612"/>
                                        </p:tgtEl>
                                        <p:attrNameLst>
                                          <p:attrName>ppt_h</p:attrName>
                                        </p:attrNameLst>
                                      </p:cBhvr>
                                      <p:tavLst>
                                        <p:tav tm="0">
                                          <p:val>
                                            <p:fltVal val="0"/>
                                          </p:val>
                                        </p:tav>
                                        <p:tav tm="100000">
                                          <p:val>
                                            <p:strVal val="#ppt_h"/>
                                          </p:val>
                                        </p:tav>
                                      </p:tavLst>
                                    </p:anim>
                                    <p:anim calcmode="lin" valueType="num">
                                      <p:cBhvr>
                                        <p:cTn id="1781" dur="750" fill="hold"/>
                                        <p:tgtEl>
                                          <p:spTgt spid="2612"/>
                                        </p:tgtEl>
                                        <p:attrNameLst>
                                          <p:attrName>style.rotation</p:attrName>
                                        </p:attrNameLst>
                                      </p:cBhvr>
                                      <p:tavLst>
                                        <p:tav tm="0">
                                          <p:val>
                                            <p:fltVal val="90"/>
                                          </p:val>
                                        </p:tav>
                                        <p:tav tm="100000">
                                          <p:val>
                                            <p:fltVal val="0"/>
                                          </p:val>
                                        </p:tav>
                                      </p:tavLst>
                                    </p:anim>
                                    <p:animEffect transition="in" filter="fade">
                                      <p:cBhvr>
                                        <p:cTn id="1782" dur="750"/>
                                        <p:tgtEl>
                                          <p:spTgt spid="2612"/>
                                        </p:tgtEl>
                                      </p:cBhvr>
                                    </p:animEffect>
                                  </p:childTnLst>
                                </p:cTn>
                              </p:par>
                              <p:par>
                                <p:cTn id="1783" presetID="31" presetClass="entr" presetSubtype="0" fill="hold" nodeType="withEffect">
                                  <p:stCondLst>
                                    <p:cond delay="500"/>
                                  </p:stCondLst>
                                  <p:childTnLst>
                                    <p:set>
                                      <p:cBhvr>
                                        <p:cTn id="1784" dur="1" fill="hold">
                                          <p:stCondLst>
                                            <p:cond delay="0"/>
                                          </p:stCondLst>
                                        </p:cTn>
                                        <p:tgtEl>
                                          <p:spTgt spid="2613"/>
                                        </p:tgtEl>
                                        <p:attrNameLst>
                                          <p:attrName>style.visibility</p:attrName>
                                        </p:attrNameLst>
                                      </p:cBhvr>
                                      <p:to>
                                        <p:strVal val="visible"/>
                                      </p:to>
                                    </p:set>
                                    <p:anim calcmode="lin" valueType="num">
                                      <p:cBhvr>
                                        <p:cTn id="1785" dur="750" fill="hold"/>
                                        <p:tgtEl>
                                          <p:spTgt spid="2613"/>
                                        </p:tgtEl>
                                        <p:attrNameLst>
                                          <p:attrName>ppt_w</p:attrName>
                                        </p:attrNameLst>
                                      </p:cBhvr>
                                      <p:tavLst>
                                        <p:tav tm="0">
                                          <p:val>
                                            <p:fltVal val="0"/>
                                          </p:val>
                                        </p:tav>
                                        <p:tav tm="100000">
                                          <p:val>
                                            <p:strVal val="#ppt_w"/>
                                          </p:val>
                                        </p:tav>
                                      </p:tavLst>
                                    </p:anim>
                                    <p:anim calcmode="lin" valueType="num">
                                      <p:cBhvr>
                                        <p:cTn id="1786" dur="750" fill="hold"/>
                                        <p:tgtEl>
                                          <p:spTgt spid="2613"/>
                                        </p:tgtEl>
                                        <p:attrNameLst>
                                          <p:attrName>ppt_h</p:attrName>
                                        </p:attrNameLst>
                                      </p:cBhvr>
                                      <p:tavLst>
                                        <p:tav tm="0">
                                          <p:val>
                                            <p:fltVal val="0"/>
                                          </p:val>
                                        </p:tav>
                                        <p:tav tm="100000">
                                          <p:val>
                                            <p:strVal val="#ppt_h"/>
                                          </p:val>
                                        </p:tav>
                                      </p:tavLst>
                                    </p:anim>
                                    <p:anim calcmode="lin" valueType="num">
                                      <p:cBhvr>
                                        <p:cTn id="1787" dur="750" fill="hold"/>
                                        <p:tgtEl>
                                          <p:spTgt spid="2613"/>
                                        </p:tgtEl>
                                        <p:attrNameLst>
                                          <p:attrName>style.rotation</p:attrName>
                                        </p:attrNameLst>
                                      </p:cBhvr>
                                      <p:tavLst>
                                        <p:tav tm="0">
                                          <p:val>
                                            <p:fltVal val="90"/>
                                          </p:val>
                                        </p:tav>
                                        <p:tav tm="100000">
                                          <p:val>
                                            <p:fltVal val="0"/>
                                          </p:val>
                                        </p:tav>
                                      </p:tavLst>
                                    </p:anim>
                                    <p:animEffect transition="in" filter="fade">
                                      <p:cBhvr>
                                        <p:cTn id="1788" dur="750"/>
                                        <p:tgtEl>
                                          <p:spTgt spid="2613"/>
                                        </p:tgtEl>
                                      </p:cBhvr>
                                    </p:animEffect>
                                  </p:childTnLst>
                                </p:cTn>
                              </p:par>
                              <p:par>
                                <p:cTn id="1789" presetID="31" presetClass="entr" presetSubtype="0" fill="hold" nodeType="withEffect">
                                  <p:stCondLst>
                                    <p:cond delay="500"/>
                                  </p:stCondLst>
                                  <p:childTnLst>
                                    <p:set>
                                      <p:cBhvr>
                                        <p:cTn id="1790" dur="1" fill="hold">
                                          <p:stCondLst>
                                            <p:cond delay="0"/>
                                          </p:stCondLst>
                                        </p:cTn>
                                        <p:tgtEl>
                                          <p:spTgt spid="2578"/>
                                        </p:tgtEl>
                                        <p:attrNameLst>
                                          <p:attrName>style.visibility</p:attrName>
                                        </p:attrNameLst>
                                      </p:cBhvr>
                                      <p:to>
                                        <p:strVal val="visible"/>
                                      </p:to>
                                    </p:set>
                                    <p:anim calcmode="lin" valueType="num">
                                      <p:cBhvr>
                                        <p:cTn id="1791" dur="750" fill="hold"/>
                                        <p:tgtEl>
                                          <p:spTgt spid="2578"/>
                                        </p:tgtEl>
                                        <p:attrNameLst>
                                          <p:attrName>ppt_w</p:attrName>
                                        </p:attrNameLst>
                                      </p:cBhvr>
                                      <p:tavLst>
                                        <p:tav tm="0">
                                          <p:val>
                                            <p:fltVal val="0"/>
                                          </p:val>
                                        </p:tav>
                                        <p:tav tm="100000">
                                          <p:val>
                                            <p:strVal val="#ppt_w"/>
                                          </p:val>
                                        </p:tav>
                                      </p:tavLst>
                                    </p:anim>
                                    <p:anim calcmode="lin" valueType="num">
                                      <p:cBhvr>
                                        <p:cTn id="1792" dur="750" fill="hold"/>
                                        <p:tgtEl>
                                          <p:spTgt spid="2578"/>
                                        </p:tgtEl>
                                        <p:attrNameLst>
                                          <p:attrName>ppt_h</p:attrName>
                                        </p:attrNameLst>
                                      </p:cBhvr>
                                      <p:tavLst>
                                        <p:tav tm="0">
                                          <p:val>
                                            <p:fltVal val="0"/>
                                          </p:val>
                                        </p:tav>
                                        <p:tav tm="100000">
                                          <p:val>
                                            <p:strVal val="#ppt_h"/>
                                          </p:val>
                                        </p:tav>
                                      </p:tavLst>
                                    </p:anim>
                                    <p:anim calcmode="lin" valueType="num">
                                      <p:cBhvr>
                                        <p:cTn id="1793" dur="750" fill="hold"/>
                                        <p:tgtEl>
                                          <p:spTgt spid="2578"/>
                                        </p:tgtEl>
                                        <p:attrNameLst>
                                          <p:attrName>style.rotation</p:attrName>
                                        </p:attrNameLst>
                                      </p:cBhvr>
                                      <p:tavLst>
                                        <p:tav tm="0">
                                          <p:val>
                                            <p:fltVal val="90"/>
                                          </p:val>
                                        </p:tav>
                                        <p:tav tm="100000">
                                          <p:val>
                                            <p:fltVal val="0"/>
                                          </p:val>
                                        </p:tav>
                                      </p:tavLst>
                                    </p:anim>
                                    <p:animEffect transition="in" filter="fade">
                                      <p:cBhvr>
                                        <p:cTn id="1794" dur="750"/>
                                        <p:tgtEl>
                                          <p:spTgt spid="2578"/>
                                        </p:tgtEl>
                                      </p:cBhvr>
                                    </p:animEffect>
                                  </p:childTnLst>
                                </p:cTn>
                              </p:par>
                              <p:par>
                                <p:cTn id="1795" presetID="31" presetClass="entr" presetSubtype="0" fill="hold" nodeType="withEffect">
                                  <p:stCondLst>
                                    <p:cond delay="500"/>
                                  </p:stCondLst>
                                  <p:childTnLst>
                                    <p:set>
                                      <p:cBhvr>
                                        <p:cTn id="1796" dur="1" fill="hold">
                                          <p:stCondLst>
                                            <p:cond delay="0"/>
                                          </p:stCondLst>
                                        </p:cTn>
                                        <p:tgtEl>
                                          <p:spTgt spid="2579"/>
                                        </p:tgtEl>
                                        <p:attrNameLst>
                                          <p:attrName>style.visibility</p:attrName>
                                        </p:attrNameLst>
                                      </p:cBhvr>
                                      <p:to>
                                        <p:strVal val="visible"/>
                                      </p:to>
                                    </p:set>
                                    <p:anim calcmode="lin" valueType="num">
                                      <p:cBhvr>
                                        <p:cTn id="1797" dur="750" fill="hold"/>
                                        <p:tgtEl>
                                          <p:spTgt spid="2579"/>
                                        </p:tgtEl>
                                        <p:attrNameLst>
                                          <p:attrName>ppt_w</p:attrName>
                                        </p:attrNameLst>
                                      </p:cBhvr>
                                      <p:tavLst>
                                        <p:tav tm="0">
                                          <p:val>
                                            <p:fltVal val="0"/>
                                          </p:val>
                                        </p:tav>
                                        <p:tav tm="100000">
                                          <p:val>
                                            <p:strVal val="#ppt_w"/>
                                          </p:val>
                                        </p:tav>
                                      </p:tavLst>
                                    </p:anim>
                                    <p:anim calcmode="lin" valueType="num">
                                      <p:cBhvr>
                                        <p:cTn id="1798" dur="750" fill="hold"/>
                                        <p:tgtEl>
                                          <p:spTgt spid="2579"/>
                                        </p:tgtEl>
                                        <p:attrNameLst>
                                          <p:attrName>ppt_h</p:attrName>
                                        </p:attrNameLst>
                                      </p:cBhvr>
                                      <p:tavLst>
                                        <p:tav tm="0">
                                          <p:val>
                                            <p:fltVal val="0"/>
                                          </p:val>
                                        </p:tav>
                                        <p:tav tm="100000">
                                          <p:val>
                                            <p:strVal val="#ppt_h"/>
                                          </p:val>
                                        </p:tav>
                                      </p:tavLst>
                                    </p:anim>
                                    <p:anim calcmode="lin" valueType="num">
                                      <p:cBhvr>
                                        <p:cTn id="1799" dur="750" fill="hold"/>
                                        <p:tgtEl>
                                          <p:spTgt spid="2579"/>
                                        </p:tgtEl>
                                        <p:attrNameLst>
                                          <p:attrName>style.rotation</p:attrName>
                                        </p:attrNameLst>
                                      </p:cBhvr>
                                      <p:tavLst>
                                        <p:tav tm="0">
                                          <p:val>
                                            <p:fltVal val="90"/>
                                          </p:val>
                                        </p:tav>
                                        <p:tav tm="100000">
                                          <p:val>
                                            <p:fltVal val="0"/>
                                          </p:val>
                                        </p:tav>
                                      </p:tavLst>
                                    </p:anim>
                                    <p:animEffect transition="in" filter="fade">
                                      <p:cBhvr>
                                        <p:cTn id="1800" dur="750"/>
                                        <p:tgtEl>
                                          <p:spTgt spid="2579"/>
                                        </p:tgtEl>
                                      </p:cBhvr>
                                    </p:animEffect>
                                  </p:childTnLst>
                                </p:cTn>
                              </p:par>
                              <p:par>
                                <p:cTn id="1801" presetID="31" presetClass="entr" presetSubtype="0" fill="hold" nodeType="withEffect">
                                  <p:stCondLst>
                                    <p:cond delay="500"/>
                                  </p:stCondLst>
                                  <p:childTnLst>
                                    <p:set>
                                      <p:cBhvr>
                                        <p:cTn id="1802" dur="1" fill="hold">
                                          <p:stCondLst>
                                            <p:cond delay="0"/>
                                          </p:stCondLst>
                                        </p:cTn>
                                        <p:tgtEl>
                                          <p:spTgt spid="2580"/>
                                        </p:tgtEl>
                                        <p:attrNameLst>
                                          <p:attrName>style.visibility</p:attrName>
                                        </p:attrNameLst>
                                      </p:cBhvr>
                                      <p:to>
                                        <p:strVal val="visible"/>
                                      </p:to>
                                    </p:set>
                                    <p:anim calcmode="lin" valueType="num">
                                      <p:cBhvr>
                                        <p:cTn id="1803" dur="750" fill="hold"/>
                                        <p:tgtEl>
                                          <p:spTgt spid="2580"/>
                                        </p:tgtEl>
                                        <p:attrNameLst>
                                          <p:attrName>ppt_w</p:attrName>
                                        </p:attrNameLst>
                                      </p:cBhvr>
                                      <p:tavLst>
                                        <p:tav tm="0">
                                          <p:val>
                                            <p:fltVal val="0"/>
                                          </p:val>
                                        </p:tav>
                                        <p:tav tm="100000">
                                          <p:val>
                                            <p:strVal val="#ppt_w"/>
                                          </p:val>
                                        </p:tav>
                                      </p:tavLst>
                                    </p:anim>
                                    <p:anim calcmode="lin" valueType="num">
                                      <p:cBhvr>
                                        <p:cTn id="1804" dur="750" fill="hold"/>
                                        <p:tgtEl>
                                          <p:spTgt spid="2580"/>
                                        </p:tgtEl>
                                        <p:attrNameLst>
                                          <p:attrName>ppt_h</p:attrName>
                                        </p:attrNameLst>
                                      </p:cBhvr>
                                      <p:tavLst>
                                        <p:tav tm="0">
                                          <p:val>
                                            <p:fltVal val="0"/>
                                          </p:val>
                                        </p:tav>
                                        <p:tav tm="100000">
                                          <p:val>
                                            <p:strVal val="#ppt_h"/>
                                          </p:val>
                                        </p:tav>
                                      </p:tavLst>
                                    </p:anim>
                                    <p:anim calcmode="lin" valueType="num">
                                      <p:cBhvr>
                                        <p:cTn id="1805" dur="750" fill="hold"/>
                                        <p:tgtEl>
                                          <p:spTgt spid="2580"/>
                                        </p:tgtEl>
                                        <p:attrNameLst>
                                          <p:attrName>style.rotation</p:attrName>
                                        </p:attrNameLst>
                                      </p:cBhvr>
                                      <p:tavLst>
                                        <p:tav tm="0">
                                          <p:val>
                                            <p:fltVal val="90"/>
                                          </p:val>
                                        </p:tav>
                                        <p:tav tm="100000">
                                          <p:val>
                                            <p:fltVal val="0"/>
                                          </p:val>
                                        </p:tav>
                                      </p:tavLst>
                                    </p:anim>
                                    <p:animEffect transition="in" filter="fade">
                                      <p:cBhvr>
                                        <p:cTn id="1806" dur="750"/>
                                        <p:tgtEl>
                                          <p:spTgt spid="2580"/>
                                        </p:tgtEl>
                                      </p:cBhvr>
                                    </p:animEffect>
                                  </p:childTnLst>
                                </p:cTn>
                              </p:par>
                              <p:par>
                                <p:cTn id="1807" presetID="31" presetClass="entr" presetSubtype="0" fill="hold" nodeType="withEffect">
                                  <p:stCondLst>
                                    <p:cond delay="500"/>
                                  </p:stCondLst>
                                  <p:childTnLst>
                                    <p:set>
                                      <p:cBhvr>
                                        <p:cTn id="1808" dur="1" fill="hold">
                                          <p:stCondLst>
                                            <p:cond delay="0"/>
                                          </p:stCondLst>
                                        </p:cTn>
                                        <p:tgtEl>
                                          <p:spTgt spid="2581"/>
                                        </p:tgtEl>
                                        <p:attrNameLst>
                                          <p:attrName>style.visibility</p:attrName>
                                        </p:attrNameLst>
                                      </p:cBhvr>
                                      <p:to>
                                        <p:strVal val="visible"/>
                                      </p:to>
                                    </p:set>
                                    <p:anim calcmode="lin" valueType="num">
                                      <p:cBhvr>
                                        <p:cTn id="1809" dur="750" fill="hold"/>
                                        <p:tgtEl>
                                          <p:spTgt spid="2581"/>
                                        </p:tgtEl>
                                        <p:attrNameLst>
                                          <p:attrName>ppt_w</p:attrName>
                                        </p:attrNameLst>
                                      </p:cBhvr>
                                      <p:tavLst>
                                        <p:tav tm="0">
                                          <p:val>
                                            <p:fltVal val="0"/>
                                          </p:val>
                                        </p:tav>
                                        <p:tav tm="100000">
                                          <p:val>
                                            <p:strVal val="#ppt_w"/>
                                          </p:val>
                                        </p:tav>
                                      </p:tavLst>
                                    </p:anim>
                                    <p:anim calcmode="lin" valueType="num">
                                      <p:cBhvr>
                                        <p:cTn id="1810" dur="750" fill="hold"/>
                                        <p:tgtEl>
                                          <p:spTgt spid="2581"/>
                                        </p:tgtEl>
                                        <p:attrNameLst>
                                          <p:attrName>ppt_h</p:attrName>
                                        </p:attrNameLst>
                                      </p:cBhvr>
                                      <p:tavLst>
                                        <p:tav tm="0">
                                          <p:val>
                                            <p:fltVal val="0"/>
                                          </p:val>
                                        </p:tav>
                                        <p:tav tm="100000">
                                          <p:val>
                                            <p:strVal val="#ppt_h"/>
                                          </p:val>
                                        </p:tav>
                                      </p:tavLst>
                                    </p:anim>
                                    <p:anim calcmode="lin" valueType="num">
                                      <p:cBhvr>
                                        <p:cTn id="1811" dur="750" fill="hold"/>
                                        <p:tgtEl>
                                          <p:spTgt spid="2581"/>
                                        </p:tgtEl>
                                        <p:attrNameLst>
                                          <p:attrName>style.rotation</p:attrName>
                                        </p:attrNameLst>
                                      </p:cBhvr>
                                      <p:tavLst>
                                        <p:tav tm="0">
                                          <p:val>
                                            <p:fltVal val="90"/>
                                          </p:val>
                                        </p:tav>
                                        <p:tav tm="100000">
                                          <p:val>
                                            <p:fltVal val="0"/>
                                          </p:val>
                                        </p:tav>
                                      </p:tavLst>
                                    </p:anim>
                                    <p:animEffect transition="in" filter="fade">
                                      <p:cBhvr>
                                        <p:cTn id="1812" dur="750"/>
                                        <p:tgtEl>
                                          <p:spTgt spid="2581"/>
                                        </p:tgtEl>
                                      </p:cBhvr>
                                    </p:animEffect>
                                  </p:childTnLst>
                                </p:cTn>
                              </p:par>
                              <p:par>
                                <p:cTn id="1813" presetID="31" presetClass="entr" presetSubtype="0" fill="hold" nodeType="withEffect">
                                  <p:stCondLst>
                                    <p:cond delay="500"/>
                                  </p:stCondLst>
                                  <p:childTnLst>
                                    <p:set>
                                      <p:cBhvr>
                                        <p:cTn id="1814" dur="1" fill="hold">
                                          <p:stCondLst>
                                            <p:cond delay="0"/>
                                          </p:stCondLst>
                                        </p:cTn>
                                        <p:tgtEl>
                                          <p:spTgt spid="2582"/>
                                        </p:tgtEl>
                                        <p:attrNameLst>
                                          <p:attrName>style.visibility</p:attrName>
                                        </p:attrNameLst>
                                      </p:cBhvr>
                                      <p:to>
                                        <p:strVal val="visible"/>
                                      </p:to>
                                    </p:set>
                                    <p:anim calcmode="lin" valueType="num">
                                      <p:cBhvr>
                                        <p:cTn id="1815" dur="750" fill="hold"/>
                                        <p:tgtEl>
                                          <p:spTgt spid="2582"/>
                                        </p:tgtEl>
                                        <p:attrNameLst>
                                          <p:attrName>ppt_w</p:attrName>
                                        </p:attrNameLst>
                                      </p:cBhvr>
                                      <p:tavLst>
                                        <p:tav tm="0">
                                          <p:val>
                                            <p:fltVal val="0"/>
                                          </p:val>
                                        </p:tav>
                                        <p:tav tm="100000">
                                          <p:val>
                                            <p:strVal val="#ppt_w"/>
                                          </p:val>
                                        </p:tav>
                                      </p:tavLst>
                                    </p:anim>
                                    <p:anim calcmode="lin" valueType="num">
                                      <p:cBhvr>
                                        <p:cTn id="1816" dur="750" fill="hold"/>
                                        <p:tgtEl>
                                          <p:spTgt spid="2582"/>
                                        </p:tgtEl>
                                        <p:attrNameLst>
                                          <p:attrName>ppt_h</p:attrName>
                                        </p:attrNameLst>
                                      </p:cBhvr>
                                      <p:tavLst>
                                        <p:tav tm="0">
                                          <p:val>
                                            <p:fltVal val="0"/>
                                          </p:val>
                                        </p:tav>
                                        <p:tav tm="100000">
                                          <p:val>
                                            <p:strVal val="#ppt_h"/>
                                          </p:val>
                                        </p:tav>
                                      </p:tavLst>
                                    </p:anim>
                                    <p:anim calcmode="lin" valueType="num">
                                      <p:cBhvr>
                                        <p:cTn id="1817" dur="750" fill="hold"/>
                                        <p:tgtEl>
                                          <p:spTgt spid="2582"/>
                                        </p:tgtEl>
                                        <p:attrNameLst>
                                          <p:attrName>style.rotation</p:attrName>
                                        </p:attrNameLst>
                                      </p:cBhvr>
                                      <p:tavLst>
                                        <p:tav tm="0">
                                          <p:val>
                                            <p:fltVal val="90"/>
                                          </p:val>
                                        </p:tav>
                                        <p:tav tm="100000">
                                          <p:val>
                                            <p:fltVal val="0"/>
                                          </p:val>
                                        </p:tav>
                                      </p:tavLst>
                                    </p:anim>
                                    <p:animEffect transition="in" filter="fade">
                                      <p:cBhvr>
                                        <p:cTn id="1818" dur="750"/>
                                        <p:tgtEl>
                                          <p:spTgt spid="2582"/>
                                        </p:tgtEl>
                                      </p:cBhvr>
                                    </p:animEffect>
                                  </p:childTnLst>
                                </p:cTn>
                              </p:par>
                              <p:par>
                                <p:cTn id="1819" presetID="31" presetClass="entr" presetSubtype="0" fill="hold" nodeType="withEffect">
                                  <p:stCondLst>
                                    <p:cond delay="500"/>
                                  </p:stCondLst>
                                  <p:childTnLst>
                                    <p:set>
                                      <p:cBhvr>
                                        <p:cTn id="1820" dur="1" fill="hold">
                                          <p:stCondLst>
                                            <p:cond delay="0"/>
                                          </p:stCondLst>
                                        </p:cTn>
                                        <p:tgtEl>
                                          <p:spTgt spid="2583"/>
                                        </p:tgtEl>
                                        <p:attrNameLst>
                                          <p:attrName>style.visibility</p:attrName>
                                        </p:attrNameLst>
                                      </p:cBhvr>
                                      <p:to>
                                        <p:strVal val="visible"/>
                                      </p:to>
                                    </p:set>
                                    <p:anim calcmode="lin" valueType="num">
                                      <p:cBhvr>
                                        <p:cTn id="1821" dur="750" fill="hold"/>
                                        <p:tgtEl>
                                          <p:spTgt spid="2583"/>
                                        </p:tgtEl>
                                        <p:attrNameLst>
                                          <p:attrName>ppt_w</p:attrName>
                                        </p:attrNameLst>
                                      </p:cBhvr>
                                      <p:tavLst>
                                        <p:tav tm="0">
                                          <p:val>
                                            <p:fltVal val="0"/>
                                          </p:val>
                                        </p:tav>
                                        <p:tav tm="100000">
                                          <p:val>
                                            <p:strVal val="#ppt_w"/>
                                          </p:val>
                                        </p:tav>
                                      </p:tavLst>
                                    </p:anim>
                                    <p:anim calcmode="lin" valueType="num">
                                      <p:cBhvr>
                                        <p:cTn id="1822" dur="750" fill="hold"/>
                                        <p:tgtEl>
                                          <p:spTgt spid="2583"/>
                                        </p:tgtEl>
                                        <p:attrNameLst>
                                          <p:attrName>ppt_h</p:attrName>
                                        </p:attrNameLst>
                                      </p:cBhvr>
                                      <p:tavLst>
                                        <p:tav tm="0">
                                          <p:val>
                                            <p:fltVal val="0"/>
                                          </p:val>
                                        </p:tav>
                                        <p:tav tm="100000">
                                          <p:val>
                                            <p:strVal val="#ppt_h"/>
                                          </p:val>
                                        </p:tav>
                                      </p:tavLst>
                                    </p:anim>
                                    <p:anim calcmode="lin" valueType="num">
                                      <p:cBhvr>
                                        <p:cTn id="1823" dur="750" fill="hold"/>
                                        <p:tgtEl>
                                          <p:spTgt spid="2583"/>
                                        </p:tgtEl>
                                        <p:attrNameLst>
                                          <p:attrName>style.rotation</p:attrName>
                                        </p:attrNameLst>
                                      </p:cBhvr>
                                      <p:tavLst>
                                        <p:tav tm="0">
                                          <p:val>
                                            <p:fltVal val="90"/>
                                          </p:val>
                                        </p:tav>
                                        <p:tav tm="100000">
                                          <p:val>
                                            <p:fltVal val="0"/>
                                          </p:val>
                                        </p:tav>
                                      </p:tavLst>
                                    </p:anim>
                                    <p:animEffect transition="in" filter="fade">
                                      <p:cBhvr>
                                        <p:cTn id="1824" dur="750"/>
                                        <p:tgtEl>
                                          <p:spTgt spid="2583"/>
                                        </p:tgtEl>
                                      </p:cBhvr>
                                    </p:animEffect>
                                  </p:childTnLst>
                                </p:cTn>
                              </p:par>
                              <p:par>
                                <p:cTn id="1825" presetID="31" presetClass="entr" presetSubtype="0" fill="hold" nodeType="withEffect">
                                  <p:stCondLst>
                                    <p:cond delay="500"/>
                                  </p:stCondLst>
                                  <p:childTnLst>
                                    <p:set>
                                      <p:cBhvr>
                                        <p:cTn id="1826" dur="1" fill="hold">
                                          <p:stCondLst>
                                            <p:cond delay="0"/>
                                          </p:stCondLst>
                                        </p:cTn>
                                        <p:tgtEl>
                                          <p:spTgt spid="2584"/>
                                        </p:tgtEl>
                                        <p:attrNameLst>
                                          <p:attrName>style.visibility</p:attrName>
                                        </p:attrNameLst>
                                      </p:cBhvr>
                                      <p:to>
                                        <p:strVal val="visible"/>
                                      </p:to>
                                    </p:set>
                                    <p:anim calcmode="lin" valueType="num">
                                      <p:cBhvr>
                                        <p:cTn id="1827" dur="750" fill="hold"/>
                                        <p:tgtEl>
                                          <p:spTgt spid="2584"/>
                                        </p:tgtEl>
                                        <p:attrNameLst>
                                          <p:attrName>ppt_w</p:attrName>
                                        </p:attrNameLst>
                                      </p:cBhvr>
                                      <p:tavLst>
                                        <p:tav tm="0">
                                          <p:val>
                                            <p:fltVal val="0"/>
                                          </p:val>
                                        </p:tav>
                                        <p:tav tm="100000">
                                          <p:val>
                                            <p:strVal val="#ppt_w"/>
                                          </p:val>
                                        </p:tav>
                                      </p:tavLst>
                                    </p:anim>
                                    <p:anim calcmode="lin" valueType="num">
                                      <p:cBhvr>
                                        <p:cTn id="1828" dur="750" fill="hold"/>
                                        <p:tgtEl>
                                          <p:spTgt spid="2584"/>
                                        </p:tgtEl>
                                        <p:attrNameLst>
                                          <p:attrName>ppt_h</p:attrName>
                                        </p:attrNameLst>
                                      </p:cBhvr>
                                      <p:tavLst>
                                        <p:tav tm="0">
                                          <p:val>
                                            <p:fltVal val="0"/>
                                          </p:val>
                                        </p:tav>
                                        <p:tav tm="100000">
                                          <p:val>
                                            <p:strVal val="#ppt_h"/>
                                          </p:val>
                                        </p:tav>
                                      </p:tavLst>
                                    </p:anim>
                                    <p:anim calcmode="lin" valueType="num">
                                      <p:cBhvr>
                                        <p:cTn id="1829" dur="750" fill="hold"/>
                                        <p:tgtEl>
                                          <p:spTgt spid="2584"/>
                                        </p:tgtEl>
                                        <p:attrNameLst>
                                          <p:attrName>style.rotation</p:attrName>
                                        </p:attrNameLst>
                                      </p:cBhvr>
                                      <p:tavLst>
                                        <p:tav tm="0">
                                          <p:val>
                                            <p:fltVal val="90"/>
                                          </p:val>
                                        </p:tav>
                                        <p:tav tm="100000">
                                          <p:val>
                                            <p:fltVal val="0"/>
                                          </p:val>
                                        </p:tav>
                                      </p:tavLst>
                                    </p:anim>
                                    <p:animEffect transition="in" filter="fade">
                                      <p:cBhvr>
                                        <p:cTn id="1830" dur="750"/>
                                        <p:tgtEl>
                                          <p:spTgt spid="2584"/>
                                        </p:tgtEl>
                                      </p:cBhvr>
                                    </p:animEffect>
                                  </p:childTnLst>
                                </p:cTn>
                              </p:par>
                              <p:par>
                                <p:cTn id="1831" presetID="31" presetClass="entr" presetSubtype="0" fill="hold" nodeType="withEffect">
                                  <p:stCondLst>
                                    <p:cond delay="500"/>
                                  </p:stCondLst>
                                  <p:childTnLst>
                                    <p:set>
                                      <p:cBhvr>
                                        <p:cTn id="1832" dur="1" fill="hold">
                                          <p:stCondLst>
                                            <p:cond delay="0"/>
                                          </p:stCondLst>
                                        </p:cTn>
                                        <p:tgtEl>
                                          <p:spTgt spid="2585"/>
                                        </p:tgtEl>
                                        <p:attrNameLst>
                                          <p:attrName>style.visibility</p:attrName>
                                        </p:attrNameLst>
                                      </p:cBhvr>
                                      <p:to>
                                        <p:strVal val="visible"/>
                                      </p:to>
                                    </p:set>
                                    <p:anim calcmode="lin" valueType="num">
                                      <p:cBhvr>
                                        <p:cTn id="1833" dur="750" fill="hold"/>
                                        <p:tgtEl>
                                          <p:spTgt spid="2585"/>
                                        </p:tgtEl>
                                        <p:attrNameLst>
                                          <p:attrName>ppt_w</p:attrName>
                                        </p:attrNameLst>
                                      </p:cBhvr>
                                      <p:tavLst>
                                        <p:tav tm="0">
                                          <p:val>
                                            <p:fltVal val="0"/>
                                          </p:val>
                                        </p:tav>
                                        <p:tav tm="100000">
                                          <p:val>
                                            <p:strVal val="#ppt_w"/>
                                          </p:val>
                                        </p:tav>
                                      </p:tavLst>
                                    </p:anim>
                                    <p:anim calcmode="lin" valueType="num">
                                      <p:cBhvr>
                                        <p:cTn id="1834" dur="750" fill="hold"/>
                                        <p:tgtEl>
                                          <p:spTgt spid="2585"/>
                                        </p:tgtEl>
                                        <p:attrNameLst>
                                          <p:attrName>ppt_h</p:attrName>
                                        </p:attrNameLst>
                                      </p:cBhvr>
                                      <p:tavLst>
                                        <p:tav tm="0">
                                          <p:val>
                                            <p:fltVal val="0"/>
                                          </p:val>
                                        </p:tav>
                                        <p:tav tm="100000">
                                          <p:val>
                                            <p:strVal val="#ppt_h"/>
                                          </p:val>
                                        </p:tav>
                                      </p:tavLst>
                                    </p:anim>
                                    <p:anim calcmode="lin" valueType="num">
                                      <p:cBhvr>
                                        <p:cTn id="1835" dur="750" fill="hold"/>
                                        <p:tgtEl>
                                          <p:spTgt spid="2585"/>
                                        </p:tgtEl>
                                        <p:attrNameLst>
                                          <p:attrName>style.rotation</p:attrName>
                                        </p:attrNameLst>
                                      </p:cBhvr>
                                      <p:tavLst>
                                        <p:tav tm="0">
                                          <p:val>
                                            <p:fltVal val="90"/>
                                          </p:val>
                                        </p:tav>
                                        <p:tav tm="100000">
                                          <p:val>
                                            <p:fltVal val="0"/>
                                          </p:val>
                                        </p:tav>
                                      </p:tavLst>
                                    </p:anim>
                                    <p:animEffect transition="in" filter="fade">
                                      <p:cBhvr>
                                        <p:cTn id="1836" dur="750"/>
                                        <p:tgtEl>
                                          <p:spTgt spid="2585"/>
                                        </p:tgtEl>
                                      </p:cBhvr>
                                    </p:animEffect>
                                  </p:childTnLst>
                                </p:cTn>
                              </p:par>
                              <p:par>
                                <p:cTn id="1837" presetID="31" presetClass="entr" presetSubtype="0" fill="hold" nodeType="withEffect">
                                  <p:stCondLst>
                                    <p:cond delay="500"/>
                                  </p:stCondLst>
                                  <p:childTnLst>
                                    <p:set>
                                      <p:cBhvr>
                                        <p:cTn id="1838" dur="1" fill="hold">
                                          <p:stCondLst>
                                            <p:cond delay="0"/>
                                          </p:stCondLst>
                                        </p:cTn>
                                        <p:tgtEl>
                                          <p:spTgt spid="2586"/>
                                        </p:tgtEl>
                                        <p:attrNameLst>
                                          <p:attrName>style.visibility</p:attrName>
                                        </p:attrNameLst>
                                      </p:cBhvr>
                                      <p:to>
                                        <p:strVal val="visible"/>
                                      </p:to>
                                    </p:set>
                                    <p:anim calcmode="lin" valueType="num">
                                      <p:cBhvr>
                                        <p:cTn id="1839" dur="750" fill="hold"/>
                                        <p:tgtEl>
                                          <p:spTgt spid="2586"/>
                                        </p:tgtEl>
                                        <p:attrNameLst>
                                          <p:attrName>ppt_w</p:attrName>
                                        </p:attrNameLst>
                                      </p:cBhvr>
                                      <p:tavLst>
                                        <p:tav tm="0">
                                          <p:val>
                                            <p:fltVal val="0"/>
                                          </p:val>
                                        </p:tav>
                                        <p:tav tm="100000">
                                          <p:val>
                                            <p:strVal val="#ppt_w"/>
                                          </p:val>
                                        </p:tav>
                                      </p:tavLst>
                                    </p:anim>
                                    <p:anim calcmode="lin" valueType="num">
                                      <p:cBhvr>
                                        <p:cTn id="1840" dur="750" fill="hold"/>
                                        <p:tgtEl>
                                          <p:spTgt spid="2586"/>
                                        </p:tgtEl>
                                        <p:attrNameLst>
                                          <p:attrName>ppt_h</p:attrName>
                                        </p:attrNameLst>
                                      </p:cBhvr>
                                      <p:tavLst>
                                        <p:tav tm="0">
                                          <p:val>
                                            <p:fltVal val="0"/>
                                          </p:val>
                                        </p:tav>
                                        <p:tav tm="100000">
                                          <p:val>
                                            <p:strVal val="#ppt_h"/>
                                          </p:val>
                                        </p:tav>
                                      </p:tavLst>
                                    </p:anim>
                                    <p:anim calcmode="lin" valueType="num">
                                      <p:cBhvr>
                                        <p:cTn id="1841" dur="750" fill="hold"/>
                                        <p:tgtEl>
                                          <p:spTgt spid="2586"/>
                                        </p:tgtEl>
                                        <p:attrNameLst>
                                          <p:attrName>style.rotation</p:attrName>
                                        </p:attrNameLst>
                                      </p:cBhvr>
                                      <p:tavLst>
                                        <p:tav tm="0">
                                          <p:val>
                                            <p:fltVal val="90"/>
                                          </p:val>
                                        </p:tav>
                                        <p:tav tm="100000">
                                          <p:val>
                                            <p:fltVal val="0"/>
                                          </p:val>
                                        </p:tav>
                                      </p:tavLst>
                                    </p:anim>
                                    <p:animEffect transition="in" filter="fade">
                                      <p:cBhvr>
                                        <p:cTn id="1842" dur="750"/>
                                        <p:tgtEl>
                                          <p:spTgt spid="2586"/>
                                        </p:tgtEl>
                                      </p:cBhvr>
                                    </p:animEffect>
                                  </p:childTnLst>
                                </p:cTn>
                              </p:par>
                              <p:par>
                                <p:cTn id="1843" presetID="31" presetClass="entr" presetSubtype="0" fill="hold" nodeType="withEffect">
                                  <p:stCondLst>
                                    <p:cond delay="500"/>
                                  </p:stCondLst>
                                  <p:childTnLst>
                                    <p:set>
                                      <p:cBhvr>
                                        <p:cTn id="1844" dur="1" fill="hold">
                                          <p:stCondLst>
                                            <p:cond delay="0"/>
                                          </p:stCondLst>
                                        </p:cTn>
                                        <p:tgtEl>
                                          <p:spTgt spid="2551"/>
                                        </p:tgtEl>
                                        <p:attrNameLst>
                                          <p:attrName>style.visibility</p:attrName>
                                        </p:attrNameLst>
                                      </p:cBhvr>
                                      <p:to>
                                        <p:strVal val="visible"/>
                                      </p:to>
                                    </p:set>
                                    <p:anim calcmode="lin" valueType="num">
                                      <p:cBhvr>
                                        <p:cTn id="1845" dur="750" fill="hold"/>
                                        <p:tgtEl>
                                          <p:spTgt spid="2551"/>
                                        </p:tgtEl>
                                        <p:attrNameLst>
                                          <p:attrName>ppt_w</p:attrName>
                                        </p:attrNameLst>
                                      </p:cBhvr>
                                      <p:tavLst>
                                        <p:tav tm="0">
                                          <p:val>
                                            <p:fltVal val="0"/>
                                          </p:val>
                                        </p:tav>
                                        <p:tav tm="100000">
                                          <p:val>
                                            <p:strVal val="#ppt_w"/>
                                          </p:val>
                                        </p:tav>
                                      </p:tavLst>
                                    </p:anim>
                                    <p:anim calcmode="lin" valueType="num">
                                      <p:cBhvr>
                                        <p:cTn id="1846" dur="750" fill="hold"/>
                                        <p:tgtEl>
                                          <p:spTgt spid="2551"/>
                                        </p:tgtEl>
                                        <p:attrNameLst>
                                          <p:attrName>ppt_h</p:attrName>
                                        </p:attrNameLst>
                                      </p:cBhvr>
                                      <p:tavLst>
                                        <p:tav tm="0">
                                          <p:val>
                                            <p:fltVal val="0"/>
                                          </p:val>
                                        </p:tav>
                                        <p:tav tm="100000">
                                          <p:val>
                                            <p:strVal val="#ppt_h"/>
                                          </p:val>
                                        </p:tav>
                                      </p:tavLst>
                                    </p:anim>
                                    <p:anim calcmode="lin" valueType="num">
                                      <p:cBhvr>
                                        <p:cTn id="1847" dur="750" fill="hold"/>
                                        <p:tgtEl>
                                          <p:spTgt spid="2551"/>
                                        </p:tgtEl>
                                        <p:attrNameLst>
                                          <p:attrName>style.rotation</p:attrName>
                                        </p:attrNameLst>
                                      </p:cBhvr>
                                      <p:tavLst>
                                        <p:tav tm="0">
                                          <p:val>
                                            <p:fltVal val="90"/>
                                          </p:val>
                                        </p:tav>
                                        <p:tav tm="100000">
                                          <p:val>
                                            <p:fltVal val="0"/>
                                          </p:val>
                                        </p:tav>
                                      </p:tavLst>
                                    </p:anim>
                                    <p:animEffect transition="in" filter="fade">
                                      <p:cBhvr>
                                        <p:cTn id="1848" dur="750"/>
                                        <p:tgtEl>
                                          <p:spTgt spid="2551"/>
                                        </p:tgtEl>
                                      </p:cBhvr>
                                    </p:animEffect>
                                  </p:childTnLst>
                                </p:cTn>
                              </p:par>
                              <p:par>
                                <p:cTn id="1849" presetID="31" presetClass="entr" presetSubtype="0" fill="hold" nodeType="withEffect">
                                  <p:stCondLst>
                                    <p:cond delay="500"/>
                                  </p:stCondLst>
                                  <p:childTnLst>
                                    <p:set>
                                      <p:cBhvr>
                                        <p:cTn id="1850" dur="1" fill="hold">
                                          <p:stCondLst>
                                            <p:cond delay="0"/>
                                          </p:stCondLst>
                                        </p:cTn>
                                        <p:tgtEl>
                                          <p:spTgt spid="2552"/>
                                        </p:tgtEl>
                                        <p:attrNameLst>
                                          <p:attrName>style.visibility</p:attrName>
                                        </p:attrNameLst>
                                      </p:cBhvr>
                                      <p:to>
                                        <p:strVal val="visible"/>
                                      </p:to>
                                    </p:set>
                                    <p:anim calcmode="lin" valueType="num">
                                      <p:cBhvr>
                                        <p:cTn id="1851" dur="750" fill="hold"/>
                                        <p:tgtEl>
                                          <p:spTgt spid="2552"/>
                                        </p:tgtEl>
                                        <p:attrNameLst>
                                          <p:attrName>ppt_w</p:attrName>
                                        </p:attrNameLst>
                                      </p:cBhvr>
                                      <p:tavLst>
                                        <p:tav tm="0">
                                          <p:val>
                                            <p:fltVal val="0"/>
                                          </p:val>
                                        </p:tav>
                                        <p:tav tm="100000">
                                          <p:val>
                                            <p:strVal val="#ppt_w"/>
                                          </p:val>
                                        </p:tav>
                                      </p:tavLst>
                                    </p:anim>
                                    <p:anim calcmode="lin" valueType="num">
                                      <p:cBhvr>
                                        <p:cTn id="1852" dur="750" fill="hold"/>
                                        <p:tgtEl>
                                          <p:spTgt spid="2552"/>
                                        </p:tgtEl>
                                        <p:attrNameLst>
                                          <p:attrName>ppt_h</p:attrName>
                                        </p:attrNameLst>
                                      </p:cBhvr>
                                      <p:tavLst>
                                        <p:tav tm="0">
                                          <p:val>
                                            <p:fltVal val="0"/>
                                          </p:val>
                                        </p:tav>
                                        <p:tav tm="100000">
                                          <p:val>
                                            <p:strVal val="#ppt_h"/>
                                          </p:val>
                                        </p:tav>
                                      </p:tavLst>
                                    </p:anim>
                                    <p:anim calcmode="lin" valueType="num">
                                      <p:cBhvr>
                                        <p:cTn id="1853" dur="750" fill="hold"/>
                                        <p:tgtEl>
                                          <p:spTgt spid="2552"/>
                                        </p:tgtEl>
                                        <p:attrNameLst>
                                          <p:attrName>style.rotation</p:attrName>
                                        </p:attrNameLst>
                                      </p:cBhvr>
                                      <p:tavLst>
                                        <p:tav tm="0">
                                          <p:val>
                                            <p:fltVal val="90"/>
                                          </p:val>
                                        </p:tav>
                                        <p:tav tm="100000">
                                          <p:val>
                                            <p:fltVal val="0"/>
                                          </p:val>
                                        </p:tav>
                                      </p:tavLst>
                                    </p:anim>
                                    <p:animEffect transition="in" filter="fade">
                                      <p:cBhvr>
                                        <p:cTn id="1854" dur="750"/>
                                        <p:tgtEl>
                                          <p:spTgt spid="2552"/>
                                        </p:tgtEl>
                                      </p:cBhvr>
                                    </p:animEffect>
                                  </p:childTnLst>
                                </p:cTn>
                              </p:par>
                              <p:par>
                                <p:cTn id="1855" presetID="31" presetClass="entr" presetSubtype="0" fill="hold" nodeType="withEffect">
                                  <p:stCondLst>
                                    <p:cond delay="500"/>
                                  </p:stCondLst>
                                  <p:childTnLst>
                                    <p:set>
                                      <p:cBhvr>
                                        <p:cTn id="1856" dur="1" fill="hold">
                                          <p:stCondLst>
                                            <p:cond delay="0"/>
                                          </p:stCondLst>
                                        </p:cTn>
                                        <p:tgtEl>
                                          <p:spTgt spid="2553"/>
                                        </p:tgtEl>
                                        <p:attrNameLst>
                                          <p:attrName>style.visibility</p:attrName>
                                        </p:attrNameLst>
                                      </p:cBhvr>
                                      <p:to>
                                        <p:strVal val="visible"/>
                                      </p:to>
                                    </p:set>
                                    <p:anim calcmode="lin" valueType="num">
                                      <p:cBhvr>
                                        <p:cTn id="1857" dur="750" fill="hold"/>
                                        <p:tgtEl>
                                          <p:spTgt spid="2553"/>
                                        </p:tgtEl>
                                        <p:attrNameLst>
                                          <p:attrName>ppt_w</p:attrName>
                                        </p:attrNameLst>
                                      </p:cBhvr>
                                      <p:tavLst>
                                        <p:tav tm="0">
                                          <p:val>
                                            <p:fltVal val="0"/>
                                          </p:val>
                                        </p:tav>
                                        <p:tav tm="100000">
                                          <p:val>
                                            <p:strVal val="#ppt_w"/>
                                          </p:val>
                                        </p:tav>
                                      </p:tavLst>
                                    </p:anim>
                                    <p:anim calcmode="lin" valueType="num">
                                      <p:cBhvr>
                                        <p:cTn id="1858" dur="750" fill="hold"/>
                                        <p:tgtEl>
                                          <p:spTgt spid="2553"/>
                                        </p:tgtEl>
                                        <p:attrNameLst>
                                          <p:attrName>ppt_h</p:attrName>
                                        </p:attrNameLst>
                                      </p:cBhvr>
                                      <p:tavLst>
                                        <p:tav tm="0">
                                          <p:val>
                                            <p:fltVal val="0"/>
                                          </p:val>
                                        </p:tav>
                                        <p:tav tm="100000">
                                          <p:val>
                                            <p:strVal val="#ppt_h"/>
                                          </p:val>
                                        </p:tav>
                                      </p:tavLst>
                                    </p:anim>
                                    <p:anim calcmode="lin" valueType="num">
                                      <p:cBhvr>
                                        <p:cTn id="1859" dur="750" fill="hold"/>
                                        <p:tgtEl>
                                          <p:spTgt spid="2553"/>
                                        </p:tgtEl>
                                        <p:attrNameLst>
                                          <p:attrName>style.rotation</p:attrName>
                                        </p:attrNameLst>
                                      </p:cBhvr>
                                      <p:tavLst>
                                        <p:tav tm="0">
                                          <p:val>
                                            <p:fltVal val="90"/>
                                          </p:val>
                                        </p:tav>
                                        <p:tav tm="100000">
                                          <p:val>
                                            <p:fltVal val="0"/>
                                          </p:val>
                                        </p:tav>
                                      </p:tavLst>
                                    </p:anim>
                                    <p:animEffect transition="in" filter="fade">
                                      <p:cBhvr>
                                        <p:cTn id="1860" dur="750"/>
                                        <p:tgtEl>
                                          <p:spTgt spid="2553"/>
                                        </p:tgtEl>
                                      </p:cBhvr>
                                    </p:animEffect>
                                  </p:childTnLst>
                                </p:cTn>
                              </p:par>
                              <p:par>
                                <p:cTn id="1861" presetID="31" presetClass="entr" presetSubtype="0" fill="hold" nodeType="withEffect">
                                  <p:stCondLst>
                                    <p:cond delay="500"/>
                                  </p:stCondLst>
                                  <p:childTnLst>
                                    <p:set>
                                      <p:cBhvr>
                                        <p:cTn id="1862" dur="1" fill="hold">
                                          <p:stCondLst>
                                            <p:cond delay="0"/>
                                          </p:stCondLst>
                                        </p:cTn>
                                        <p:tgtEl>
                                          <p:spTgt spid="2554"/>
                                        </p:tgtEl>
                                        <p:attrNameLst>
                                          <p:attrName>style.visibility</p:attrName>
                                        </p:attrNameLst>
                                      </p:cBhvr>
                                      <p:to>
                                        <p:strVal val="visible"/>
                                      </p:to>
                                    </p:set>
                                    <p:anim calcmode="lin" valueType="num">
                                      <p:cBhvr>
                                        <p:cTn id="1863" dur="750" fill="hold"/>
                                        <p:tgtEl>
                                          <p:spTgt spid="2554"/>
                                        </p:tgtEl>
                                        <p:attrNameLst>
                                          <p:attrName>ppt_w</p:attrName>
                                        </p:attrNameLst>
                                      </p:cBhvr>
                                      <p:tavLst>
                                        <p:tav tm="0">
                                          <p:val>
                                            <p:fltVal val="0"/>
                                          </p:val>
                                        </p:tav>
                                        <p:tav tm="100000">
                                          <p:val>
                                            <p:strVal val="#ppt_w"/>
                                          </p:val>
                                        </p:tav>
                                      </p:tavLst>
                                    </p:anim>
                                    <p:anim calcmode="lin" valueType="num">
                                      <p:cBhvr>
                                        <p:cTn id="1864" dur="750" fill="hold"/>
                                        <p:tgtEl>
                                          <p:spTgt spid="2554"/>
                                        </p:tgtEl>
                                        <p:attrNameLst>
                                          <p:attrName>ppt_h</p:attrName>
                                        </p:attrNameLst>
                                      </p:cBhvr>
                                      <p:tavLst>
                                        <p:tav tm="0">
                                          <p:val>
                                            <p:fltVal val="0"/>
                                          </p:val>
                                        </p:tav>
                                        <p:tav tm="100000">
                                          <p:val>
                                            <p:strVal val="#ppt_h"/>
                                          </p:val>
                                        </p:tav>
                                      </p:tavLst>
                                    </p:anim>
                                    <p:anim calcmode="lin" valueType="num">
                                      <p:cBhvr>
                                        <p:cTn id="1865" dur="750" fill="hold"/>
                                        <p:tgtEl>
                                          <p:spTgt spid="2554"/>
                                        </p:tgtEl>
                                        <p:attrNameLst>
                                          <p:attrName>style.rotation</p:attrName>
                                        </p:attrNameLst>
                                      </p:cBhvr>
                                      <p:tavLst>
                                        <p:tav tm="0">
                                          <p:val>
                                            <p:fltVal val="90"/>
                                          </p:val>
                                        </p:tav>
                                        <p:tav tm="100000">
                                          <p:val>
                                            <p:fltVal val="0"/>
                                          </p:val>
                                        </p:tav>
                                      </p:tavLst>
                                    </p:anim>
                                    <p:animEffect transition="in" filter="fade">
                                      <p:cBhvr>
                                        <p:cTn id="1866" dur="750"/>
                                        <p:tgtEl>
                                          <p:spTgt spid="2554"/>
                                        </p:tgtEl>
                                      </p:cBhvr>
                                    </p:animEffect>
                                  </p:childTnLst>
                                </p:cTn>
                              </p:par>
                              <p:par>
                                <p:cTn id="1867" presetID="31" presetClass="entr" presetSubtype="0" fill="hold" nodeType="withEffect">
                                  <p:stCondLst>
                                    <p:cond delay="500"/>
                                  </p:stCondLst>
                                  <p:childTnLst>
                                    <p:set>
                                      <p:cBhvr>
                                        <p:cTn id="1868" dur="1" fill="hold">
                                          <p:stCondLst>
                                            <p:cond delay="0"/>
                                          </p:stCondLst>
                                        </p:cTn>
                                        <p:tgtEl>
                                          <p:spTgt spid="2555"/>
                                        </p:tgtEl>
                                        <p:attrNameLst>
                                          <p:attrName>style.visibility</p:attrName>
                                        </p:attrNameLst>
                                      </p:cBhvr>
                                      <p:to>
                                        <p:strVal val="visible"/>
                                      </p:to>
                                    </p:set>
                                    <p:anim calcmode="lin" valueType="num">
                                      <p:cBhvr>
                                        <p:cTn id="1869" dur="750" fill="hold"/>
                                        <p:tgtEl>
                                          <p:spTgt spid="2555"/>
                                        </p:tgtEl>
                                        <p:attrNameLst>
                                          <p:attrName>ppt_w</p:attrName>
                                        </p:attrNameLst>
                                      </p:cBhvr>
                                      <p:tavLst>
                                        <p:tav tm="0">
                                          <p:val>
                                            <p:fltVal val="0"/>
                                          </p:val>
                                        </p:tav>
                                        <p:tav tm="100000">
                                          <p:val>
                                            <p:strVal val="#ppt_w"/>
                                          </p:val>
                                        </p:tav>
                                      </p:tavLst>
                                    </p:anim>
                                    <p:anim calcmode="lin" valueType="num">
                                      <p:cBhvr>
                                        <p:cTn id="1870" dur="750" fill="hold"/>
                                        <p:tgtEl>
                                          <p:spTgt spid="2555"/>
                                        </p:tgtEl>
                                        <p:attrNameLst>
                                          <p:attrName>ppt_h</p:attrName>
                                        </p:attrNameLst>
                                      </p:cBhvr>
                                      <p:tavLst>
                                        <p:tav tm="0">
                                          <p:val>
                                            <p:fltVal val="0"/>
                                          </p:val>
                                        </p:tav>
                                        <p:tav tm="100000">
                                          <p:val>
                                            <p:strVal val="#ppt_h"/>
                                          </p:val>
                                        </p:tav>
                                      </p:tavLst>
                                    </p:anim>
                                    <p:anim calcmode="lin" valueType="num">
                                      <p:cBhvr>
                                        <p:cTn id="1871" dur="750" fill="hold"/>
                                        <p:tgtEl>
                                          <p:spTgt spid="2555"/>
                                        </p:tgtEl>
                                        <p:attrNameLst>
                                          <p:attrName>style.rotation</p:attrName>
                                        </p:attrNameLst>
                                      </p:cBhvr>
                                      <p:tavLst>
                                        <p:tav tm="0">
                                          <p:val>
                                            <p:fltVal val="90"/>
                                          </p:val>
                                        </p:tav>
                                        <p:tav tm="100000">
                                          <p:val>
                                            <p:fltVal val="0"/>
                                          </p:val>
                                        </p:tav>
                                      </p:tavLst>
                                    </p:anim>
                                    <p:animEffect transition="in" filter="fade">
                                      <p:cBhvr>
                                        <p:cTn id="1872" dur="750"/>
                                        <p:tgtEl>
                                          <p:spTgt spid="2555"/>
                                        </p:tgtEl>
                                      </p:cBhvr>
                                    </p:animEffect>
                                  </p:childTnLst>
                                </p:cTn>
                              </p:par>
                              <p:par>
                                <p:cTn id="1873" presetID="31" presetClass="entr" presetSubtype="0" fill="hold" nodeType="withEffect">
                                  <p:stCondLst>
                                    <p:cond delay="500"/>
                                  </p:stCondLst>
                                  <p:childTnLst>
                                    <p:set>
                                      <p:cBhvr>
                                        <p:cTn id="1874" dur="1" fill="hold">
                                          <p:stCondLst>
                                            <p:cond delay="0"/>
                                          </p:stCondLst>
                                        </p:cTn>
                                        <p:tgtEl>
                                          <p:spTgt spid="2556"/>
                                        </p:tgtEl>
                                        <p:attrNameLst>
                                          <p:attrName>style.visibility</p:attrName>
                                        </p:attrNameLst>
                                      </p:cBhvr>
                                      <p:to>
                                        <p:strVal val="visible"/>
                                      </p:to>
                                    </p:set>
                                    <p:anim calcmode="lin" valueType="num">
                                      <p:cBhvr>
                                        <p:cTn id="1875" dur="750" fill="hold"/>
                                        <p:tgtEl>
                                          <p:spTgt spid="2556"/>
                                        </p:tgtEl>
                                        <p:attrNameLst>
                                          <p:attrName>ppt_w</p:attrName>
                                        </p:attrNameLst>
                                      </p:cBhvr>
                                      <p:tavLst>
                                        <p:tav tm="0">
                                          <p:val>
                                            <p:fltVal val="0"/>
                                          </p:val>
                                        </p:tav>
                                        <p:tav tm="100000">
                                          <p:val>
                                            <p:strVal val="#ppt_w"/>
                                          </p:val>
                                        </p:tav>
                                      </p:tavLst>
                                    </p:anim>
                                    <p:anim calcmode="lin" valueType="num">
                                      <p:cBhvr>
                                        <p:cTn id="1876" dur="750" fill="hold"/>
                                        <p:tgtEl>
                                          <p:spTgt spid="2556"/>
                                        </p:tgtEl>
                                        <p:attrNameLst>
                                          <p:attrName>ppt_h</p:attrName>
                                        </p:attrNameLst>
                                      </p:cBhvr>
                                      <p:tavLst>
                                        <p:tav tm="0">
                                          <p:val>
                                            <p:fltVal val="0"/>
                                          </p:val>
                                        </p:tav>
                                        <p:tav tm="100000">
                                          <p:val>
                                            <p:strVal val="#ppt_h"/>
                                          </p:val>
                                        </p:tav>
                                      </p:tavLst>
                                    </p:anim>
                                    <p:anim calcmode="lin" valueType="num">
                                      <p:cBhvr>
                                        <p:cTn id="1877" dur="750" fill="hold"/>
                                        <p:tgtEl>
                                          <p:spTgt spid="2556"/>
                                        </p:tgtEl>
                                        <p:attrNameLst>
                                          <p:attrName>style.rotation</p:attrName>
                                        </p:attrNameLst>
                                      </p:cBhvr>
                                      <p:tavLst>
                                        <p:tav tm="0">
                                          <p:val>
                                            <p:fltVal val="90"/>
                                          </p:val>
                                        </p:tav>
                                        <p:tav tm="100000">
                                          <p:val>
                                            <p:fltVal val="0"/>
                                          </p:val>
                                        </p:tav>
                                      </p:tavLst>
                                    </p:anim>
                                    <p:animEffect transition="in" filter="fade">
                                      <p:cBhvr>
                                        <p:cTn id="1878" dur="750"/>
                                        <p:tgtEl>
                                          <p:spTgt spid="2556"/>
                                        </p:tgtEl>
                                      </p:cBhvr>
                                    </p:animEffect>
                                  </p:childTnLst>
                                </p:cTn>
                              </p:par>
                              <p:par>
                                <p:cTn id="1879" presetID="31" presetClass="entr" presetSubtype="0" fill="hold" nodeType="withEffect">
                                  <p:stCondLst>
                                    <p:cond delay="500"/>
                                  </p:stCondLst>
                                  <p:childTnLst>
                                    <p:set>
                                      <p:cBhvr>
                                        <p:cTn id="1880" dur="1" fill="hold">
                                          <p:stCondLst>
                                            <p:cond delay="0"/>
                                          </p:stCondLst>
                                        </p:cTn>
                                        <p:tgtEl>
                                          <p:spTgt spid="2557"/>
                                        </p:tgtEl>
                                        <p:attrNameLst>
                                          <p:attrName>style.visibility</p:attrName>
                                        </p:attrNameLst>
                                      </p:cBhvr>
                                      <p:to>
                                        <p:strVal val="visible"/>
                                      </p:to>
                                    </p:set>
                                    <p:anim calcmode="lin" valueType="num">
                                      <p:cBhvr>
                                        <p:cTn id="1881" dur="750" fill="hold"/>
                                        <p:tgtEl>
                                          <p:spTgt spid="2557"/>
                                        </p:tgtEl>
                                        <p:attrNameLst>
                                          <p:attrName>ppt_w</p:attrName>
                                        </p:attrNameLst>
                                      </p:cBhvr>
                                      <p:tavLst>
                                        <p:tav tm="0">
                                          <p:val>
                                            <p:fltVal val="0"/>
                                          </p:val>
                                        </p:tav>
                                        <p:tav tm="100000">
                                          <p:val>
                                            <p:strVal val="#ppt_w"/>
                                          </p:val>
                                        </p:tav>
                                      </p:tavLst>
                                    </p:anim>
                                    <p:anim calcmode="lin" valueType="num">
                                      <p:cBhvr>
                                        <p:cTn id="1882" dur="750" fill="hold"/>
                                        <p:tgtEl>
                                          <p:spTgt spid="2557"/>
                                        </p:tgtEl>
                                        <p:attrNameLst>
                                          <p:attrName>ppt_h</p:attrName>
                                        </p:attrNameLst>
                                      </p:cBhvr>
                                      <p:tavLst>
                                        <p:tav tm="0">
                                          <p:val>
                                            <p:fltVal val="0"/>
                                          </p:val>
                                        </p:tav>
                                        <p:tav tm="100000">
                                          <p:val>
                                            <p:strVal val="#ppt_h"/>
                                          </p:val>
                                        </p:tav>
                                      </p:tavLst>
                                    </p:anim>
                                    <p:anim calcmode="lin" valueType="num">
                                      <p:cBhvr>
                                        <p:cTn id="1883" dur="750" fill="hold"/>
                                        <p:tgtEl>
                                          <p:spTgt spid="2557"/>
                                        </p:tgtEl>
                                        <p:attrNameLst>
                                          <p:attrName>style.rotation</p:attrName>
                                        </p:attrNameLst>
                                      </p:cBhvr>
                                      <p:tavLst>
                                        <p:tav tm="0">
                                          <p:val>
                                            <p:fltVal val="90"/>
                                          </p:val>
                                        </p:tav>
                                        <p:tav tm="100000">
                                          <p:val>
                                            <p:fltVal val="0"/>
                                          </p:val>
                                        </p:tav>
                                      </p:tavLst>
                                    </p:anim>
                                    <p:animEffect transition="in" filter="fade">
                                      <p:cBhvr>
                                        <p:cTn id="1884" dur="750"/>
                                        <p:tgtEl>
                                          <p:spTgt spid="2557"/>
                                        </p:tgtEl>
                                      </p:cBhvr>
                                    </p:animEffect>
                                  </p:childTnLst>
                                </p:cTn>
                              </p:par>
                              <p:par>
                                <p:cTn id="1885" presetID="31" presetClass="entr" presetSubtype="0" fill="hold" nodeType="withEffect">
                                  <p:stCondLst>
                                    <p:cond delay="500"/>
                                  </p:stCondLst>
                                  <p:childTnLst>
                                    <p:set>
                                      <p:cBhvr>
                                        <p:cTn id="1886" dur="1" fill="hold">
                                          <p:stCondLst>
                                            <p:cond delay="0"/>
                                          </p:stCondLst>
                                        </p:cTn>
                                        <p:tgtEl>
                                          <p:spTgt spid="2558"/>
                                        </p:tgtEl>
                                        <p:attrNameLst>
                                          <p:attrName>style.visibility</p:attrName>
                                        </p:attrNameLst>
                                      </p:cBhvr>
                                      <p:to>
                                        <p:strVal val="visible"/>
                                      </p:to>
                                    </p:set>
                                    <p:anim calcmode="lin" valueType="num">
                                      <p:cBhvr>
                                        <p:cTn id="1887" dur="750" fill="hold"/>
                                        <p:tgtEl>
                                          <p:spTgt spid="2558"/>
                                        </p:tgtEl>
                                        <p:attrNameLst>
                                          <p:attrName>ppt_w</p:attrName>
                                        </p:attrNameLst>
                                      </p:cBhvr>
                                      <p:tavLst>
                                        <p:tav tm="0">
                                          <p:val>
                                            <p:fltVal val="0"/>
                                          </p:val>
                                        </p:tav>
                                        <p:tav tm="100000">
                                          <p:val>
                                            <p:strVal val="#ppt_w"/>
                                          </p:val>
                                        </p:tav>
                                      </p:tavLst>
                                    </p:anim>
                                    <p:anim calcmode="lin" valueType="num">
                                      <p:cBhvr>
                                        <p:cTn id="1888" dur="750" fill="hold"/>
                                        <p:tgtEl>
                                          <p:spTgt spid="2558"/>
                                        </p:tgtEl>
                                        <p:attrNameLst>
                                          <p:attrName>ppt_h</p:attrName>
                                        </p:attrNameLst>
                                      </p:cBhvr>
                                      <p:tavLst>
                                        <p:tav tm="0">
                                          <p:val>
                                            <p:fltVal val="0"/>
                                          </p:val>
                                        </p:tav>
                                        <p:tav tm="100000">
                                          <p:val>
                                            <p:strVal val="#ppt_h"/>
                                          </p:val>
                                        </p:tav>
                                      </p:tavLst>
                                    </p:anim>
                                    <p:anim calcmode="lin" valueType="num">
                                      <p:cBhvr>
                                        <p:cTn id="1889" dur="750" fill="hold"/>
                                        <p:tgtEl>
                                          <p:spTgt spid="2558"/>
                                        </p:tgtEl>
                                        <p:attrNameLst>
                                          <p:attrName>style.rotation</p:attrName>
                                        </p:attrNameLst>
                                      </p:cBhvr>
                                      <p:tavLst>
                                        <p:tav tm="0">
                                          <p:val>
                                            <p:fltVal val="90"/>
                                          </p:val>
                                        </p:tav>
                                        <p:tav tm="100000">
                                          <p:val>
                                            <p:fltVal val="0"/>
                                          </p:val>
                                        </p:tav>
                                      </p:tavLst>
                                    </p:anim>
                                    <p:animEffect transition="in" filter="fade">
                                      <p:cBhvr>
                                        <p:cTn id="1890" dur="750"/>
                                        <p:tgtEl>
                                          <p:spTgt spid="2558"/>
                                        </p:tgtEl>
                                      </p:cBhvr>
                                    </p:animEffect>
                                  </p:childTnLst>
                                </p:cTn>
                              </p:par>
                              <p:par>
                                <p:cTn id="1891" presetID="31" presetClass="entr" presetSubtype="0" fill="hold" nodeType="withEffect">
                                  <p:stCondLst>
                                    <p:cond delay="500"/>
                                  </p:stCondLst>
                                  <p:childTnLst>
                                    <p:set>
                                      <p:cBhvr>
                                        <p:cTn id="1892" dur="1" fill="hold">
                                          <p:stCondLst>
                                            <p:cond delay="0"/>
                                          </p:stCondLst>
                                        </p:cTn>
                                        <p:tgtEl>
                                          <p:spTgt spid="2559"/>
                                        </p:tgtEl>
                                        <p:attrNameLst>
                                          <p:attrName>style.visibility</p:attrName>
                                        </p:attrNameLst>
                                      </p:cBhvr>
                                      <p:to>
                                        <p:strVal val="visible"/>
                                      </p:to>
                                    </p:set>
                                    <p:anim calcmode="lin" valueType="num">
                                      <p:cBhvr>
                                        <p:cTn id="1893" dur="750" fill="hold"/>
                                        <p:tgtEl>
                                          <p:spTgt spid="2559"/>
                                        </p:tgtEl>
                                        <p:attrNameLst>
                                          <p:attrName>ppt_w</p:attrName>
                                        </p:attrNameLst>
                                      </p:cBhvr>
                                      <p:tavLst>
                                        <p:tav tm="0">
                                          <p:val>
                                            <p:fltVal val="0"/>
                                          </p:val>
                                        </p:tav>
                                        <p:tav tm="100000">
                                          <p:val>
                                            <p:strVal val="#ppt_w"/>
                                          </p:val>
                                        </p:tav>
                                      </p:tavLst>
                                    </p:anim>
                                    <p:anim calcmode="lin" valueType="num">
                                      <p:cBhvr>
                                        <p:cTn id="1894" dur="750" fill="hold"/>
                                        <p:tgtEl>
                                          <p:spTgt spid="2559"/>
                                        </p:tgtEl>
                                        <p:attrNameLst>
                                          <p:attrName>ppt_h</p:attrName>
                                        </p:attrNameLst>
                                      </p:cBhvr>
                                      <p:tavLst>
                                        <p:tav tm="0">
                                          <p:val>
                                            <p:fltVal val="0"/>
                                          </p:val>
                                        </p:tav>
                                        <p:tav tm="100000">
                                          <p:val>
                                            <p:strVal val="#ppt_h"/>
                                          </p:val>
                                        </p:tav>
                                      </p:tavLst>
                                    </p:anim>
                                    <p:anim calcmode="lin" valueType="num">
                                      <p:cBhvr>
                                        <p:cTn id="1895" dur="750" fill="hold"/>
                                        <p:tgtEl>
                                          <p:spTgt spid="2559"/>
                                        </p:tgtEl>
                                        <p:attrNameLst>
                                          <p:attrName>style.rotation</p:attrName>
                                        </p:attrNameLst>
                                      </p:cBhvr>
                                      <p:tavLst>
                                        <p:tav tm="0">
                                          <p:val>
                                            <p:fltVal val="90"/>
                                          </p:val>
                                        </p:tav>
                                        <p:tav tm="100000">
                                          <p:val>
                                            <p:fltVal val="0"/>
                                          </p:val>
                                        </p:tav>
                                      </p:tavLst>
                                    </p:anim>
                                    <p:animEffect transition="in" filter="fade">
                                      <p:cBhvr>
                                        <p:cTn id="1896" dur="750"/>
                                        <p:tgtEl>
                                          <p:spTgt spid="2559"/>
                                        </p:tgtEl>
                                      </p:cBhvr>
                                    </p:animEffect>
                                  </p:childTnLst>
                                </p:cTn>
                              </p:par>
                              <p:par>
                                <p:cTn id="1897" presetID="31" presetClass="entr" presetSubtype="0" fill="hold" nodeType="withEffect">
                                  <p:stCondLst>
                                    <p:cond delay="500"/>
                                  </p:stCondLst>
                                  <p:childTnLst>
                                    <p:set>
                                      <p:cBhvr>
                                        <p:cTn id="1898" dur="1" fill="hold">
                                          <p:stCondLst>
                                            <p:cond delay="0"/>
                                          </p:stCondLst>
                                        </p:cTn>
                                        <p:tgtEl>
                                          <p:spTgt spid="2524"/>
                                        </p:tgtEl>
                                        <p:attrNameLst>
                                          <p:attrName>style.visibility</p:attrName>
                                        </p:attrNameLst>
                                      </p:cBhvr>
                                      <p:to>
                                        <p:strVal val="visible"/>
                                      </p:to>
                                    </p:set>
                                    <p:anim calcmode="lin" valueType="num">
                                      <p:cBhvr>
                                        <p:cTn id="1899" dur="750" fill="hold"/>
                                        <p:tgtEl>
                                          <p:spTgt spid="2524"/>
                                        </p:tgtEl>
                                        <p:attrNameLst>
                                          <p:attrName>ppt_w</p:attrName>
                                        </p:attrNameLst>
                                      </p:cBhvr>
                                      <p:tavLst>
                                        <p:tav tm="0">
                                          <p:val>
                                            <p:fltVal val="0"/>
                                          </p:val>
                                        </p:tav>
                                        <p:tav tm="100000">
                                          <p:val>
                                            <p:strVal val="#ppt_w"/>
                                          </p:val>
                                        </p:tav>
                                      </p:tavLst>
                                    </p:anim>
                                    <p:anim calcmode="lin" valueType="num">
                                      <p:cBhvr>
                                        <p:cTn id="1900" dur="750" fill="hold"/>
                                        <p:tgtEl>
                                          <p:spTgt spid="2524"/>
                                        </p:tgtEl>
                                        <p:attrNameLst>
                                          <p:attrName>ppt_h</p:attrName>
                                        </p:attrNameLst>
                                      </p:cBhvr>
                                      <p:tavLst>
                                        <p:tav tm="0">
                                          <p:val>
                                            <p:fltVal val="0"/>
                                          </p:val>
                                        </p:tav>
                                        <p:tav tm="100000">
                                          <p:val>
                                            <p:strVal val="#ppt_h"/>
                                          </p:val>
                                        </p:tav>
                                      </p:tavLst>
                                    </p:anim>
                                    <p:anim calcmode="lin" valueType="num">
                                      <p:cBhvr>
                                        <p:cTn id="1901" dur="750" fill="hold"/>
                                        <p:tgtEl>
                                          <p:spTgt spid="2524"/>
                                        </p:tgtEl>
                                        <p:attrNameLst>
                                          <p:attrName>style.rotation</p:attrName>
                                        </p:attrNameLst>
                                      </p:cBhvr>
                                      <p:tavLst>
                                        <p:tav tm="0">
                                          <p:val>
                                            <p:fltVal val="90"/>
                                          </p:val>
                                        </p:tav>
                                        <p:tav tm="100000">
                                          <p:val>
                                            <p:fltVal val="0"/>
                                          </p:val>
                                        </p:tav>
                                      </p:tavLst>
                                    </p:anim>
                                    <p:animEffect transition="in" filter="fade">
                                      <p:cBhvr>
                                        <p:cTn id="1902" dur="750"/>
                                        <p:tgtEl>
                                          <p:spTgt spid="2524"/>
                                        </p:tgtEl>
                                      </p:cBhvr>
                                    </p:animEffect>
                                  </p:childTnLst>
                                </p:cTn>
                              </p:par>
                              <p:par>
                                <p:cTn id="1903" presetID="31" presetClass="entr" presetSubtype="0" fill="hold" nodeType="withEffect">
                                  <p:stCondLst>
                                    <p:cond delay="500"/>
                                  </p:stCondLst>
                                  <p:childTnLst>
                                    <p:set>
                                      <p:cBhvr>
                                        <p:cTn id="1904" dur="1" fill="hold">
                                          <p:stCondLst>
                                            <p:cond delay="0"/>
                                          </p:stCondLst>
                                        </p:cTn>
                                        <p:tgtEl>
                                          <p:spTgt spid="2525"/>
                                        </p:tgtEl>
                                        <p:attrNameLst>
                                          <p:attrName>style.visibility</p:attrName>
                                        </p:attrNameLst>
                                      </p:cBhvr>
                                      <p:to>
                                        <p:strVal val="visible"/>
                                      </p:to>
                                    </p:set>
                                    <p:anim calcmode="lin" valueType="num">
                                      <p:cBhvr>
                                        <p:cTn id="1905" dur="750" fill="hold"/>
                                        <p:tgtEl>
                                          <p:spTgt spid="2525"/>
                                        </p:tgtEl>
                                        <p:attrNameLst>
                                          <p:attrName>ppt_w</p:attrName>
                                        </p:attrNameLst>
                                      </p:cBhvr>
                                      <p:tavLst>
                                        <p:tav tm="0">
                                          <p:val>
                                            <p:fltVal val="0"/>
                                          </p:val>
                                        </p:tav>
                                        <p:tav tm="100000">
                                          <p:val>
                                            <p:strVal val="#ppt_w"/>
                                          </p:val>
                                        </p:tav>
                                      </p:tavLst>
                                    </p:anim>
                                    <p:anim calcmode="lin" valueType="num">
                                      <p:cBhvr>
                                        <p:cTn id="1906" dur="750" fill="hold"/>
                                        <p:tgtEl>
                                          <p:spTgt spid="2525"/>
                                        </p:tgtEl>
                                        <p:attrNameLst>
                                          <p:attrName>ppt_h</p:attrName>
                                        </p:attrNameLst>
                                      </p:cBhvr>
                                      <p:tavLst>
                                        <p:tav tm="0">
                                          <p:val>
                                            <p:fltVal val="0"/>
                                          </p:val>
                                        </p:tav>
                                        <p:tav tm="100000">
                                          <p:val>
                                            <p:strVal val="#ppt_h"/>
                                          </p:val>
                                        </p:tav>
                                      </p:tavLst>
                                    </p:anim>
                                    <p:anim calcmode="lin" valueType="num">
                                      <p:cBhvr>
                                        <p:cTn id="1907" dur="750" fill="hold"/>
                                        <p:tgtEl>
                                          <p:spTgt spid="2525"/>
                                        </p:tgtEl>
                                        <p:attrNameLst>
                                          <p:attrName>style.rotation</p:attrName>
                                        </p:attrNameLst>
                                      </p:cBhvr>
                                      <p:tavLst>
                                        <p:tav tm="0">
                                          <p:val>
                                            <p:fltVal val="90"/>
                                          </p:val>
                                        </p:tav>
                                        <p:tav tm="100000">
                                          <p:val>
                                            <p:fltVal val="0"/>
                                          </p:val>
                                        </p:tav>
                                      </p:tavLst>
                                    </p:anim>
                                    <p:animEffect transition="in" filter="fade">
                                      <p:cBhvr>
                                        <p:cTn id="1908" dur="750"/>
                                        <p:tgtEl>
                                          <p:spTgt spid="2525"/>
                                        </p:tgtEl>
                                      </p:cBhvr>
                                    </p:animEffect>
                                  </p:childTnLst>
                                </p:cTn>
                              </p:par>
                              <p:par>
                                <p:cTn id="1909" presetID="31" presetClass="entr" presetSubtype="0" fill="hold" nodeType="withEffect">
                                  <p:stCondLst>
                                    <p:cond delay="500"/>
                                  </p:stCondLst>
                                  <p:childTnLst>
                                    <p:set>
                                      <p:cBhvr>
                                        <p:cTn id="1910" dur="1" fill="hold">
                                          <p:stCondLst>
                                            <p:cond delay="0"/>
                                          </p:stCondLst>
                                        </p:cTn>
                                        <p:tgtEl>
                                          <p:spTgt spid="2526"/>
                                        </p:tgtEl>
                                        <p:attrNameLst>
                                          <p:attrName>style.visibility</p:attrName>
                                        </p:attrNameLst>
                                      </p:cBhvr>
                                      <p:to>
                                        <p:strVal val="visible"/>
                                      </p:to>
                                    </p:set>
                                    <p:anim calcmode="lin" valueType="num">
                                      <p:cBhvr>
                                        <p:cTn id="1911" dur="750" fill="hold"/>
                                        <p:tgtEl>
                                          <p:spTgt spid="2526"/>
                                        </p:tgtEl>
                                        <p:attrNameLst>
                                          <p:attrName>ppt_w</p:attrName>
                                        </p:attrNameLst>
                                      </p:cBhvr>
                                      <p:tavLst>
                                        <p:tav tm="0">
                                          <p:val>
                                            <p:fltVal val="0"/>
                                          </p:val>
                                        </p:tav>
                                        <p:tav tm="100000">
                                          <p:val>
                                            <p:strVal val="#ppt_w"/>
                                          </p:val>
                                        </p:tav>
                                      </p:tavLst>
                                    </p:anim>
                                    <p:anim calcmode="lin" valueType="num">
                                      <p:cBhvr>
                                        <p:cTn id="1912" dur="750" fill="hold"/>
                                        <p:tgtEl>
                                          <p:spTgt spid="2526"/>
                                        </p:tgtEl>
                                        <p:attrNameLst>
                                          <p:attrName>ppt_h</p:attrName>
                                        </p:attrNameLst>
                                      </p:cBhvr>
                                      <p:tavLst>
                                        <p:tav tm="0">
                                          <p:val>
                                            <p:fltVal val="0"/>
                                          </p:val>
                                        </p:tav>
                                        <p:tav tm="100000">
                                          <p:val>
                                            <p:strVal val="#ppt_h"/>
                                          </p:val>
                                        </p:tav>
                                      </p:tavLst>
                                    </p:anim>
                                    <p:anim calcmode="lin" valueType="num">
                                      <p:cBhvr>
                                        <p:cTn id="1913" dur="750" fill="hold"/>
                                        <p:tgtEl>
                                          <p:spTgt spid="2526"/>
                                        </p:tgtEl>
                                        <p:attrNameLst>
                                          <p:attrName>style.rotation</p:attrName>
                                        </p:attrNameLst>
                                      </p:cBhvr>
                                      <p:tavLst>
                                        <p:tav tm="0">
                                          <p:val>
                                            <p:fltVal val="90"/>
                                          </p:val>
                                        </p:tav>
                                        <p:tav tm="100000">
                                          <p:val>
                                            <p:fltVal val="0"/>
                                          </p:val>
                                        </p:tav>
                                      </p:tavLst>
                                    </p:anim>
                                    <p:animEffect transition="in" filter="fade">
                                      <p:cBhvr>
                                        <p:cTn id="1914" dur="750"/>
                                        <p:tgtEl>
                                          <p:spTgt spid="2526"/>
                                        </p:tgtEl>
                                      </p:cBhvr>
                                    </p:animEffect>
                                  </p:childTnLst>
                                </p:cTn>
                              </p:par>
                              <p:par>
                                <p:cTn id="1915" presetID="31" presetClass="entr" presetSubtype="0" fill="hold" nodeType="withEffect">
                                  <p:stCondLst>
                                    <p:cond delay="500"/>
                                  </p:stCondLst>
                                  <p:childTnLst>
                                    <p:set>
                                      <p:cBhvr>
                                        <p:cTn id="1916" dur="1" fill="hold">
                                          <p:stCondLst>
                                            <p:cond delay="0"/>
                                          </p:stCondLst>
                                        </p:cTn>
                                        <p:tgtEl>
                                          <p:spTgt spid="2527"/>
                                        </p:tgtEl>
                                        <p:attrNameLst>
                                          <p:attrName>style.visibility</p:attrName>
                                        </p:attrNameLst>
                                      </p:cBhvr>
                                      <p:to>
                                        <p:strVal val="visible"/>
                                      </p:to>
                                    </p:set>
                                    <p:anim calcmode="lin" valueType="num">
                                      <p:cBhvr>
                                        <p:cTn id="1917" dur="750" fill="hold"/>
                                        <p:tgtEl>
                                          <p:spTgt spid="2527"/>
                                        </p:tgtEl>
                                        <p:attrNameLst>
                                          <p:attrName>ppt_w</p:attrName>
                                        </p:attrNameLst>
                                      </p:cBhvr>
                                      <p:tavLst>
                                        <p:tav tm="0">
                                          <p:val>
                                            <p:fltVal val="0"/>
                                          </p:val>
                                        </p:tav>
                                        <p:tav tm="100000">
                                          <p:val>
                                            <p:strVal val="#ppt_w"/>
                                          </p:val>
                                        </p:tav>
                                      </p:tavLst>
                                    </p:anim>
                                    <p:anim calcmode="lin" valueType="num">
                                      <p:cBhvr>
                                        <p:cTn id="1918" dur="750" fill="hold"/>
                                        <p:tgtEl>
                                          <p:spTgt spid="2527"/>
                                        </p:tgtEl>
                                        <p:attrNameLst>
                                          <p:attrName>ppt_h</p:attrName>
                                        </p:attrNameLst>
                                      </p:cBhvr>
                                      <p:tavLst>
                                        <p:tav tm="0">
                                          <p:val>
                                            <p:fltVal val="0"/>
                                          </p:val>
                                        </p:tav>
                                        <p:tav tm="100000">
                                          <p:val>
                                            <p:strVal val="#ppt_h"/>
                                          </p:val>
                                        </p:tav>
                                      </p:tavLst>
                                    </p:anim>
                                    <p:anim calcmode="lin" valueType="num">
                                      <p:cBhvr>
                                        <p:cTn id="1919" dur="750" fill="hold"/>
                                        <p:tgtEl>
                                          <p:spTgt spid="2527"/>
                                        </p:tgtEl>
                                        <p:attrNameLst>
                                          <p:attrName>style.rotation</p:attrName>
                                        </p:attrNameLst>
                                      </p:cBhvr>
                                      <p:tavLst>
                                        <p:tav tm="0">
                                          <p:val>
                                            <p:fltVal val="90"/>
                                          </p:val>
                                        </p:tav>
                                        <p:tav tm="100000">
                                          <p:val>
                                            <p:fltVal val="0"/>
                                          </p:val>
                                        </p:tav>
                                      </p:tavLst>
                                    </p:anim>
                                    <p:animEffect transition="in" filter="fade">
                                      <p:cBhvr>
                                        <p:cTn id="1920" dur="750"/>
                                        <p:tgtEl>
                                          <p:spTgt spid="2527"/>
                                        </p:tgtEl>
                                      </p:cBhvr>
                                    </p:animEffect>
                                  </p:childTnLst>
                                </p:cTn>
                              </p:par>
                              <p:par>
                                <p:cTn id="1921" presetID="31" presetClass="entr" presetSubtype="0" fill="hold" nodeType="withEffect">
                                  <p:stCondLst>
                                    <p:cond delay="500"/>
                                  </p:stCondLst>
                                  <p:childTnLst>
                                    <p:set>
                                      <p:cBhvr>
                                        <p:cTn id="1922" dur="1" fill="hold">
                                          <p:stCondLst>
                                            <p:cond delay="0"/>
                                          </p:stCondLst>
                                        </p:cTn>
                                        <p:tgtEl>
                                          <p:spTgt spid="2528"/>
                                        </p:tgtEl>
                                        <p:attrNameLst>
                                          <p:attrName>style.visibility</p:attrName>
                                        </p:attrNameLst>
                                      </p:cBhvr>
                                      <p:to>
                                        <p:strVal val="visible"/>
                                      </p:to>
                                    </p:set>
                                    <p:anim calcmode="lin" valueType="num">
                                      <p:cBhvr>
                                        <p:cTn id="1923" dur="750" fill="hold"/>
                                        <p:tgtEl>
                                          <p:spTgt spid="2528"/>
                                        </p:tgtEl>
                                        <p:attrNameLst>
                                          <p:attrName>ppt_w</p:attrName>
                                        </p:attrNameLst>
                                      </p:cBhvr>
                                      <p:tavLst>
                                        <p:tav tm="0">
                                          <p:val>
                                            <p:fltVal val="0"/>
                                          </p:val>
                                        </p:tav>
                                        <p:tav tm="100000">
                                          <p:val>
                                            <p:strVal val="#ppt_w"/>
                                          </p:val>
                                        </p:tav>
                                      </p:tavLst>
                                    </p:anim>
                                    <p:anim calcmode="lin" valueType="num">
                                      <p:cBhvr>
                                        <p:cTn id="1924" dur="750" fill="hold"/>
                                        <p:tgtEl>
                                          <p:spTgt spid="2528"/>
                                        </p:tgtEl>
                                        <p:attrNameLst>
                                          <p:attrName>ppt_h</p:attrName>
                                        </p:attrNameLst>
                                      </p:cBhvr>
                                      <p:tavLst>
                                        <p:tav tm="0">
                                          <p:val>
                                            <p:fltVal val="0"/>
                                          </p:val>
                                        </p:tav>
                                        <p:tav tm="100000">
                                          <p:val>
                                            <p:strVal val="#ppt_h"/>
                                          </p:val>
                                        </p:tav>
                                      </p:tavLst>
                                    </p:anim>
                                    <p:anim calcmode="lin" valueType="num">
                                      <p:cBhvr>
                                        <p:cTn id="1925" dur="750" fill="hold"/>
                                        <p:tgtEl>
                                          <p:spTgt spid="2528"/>
                                        </p:tgtEl>
                                        <p:attrNameLst>
                                          <p:attrName>style.rotation</p:attrName>
                                        </p:attrNameLst>
                                      </p:cBhvr>
                                      <p:tavLst>
                                        <p:tav tm="0">
                                          <p:val>
                                            <p:fltVal val="90"/>
                                          </p:val>
                                        </p:tav>
                                        <p:tav tm="100000">
                                          <p:val>
                                            <p:fltVal val="0"/>
                                          </p:val>
                                        </p:tav>
                                      </p:tavLst>
                                    </p:anim>
                                    <p:animEffect transition="in" filter="fade">
                                      <p:cBhvr>
                                        <p:cTn id="1926" dur="750"/>
                                        <p:tgtEl>
                                          <p:spTgt spid="2528"/>
                                        </p:tgtEl>
                                      </p:cBhvr>
                                    </p:animEffect>
                                  </p:childTnLst>
                                </p:cTn>
                              </p:par>
                              <p:par>
                                <p:cTn id="1927" presetID="31" presetClass="entr" presetSubtype="0" fill="hold" nodeType="withEffect">
                                  <p:stCondLst>
                                    <p:cond delay="500"/>
                                  </p:stCondLst>
                                  <p:childTnLst>
                                    <p:set>
                                      <p:cBhvr>
                                        <p:cTn id="1928" dur="1" fill="hold">
                                          <p:stCondLst>
                                            <p:cond delay="0"/>
                                          </p:stCondLst>
                                        </p:cTn>
                                        <p:tgtEl>
                                          <p:spTgt spid="2529"/>
                                        </p:tgtEl>
                                        <p:attrNameLst>
                                          <p:attrName>style.visibility</p:attrName>
                                        </p:attrNameLst>
                                      </p:cBhvr>
                                      <p:to>
                                        <p:strVal val="visible"/>
                                      </p:to>
                                    </p:set>
                                    <p:anim calcmode="lin" valueType="num">
                                      <p:cBhvr>
                                        <p:cTn id="1929" dur="750" fill="hold"/>
                                        <p:tgtEl>
                                          <p:spTgt spid="2529"/>
                                        </p:tgtEl>
                                        <p:attrNameLst>
                                          <p:attrName>ppt_w</p:attrName>
                                        </p:attrNameLst>
                                      </p:cBhvr>
                                      <p:tavLst>
                                        <p:tav tm="0">
                                          <p:val>
                                            <p:fltVal val="0"/>
                                          </p:val>
                                        </p:tav>
                                        <p:tav tm="100000">
                                          <p:val>
                                            <p:strVal val="#ppt_w"/>
                                          </p:val>
                                        </p:tav>
                                      </p:tavLst>
                                    </p:anim>
                                    <p:anim calcmode="lin" valueType="num">
                                      <p:cBhvr>
                                        <p:cTn id="1930" dur="750" fill="hold"/>
                                        <p:tgtEl>
                                          <p:spTgt spid="2529"/>
                                        </p:tgtEl>
                                        <p:attrNameLst>
                                          <p:attrName>ppt_h</p:attrName>
                                        </p:attrNameLst>
                                      </p:cBhvr>
                                      <p:tavLst>
                                        <p:tav tm="0">
                                          <p:val>
                                            <p:fltVal val="0"/>
                                          </p:val>
                                        </p:tav>
                                        <p:tav tm="100000">
                                          <p:val>
                                            <p:strVal val="#ppt_h"/>
                                          </p:val>
                                        </p:tav>
                                      </p:tavLst>
                                    </p:anim>
                                    <p:anim calcmode="lin" valueType="num">
                                      <p:cBhvr>
                                        <p:cTn id="1931" dur="750" fill="hold"/>
                                        <p:tgtEl>
                                          <p:spTgt spid="2529"/>
                                        </p:tgtEl>
                                        <p:attrNameLst>
                                          <p:attrName>style.rotation</p:attrName>
                                        </p:attrNameLst>
                                      </p:cBhvr>
                                      <p:tavLst>
                                        <p:tav tm="0">
                                          <p:val>
                                            <p:fltVal val="90"/>
                                          </p:val>
                                        </p:tav>
                                        <p:tav tm="100000">
                                          <p:val>
                                            <p:fltVal val="0"/>
                                          </p:val>
                                        </p:tav>
                                      </p:tavLst>
                                    </p:anim>
                                    <p:animEffect transition="in" filter="fade">
                                      <p:cBhvr>
                                        <p:cTn id="1932" dur="750"/>
                                        <p:tgtEl>
                                          <p:spTgt spid="2529"/>
                                        </p:tgtEl>
                                      </p:cBhvr>
                                    </p:animEffect>
                                  </p:childTnLst>
                                </p:cTn>
                              </p:par>
                              <p:par>
                                <p:cTn id="1933" presetID="31" presetClass="entr" presetSubtype="0" fill="hold" nodeType="withEffect">
                                  <p:stCondLst>
                                    <p:cond delay="500"/>
                                  </p:stCondLst>
                                  <p:childTnLst>
                                    <p:set>
                                      <p:cBhvr>
                                        <p:cTn id="1934" dur="1" fill="hold">
                                          <p:stCondLst>
                                            <p:cond delay="0"/>
                                          </p:stCondLst>
                                        </p:cTn>
                                        <p:tgtEl>
                                          <p:spTgt spid="2530"/>
                                        </p:tgtEl>
                                        <p:attrNameLst>
                                          <p:attrName>style.visibility</p:attrName>
                                        </p:attrNameLst>
                                      </p:cBhvr>
                                      <p:to>
                                        <p:strVal val="visible"/>
                                      </p:to>
                                    </p:set>
                                    <p:anim calcmode="lin" valueType="num">
                                      <p:cBhvr>
                                        <p:cTn id="1935" dur="750" fill="hold"/>
                                        <p:tgtEl>
                                          <p:spTgt spid="2530"/>
                                        </p:tgtEl>
                                        <p:attrNameLst>
                                          <p:attrName>ppt_w</p:attrName>
                                        </p:attrNameLst>
                                      </p:cBhvr>
                                      <p:tavLst>
                                        <p:tav tm="0">
                                          <p:val>
                                            <p:fltVal val="0"/>
                                          </p:val>
                                        </p:tav>
                                        <p:tav tm="100000">
                                          <p:val>
                                            <p:strVal val="#ppt_w"/>
                                          </p:val>
                                        </p:tav>
                                      </p:tavLst>
                                    </p:anim>
                                    <p:anim calcmode="lin" valueType="num">
                                      <p:cBhvr>
                                        <p:cTn id="1936" dur="750" fill="hold"/>
                                        <p:tgtEl>
                                          <p:spTgt spid="2530"/>
                                        </p:tgtEl>
                                        <p:attrNameLst>
                                          <p:attrName>ppt_h</p:attrName>
                                        </p:attrNameLst>
                                      </p:cBhvr>
                                      <p:tavLst>
                                        <p:tav tm="0">
                                          <p:val>
                                            <p:fltVal val="0"/>
                                          </p:val>
                                        </p:tav>
                                        <p:tav tm="100000">
                                          <p:val>
                                            <p:strVal val="#ppt_h"/>
                                          </p:val>
                                        </p:tav>
                                      </p:tavLst>
                                    </p:anim>
                                    <p:anim calcmode="lin" valueType="num">
                                      <p:cBhvr>
                                        <p:cTn id="1937" dur="750" fill="hold"/>
                                        <p:tgtEl>
                                          <p:spTgt spid="2530"/>
                                        </p:tgtEl>
                                        <p:attrNameLst>
                                          <p:attrName>style.rotation</p:attrName>
                                        </p:attrNameLst>
                                      </p:cBhvr>
                                      <p:tavLst>
                                        <p:tav tm="0">
                                          <p:val>
                                            <p:fltVal val="90"/>
                                          </p:val>
                                        </p:tav>
                                        <p:tav tm="100000">
                                          <p:val>
                                            <p:fltVal val="0"/>
                                          </p:val>
                                        </p:tav>
                                      </p:tavLst>
                                    </p:anim>
                                    <p:animEffect transition="in" filter="fade">
                                      <p:cBhvr>
                                        <p:cTn id="1938" dur="750"/>
                                        <p:tgtEl>
                                          <p:spTgt spid="2530"/>
                                        </p:tgtEl>
                                      </p:cBhvr>
                                    </p:animEffect>
                                  </p:childTnLst>
                                </p:cTn>
                              </p:par>
                              <p:par>
                                <p:cTn id="1939" presetID="31" presetClass="entr" presetSubtype="0" fill="hold" nodeType="withEffect">
                                  <p:stCondLst>
                                    <p:cond delay="500"/>
                                  </p:stCondLst>
                                  <p:childTnLst>
                                    <p:set>
                                      <p:cBhvr>
                                        <p:cTn id="1940" dur="1" fill="hold">
                                          <p:stCondLst>
                                            <p:cond delay="0"/>
                                          </p:stCondLst>
                                        </p:cTn>
                                        <p:tgtEl>
                                          <p:spTgt spid="2531"/>
                                        </p:tgtEl>
                                        <p:attrNameLst>
                                          <p:attrName>style.visibility</p:attrName>
                                        </p:attrNameLst>
                                      </p:cBhvr>
                                      <p:to>
                                        <p:strVal val="visible"/>
                                      </p:to>
                                    </p:set>
                                    <p:anim calcmode="lin" valueType="num">
                                      <p:cBhvr>
                                        <p:cTn id="1941" dur="750" fill="hold"/>
                                        <p:tgtEl>
                                          <p:spTgt spid="2531"/>
                                        </p:tgtEl>
                                        <p:attrNameLst>
                                          <p:attrName>ppt_w</p:attrName>
                                        </p:attrNameLst>
                                      </p:cBhvr>
                                      <p:tavLst>
                                        <p:tav tm="0">
                                          <p:val>
                                            <p:fltVal val="0"/>
                                          </p:val>
                                        </p:tav>
                                        <p:tav tm="100000">
                                          <p:val>
                                            <p:strVal val="#ppt_w"/>
                                          </p:val>
                                        </p:tav>
                                      </p:tavLst>
                                    </p:anim>
                                    <p:anim calcmode="lin" valueType="num">
                                      <p:cBhvr>
                                        <p:cTn id="1942" dur="750" fill="hold"/>
                                        <p:tgtEl>
                                          <p:spTgt spid="2531"/>
                                        </p:tgtEl>
                                        <p:attrNameLst>
                                          <p:attrName>ppt_h</p:attrName>
                                        </p:attrNameLst>
                                      </p:cBhvr>
                                      <p:tavLst>
                                        <p:tav tm="0">
                                          <p:val>
                                            <p:fltVal val="0"/>
                                          </p:val>
                                        </p:tav>
                                        <p:tav tm="100000">
                                          <p:val>
                                            <p:strVal val="#ppt_h"/>
                                          </p:val>
                                        </p:tav>
                                      </p:tavLst>
                                    </p:anim>
                                    <p:anim calcmode="lin" valueType="num">
                                      <p:cBhvr>
                                        <p:cTn id="1943" dur="750" fill="hold"/>
                                        <p:tgtEl>
                                          <p:spTgt spid="2531"/>
                                        </p:tgtEl>
                                        <p:attrNameLst>
                                          <p:attrName>style.rotation</p:attrName>
                                        </p:attrNameLst>
                                      </p:cBhvr>
                                      <p:tavLst>
                                        <p:tav tm="0">
                                          <p:val>
                                            <p:fltVal val="90"/>
                                          </p:val>
                                        </p:tav>
                                        <p:tav tm="100000">
                                          <p:val>
                                            <p:fltVal val="0"/>
                                          </p:val>
                                        </p:tav>
                                      </p:tavLst>
                                    </p:anim>
                                    <p:animEffect transition="in" filter="fade">
                                      <p:cBhvr>
                                        <p:cTn id="1944" dur="750"/>
                                        <p:tgtEl>
                                          <p:spTgt spid="2531"/>
                                        </p:tgtEl>
                                      </p:cBhvr>
                                    </p:animEffect>
                                  </p:childTnLst>
                                </p:cTn>
                              </p:par>
                              <p:par>
                                <p:cTn id="1945" presetID="31" presetClass="entr" presetSubtype="0" fill="hold" nodeType="withEffect">
                                  <p:stCondLst>
                                    <p:cond delay="500"/>
                                  </p:stCondLst>
                                  <p:childTnLst>
                                    <p:set>
                                      <p:cBhvr>
                                        <p:cTn id="1946" dur="1" fill="hold">
                                          <p:stCondLst>
                                            <p:cond delay="0"/>
                                          </p:stCondLst>
                                        </p:cTn>
                                        <p:tgtEl>
                                          <p:spTgt spid="2532"/>
                                        </p:tgtEl>
                                        <p:attrNameLst>
                                          <p:attrName>style.visibility</p:attrName>
                                        </p:attrNameLst>
                                      </p:cBhvr>
                                      <p:to>
                                        <p:strVal val="visible"/>
                                      </p:to>
                                    </p:set>
                                    <p:anim calcmode="lin" valueType="num">
                                      <p:cBhvr>
                                        <p:cTn id="1947" dur="750" fill="hold"/>
                                        <p:tgtEl>
                                          <p:spTgt spid="2532"/>
                                        </p:tgtEl>
                                        <p:attrNameLst>
                                          <p:attrName>ppt_w</p:attrName>
                                        </p:attrNameLst>
                                      </p:cBhvr>
                                      <p:tavLst>
                                        <p:tav tm="0">
                                          <p:val>
                                            <p:fltVal val="0"/>
                                          </p:val>
                                        </p:tav>
                                        <p:tav tm="100000">
                                          <p:val>
                                            <p:strVal val="#ppt_w"/>
                                          </p:val>
                                        </p:tav>
                                      </p:tavLst>
                                    </p:anim>
                                    <p:anim calcmode="lin" valueType="num">
                                      <p:cBhvr>
                                        <p:cTn id="1948" dur="750" fill="hold"/>
                                        <p:tgtEl>
                                          <p:spTgt spid="2532"/>
                                        </p:tgtEl>
                                        <p:attrNameLst>
                                          <p:attrName>ppt_h</p:attrName>
                                        </p:attrNameLst>
                                      </p:cBhvr>
                                      <p:tavLst>
                                        <p:tav tm="0">
                                          <p:val>
                                            <p:fltVal val="0"/>
                                          </p:val>
                                        </p:tav>
                                        <p:tav tm="100000">
                                          <p:val>
                                            <p:strVal val="#ppt_h"/>
                                          </p:val>
                                        </p:tav>
                                      </p:tavLst>
                                    </p:anim>
                                    <p:anim calcmode="lin" valueType="num">
                                      <p:cBhvr>
                                        <p:cTn id="1949" dur="750" fill="hold"/>
                                        <p:tgtEl>
                                          <p:spTgt spid="2532"/>
                                        </p:tgtEl>
                                        <p:attrNameLst>
                                          <p:attrName>style.rotation</p:attrName>
                                        </p:attrNameLst>
                                      </p:cBhvr>
                                      <p:tavLst>
                                        <p:tav tm="0">
                                          <p:val>
                                            <p:fltVal val="90"/>
                                          </p:val>
                                        </p:tav>
                                        <p:tav tm="100000">
                                          <p:val>
                                            <p:fltVal val="0"/>
                                          </p:val>
                                        </p:tav>
                                      </p:tavLst>
                                    </p:anim>
                                    <p:animEffect transition="in" filter="fade">
                                      <p:cBhvr>
                                        <p:cTn id="1950" dur="750"/>
                                        <p:tgtEl>
                                          <p:spTgt spid="2532"/>
                                        </p:tgtEl>
                                      </p:cBhvr>
                                    </p:animEffect>
                                  </p:childTnLst>
                                </p:cTn>
                              </p:par>
                              <p:par>
                                <p:cTn id="1951" presetID="31" presetClass="entr" presetSubtype="0" fill="hold" nodeType="withEffect">
                                  <p:stCondLst>
                                    <p:cond delay="500"/>
                                  </p:stCondLst>
                                  <p:childTnLst>
                                    <p:set>
                                      <p:cBhvr>
                                        <p:cTn id="1952" dur="1" fill="hold">
                                          <p:stCondLst>
                                            <p:cond delay="0"/>
                                          </p:stCondLst>
                                        </p:cTn>
                                        <p:tgtEl>
                                          <p:spTgt spid="2497"/>
                                        </p:tgtEl>
                                        <p:attrNameLst>
                                          <p:attrName>style.visibility</p:attrName>
                                        </p:attrNameLst>
                                      </p:cBhvr>
                                      <p:to>
                                        <p:strVal val="visible"/>
                                      </p:to>
                                    </p:set>
                                    <p:anim calcmode="lin" valueType="num">
                                      <p:cBhvr>
                                        <p:cTn id="1953" dur="750" fill="hold"/>
                                        <p:tgtEl>
                                          <p:spTgt spid="2497"/>
                                        </p:tgtEl>
                                        <p:attrNameLst>
                                          <p:attrName>ppt_w</p:attrName>
                                        </p:attrNameLst>
                                      </p:cBhvr>
                                      <p:tavLst>
                                        <p:tav tm="0">
                                          <p:val>
                                            <p:fltVal val="0"/>
                                          </p:val>
                                        </p:tav>
                                        <p:tav tm="100000">
                                          <p:val>
                                            <p:strVal val="#ppt_w"/>
                                          </p:val>
                                        </p:tav>
                                      </p:tavLst>
                                    </p:anim>
                                    <p:anim calcmode="lin" valueType="num">
                                      <p:cBhvr>
                                        <p:cTn id="1954" dur="750" fill="hold"/>
                                        <p:tgtEl>
                                          <p:spTgt spid="2497"/>
                                        </p:tgtEl>
                                        <p:attrNameLst>
                                          <p:attrName>ppt_h</p:attrName>
                                        </p:attrNameLst>
                                      </p:cBhvr>
                                      <p:tavLst>
                                        <p:tav tm="0">
                                          <p:val>
                                            <p:fltVal val="0"/>
                                          </p:val>
                                        </p:tav>
                                        <p:tav tm="100000">
                                          <p:val>
                                            <p:strVal val="#ppt_h"/>
                                          </p:val>
                                        </p:tav>
                                      </p:tavLst>
                                    </p:anim>
                                    <p:anim calcmode="lin" valueType="num">
                                      <p:cBhvr>
                                        <p:cTn id="1955" dur="750" fill="hold"/>
                                        <p:tgtEl>
                                          <p:spTgt spid="2497"/>
                                        </p:tgtEl>
                                        <p:attrNameLst>
                                          <p:attrName>style.rotation</p:attrName>
                                        </p:attrNameLst>
                                      </p:cBhvr>
                                      <p:tavLst>
                                        <p:tav tm="0">
                                          <p:val>
                                            <p:fltVal val="90"/>
                                          </p:val>
                                        </p:tav>
                                        <p:tav tm="100000">
                                          <p:val>
                                            <p:fltVal val="0"/>
                                          </p:val>
                                        </p:tav>
                                      </p:tavLst>
                                    </p:anim>
                                    <p:animEffect transition="in" filter="fade">
                                      <p:cBhvr>
                                        <p:cTn id="1956" dur="750"/>
                                        <p:tgtEl>
                                          <p:spTgt spid="2497"/>
                                        </p:tgtEl>
                                      </p:cBhvr>
                                    </p:animEffect>
                                  </p:childTnLst>
                                </p:cTn>
                              </p:par>
                              <p:par>
                                <p:cTn id="1957" presetID="31" presetClass="entr" presetSubtype="0" fill="hold" nodeType="withEffect">
                                  <p:stCondLst>
                                    <p:cond delay="500"/>
                                  </p:stCondLst>
                                  <p:childTnLst>
                                    <p:set>
                                      <p:cBhvr>
                                        <p:cTn id="1958" dur="1" fill="hold">
                                          <p:stCondLst>
                                            <p:cond delay="0"/>
                                          </p:stCondLst>
                                        </p:cTn>
                                        <p:tgtEl>
                                          <p:spTgt spid="2498"/>
                                        </p:tgtEl>
                                        <p:attrNameLst>
                                          <p:attrName>style.visibility</p:attrName>
                                        </p:attrNameLst>
                                      </p:cBhvr>
                                      <p:to>
                                        <p:strVal val="visible"/>
                                      </p:to>
                                    </p:set>
                                    <p:anim calcmode="lin" valueType="num">
                                      <p:cBhvr>
                                        <p:cTn id="1959" dur="750" fill="hold"/>
                                        <p:tgtEl>
                                          <p:spTgt spid="2498"/>
                                        </p:tgtEl>
                                        <p:attrNameLst>
                                          <p:attrName>ppt_w</p:attrName>
                                        </p:attrNameLst>
                                      </p:cBhvr>
                                      <p:tavLst>
                                        <p:tav tm="0">
                                          <p:val>
                                            <p:fltVal val="0"/>
                                          </p:val>
                                        </p:tav>
                                        <p:tav tm="100000">
                                          <p:val>
                                            <p:strVal val="#ppt_w"/>
                                          </p:val>
                                        </p:tav>
                                      </p:tavLst>
                                    </p:anim>
                                    <p:anim calcmode="lin" valueType="num">
                                      <p:cBhvr>
                                        <p:cTn id="1960" dur="750" fill="hold"/>
                                        <p:tgtEl>
                                          <p:spTgt spid="2498"/>
                                        </p:tgtEl>
                                        <p:attrNameLst>
                                          <p:attrName>ppt_h</p:attrName>
                                        </p:attrNameLst>
                                      </p:cBhvr>
                                      <p:tavLst>
                                        <p:tav tm="0">
                                          <p:val>
                                            <p:fltVal val="0"/>
                                          </p:val>
                                        </p:tav>
                                        <p:tav tm="100000">
                                          <p:val>
                                            <p:strVal val="#ppt_h"/>
                                          </p:val>
                                        </p:tav>
                                      </p:tavLst>
                                    </p:anim>
                                    <p:anim calcmode="lin" valueType="num">
                                      <p:cBhvr>
                                        <p:cTn id="1961" dur="750" fill="hold"/>
                                        <p:tgtEl>
                                          <p:spTgt spid="2498"/>
                                        </p:tgtEl>
                                        <p:attrNameLst>
                                          <p:attrName>style.rotation</p:attrName>
                                        </p:attrNameLst>
                                      </p:cBhvr>
                                      <p:tavLst>
                                        <p:tav tm="0">
                                          <p:val>
                                            <p:fltVal val="90"/>
                                          </p:val>
                                        </p:tav>
                                        <p:tav tm="100000">
                                          <p:val>
                                            <p:fltVal val="0"/>
                                          </p:val>
                                        </p:tav>
                                      </p:tavLst>
                                    </p:anim>
                                    <p:animEffect transition="in" filter="fade">
                                      <p:cBhvr>
                                        <p:cTn id="1962" dur="750"/>
                                        <p:tgtEl>
                                          <p:spTgt spid="2498"/>
                                        </p:tgtEl>
                                      </p:cBhvr>
                                    </p:animEffect>
                                  </p:childTnLst>
                                </p:cTn>
                              </p:par>
                              <p:par>
                                <p:cTn id="1963" presetID="31" presetClass="entr" presetSubtype="0" fill="hold" nodeType="withEffect">
                                  <p:stCondLst>
                                    <p:cond delay="500"/>
                                  </p:stCondLst>
                                  <p:childTnLst>
                                    <p:set>
                                      <p:cBhvr>
                                        <p:cTn id="1964" dur="1" fill="hold">
                                          <p:stCondLst>
                                            <p:cond delay="0"/>
                                          </p:stCondLst>
                                        </p:cTn>
                                        <p:tgtEl>
                                          <p:spTgt spid="2499"/>
                                        </p:tgtEl>
                                        <p:attrNameLst>
                                          <p:attrName>style.visibility</p:attrName>
                                        </p:attrNameLst>
                                      </p:cBhvr>
                                      <p:to>
                                        <p:strVal val="visible"/>
                                      </p:to>
                                    </p:set>
                                    <p:anim calcmode="lin" valueType="num">
                                      <p:cBhvr>
                                        <p:cTn id="1965" dur="750" fill="hold"/>
                                        <p:tgtEl>
                                          <p:spTgt spid="2499"/>
                                        </p:tgtEl>
                                        <p:attrNameLst>
                                          <p:attrName>ppt_w</p:attrName>
                                        </p:attrNameLst>
                                      </p:cBhvr>
                                      <p:tavLst>
                                        <p:tav tm="0">
                                          <p:val>
                                            <p:fltVal val="0"/>
                                          </p:val>
                                        </p:tav>
                                        <p:tav tm="100000">
                                          <p:val>
                                            <p:strVal val="#ppt_w"/>
                                          </p:val>
                                        </p:tav>
                                      </p:tavLst>
                                    </p:anim>
                                    <p:anim calcmode="lin" valueType="num">
                                      <p:cBhvr>
                                        <p:cTn id="1966" dur="750" fill="hold"/>
                                        <p:tgtEl>
                                          <p:spTgt spid="2499"/>
                                        </p:tgtEl>
                                        <p:attrNameLst>
                                          <p:attrName>ppt_h</p:attrName>
                                        </p:attrNameLst>
                                      </p:cBhvr>
                                      <p:tavLst>
                                        <p:tav tm="0">
                                          <p:val>
                                            <p:fltVal val="0"/>
                                          </p:val>
                                        </p:tav>
                                        <p:tav tm="100000">
                                          <p:val>
                                            <p:strVal val="#ppt_h"/>
                                          </p:val>
                                        </p:tav>
                                      </p:tavLst>
                                    </p:anim>
                                    <p:anim calcmode="lin" valueType="num">
                                      <p:cBhvr>
                                        <p:cTn id="1967" dur="750" fill="hold"/>
                                        <p:tgtEl>
                                          <p:spTgt spid="2499"/>
                                        </p:tgtEl>
                                        <p:attrNameLst>
                                          <p:attrName>style.rotation</p:attrName>
                                        </p:attrNameLst>
                                      </p:cBhvr>
                                      <p:tavLst>
                                        <p:tav tm="0">
                                          <p:val>
                                            <p:fltVal val="90"/>
                                          </p:val>
                                        </p:tav>
                                        <p:tav tm="100000">
                                          <p:val>
                                            <p:fltVal val="0"/>
                                          </p:val>
                                        </p:tav>
                                      </p:tavLst>
                                    </p:anim>
                                    <p:animEffect transition="in" filter="fade">
                                      <p:cBhvr>
                                        <p:cTn id="1968" dur="750"/>
                                        <p:tgtEl>
                                          <p:spTgt spid="2499"/>
                                        </p:tgtEl>
                                      </p:cBhvr>
                                    </p:animEffect>
                                  </p:childTnLst>
                                </p:cTn>
                              </p:par>
                              <p:par>
                                <p:cTn id="1969" presetID="31" presetClass="entr" presetSubtype="0" fill="hold" nodeType="withEffect">
                                  <p:stCondLst>
                                    <p:cond delay="500"/>
                                  </p:stCondLst>
                                  <p:childTnLst>
                                    <p:set>
                                      <p:cBhvr>
                                        <p:cTn id="1970" dur="1" fill="hold">
                                          <p:stCondLst>
                                            <p:cond delay="0"/>
                                          </p:stCondLst>
                                        </p:cTn>
                                        <p:tgtEl>
                                          <p:spTgt spid="2500"/>
                                        </p:tgtEl>
                                        <p:attrNameLst>
                                          <p:attrName>style.visibility</p:attrName>
                                        </p:attrNameLst>
                                      </p:cBhvr>
                                      <p:to>
                                        <p:strVal val="visible"/>
                                      </p:to>
                                    </p:set>
                                    <p:anim calcmode="lin" valueType="num">
                                      <p:cBhvr>
                                        <p:cTn id="1971" dur="750" fill="hold"/>
                                        <p:tgtEl>
                                          <p:spTgt spid="2500"/>
                                        </p:tgtEl>
                                        <p:attrNameLst>
                                          <p:attrName>ppt_w</p:attrName>
                                        </p:attrNameLst>
                                      </p:cBhvr>
                                      <p:tavLst>
                                        <p:tav tm="0">
                                          <p:val>
                                            <p:fltVal val="0"/>
                                          </p:val>
                                        </p:tav>
                                        <p:tav tm="100000">
                                          <p:val>
                                            <p:strVal val="#ppt_w"/>
                                          </p:val>
                                        </p:tav>
                                      </p:tavLst>
                                    </p:anim>
                                    <p:anim calcmode="lin" valueType="num">
                                      <p:cBhvr>
                                        <p:cTn id="1972" dur="750" fill="hold"/>
                                        <p:tgtEl>
                                          <p:spTgt spid="2500"/>
                                        </p:tgtEl>
                                        <p:attrNameLst>
                                          <p:attrName>ppt_h</p:attrName>
                                        </p:attrNameLst>
                                      </p:cBhvr>
                                      <p:tavLst>
                                        <p:tav tm="0">
                                          <p:val>
                                            <p:fltVal val="0"/>
                                          </p:val>
                                        </p:tav>
                                        <p:tav tm="100000">
                                          <p:val>
                                            <p:strVal val="#ppt_h"/>
                                          </p:val>
                                        </p:tav>
                                      </p:tavLst>
                                    </p:anim>
                                    <p:anim calcmode="lin" valueType="num">
                                      <p:cBhvr>
                                        <p:cTn id="1973" dur="750" fill="hold"/>
                                        <p:tgtEl>
                                          <p:spTgt spid="2500"/>
                                        </p:tgtEl>
                                        <p:attrNameLst>
                                          <p:attrName>style.rotation</p:attrName>
                                        </p:attrNameLst>
                                      </p:cBhvr>
                                      <p:tavLst>
                                        <p:tav tm="0">
                                          <p:val>
                                            <p:fltVal val="90"/>
                                          </p:val>
                                        </p:tav>
                                        <p:tav tm="100000">
                                          <p:val>
                                            <p:fltVal val="0"/>
                                          </p:val>
                                        </p:tav>
                                      </p:tavLst>
                                    </p:anim>
                                    <p:animEffect transition="in" filter="fade">
                                      <p:cBhvr>
                                        <p:cTn id="1974" dur="750"/>
                                        <p:tgtEl>
                                          <p:spTgt spid="2500"/>
                                        </p:tgtEl>
                                      </p:cBhvr>
                                    </p:animEffect>
                                  </p:childTnLst>
                                </p:cTn>
                              </p:par>
                              <p:par>
                                <p:cTn id="1975" presetID="31" presetClass="entr" presetSubtype="0" fill="hold" nodeType="withEffect">
                                  <p:stCondLst>
                                    <p:cond delay="500"/>
                                  </p:stCondLst>
                                  <p:childTnLst>
                                    <p:set>
                                      <p:cBhvr>
                                        <p:cTn id="1976" dur="1" fill="hold">
                                          <p:stCondLst>
                                            <p:cond delay="0"/>
                                          </p:stCondLst>
                                        </p:cTn>
                                        <p:tgtEl>
                                          <p:spTgt spid="2501"/>
                                        </p:tgtEl>
                                        <p:attrNameLst>
                                          <p:attrName>style.visibility</p:attrName>
                                        </p:attrNameLst>
                                      </p:cBhvr>
                                      <p:to>
                                        <p:strVal val="visible"/>
                                      </p:to>
                                    </p:set>
                                    <p:anim calcmode="lin" valueType="num">
                                      <p:cBhvr>
                                        <p:cTn id="1977" dur="750" fill="hold"/>
                                        <p:tgtEl>
                                          <p:spTgt spid="2501"/>
                                        </p:tgtEl>
                                        <p:attrNameLst>
                                          <p:attrName>ppt_w</p:attrName>
                                        </p:attrNameLst>
                                      </p:cBhvr>
                                      <p:tavLst>
                                        <p:tav tm="0">
                                          <p:val>
                                            <p:fltVal val="0"/>
                                          </p:val>
                                        </p:tav>
                                        <p:tav tm="100000">
                                          <p:val>
                                            <p:strVal val="#ppt_w"/>
                                          </p:val>
                                        </p:tav>
                                      </p:tavLst>
                                    </p:anim>
                                    <p:anim calcmode="lin" valueType="num">
                                      <p:cBhvr>
                                        <p:cTn id="1978" dur="750" fill="hold"/>
                                        <p:tgtEl>
                                          <p:spTgt spid="2501"/>
                                        </p:tgtEl>
                                        <p:attrNameLst>
                                          <p:attrName>ppt_h</p:attrName>
                                        </p:attrNameLst>
                                      </p:cBhvr>
                                      <p:tavLst>
                                        <p:tav tm="0">
                                          <p:val>
                                            <p:fltVal val="0"/>
                                          </p:val>
                                        </p:tav>
                                        <p:tav tm="100000">
                                          <p:val>
                                            <p:strVal val="#ppt_h"/>
                                          </p:val>
                                        </p:tav>
                                      </p:tavLst>
                                    </p:anim>
                                    <p:anim calcmode="lin" valueType="num">
                                      <p:cBhvr>
                                        <p:cTn id="1979" dur="750" fill="hold"/>
                                        <p:tgtEl>
                                          <p:spTgt spid="2501"/>
                                        </p:tgtEl>
                                        <p:attrNameLst>
                                          <p:attrName>style.rotation</p:attrName>
                                        </p:attrNameLst>
                                      </p:cBhvr>
                                      <p:tavLst>
                                        <p:tav tm="0">
                                          <p:val>
                                            <p:fltVal val="90"/>
                                          </p:val>
                                        </p:tav>
                                        <p:tav tm="100000">
                                          <p:val>
                                            <p:fltVal val="0"/>
                                          </p:val>
                                        </p:tav>
                                      </p:tavLst>
                                    </p:anim>
                                    <p:animEffect transition="in" filter="fade">
                                      <p:cBhvr>
                                        <p:cTn id="1980" dur="750"/>
                                        <p:tgtEl>
                                          <p:spTgt spid="2501"/>
                                        </p:tgtEl>
                                      </p:cBhvr>
                                    </p:animEffect>
                                  </p:childTnLst>
                                </p:cTn>
                              </p:par>
                              <p:par>
                                <p:cTn id="1981" presetID="31" presetClass="entr" presetSubtype="0" fill="hold" nodeType="withEffect">
                                  <p:stCondLst>
                                    <p:cond delay="500"/>
                                  </p:stCondLst>
                                  <p:childTnLst>
                                    <p:set>
                                      <p:cBhvr>
                                        <p:cTn id="1982" dur="1" fill="hold">
                                          <p:stCondLst>
                                            <p:cond delay="0"/>
                                          </p:stCondLst>
                                        </p:cTn>
                                        <p:tgtEl>
                                          <p:spTgt spid="2502"/>
                                        </p:tgtEl>
                                        <p:attrNameLst>
                                          <p:attrName>style.visibility</p:attrName>
                                        </p:attrNameLst>
                                      </p:cBhvr>
                                      <p:to>
                                        <p:strVal val="visible"/>
                                      </p:to>
                                    </p:set>
                                    <p:anim calcmode="lin" valueType="num">
                                      <p:cBhvr>
                                        <p:cTn id="1983" dur="750" fill="hold"/>
                                        <p:tgtEl>
                                          <p:spTgt spid="2502"/>
                                        </p:tgtEl>
                                        <p:attrNameLst>
                                          <p:attrName>ppt_w</p:attrName>
                                        </p:attrNameLst>
                                      </p:cBhvr>
                                      <p:tavLst>
                                        <p:tav tm="0">
                                          <p:val>
                                            <p:fltVal val="0"/>
                                          </p:val>
                                        </p:tav>
                                        <p:tav tm="100000">
                                          <p:val>
                                            <p:strVal val="#ppt_w"/>
                                          </p:val>
                                        </p:tav>
                                      </p:tavLst>
                                    </p:anim>
                                    <p:anim calcmode="lin" valueType="num">
                                      <p:cBhvr>
                                        <p:cTn id="1984" dur="750" fill="hold"/>
                                        <p:tgtEl>
                                          <p:spTgt spid="2502"/>
                                        </p:tgtEl>
                                        <p:attrNameLst>
                                          <p:attrName>ppt_h</p:attrName>
                                        </p:attrNameLst>
                                      </p:cBhvr>
                                      <p:tavLst>
                                        <p:tav tm="0">
                                          <p:val>
                                            <p:fltVal val="0"/>
                                          </p:val>
                                        </p:tav>
                                        <p:tav tm="100000">
                                          <p:val>
                                            <p:strVal val="#ppt_h"/>
                                          </p:val>
                                        </p:tav>
                                      </p:tavLst>
                                    </p:anim>
                                    <p:anim calcmode="lin" valueType="num">
                                      <p:cBhvr>
                                        <p:cTn id="1985" dur="750" fill="hold"/>
                                        <p:tgtEl>
                                          <p:spTgt spid="2502"/>
                                        </p:tgtEl>
                                        <p:attrNameLst>
                                          <p:attrName>style.rotation</p:attrName>
                                        </p:attrNameLst>
                                      </p:cBhvr>
                                      <p:tavLst>
                                        <p:tav tm="0">
                                          <p:val>
                                            <p:fltVal val="90"/>
                                          </p:val>
                                        </p:tav>
                                        <p:tav tm="100000">
                                          <p:val>
                                            <p:fltVal val="0"/>
                                          </p:val>
                                        </p:tav>
                                      </p:tavLst>
                                    </p:anim>
                                    <p:animEffect transition="in" filter="fade">
                                      <p:cBhvr>
                                        <p:cTn id="1986" dur="750"/>
                                        <p:tgtEl>
                                          <p:spTgt spid="2502"/>
                                        </p:tgtEl>
                                      </p:cBhvr>
                                    </p:animEffect>
                                  </p:childTnLst>
                                </p:cTn>
                              </p:par>
                              <p:par>
                                <p:cTn id="1987" presetID="31" presetClass="entr" presetSubtype="0" fill="hold" nodeType="withEffect">
                                  <p:stCondLst>
                                    <p:cond delay="500"/>
                                  </p:stCondLst>
                                  <p:childTnLst>
                                    <p:set>
                                      <p:cBhvr>
                                        <p:cTn id="1988" dur="1" fill="hold">
                                          <p:stCondLst>
                                            <p:cond delay="0"/>
                                          </p:stCondLst>
                                        </p:cTn>
                                        <p:tgtEl>
                                          <p:spTgt spid="2503"/>
                                        </p:tgtEl>
                                        <p:attrNameLst>
                                          <p:attrName>style.visibility</p:attrName>
                                        </p:attrNameLst>
                                      </p:cBhvr>
                                      <p:to>
                                        <p:strVal val="visible"/>
                                      </p:to>
                                    </p:set>
                                    <p:anim calcmode="lin" valueType="num">
                                      <p:cBhvr>
                                        <p:cTn id="1989" dur="750" fill="hold"/>
                                        <p:tgtEl>
                                          <p:spTgt spid="2503"/>
                                        </p:tgtEl>
                                        <p:attrNameLst>
                                          <p:attrName>ppt_w</p:attrName>
                                        </p:attrNameLst>
                                      </p:cBhvr>
                                      <p:tavLst>
                                        <p:tav tm="0">
                                          <p:val>
                                            <p:fltVal val="0"/>
                                          </p:val>
                                        </p:tav>
                                        <p:tav tm="100000">
                                          <p:val>
                                            <p:strVal val="#ppt_w"/>
                                          </p:val>
                                        </p:tav>
                                      </p:tavLst>
                                    </p:anim>
                                    <p:anim calcmode="lin" valueType="num">
                                      <p:cBhvr>
                                        <p:cTn id="1990" dur="750" fill="hold"/>
                                        <p:tgtEl>
                                          <p:spTgt spid="2503"/>
                                        </p:tgtEl>
                                        <p:attrNameLst>
                                          <p:attrName>ppt_h</p:attrName>
                                        </p:attrNameLst>
                                      </p:cBhvr>
                                      <p:tavLst>
                                        <p:tav tm="0">
                                          <p:val>
                                            <p:fltVal val="0"/>
                                          </p:val>
                                        </p:tav>
                                        <p:tav tm="100000">
                                          <p:val>
                                            <p:strVal val="#ppt_h"/>
                                          </p:val>
                                        </p:tav>
                                      </p:tavLst>
                                    </p:anim>
                                    <p:anim calcmode="lin" valueType="num">
                                      <p:cBhvr>
                                        <p:cTn id="1991" dur="750" fill="hold"/>
                                        <p:tgtEl>
                                          <p:spTgt spid="2503"/>
                                        </p:tgtEl>
                                        <p:attrNameLst>
                                          <p:attrName>style.rotation</p:attrName>
                                        </p:attrNameLst>
                                      </p:cBhvr>
                                      <p:tavLst>
                                        <p:tav tm="0">
                                          <p:val>
                                            <p:fltVal val="90"/>
                                          </p:val>
                                        </p:tav>
                                        <p:tav tm="100000">
                                          <p:val>
                                            <p:fltVal val="0"/>
                                          </p:val>
                                        </p:tav>
                                      </p:tavLst>
                                    </p:anim>
                                    <p:animEffect transition="in" filter="fade">
                                      <p:cBhvr>
                                        <p:cTn id="1992" dur="750"/>
                                        <p:tgtEl>
                                          <p:spTgt spid="2503"/>
                                        </p:tgtEl>
                                      </p:cBhvr>
                                    </p:animEffect>
                                  </p:childTnLst>
                                </p:cTn>
                              </p:par>
                              <p:par>
                                <p:cTn id="1993" presetID="31" presetClass="entr" presetSubtype="0" fill="hold" nodeType="withEffect">
                                  <p:stCondLst>
                                    <p:cond delay="500"/>
                                  </p:stCondLst>
                                  <p:childTnLst>
                                    <p:set>
                                      <p:cBhvr>
                                        <p:cTn id="1994" dur="1" fill="hold">
                                          <p:stCondLst>
                                            <p:cond delay="0"/>
                                          </p:stCondLst>
                                        </p:cTn>
                                        <p:tgtEl>
                                          <p:spTgt spid="2504"/>
                                        </p:tgtEl>
                                        <p:attrNameLst>
                                          <p:attrName>style.visibility</p:attrName>
                                        </p:attrNameLst>
                                      </p:cBhvr>
                                      <p:to>
                                        <p:strVal val="visible"/>
                                      </p:to>
                                    </p:set>
                                    <p:anim calcmode="lin" valueType="num">
                                      <p:cBhvr>
                                        <p:cTn id="1995" dur="750" fill="hold"/>
                                        <p:tgtEl>
                                          <p:spTgt spid="2504"/>
                                        </p:tgtEl>
                                        <p:attrNameLst>
                                          <p:attrName>ppt_w</p:attrName>
                                        </p:attrNameLst>
                                      </p:cBhvr>
                                      <p:tavLst>
                                        <p:tav tm="0">
                                          <p:val>
                                            <p:fltVal val="0"/>
                                          </p:val>
                                        </p:tav>
                                        <p:tav tm="100000">
                                          <p:val>
                                            <p:strVal val="#ppt_w"/>
                                          </p:val>
                                        </p:tav>
                                      </p:tavLst>
                                    </p:anim>
                                    <p:anim calcmode="lin" valueType="num">
                                      <p:cBhvr>
                                        <p:cTn id="1996" dur="750" fill="hold"/>
                                        <p:tgtEl>
                                          <p:spTgt spid="2504"/>
                                        </p:tgtEl>
                                        <p:attrNameLst>
                                          <p:attrName>ppt_h</p:attrName>
                                        </p:attrNameLst>
                                      </p:cBhvr>
                                      <p:tavLst>
                                        <p:tav tm="0">
                                          <p:val>
                                            <p:fltVal val="0"/>
                                          </p:val>
                                        </p:tav>
                                        <p:tav tm="100000">
                                          <p:val>
                                            <p:strVal val="#ppt_h"/>
                                          </p:val>
                                        </p:tav>
                                      </p:tavLst>
                                    </p:anim>
                                    <p:anim calcmode="lin" valueType="num">
                                      <p:cBhvr>
                                        <p:cTn id="1997" dur="750" fill="hold"/>
                                        <p:tgtEl>
                                          <p:spTgt spid="2504"/>
                                        </p:tgtEl>
                                        <p:attrNameLst>
                                          <p:attrName>style.rotation</p:attrName>
                                        </p:attrNameLst>
                                      </p:cBhvr>
                                      <p:tavLst>
                                        <p:tav tm="0">
                                          <p:val>
                                            <p:fltVal val="90"/>
                                          </p:val>
                                        </p:tav>
                                        <p:tav tm="100000">
                                          <p:val>
                                            <p:fltVal val="0"/>
                                          </p:val>
                                        </p:tav>
                                      </p:tavLst>
                                    </p:anim>
                                    <p:animEffect transition="in" filter="fade">
                                      <p:cBhvr>
                                        <p:cTn id="1998" dur="750"/>
                                        <p:tgtEl>
                                          <p:spTgt spid="2504"/>
                                        </p:tgtEl>
                                      </p:cBhvr>
                                    </p:animEffect>
                                  </p:childTnLst>
                                </p:cTn>
                              </p:par>
                              <p:par>
                                <p:cTn id="1999" presetID="31" presetClass="entr" presetSubtype="0" fill="hold" nodeType="withEffect">
                                  <p:stCondLst>
                                    <p:cond delay="500"/>
                                  </p:stCondLst>
                                  <p:childTnLst>
                                    <p:set>
                                      <p:cBhvr>
                                        <p:cTn id="2000" dur="1" fill="hold">
                                          <p:stCondLst>
                                            <p:cond delay="0"/>
                                          </p:stCondLst>
                                        </p:cTn>
                                        <p:tgtEl>
                                          <p:spTgt spid="2505"/>
                                        </p:tgtEl>
                                        <p:attrNameLst>
                                          <p:attrName>style.visibility</p:attrName>
                                        </p:attrNameLst>
                                      </p:cBhvr>
                                      <p:to>
                                        <p:strVal val="visible"/>
                                      </p:to>
                                    </p:set>
                                    <p:anim calcmode="lin" valueType="num">
                                      <p:cBhvr>
                                        <p:cTn id="2001" dur="750" fill="hold"/>
                                        <p:tgtEl>
                                          <p:spTgt spid="2505"/>
                                        </p:tgtEl>
                                        <p:attrNameLst>
                                          <p:attrName>ppt_w</p:attrName>
                                        </p:attrNameLst>
                                      </p:cBhvr>
                                      <p:tavLst>
                                        <p:tav tm="0">
                                          <p:val>
                                            <p:fltVal val="0"/>
                                          </p:val>
                                        </p:tav>
                                        <p:tav tm="100000">
                                          <p:val>
                                            <p:strVal val="#ppt_w"/>
                                          </p:val>
                                        </p:tav>
                                      </p:tavLst>
                                    </p:anim>
                                    <p:anim calcmode="lin" valueType="num">
                                      <p:cBhvr>
                                        <p:cTn id="2002" dur="750" fill="hold"/>
                                        <p:tgtEl>
                                          <p:spTgt spid="2505"/>
                                        </p:tgtEl>
                                        <p:attrNameLst>
                                          <p:attrName>ppt_h</p:attrName>
                                        </p:attrNameLst>
                                      </p:cBhvr>
                                      <p:tavLst>
                                        <p:tav tm="0">
                                          <p:val>
                                            <p:fltVal val="0"/>
                                          </p:val>
                                        </p:tav>
                                        <p:tav tm="100000">
                                          <p:val>
                                            <p:strVal val="#ppt_h"/>
                                          </p:val>
                                        </p:tav>
                                      </p:tavLst>
                                    </p:anim>
                                    <p:anim calcmode="lin" valueType="num">
                                      <p:cBhvr>
                                        <p:cTn id="2003" dur="750" fill="hold"/>
                                        <p:tgtEl>
                                          <p:spTgt spid="2505"/>
                                        </p:tgtEl>
                                        <p:attrNameLst>
                                          <p:attrName>style.rotation</p:attrName>
                                        </p:attrNameLst>
                                      </p:cBhvr>
                                      <p:tavLst>
                                        <p:tav tm="0">
                                          <p:val>
                                            <p:fltVal val="90"/>
                                          </p:val>
                                        </p:tav>
                                        <p:tav tm="100000">
                                          <p:val>
                                            <p:fltVal val="0"/>
                                          </p:val>
                                        </p:tav>
                                      </p:tavLst>
                                    </p:anim>
                                    <p:animEffect transition="in" filter="fade">
                                      <p:cBhvr>
                                        <p:cTn id="2004" dur="750"/>
                                        <p:tgtEl>
                                          <p:spTgt spid="2505"/>
                                        </p:tgtEl>
                                      </p:cBhvr>
                                    </p:animEffect>
                                  </p:childTnLst>
                                </p:cTn>
                              </p:par>
                              <p:par>
                                <p:cTn id="2005" presetID="31" presetClass="entr" presetSubtype="0" fill="hold" nodeType="withEffect">
                                  <p:stCondLst>
                                    <p:cond delay="500"/>
                                  </p:stCondLst>
                                  <p:childTnLst>
                                    <p:set>
                                      <p:cBhvr>
                                        <p:cTn id="2006" dur="1" fill="hold">
                                          <p:stCondLst>
                                            <p:cond delay="0"/>
                                          </p:stCondLst>
                                        </p:cTn>
                                        <p:tgtEl>
                                          <p:spTgt spid="2470"/>
                                        </p:tgtEl>
                                        <p:attrNameLst>
                                          <p:attrName>style.visibility</p:attrName>
                                        </p:attrNameLst>
                                      </p:cBhvr>
                                      <p:to>
                                        <p:strVal val="visible"/>
                                      </p:to>
                                    </p:set>
                                    <p:anim calcmode="lin" valueType="num">
                                      <p:cBhvr>
                                        <p:cTn id="2007" dur="750" fill="hold"/>
                                        <p:tgtEl>
                                          <p:spTgt spid="2470"/>
                                        </p:tgtEl>
                                        <p:attrNameLst>
                                          <p:attrName>ppt_w</p:attrName>
                                        </p:attrNameLst>
                                      </p:cBhvr>
                                      <p:tavLst>
                                        <p:tav tm="0">
                                          <p:val>
                                            <p:fltVal val="0"/>
                                          </p:val>
                                        </p:tav>
                                        <p:tav tm="100000">
                                          <p:val>
                                            <p:strVal val="#ppt_w"/>
                                          </p:val>
                                        </p:tav>
                                      </p:tavLst>
                                    </p:anim>
                                    <p:anim calcmode="lin" valueType="num">
                                      <p:cBhvr>
                                        <p:cTn id="2008" dur="750" fill="hold"/>
                                        <p:tgtEl>
                                          <p:spTgt spid="2470"/>
                                        </p:tgtEl>
                                        <p:attrNameLst>
                                          <p:attrName>ppt_h</p:attrName>
                                        </p:attrNameLst>
                                      </p:cBhvr>
                                      <p:tavLst>
                                        <p:tav tm="0">
                                          <p:val>
                                            <p:fltVal val="0"/>
                                          </p:val>
                                        </p:tav>
                                        <p:tav tm="100000">
                                          <p:val>
                                            <p:strVal val="#ppt_h"/>
                                          </p:val>
                                        </p:tav>
                                      </p:tavLst>
                                    </p:anim>
                                    <p:anim calcmode="lin" valueType="num">
                                      <p:cBhvr>
                                        <p:cTn id="2009" dur="750" fill="hold"/>
                                        <p:tgtEl>
                                          <p:spTgt spid="2470"/>
                                        </p:tgtEl>
                                        <p:attrNameLst>
                                          <p:attrName>style.rotation</p:attrName>
                                        </p:attrNameLst>
                                      </p:cBhvr>
                                      <p:tavLst>
                                        <p:tav tm="0">
                                          <p:val>
                                            <p:fltVal val="90"/>
                                          </p:val>
                                        </p:tav>
                                        <p:tav tm="100000">
                                          <p:val>
                                            <p:fltVal val="0"/>
                                          </p:val>
                                        </p:tav>
                                      </p:tavLst>
                                    </p:anim>
                                    <p:animEffect transition="in" filter="fade">
                                      <p:cBhvr>
                                        <p:cTn id="2010" dur="750"/>
                                        <p:tgtEl>
                                          <p:spTgt spid="2470"/>
                                        </p:tgtEl>
                                      </p:cBhvr>
                                    </p:animEffect>
                                  </p:childTnLst>
                                </p:cTn>
                              </p:par>
                              <p:par>
                                <p:cTn id="2011" presetID="31" presetClass="entr" presetSubtype="0" fill="hold" nodeType="withEffect">
                                  <p:stCondLst>
                                    <p:cond delay="500"/>
                                  </p:stCondLst>
                                  <p:childTnLst>
                                    <p:set>
                                      <p:cBhvr>
                                        <p:cTn id="2012" dur="1" fill="hold">
                                          <p:stCondLst>
                                            <p:cond delay="0"/>
                                          </p:stCondLst>
                                        </p:cTn>
                                        <p:tgtEl>
                                          <p:spTgt spid="2471"/>
                                        </p:tgtEl>
                                        <p:attrNameLst>
                                          <p:attrName>style.visibility</p:attrName>
                                        </p:attrNameLst>
                                      </p:cBhvr>
                                      <p:to>
                                        <p:strVal val="visible"/>
                                      </p:to>
                                    </p:set>
                                    <p:anim calcmode="lin" valueType="num">
                                      <p:cBhvr>
                                        <p:cTn id="2013" dur="750" fill="hold"/>
                                        <p:tgtEl>
                                          <p:spTgt spid="2471"/>
                                        </p:tgtEl>
                                        <p:attrNameLst>
                                          <p:attrName>ppt_w</p:attrName>
                                        </p:attrNameLst>
                                      </p:cBhvr>
                                      <p:tavLst>
                                        <p:tav tm="0">
                                          <p:val>
                                            <p:fltVal val="0"/>
                                          </p:val>
                                        </p:tav>
                                        <p:tav tm="100000">
                                          <p:val>
                                            <p:strVal val="#ppt_w"/>
                                          </p:val>
                                        </p:tav>
                                      </p:tavLst>
                                    </p:anim>
                                    <p:anim calcmode="lin" valueType="num">
                                      <p:cBhvr>
                                        <p:cTn id="2014" dur="750" fill="hold"/>
                                        <p:tgtEl>
                                          <p:spTgt spid="2471"/>
                                        </p:tgtEl>
                                        <p:attrNameLst>
                                          <p:attrName>ppt_h</p:attrName>
                                        </p:attrNameLst>
                                      </p:cBhvr>
                                      <p:tavLst>
                                        <p:tav tm="0">
                                          <p:val>
                                            <p:fltVal val="0"/>
                                          </p:val>
                                        </p:tav>
                                        <p:tav tm="100000">
                                          <p:val>
                                            <p:strVal val="#ppt_h"/>
                                          </p:val>
                                        </p:tav>
                                      </p:tavLst>
                                    </p:anim>
                                    <p:anim calcmode="lin" valueType="num">
                                      <p:cBhvr>
                                        <p:cTn id="2015" dur="750" fill="hold"/>
                                        <p:tgtEl>
                                          <p:spTgt spid="2471"/>
                                        </p:tgtEl>
                                        <p:attrNameLst>
                                          <p:attrName>style.rotation</p:attrName>
                                        </p:attrNameLst>
                                      </p:cBhvr>
                                      <p:tavLst>
                                        <p:tav tm="0">
                                          <p:val>
                                            <p:fltVal val="90"/>
                                          </p:val>
                                        </p:tav>
                                        <p:tav tm="100000">
                                          <p:val>
                                            <p:fltVal val="0"/>
                                          </p:val>
                                        </p:tav>
                                      </p:tavLst>
                                    </p:anim>
                                    <p:animEffect transition="in" filter="fade">
                                      <p:cBhvr>
                                        <p:cTn id="2016" dur="750"/>
                                        <p:tgtEl>
                                          <p:spTgt spid="2471"/>
                                        </p:tgtEl>
                                      </p:cBhvr>
                                    </p:animEffect>
                                  </p:childTnLst>
                                </p:cTn>
                              </p:par>
                              <p:par>
                                <p:cTn id="2017" presetID="31" presetClass="entr" presetSubtype="0" fill="hold" nodeType="withEffect">
                                  <p:stCondLst>
                                    <p:cond delay="500"/>
                                  </p:stCondLst>
                                  <p:childTnLst>
                                    <p:set>
                                      <p:cBhvr>
                                        <p:cTn id="2018" dur="1" fill="hold">
                                          <p:stCondLst>
                                            <p:cond delay="0"/>
                                          </p:stCondLst>
                                        </p:cTn>
                                        <p:tgtEl>
                                          <p:spTgt spid="2472"/>
                                        </p:tgtEl>
                                        <p:attrNameLst>
                                          <p:attrName>style.visibility</p:attrName>
                                        </p:attrNameLst>
                                      </p:cBhvr>
                                      <p:to>
                                        <p:strVal val="visible"/>
                                      </p:to>
                                    </p:set>
                                    <p:anim calcmode="lin" valueType="num">
                                      <p:cBhvr>
                                        <p:cTn id="2019" dur="750" fill="hold"/>
                                        <p:tgtEl>
                                          <p:spTgt spid="2472"/>
                                        </p:tgtEl>
                                        <p:attrNameLst>
                                          <p:attrName>ppt_w</p:attrName>
                                        </p:attrNameLst>
                                      </p:cBhvr>
                                      <p:tavLst>
                                        <p:tav tm="0">
                                          <p:val>
                                            <p:fltVal val="0"/>
                                          </p:val>
                                        </p:tav>
                                        <p:tav tm="100000">
                                          <p:val>
                                            <p:strVal val="#ppt_w"/>
                                          </p:val>
                                        </p:tav>
                                      </p:tavLst>
                                    </p:anim>
                                    <p:anim calcmode="lin" valueType="num">
                                      <p:cBhvr>
                                        <p:cTn id="2020" dur="750" fill="hold"/>
                                        <p:tgtEl>
                                          <p:spTgt spid="2472"/>
                                        </p:tgtEl>
                                        <p:attrNameLst>
                                          <p:attrName>ppt_h</p:attrName>
                                        </p:attrNameLst>
                                      </p:cBhvr>
                                      <p:tavLst>
                                        <p:tav tm="0">
                                          <p:val>
                                            <p:fltVal val="0"/>
                                          </p:val>
                                        </p:tav>
                                        <p:tav tm="100000">
                                          <p:val>
                                            <p:strVal val="#ppt_h"/>
                                          </p:val>
                                        </p:tav>
                                      </p:tavLst>
                                    </p:anim>
                                    <p:anim calcmode="lin" valueType="num">
                                      <p:cBhvr>
                                        <p:cTn id="2021" dur="750" fill="hold"/>
                                        <p:tgtEl>
                                          <p:spTgt spid="2472"/>
                                        </p:tgtEl>
                                        <p:attrNameLst>
                                          <p:attrName>style.rotation</p:attrName>
                                        </p:attrNameLst>
                                      </p:cBhvr>
                                      <p:tavLst>
                                        <p:tav tm="0">
                                          <p:val>
                                            <p:fltVal val="90"/>
                                          </p:val>
                                        </p:tav>
                                        <p:tav tm="100000">
                                          <p:val>
                                            <p:fltVal val="0"/>
                                          </p:val>
                                        </p:tav>
                                      </p:tavLst>
                                    </p:anim>
                                    <p:animEffect transition="in" filter="fade">
                                      <p:cBhvr>
                                        <p:cTn id="2022" dur="750"/>
                                        <p:tgtEl>
                                          <p:spTgt spid="2472"/>
                                        </p:tgtEl>
                                      </p:cBhvr>
                                    </p:animEffect>
                                  </p:childTnLst>
                                </p:cTn>
                              </p:par>
                              <p:par>
                                <p:cTn id="2023" presetID="31" presetClass="entr" presetSubtype="0" fill="hold" nodeType="withEffect">
                                  <p:stCondLst>
                                    <p:cond delay="500"/>
                                  </p:stCondLst>
                                  <p:childTnLst>
                                    <p:set>
                                      <p:cBhvr>
                                        <p:cTn id="2024" dur="1" fill="hold">
                                          <p:stCondLst>
                                            <p:cond delay="0"/>
                                          </p:stCondLst>
                                        </p:cTn>
                                        <p:tgtEl>
                                          <p:spTgt spid="2473"/>
                                        </p:tgtEl>
                                        <p:attrNameLst>
                                          <p:attrName>style.visibility</p:attrName>
                                        </p:attrNameLst>
                                      </p:cBhvr>
                                      <p:to>
                                        <p:strVal val="visible"/>
                                      </p:to>
                                    </p:set>
                                    <p:anim calcmode="lin" valueType="num">
                                      <p:cBhvr>
                                        <p:cTn id="2025" dur="750" fill="hold"/>
                                        <p:tgtEl>
                                          <p:spTgt spid="2473"/>
                                        </p:tgtEl>
                                        <p:attrNameLst>
                                          <p:attrName>ppt_w</p:attrName>
                                        </p:attrNameLst>
                                      </p:cBhvr>
                                      <p:tavLst>
                                        <p:tav tm="0">
                                          <p:val>
                                            <p:fltVal val="0"/>
                                          </p:val>
                                        </p:tav>
                                        <p:tav tm="100000">
                                          <p:val>
                                            <p:strVal val="#ppt_w"/>
                                          </p:val>
                                        </p:tav>
                                      </p:tavLst>
                                    </p:anim>
                                    <p:anim calcmode="lin" valueType="num">
                                      <p:cBhvr>
                                        <p:cTn id="2026" dur="750" fill="hold"/>
                                        <p:tgtEl>
                                          <p:spTgt spid="2473"/>
                                        </p:tgtEl>
                                        <p:attrNameLst>
                                          <p:attrName>ppt_h</p:attrName>
                                        </p:attrNameLst>
                                      </p:cBhvr>
                                      <p:tavLst>
                                        <p:tav tm="0">
                                          <p:val>
                                            <p:fltVal val="0"/>
                                          </p:val>
                                        </p:tav>
                                        <p:tav tm="100000">
                                          <p:val>
                                            <p:strVal val="#ppt_h"/>
                                          </p:val>
                                        </p:tav>
                                      </p:tavLst>
                                    </p:anim>
                                    <p:anim calcmode="lin" valueType="num">
                                      <p:cBhvr>
                                        <p:cTn id="2027" dur="750" fill="hold"/>
                                        <p:tgtEl>
                                          <p:spTgt spid="2473"/>
                                        </p:tgtEl>
                                        <p:attrNameLst>
                                          <p:attrName>style.rotation</p:attrName>
                                        </p:attrNameLst>
                                      </p:cBhvr>
                                      <p:tavLst>
                                        <p:tav tm="0">
                                          <p:val>
                                            <p:fltVal val="90"/>
                                          </p:val>
                                        </p:tav>
                                        <p:tav tm="100000">
                                          <p:val>
                                            <p:fltVal val="0"/>
                                          </p:val>
                                        </p:tav>
                                      </p:tavLst>
                                    </p:anim>
                                    <p:animEffect transition="in" filter="fade">
                                      <p:cBhvr>
                                        <p:cTn id="2028" dur="750"/>
                                        <p:tgtEl>
                                          <p:spTgt spid="2473"/>
                                        </p:tgtEl>
                                      </p:cBhvr>
                                    </p:animEffect>
                                  </p:childTnLst>
                                </p:cTn>
                              </p:par>
                              <p:par>
                                <p:cTn id="2029" presetID="31" presetClass="entr" presetSubtype="0" fill="hold" nodeType="withEffect">
                                  <p:stCondLst>
                                    <p:cond delay="500"/>
                                  </p:stCondLst>
                                  <p:childTnLst>
                                    <p:set>
                                      <p:cBhvr>
                                        <p:cTn id="2030" dur="1" fill="hold">
                                          <p:stCondLst>
                                            <p:cond delay="0"/>
                                          </p:stCondLst>
                                        </p:cTn>
                                        <p:tgtEl>
                                          <p:spTgt spid="2474"/>
                                        </p:tgtEl>
                                        <p:attrNameLst>
                                          <p:attrName>style.visibility</p:attrName>
                                        </p:attrNameLst>
                                      </p:cBhvr>
                                      <p:to>
                                        <p:strVal val="visible"/>
                                      </p:to>
                                    </p:set>
                                    <p:anim calcmode="lin" valueType="num">
                                      <p:cBhvr>
                                        <p:cTn id="2031" dur="750" fill="hold"/>
                                        <p:tgtEl>
                                          <p:spTgt spid="2474"/>
                                        </p:tgtEl>
                                        <p:attrNameLst>
                                          <p:attrName>ppt_w</p:attrName>
                                        </p:attrNameLst>
                                      </p:cBhvr>
                                      <p:tavLst>
                                        <p:tav tm="0">
                                          <p:val>
                                            <p:fltVal val="0"/>
                                          </p:val>
                                        </p:tav>
                                        <p:tav tm="100000">
                                          <p:val>
                                            <p:strVal val="#ppt_w"/>
                                          </p:val>
                                        </p:tav>
                                      </p:tavLst>
                                    </p:anim>
                                    <p:anim calcmode="lin" valueType="num">
                                      <p:cBhvr>
                                        <p:cTn id="2032" dur="750" fill="hold"/>
                                        <p:tgtEl>
                                          <p:spTgt spid="2474"/>
                                        </p:tgtEl>
                                        <p:attrNameLst>
                                          <p:attrName>ppt_h</p:attrName>
                                        </p:attrNameLst>
                                      </p:cBhvr>
                                      <p:tavLst>
                                        <p:tav tm="0">
                                          <p:val>
                                            <p:fltVal val="0"/>
                                          </p:val>
                                        </p:tav>
                                        <p:tav tm="100000">
                                          <p:val>
                                            <p:strVal val="#ppt_h"/>
                                          </p:val>
                                        </p:tav>
                                      </p:tavLst>
                                    </p:anim>
                                    <p:anim calcmode="lin" valueType="num">
                                      <p:cBhvr>
                                        <p:cTn id="2033" dur="750" fill="hold"/>
                                        <p:tgtEl>
                                          <p:spTgt spid="2474"/>
                                        </p:tgtEl>
                                        <p:attrNameLst>
                                          <p:attrName>style.rotation</p:attrName>
                                        </p:attrNameLst>
                                      </p:cBhvr>
                                      <p:tavLst>
                                        <p:tav tm="0">
                                          <p:val>
                                            <p:fltVal val="90"/>
                                          </p:val>
                                        </p:tav>
                                        <p:tav tm="100000">
                                          <p:val>
                                            <p:fltVal val="0"/>
                                          </p:val>
                                        </p:tav>
                                      </p:tavLst>
                                    </p:anim>
                                    <p:animEffect transition="in" filter="fade">
                                      <p:cBhvr>
                                        <p:cTn id="2034" dur="750"/>
                                        <p:tgtEl>
                                          <p:spTgt spid="2474"/>
                                        </p:tgtEl>
                                      </p:cBhvr>
                                    </p:animEffect>
                                  </p:childTnLst>
                                </p:cTn>
                              </p:par>
                              <p:par>
                                <p:cTn id="2035" presetID="31" presetClass="entr" presetSubtype="0" fill="hold" nodeType="withEffect">
                                  <p:stCondLst>
                                    <p:cond delay="500"/>
                                  </p:stCondLst>
                                  <p:childTnLst>
                                    <p:set>
                                      <p:cBhvr>
                                        <p:cTn id="2036" dur="1" fill="hold">
                                          <p:stCondLst>
                                            <p:cond delay="0"/>
                                          </p:stCondLst>
                                        </p:cTn>
                                        <p:tgtEl>
                                          <p:spTgt spid="2475"/>
                                        </p:tgtEl>
                                        <p:attrNameLst>
                                          <p:attrName>style.visibility</p:attrName>
                                        </p:attrNameLst>
                                      </p:cBhvr>
                                      <p:to>
                                        <p:strVal val="visible"/>
                                      </p:to>
                                    </p:set>
                                    <p:anim calcmode="lin" valueType="num">
                                      <p:cBhvr>
                                        <p:cTn id="2037" dur="750" fill="hold"/>
                                        <p:tgtEl>
                                          <p:spTgt spid="2475"/>
                                        </p:tgtEl>
                                        <p:attrNameLst>
                                          <p:attrName>ppt_w</p:attrName>
                                        </p:attrNameLst>
                                      </p:cBhvr>
                                      <p:tavLst>
                                        <p:tav tm="0">
                                          <p:val>
                                            <p:fltVal val="0"/>
                                          </p:val>
                                        </p:tav>
                                        <p:tav tm="100000">
                                          <p:val>
                                            <p:strVal val="#ppt_w"/>
                                          </p:val>
                                        </p:tav>
                                      </p:tavLst>
                                    </p:anim>
                                    <p:anim calcmode="lin" valueType="num">
                                      <p:cBhvr>
                                        <p:cTn id="2038" dur="750" fill="hold"/>
                                        <p:tgtEl>
                                          <p:spTgt spid="2475"/>
                                        </p:tgtEl>
                                        <p:attrNameLst>
                                          <p:attrName>ppt_h</p:attrName>
                                        </p:attrNameLst>
                                      </p:cBhvr>
                                      <p:tavLst>
                                        <p:tav tm="0">
                                          <p:val>
                                            <p:fltVal val="0"/>
                                          </p:val>
                                        </p:tav>
                                        <p:tav tm="100000">
                                          <p:val>
                                            <p:strVal val="#ppt_h"/>
                                          </p:val>
                                        </p:tav>
                                      </p:tavLst>
                                    </p:anim>
                                    <p:anim calcmode="lin" valueType="num">
                                      <p:cBhvr>
                                        <p:cTn id="2039" dur="750" fill="hold"/>
                                        <p:tgtEl>
                                          <p:spTgt spid="2475"/>
                                        </p:tgtEl>
                                        <p:attrNameLst>
                                          <p:attrName>style.rotation</p:attrName>
                                        </p:attrNameLst>
                                      </p:cBhvr>
                                      <p:tavLst>
                                        <p:tav tm="0">
                                          <p:val>
                                            <p:fltVal val="90"/>
                                          </p:val>
                                        </p:tav>
                                        <p:tav tm="100000">
                                          <p:val>
                                            <p:fltVal val="0"/>
                                          </p:val>
                                        </p:tav>
                                      </p:tavLst>
                                    </p:anim>
                                    <p:animEffect transition="in" filter="fade">
                                      <p:cBhvr>
                                        <p:cTn id="2040" dur="750"/>
                                        <p:tgtEl>
                                          <p:spTgt spid="2475"/>
                                        </p:tgtEl>
                                      </p:cBhvr>
                                    </p:animEffect>
                                  </p:childTnLst>
                                </p:cTn>
                              </p:par>
                              <p:par>
                                <p:cTn id="2041" presetID="31" presetClass="entr" presetSubtype="0" fill="hold" nodeType="withEffect">
                                  <p:stCondLst>
                                    <p:cond delay="500"/>
                                  </p:stCondLst>
                                  <p:childTnLst>
                                    <p:set>
                                      <p:cBhvr>
                                        <p:cTn id="2042" dur="1" fill="hold">
                                          <p:stCondLst>
                                            <p:cond delay="0"/>
                                          </p:stCondLst>
                                        </p:cTn>
                                        <p:tgtEl>
                                          <p:spTgt spid="2476"/>
                                        </p:tgtEl>
                                        <p:attrNameLst>
                                          <p:attrName>style.visibility</p:attrName>
                                        </p:attrNameLst>
                                      </p:cBhvr>
                                      <p:to>
                                        <p:strVal val="visible"/>
                                      </p:to>
                                    </p:set>
                                    <p:anim calcmode="lin" valueType="num">
                                      <p:cBhvr>
                                        <p:cTn id="2043" dur="750" fill="hold"/>
                                        <p:tgtEl>
                                          <p:spTgt spid="2476"/>
                                        </p:tgtEl>
                                        <p:attrNameLst>
                                          <p:attrName>ppt_w</p:attrName>
                                        </p:attrNameLst>
                                      </p:cBhvr>
                                      <p:tavLst>
                                        <p:tav tm="0">
                                          <p:val>
                                            <p:fltVal val="0"/>
                                          </p:val>
                                        </p:tav>
                                        <p:tav tm="100000">
                                          <p:val>
                                            <p:strVal val="#ppt_w"/>
                                          </p:val>
                                        </p:tav>
                                      </p:tavLst>
                                    </p:anim>
                                    <p:anim calcmode="lin" valueType="num">
                                      <p:cBhvr>
                                        <p:cTn id="2044" dur="750" fill="hold"/>
                                        <p:tgtEl>
                                          <p:spTgt spid="2476"/>
                                        </p:tgtEl>
                                        <p:attrNameLst>
                                          <p:attrName>ppt_h</p:attrName>
                                        </p:attrNameLst>
                                      </p:cBhvr>
                                      <p:tavLst>
                                        <p:tav tm="0">
                                          <p:val>
                                            <p:fltVal val="0"/>
                                          </p:val>
                                        </p:tav>
                                        <p:tav tm="100000">
                                          <p:val>
                                            <p:strVal val="#ppt_h"/>
                                          </p:val>
                                        </p:tav>
                                      </p:tavLst>
                                    </p:anim>
                                    <p:anim calcmode="lin" valueType="num">
                                      <p:cBhvr>
                                        <p:cTn id="2045" dur="750" fill="hold"/>
                                        <p:tgtEl>
                                          <p:spTgt spid="2476"/>
                                        </p:tgtEl>
                                        <p:attrNameLst>
                                          <p:attrName>style.rotation</p:attrName>
                                        </p:attrNameLst>
                                      </p:cBhvr>
                                      <p:tavLst>
                                        <p:tav tm="0">
                                          <p:val>
                                            <p:fltVal val="90"/>
                                          </p:val>
                                        </p:tav>
                                        <p:tav tm="100000">
                                          <p:val>
                                            <p:fltVal val="0"/>
                                          </p:val>
                                        </p:tav>
                                      </p:tavLst>
                                    </p:anim>
                                    <p:animEffect transition="in" filter="fade">
                                      <p:cBhvr>
                                        <p:cTn id="2046" dur="750"/>
                                        <p:tgtEl>
                                          <p:spTgt spid="2476"/>
                                        </p:tgtEl>
                                      </p:cBhvr>
                                    </p:animEffect>
                                  </p:childTnLst>
                                </p:cTn>
                              </p:par>
                              <p:par>
                                <p:cTn id="2047" presetID="31" presetClass="entr" presetSubtype="0" fill="hold" nodeType="withEffect">
                                  <p:stCondLst>
                                    <p:cond delay="500"/>
                                  </p:stCondLst>
                                  <p:childTnLst>
                                    <p:set>
                                      <p:cBhvr>
                                        <p:cTn id="2048" dur="1" fill="hold">
                                          <p:stCondLst>
                                            <p:cond delay="0"/>
                                          </p:stCondLst>
                                        </p:cTn>
                                        <p:tgtEl>
                                          <p:spTgt spid="2477"/>
                                        </p:tgtEl>
                                        <p:attrNameLst>
                                          <p:attrName>style.visibility</p:attrName>
                                        </p:attrNameLst>
                                      </p:cBhvr>
                                      <p:to>
                                        <p:strVal val="visible"/>
                                      </p:to>
                                    </p:set>
                                    <p:anim calcmode="lin" valueType="num">
                                      <p:cBhvr>
                                        <p:cTn id="2049" dur="750" fill="hold"/>
                                        <p:tgtEl>
                                          <p:spTgt spid="2477"/>
                                        </p:tgtEl>
                                        <p:attrNameLst>
                                          <p:attrName>ppt_w</p:attrName>
                                        </p:attrNameLst>
                                      </p:cBhvr>
                                      <p:tavLst>
                                        <p:tav tm="0">
                                          <p:val>
                                            <p:fltVal val="0"/>
                                          </p:val>
                                        </p:tav>
                                        <p:tav tm="100000">
                                          <p:val>
                                            <p:strVal val="#ppt_w"/>
                                          </p:val>
                                        </p:tav>
                                      </p:tavLst>
                                    </p:anim>
                                    <p:anim calcmode="lin" valueType="num">
                                      <p:cBhvr>
                                        <p:cTn id="2050" dur="750" fill="hold"/>
                                        <p:tgtEl>
                                          <p:spTgt spid="2477"/>
                                        </p:tgtEl>
                                        <p:attrNameLst>
                                          <p:attrName>ppt_h</p:attrName>
                                        </p:attrNameLst>
                                      </p:cBhvr>
                                      <p:tavLst>
                                        <p:tav tm="0">
                                          <p:val>
                                            <p:fltVal val="0"/>
                                          </p:val>
                                        </p:tav>
                                        <p:tav tm="100000">
                                          <p:val>
                                            <p:strVal val="#ppt_h"/>
                                          </p:val>
                                        </p:tav>
                                      </p:tavLst>
                                    </p:anim>
                                    <p:anim calcmode="lin" valueType="num">
                                      <p:cBhvr>
                                        <p:cTn id="2051" dur="750" fill="hold"/>
                                        <p:tgtEl>
                                          <p:spTgt spid="2477"/>
                                        </p:tgtEl>
                                        <p:attrNameLst>
                                          <p:attrName>style.rotation</p:attrName>
                                        </p:attrNameLst>
                                      </p:cBhvr>
                                      <p:tavLst>
                                        <p:tav tm="0">
                                          <p:val>
                                            <p:fltVal val="90"/>
                                          </p:val>
                                        </p:tav>
                                        <p:tav tm="100000">
                                          <p:val>
                                            <p:fltVal val="0"/>
                                          </p:val>
                                        </p:tav>
                                      </p:tavLst>
                                    </p:anim>
                                    <p:animEffect transition="in" filter="fade">
                                      <p:cBhvr>
                                        <p:cTn id="2052" dur="750"/>
                                        <p:tgtEl>
                                          <p:spTgt spid="2477"/>
                                        </p:tgtEl>
                                      </p:cBhvr>
                                    </p:animEffect>
                                  </p:childTnLst>
                                </p:cTn>
                              </p:par>
                              <p:par>
                                <p:cTn id="2053" presetID="31" presetClass="entr" presetSubtype="0" fill="hold" nodeType="withEffect">
                                  <p:stCondLst>
                                    <p:cond delay="500"/>
                                  </p:stCondLst>
                                  <p:childTnLst>
                                    <p:set>
                                      <p:cBhvr>
                                        <p:cTn id="2054" dur="1" fill="hold">
                                          <p:stCondLst>
                                            <p:cond delay="0"/>
                                          </p:stCondLst>
                                        </p:cTn>
                                        <p:tgtEl>
                                          <p:spTgt spid="2478"/>
                                        </p:tgtEl>
                                        <p:attrNameLst>
                                          <p:attrName>style.visibility</p:attrName>
                                        </p:attrNameLst>
                                      </p:cBhvr>
                                      <p:to>
                                        <p:strVal val="visible"/>
                                      </p:to>
                                    </p:set>
                                    <p:anim calcmode="lin" valueType="num">
                                      <p:cBhvr>
                                        <p:cTn id="2055" dur="750" fill="hold"/>
                                        <p:tgtEl>
                                          <p:spTgt spid="2478"/>
                                        </p:tgtEl>
                                        <p:attrNameLst>
                                          <p:attrName>ppt_w</p:attrName>
                                        </p:attrNameLst>
                                      </p:cBhvr>
                                      <p:tavLst>
                                        <p:tav tm="0">
                                          <p:val>
                                            <p:fltVal val="0"/>
                                          </p:val>
                                        </p:tav>
                                        <p:tav tm="100000">
                                          <p:val>
                                            <p:strVal val="#ppt_w"/>
                                          </p:val>
                                        </p:tav>
                                      </p:tavLst>
                                    </p:anim>
                                    <p:anim calcmode="lin" valueType="num">
                                      <p:cBhvr>
                                        <p:cTn id="2056" dur="750" fill="hold"/>
                                        <p:tgtEl>
                                          <p:spTgt spid="2478"/>
                                        </p:tgtEl>
                                        <p:attrNameLst>
                                          <p:attrName>ppt_h</p:attrName>
                                        </p:attrNameLst>
                                      </p:cBhvr>
                                      <p:tavLst>
                                        <p:tav tm="0">
                                          <p:val>
                                            <p:fltVal val="0"/>
                                          </p:val>
                                        </p:tav>
                                        <p:tav tm="100000">
                                          <p:val>
                                            <p:strVal val="#ppt_h"/>
                                          </p:val>
                                        </p:tav>
                                      </p:tavLst>
                                    </p:anim>
                                    <p:anim calcmode="lin" valueType="num">
                                      <p:cBhvr>
                                        <p:cTn id="2057" dur="750" fill="hold"/>
                                        <p:tgtEl>
                                          <p:spTgt spid="2478"/>
                                        </p:tgtEl>
                                        <p:attrNameLst>
                                          <p:attrName>style.rotation</p:attrName>
                                        </p:attrNameLst>
                                      </p:cBhvr>
                                      <p:tavLst>
                                        <p:tav tm="0">
                                          <p:val>
                                            <p:fltVal val="90"/>
                                          </p:val>
                                        </p:tav>
                                        <p:tav tm="100000">
                                          <p:val>
                                            <p:fltVal val="0"/>
                                          </p:val>
                                        </p:tav>
                                      </p:tavLst>
                                    </p:anim>
                                    <p:animEffect transition="in" filter="fade">
                                      <p:cBhvr>
                                        <p:cTn id="2058" dur="750"/>
                                        <p:tgtEl>
                                          <p:spTgt spid="2478"/>
                                        </p:tgtEl>
                                      </p:cBhvr>
                                    </p:animEffect>
                                  </p:childTnLst>
                                </p:cTn>
                              </p:par>
                              <p:par>
                                <p:cTn id="2059" presetID="31" presetClass="entr" presetSubtype="0" fill="hold" nodeType="withEffect">
                                  <p:stCondLst>
                                    <p:cond delay="500"/>
                                  </p:stCondLst>
                                  <p:childTnLst>
                                    <p:set>
                                      <p:cBhvr>
                                        <p:cTn id="2060" dur="1" fill="hold">
                                          <p:stCondLst>
                                            <p:cond delay="0"/>
                                          </p:stCondLst>
                                        </p:cTn>
                                        <p:tgtEl>
                                          <p:spTgt spid="2443"/>
                                        </p:tgtEl>
                                        <p:attrNameLst>
                                          <p:attrName>style.visibility</p:attrName>
                                        </p:attrNameLst>
                                      </p:cBhvr>
                                      <p:to>
                                        <p:strVal val="visible"/>
                                      </p:to>
                                    </p:set>
                                    <p:anim calcmode="lin" valueType="num">
                                      <p:cBhvr>
                                        <p:cTn id="2061" dur="750" fill="hold"/>
                                        <p:tgtEl>
                                          <p:spTgt spid="2443"/>
                                        </p:tgtEl>
                                        <p:attrNameLst>
                                          <p:attrName>ppt_w</p:attrName>
                                        </p:attrNameLst>
                                      </p:cBhvr>
                                      <p:tavLst>
                                        <p:tav tm="0">
                                          <p:val>
                                            <p:fltVal val="0"/>
                                          </p:val>
                                        </p:tav>
                                        <p:tav tm="100000">
                                          <p:val>
                                            <p:strVal val="#ppt_w"/>
                                          </p:val>
                                        </p:tav>
                                      </p:tavLst>
                                    </p:anim>
                                    <p:anim calcmode="lin" valueType="num">
                                      <p:cBhvr>
                                        <p:cTn id="2062" dur="750" fill="hold"/>
                                        <p:tgtEl>
                                          <p:spTgt spid="2443"/>
                                        </p:tgtEl>
                                        <p:attrNameLst>
                                          <p:attrName>ppt_h</p:attrName>
                                        </p:attrNameLst>
                                      </p:cBhvr>
                                      <p:tavLst>
                                        <p:tav tm="0">
                                          <p:val>
                                            <p:fltVal val="0"/>
                                          </p:val>
                                        </p:tav>
                                        <p:tav tm="100000">
                                          <p:val>
                                            <p:strVal val="#ppt_h"/>
                                          </p:val>
                                        </p:tav>
                                      </p:tavLst>
                                    </p:anim>
                                    <p:anim calcmode="lin" valueType="num">
                                      <p:cBhvr>
                                        <p:cTn id="2063" dur="750" fill="hold"/>
                                        <p:tgtEl>
                                          <p:spTgt spid="2443"/>
                                        </p:tgtEl>
                                        <p:attrNameLst>
                                          <p:attrName>style.rotation</p:attrName>
                                        </p:attrNameLst>
                                      </p:cBhvr>
                                      <p:tavLst>
                                        <p:tav tm="0">
                                          <p:val>
                                            <p:fltVal val="90"/>
                                          </p:val>
                                        </p:tav>
                                        <p:tav tm="100000">
                                          <p:val>
                                            <p:fltVal val="0"/>
                                          </p:val>
                                        </p:tav>
                                      </p:tavLst>
                                    </p:anim>
                                    <p:animEffect transition="in" filter="fade">
                                      <p:cBhvr>
                                        <p:cTn id="2064" dur="750"/>
                                        <p:tgtEl>
                                          <p:spTgt spid="2443"/>
                                        </p:tgtEl>
                                      </p:cBhvr>
                                    </p:animEffect>
                                  </p:childTnLst>
                                </p:cTn>
                              </p:par>
                              <p:par>
                                <p:cTn id="2065" presetID="31" presetClass="entr" presetSubtype="0" fill="hold" nodeType="withEffect">
                                  <p:stCondLst>
                                    <p:cond delay="500"/>
                                  </p:stCondLst>
                                  <p:childTnLst>
                                    <p:set>
                                      <p:cBhvr>
                                        <p:cTn id="2066" dur="1" fill="hold">
                                          <p:stCondLst>
                                            <p:cond delay="0"/>
                                          </p:stCondLst>
                                        </p:cTn>
                                        <p:tgtEl>
                                          <p:spTgt spid="2444"/>
                                        </p:tgtEl>
                                        <p:attrNameLst>
                                          <p:attrName>style.visibility</p:attrName>
                                        </p:attrNameLst>
                                      </p:cBhvr>
                                      <p:to>
                                        <p:strVal val="visible"/>
                                      </p:to>
                                    </p:set>
                                    <p:anim calcmode="lin" valueType="num">
                                      <p:cBhvr>
                                        <p:cTn id="2067" dur="750" fill="hold"/>
                                        <p:tgtEl>
                                          <p:spTgt spid="2444"/>
                                        </p:tgtEl>
                                        <p:attrNameLst>
                                          <p:attrName>ppt_w</p:attrName>
                                        </p:attrNameLst>
                                      </p:cBhvr>
                                      <p:tavLst>
                                        <p:tav tm="0">
                                          <p:val>
                                            <p:fltVal val="0"/>
                                          </p:val>
                                        </p:tav>
                                        <p:tav tm="100000">
                                          <p:val>
                                            <p:strVal val="#ppt_w"/>
                                          </p:val>
                                        </p:tav>
                                      </p:tavLst>
                                    </p:anim>
                                    <p:anim calcmode="lin" valueType="num">
                                      <p:cBhvr>
                                        <p:cTn id="2068" dur="750" fill="hold"/>
                                        <p:tgtEl>
                                          <p:spTgt spid="2444"/>
                                        </p:tgtEl>
                                        <p:attrNameLst>
                                          <p:attrName>ppt_h</p:attrName>
                                        </p:attrNameLst>
                                      </p:cBhvr>
                                      <p:tavLst>
                                        <p:tav tm="0">
                                          <p:val>
                                            <p:fltVal val="0"/>
                                          </p:val>
                                        </p:tav>
                                        <p:tav tm="100000">
                                          <p:val>
                                            <p:strVal val="#ppt_h"/>
                                          </p:val>
                                        </p:tav>
                                      </p:tavLst>
                                    </p:anim>
                                    <p:anim calcmode="lin" valueType="num">
                                      <p:cBhvr>
                                        <p:cTn id="2069" dur="750" fill="hold"/>
                                        <p:tgtEl>
                                          <p:spTgt spid="2444"/>
                                        </p:tgtEl>
                                        <p:attrNameLst>
                                          <p:attrName>style.rotation</p:attrName>
                                        </p:attrNameLst>
                                      </p:cBhvr>
                                      <p:tavLst>
                                        <p:tav tm="0">
                                          <p:val>
                                            <p:fltVal val="90"/>
                                          </p:val>
                                        </p:tav>
                                        <p:tav tm="100000">
                                          <p:val>
                                            <p:fltVal val="0"/>
                                          </p:val>
                                        </p:tav>
                                      </p:tavLst>
                                    </p:anim>
                                    <p:animEffect transition="in" filter="fade">
                                      <p:cBhvr>
                                        <p:cTn id="2070" dur="750"/>
                                        <p:tgtEl>
                                          <p:spTgt spid="2444"/>
                                        </p:tgtEl>
                                      </p:cBhvr>
                                    </p:animEffect>
                                  </p:childTnLst>
                                </p:cTn>
                              </p:par>
                              <p:par>
                                <p:cTn id="2071" presetID="31" presetClass="entr" presetSubtype="0" fill="hold" nodeType="withEffect">
                                  <p:stCondLst>
                                    <p:cond delay="500"/>
                                  </p:stCondLst>
                                  <p:childTnLst>
                                    <p:set>
                                      <p:cBhvr>
                                        <p:cTn id="2072" dur="1" fill="hold">
                                          <p:stCondLst>
                                            <p:cond delay="0"/>
                                          </p:stCondLst>
                                        </p:cTn>
                                        <p:tgtEl>
                                          <p:spTgt spid="2445"/>
                                        </p:tgtEl>
                                        <p:attrNameLst>
                                          <p:attrName>style.visibility</p:attrName>
                                        </p:attrNameLst>
                                      </p:cBhvr>
                                      <p:to>
                                        <p:strVal val="visible"/>
                                      </p:to>
                                    </p:set>
                                    <p:anim calcmode="lin" valueType="num">
                                      <p:cBhvr>
                                        <p:cTn id="2073" dur="750" fill="hold"/>
                                        <p:tgtEl>
                                          <p:spTgt spid="2445"/>
                                        </p:tgtEl>
                                        <p:attrNameLst>
                                          <p:attrName>ppt_w</p:attrName>
                                        </p:attrNameLst>
                                      </p:cBhvr>
                                      <p:tavLst>
                                        <p:tav tm="0">
                                          <p:val>
                                            <p:fltVal val="0"/>
                                          </p:val>
                                        </p:tav>
                                        <p:tav tm="100000">
                                          <p:val>
                                            <p:strVal val="#ppt_w"/>
                                          </p:val>
                                        </p:tav>
                                      </p:tavLst>
                                    </p:anim>
                                    <p:anim calcmode="lin" valueType="num">
                                      <p:cBhvr>
                                        <p:cTn id="2074" dur="750" fill="hold"/>
                                        <p:tgtEl>
                                          <p:spTgt spid="2445"/>
                                        </p:tgtEl>
                                        <p:attrNameLst>
                                          <p:attrName>ppt_h</p:attrName>
                                        </p:attrNameLst>
                                      </p:cBhvr>
                                      <p:tavLst>
                                        <p:tav tm="0">
                                          <p:val>
                                            <p:fltVal val="0"/>
                                          </p:val>
                                        </p:tav>
                                        <p:tav tm="100000">
                                          <p:val>
                                            <p:strVal val="#ppt_h"/>
                                          </p:val>
                                        </p:tav>
                                      </p:tavLst>
                                    </p:anim>
                                    <p:anim calcmode="lin" valueType="num">
                                      <p:cBhvr>
                                        <p:cTn id="2075" dur="750" fill="hold"/>
                                        <p:tgtEl>
                                          <p:spTgt spid="2445"/>
                                        </p:tgtEl>
                                        <p:attrNameLst>
                                          <p:attrName>style.rotation</p:attrName>
                                        </p:attrNameLst>
                                      </p:cBhvr>
                                      <p:tavLst>
                                        <p:tav tm="0">
                                          <p:val>
                                            <p:fltVal val="90"/>
                                          </p:val>
                                        </p:tav>
                                        <p:tav tm="100000">
                                          <p:val>
                                            <p:fltVal val="0"/>
                                          </p:val>
                                        </p:tav>
                                      </p:tavLst>
                                    </p:anim>
                                    <p:animEffect transition="in" filter="fade">
                                      <p:cBhvr>
                                        <p:cTn id="2076" dur="750"/>
                                        <p:tgtEl>
                                          <p:spTgt spid="2445"/>
                                        </p:tgtEl>
                                      </p:cBhvr>
                                    </p:animEffect>
                                  </p:childTnLst>
                                </p:cTn>
                              </p:par>
                              <p:par>
                                <p:cTn id="2077" presetID="31" presetClass="entr" presetSubtype="0" fill="hold" nodeType="withEffect">
                                  <p:stCondLst>
                                    <p:cond delay="500"/>
                                  </p:stCondLst>
                                  <p:childTnLst>
                                    <p:set>
                                      <p:cBhvr>
                                        <p:cTn id="2078" dur="1" fill="hold">
                                          <p:stCondLst>
                                            <p:cond delay="0"/>
                                          </p:stCondLst>
                                        </p:cTn>
                                        <p:tgtEl>
                                          <p:spTgt spid="2446"/>
                                        </p:tgtEl>
                                        <p:attrNameLst>
                                          <p:attrName>style.visibility</p:attrName>
                                        </p:attrNameLst>
                                      </p:cBhvr>
                                      <p:to>
                                        <p:strVal val="visible"/>
                                      </p:to>
                                    </p:set>
                                    <p:anim calcmode="lin" valueType="num">
                                      <p:cBhvr>
                                        <p:cTn id="2079" dur="750" fill="hold"/>
                                        <p:tgtEl>
                                          <p:spTgt spid="2446"/>
                                        </p:tgtEl>
                                        <p:attrNameLst>
                                          <p:attrName>ppt_w</p:attrName>
                                        </p:attrNameLst>
                                      </p:cBhvr>
                                      <p:tavLst>
                                        <p:tav tm="0">
                                          <p:val>
                                            <p:fltVal val="0"/>
                                          </p:val>
                                        </p:tav>
                                        <p:tav tm="100000">
                                          <p:val>
                                            <p:strVal val="#ppt_w"/>
                                          </p:val>
                                        </p:tav>
                                      </p:tavLst>
                                    </p:anim>
                                    <p:anim calcmode="lin" valueType="num">
                                      <p:cBhvr>
                                        <p:cTn id="2080" dur="750" fill="hold"/>
                                        <p:tgtEl>
                                          <p:spTgt spid="2446"/>
                                        </p:tgtEl>
                                        <p:attrNameLst>
                                          <p:attrName>ppt_h</p:attrName>
                                        </p:attrNameLst>
                                      </p:cBhvr>
                                      <p:tavLst>
                                        <p:tav tm="0">
                                          <p:val>
                                            <p:fltVal val="0"/>
                                          </p:val>
                                        </p:tav>
                                        <p:tav tm="100000">
                                          <p:val>
                                            <p:strVal val="#ppt_h"/>
                                          </p:val>
                                        </p:tav>
                                      </p:tavLst>
                                    </p:anim>
                                    <p:anim calcmode="lin" valueType="num">
                                      <p:cBhvr>
                                        <p:cTn id="2081" dur="750" fill="hold"/>
                                        <p:tgtEl>
                                          <p:spTgt spid="2446"/>
                                        </p:tgtEl>
                                        <p:attrNameLst>
                                          <p:attrName>style.rotation</p:attrName>
                                        </p:attrNameLst>
                                      </p:cBhvr>
                                      <p:tavLst>
                                        <p:tav tm="0">
                                          <p:val>
                                            <p:fltVal val="90"/>
                                          </p:val>
                                        </p:tav>
                                        <p:tav tm="100000">
                                          <p:val>
                                            <p:fltVal val="0"/>
                                          </p:val>
                                        </p:tav>
                                      </p:tavLst>
                                    </p:anim>
                                    <p:animEffect transition="in" filter="fade">
                                      <p:cBhvr>
                                        <p:cTn id="2082" dur="750"/>
                                        <p:tgtEl>
                                          <p:spTgt spid="2446"/>
                                        </p:tgtEl>
                                      </p:cBhvr>
                                    </p:animEffect>
                                  </p:childTnLst>
                                </p:cTn>
                              </p:par>
                              <p:par>
                                <p:cTn id="2083" presetID="31" presetClass="entr" presetSubtype="0" fill="hold" nodeType="withEffect">
                                  <p:stCondLst>
                                    <p:cond delay="500"/>
                                  </p:stCondLst>
                                  <p:childTnLst>
                                    <p:set>
                                      <p:cBhvr>
                                        <p:cTn id="2084" dur="1" fill="hold">
                                          <p:stCondLst>
                                            <p:cond delay="0"/>
                                          </p:stCondLst>
                                        </p:cTn>
                                        <p:tgtEl>
                                          <p:spTgt spid="2447"/>
                                        </p:tgtEl>
                                        <p:attrNameLst>
                                          <p:attrName>style.visibility</p:attrName>
                                        </p:attrNameLst>
                                      </p:cBhvr>
                                      <p:to>
                                        <p:strVal val="visible"/>
                                      </p:to>
                                    </p:set>
                                    <p:anim calcmode="lin" valueType="num">
                                      <p:cBhvr>
                                        <p:cTn id="2085" dur="750" fill="hold"/>
                                        <p:tgtEl>
                                          <p:spTgt spid="2447"/>
                                        </p:tgtEl>
                                        <p:attrNameLst>
                                          <p:attrName>ppt_w</p:attrName>
                                        </p:attrNameLst>
                                      </p:cBhvr>
                                      <p:tavLst>
                                        <p:tav tm="0">
                                          <p:val>
                                            <p:fltVal val="0"/>
                                          </p:val>
                                        </p:tav>
                                        <p:tav tm="100000">
                                          <p:val>
                                            <p:strVal val="#ppt_w"/>
                                          </p:val>
                                        </p:tav>
                                      </p:tavLst>
                                    </p:anim>
                                    <p:anim calcmode="lin" valueType="num">
                                      <p:cBhvr>
                                        <p:cTn id="2086" dur="750" fill="hold"/>
                                        <p:tgtEl>
                                          <p:spTgt spid="2447"/>
                                        </p:tgtEl>
                                        <p:attrNameLst>
                                          <p:attrName>ppt_h</p:attrName>
                                        </p:attrNameLst>
                                      </p:cBhvr>
                                      <p:tavLst>
                                        <p:tav tm="0">
                                          <p:val>
                                            <p:fltVal val="0"/>
                                          </p:val>
                                        </p:tav>
                                        <p:tav tm="100000">
                                          <p:val>
                                            <p:strVal val="#ppt_h"/>
                                          </p:val>
                                        </p:tav>
                                      </p:tavLst>
                                    </p:anim>
                                    <p:anim calcmode="lin" valueType="num">
                                      <p:cBhvr>
                                        <p:cTn id="2087" dur="750" fill="hold"/>
                                        <p:tgtEl>
                                          <p:spTgt spid="2447"/>
                                        </p:tgtEl>
                                        <p:attrNameLst>
                                          <p:attrName>style.rotation</p:attrName>
                                        </p:attrNameLst>
                                      </p:cBhvr>
                                      <p:tavLst>
                                        <p:tav tm="0">
                                          <p:val>
                                            <p:fltVal val="90"/>
                                          </p:val>
                                        </p:tav>
                                        <p:tav tm="100000">
                                          <p:val>
                                            <p:fltVal val="0"/>
                                          </p:val>
                                        </p:tav>
                                      </p:tavLst>
                                    </p:anim>
                                    <p:animEffect transition="in" filter="fade">
                                      <p:cBhvr>
                                        <p:cTn id="2088" dur="750"/>
                                        <p:tgtEl>
                                          <p:spTgt spid="2447"/>
                                        </p:tgtEl>
                                      </p:cBhvr>
                                    </p:animEffect>
                                  </p:childTnLst>
                                </p:cTn>
                              </p:par>
                              <p:par>
                                <p:cTn id="2089" presetID="31" presetClass="entr" presetSubtype="0" fill="hold" nodeType="withEffect">
                                  <p:stCondLst>
                                    <p:cond delay="500"/>
                                  </p:stCondLst>
                                  <p:childTnLst>
                                    <p:set>
                                      <p:cBhvr>
                                        <p:cTn id="2090" dur="1" fill="hold">
                                          <p:stCondLst>
                                            <p:cond delay="0"/>
                                          </p:stCondLst>
                                        </p:cTn>
                                        <p:tgtEl>
                                          <p:spTgt spid="2448"/>
                                        </p:tgtEl>
                                        <p:attrNameLst>
                                          <p:attrName>style.visibility</p:attrName>
                                        </p:attrNameLst>
                                      </p:cBhvr>
                                      <p:to>
                                        <p:strVal val="visible"/>
                                      </p:to>
                                    </p:set>
                                    <p:anim calcmode="lin" valueType="num">
                                      <p:cBhvr>
                                        <p:cTn id="2091" dur="750" fill="hold"/>
                                        <p:tgtEl>
                                          <p:spTgt spid="2448"/>
                                        </p:tgtEl>
                                        <p:attrNameLst>
                                          <p:attrName>ppt_w</p:attrName>
                                        </p:attrNameLst>
                                      </p:cBhvr>
                                      <p:tavLst>
                                        <p:tav tm="0">
                                          <p:val>
                                            <p:fltVal val="0"/>
                                          </p:val>
                                        </p:tav>
                                        <p:tav tm="100000">
                                          <p:val>
                                            <p:strVal val="#ppt_w"/>
                                          </p:val>
                                        </p:tav>
                                      </p:tavLst>
                                    </p:anim>
                                    <p:anim calcmode="lin" valueType="num">
                                      <p:cBhvr>
                                        <p:cTn id="2092" dur="750" fill="hold"/>
                                        <p:tgtEl>
                                          <p:spTgt spid="2448"/>
                                        </p:tgtEl>
                                        <p:attrNameLst>
                                          <p:attrName>ppt_h</p:attrName>
                                        </p:attrNameLst>
                                      </p:cBhvr>
                                      <p:tavLst>
                                        <p:tav tm="0">
                                          <p:val>
                                            <p:fltVal val="0"/>
                                          </p:val>
                                        </p:tav>
                                        <p:tav tm="100000">
                                          <p:val>
                                            <p:strVal val="#ppt_h"/>
                                          </p:val>
                                        </p:tav>
                                      </p:tavLst>
                                    </p:anim>
                                    <p:anim calcmode="lin" valueType="num">
                                      <p:cBhvr>
                                        <p:cTn id="2093" dur="750" fill="hold"/>
                                        <p:tgtEl>
                                          <p:spTgt spid="2448"/>
                                        </p:tgtEl>
                                        <p:attrNameLst>
                                          <p:attrName>style.rotation</p:attrName>
                                        </p:attrNameLst>
                                      </p:cBhvr>
                                      <p:tavLst>
                                        <p:tav tm="0">
                                          <p:val>
                                            <p:fltVal val="90"/>
                                          </p:val>
                                        </p:tav>
                                        <p:tav tm="100000">
                                          <p:val>
                                            <p:fltVal val="0"/>
                                          </p:val>
                                        </p:tav>
                                      </p:tavLst>
                                    </p:anim>
                                    <p:animEffect transition="in" filter="fade">
                                      <p:cBhvr>
                                        <p:cTn id="2094" dur="750"/>
                                        <p:tgtEl>
                                          <p:spTgt spid="2448"/>
                                        </p:tgtEl>
                                      </p:cBhvr>
                                    </p:animEffect>
                                  </p:childTnLst>
                                </p:cTn>
                              </p:par>
                              <p:par>
                                <p:cTn id="2095" presetID="31" presetClass="entr" presetSubtype="0" fill="hold" nodeType="withEffect">
                                  <p:stCondLst>
                                    <p:cond delay="500"/>
                                  </p:stCondLst>
                                  <p:childTnLst>
                                    <p:set>
                                      <p:cBhvr>
                                        <p:cTn id="2096" dur="1" fill="hold">
                                          <p:stCondLst>
                                            <p:cond delay="0"/>
                                          </p:stCondLst>
                                        </p:cTn>
                                        <p:tgtEl>
                                          <p:spTgt spid="2449"/>
                                        </p:tgtEl>
                                        <p:attrNameLst>
                                          <p:attrName>style.visibility</p:attrName>
                                        </p:attrNameLst>
                                      </p:cBhvr>
                                      <p:to>
                                        <p:strVal val="visible"/>
                                      </p:to>
                                    </p:set>
                                    <p:anim calcmode="lin" valueType="num">
                                      <p:cBhvr>
                                        <p:cTn id="2097" dur="750" fill="hold"/>
                                        <p:tgtEl>
                                          <p:spTgt spid="2449"/>
                                        </p:tgtEl>
                                        <p:attrNameLst>
                                          <p:attrName>ppt_w</p:attrName>
                                        </p:attrNameLst>
                                      </p:cBhvr>
                                      <p:tavLst>
                                        <p:tav tm="0">
                                          <p:val>
                                            <p:fltVal val="0"/>
                                          </p:val>
                                        </p:tav>
                                        <p:tav tm="100000">
                                          <p:val>
                                            <p:strVal val="#ppt_w"/>
                                          </p:val>
                                        </p:tav>
                                      </p:tavLst>
                                    </p:anim>
                                    <p:anim calcmode="lin" valueType="num">
                                      <p:cBhvr>
                                        <p:cTn id="2098" dur="750" fill="hold"/>
                                        <p:tgtEl>
                                          <p:spTgt spid="2449"/>
                                        </p:tgtEl>
                                        <p:attrNameLst>
                                          <p:attrName>ppt_h</p:attrName>
                                        </p:attrNameLst>
                                      </p:cBhvr>
                                      <p:tavLst>
                                        <p:tav tm="0">
                                          <p:val>
                                            <p:fltVal val="0"/>
                                          </p:val>
                                        </p:tav>
                                        <p:tav tm="100000">
                                          <p:val>
                                            <p:strVal val="#ppt_h"/>
                                          </p:val>
                                        </p:tav>
                                      </p:tavLst>
                                    </p:anim>
                                    <p:anim calcmode="lin" valueType="num">
                                      <p:cBhvr>
                                        <p:cTn id="2099" dur="750" fill="hold"/>
                                        <p:tgtEl>
                                          <p:spTgt spid="2449"/>
                                        </p:tgtEl>
                                        <p:attrNameLst>
                                          <p:attrName>style.rotation</p:attrName>
                                        </p:attrNameLst>
                                      </p:cBhvr>
                                      <p:tavLst>
                                        <p:tav tm="0">
                                          <p:val>
                                            <p:fltVal val="90"/>
                                          </p:val>
                                        </p:tav>
                                        <p:tav tm="100000">
                                          <p:val>
                                            <p:fltVal val="0"/>
                                          </p:val>
                                        </p:tav>
                                      </p:tavLst>
                                    </p:anim>
                                    <p:animEffect transition="in" filter="fade">
                                      <p:cBhvr>
                                        <p:cTn id="2100" dur="750"/>
                                        <p:tgtEl>
                                          <p:spTgt spid="2449"/>
                                        </p:tgtEl>
                                      </p:cBhvr>
                                    </p:animEffect>
                                  </p:childTnLst>
                                </p:cTn>
                              </p:par>
                              <p:par>
                                <p:cTn id="2101" presetID="31" presetClass="entr" presetSubtype="0" fill="hold" nodeType="withEffect">
                                  <p:stCondLst>
                                    <p:cond delay="500"/>
                                  </p:stCondLst>
                                  <p:childTnLst>
                                    <p:set>
                                      <p:cBhvr>
                                        <p:cTn id="2102" dur="1" fill="hold">
                                          <p:stCondLst>
                                            <p:cond delay="0"/>
                                          </p:stCondLst>
                                        </p:cTn>
                                        <p:tgtEl>
                                          <p:spTgt spid="2450"/>
                                        </p:tgtEl>
                                        <p:attrNameLst>
                                          <p:attrName>style.visibility</p:attrName>
                                        </p:attrNameLst>
                                      </p:cBhvr>
                                      <p:to>
                                        <p:strVal val="visible"/>
                                      </p:to>
                                    </p:set>
                                    <p:anim calcmode="lin" valueType="num">
                                      <p:cBhvr>
                                        <p:cTn id="2103" dur="750" fill="hold"/>
                                        <p:tgtEl>
                                          <p:spTgt spid="2450"/>
                                        </p:tgtEl>
                                        <p:attrNameLst>
                                          <p:attrName>ppt_w</p:attrName>
                                        </p:attrNameLst>
                                      </p:cBhvr>
                                      <p:tavLst>
                                        <p:tav tm="0">
                                          <p:val>
                                            <p:fltVal val="0"/>
                                          </p:val>
                                        </p:tav>
                                        <p:tav tm="100000">
                                          <p:val>
                                            <p:strVal val="#ppt_w"/>
                                          </p:val>
                                        </p:tav>
                                      </p:tavLst>
                                    </p:anim>
                                    <p:anim calcmode="lin" valueType="num">
                                      <p:cBhvr>
                                        <p:cTn id="2104" dur="750" fill="hold"/>
                                        <p:tgtEl>
                                          <p:spTgt spid="2450"/>
                                        </p:tgtEl>
                                        <p:attrNameLst>
                                          <p:attrName>ppt_h</p:attrName>
                                        </p:attrNameLst>
                                      </p:cBhvr>
                                      <p:tavLst>
                                        <p:tav tm="0">
                                          <p:val>
                                            <p:fltVal val="0"/>
                                          </p:val>
                                        </p:tav>
                                        <p:tav tm="100000">
                                          <p:val>
                                            <p:strVal val="#ppt_h"/>
                                          </p:val>
                                        </p:tav>
                                      </p:tavLst>
                                    </p:anim>
                                    <p:anim calcmode="lin" valueType="num">
                                      <p:cBhvr>
                                        <p:cTn id="2105" dur="750" fill="hold"/>
                                        <p:tgtEl>
                                          <p:spTgt spid="2450"/>
                                        </p:tgtEl>
                                        <p:attrNameLst>
                                          <p:attrName>style.rotation</p:attrName>
                                        </p:attrNameLst>
                                      </p:cBhvr>
                                      <p:tavLst>
                                        <p:tav tm="0">
                                          <p:val>
                                            <p:fltVal val="90"/>
                                          </p:val>
                                        </p:tav>
                                        <p:tav tm="100000">
                                          <p:val>
                                            <p:fltVal val="0"/>
                                          </p:val>
                                        </p:tav>
                                      </p:tavLst>
                                    </p:anim>
                                    <p:animEffect transition="in" filter="fade">
                                      <p:cBhvr>
                                        <p:cTn id="2106" dur="750"/>
                                        <p:tgtEl>
                                          <p:spTgt spid="2450"/>
                                        </p:tgtEl>
                                      </p:cBhvr>
                                    </p:animEffect>
                                  </p:childTnLst>
                                </p:cTn>
                              </p:par>
                              <p:par>
                                <p:cTn id="2107" presetID="31" presetClass="entr" presetSubtype="0" fill="hold" nodeType="withEffect">
                                  <p:stCondLst>
                                    <p:cond delay="500"/>
                                  </p:stCondLst>
                                  <p:childTnLst>
                                    <p:set>
                                      <p:cBhvr>
                                        <p:cTn id="2108" dur="1" fill="hold">
                                          <p:stCondLst>
                                            <p:cond delay="0"/>
                                          </p:stCondLst>
                                        </p:cTn>
                                        <p:tgtEl>
                                          <p:spTgt spid="2451"/>
                                        </p:tgtEl>
                                        <p:attrNameLst>
                                          <p:attrName>style.visibility</p:attrName>
                                        </p:attrNameLst>
                                      </p:cBhvr>
                                      <p:to>
                                        <p:strVal val="visible"/>
                                      </p:to>
                                    </p:set>
                                    <p:anim calcmode="lin" valueType="num">
                                      <p:cBhvr>
                                        <p:cTn id="2109" dur="750" fill="hold"/>
                                        <p:tgtEl>
                                          <p:spTgt spid="2451"/>
                                        </p:tgtEl>
                                        <p:attrNameLst>
                                          <p:attrName>ppt_w</p:attrName>
                                        </p:attrNameLst>
                                      </p:cBhvr>
                                      <p:tavLst>
                                        <p:tav tm="0">
                                          <p:val>
                                            <p:fltVal val="0"/>
                                          </p:val>
                                        </p:tav>
                                        <p:tav tm="100000">
                                          <p:val>
                                            <p:strVal val="#ppt_w"/>
                                          </p:val>
                                        </p:tav>
                                      </p:tavLst>
                                    </p:anim>
                                    <p:anim calcmode="lin" valueType="num">
                                      <p:cBhvr>
                                        <p:cTn id="2110" dur="750" fill="hold"/>
                                        <p:tgtEl>
                                          <p:spTgt spid="2451"/>
                                        </p:tgtEl>
                                        <p:attrNameLst>
                                          <p:attrName>ppt_h</p:attrName>
                                        </p:attrNameLst>
                                      </p:cBhvr>
                                      <p:tavLst>
                                        <p:tav tm="0">
                                          <p:val>
                                            <p:fltVal val="0"/>
                                          </p:val>
                                        </p:tav>
                                        <p:tav tm="100000">
                                          <p:val>
                                            <p:strVal val="#ppt_h"/>
                                          </p:val>
                                        </p:tav>
                                      </p:tavLst>
                                    </p:anim>
                                    <p:anim calcmode="lin" valueType="num">
                                      <p:cBhvr>
                                        <p:cTn id="2111" dur="750" fill="hold"/>
                                        <p:tgtEl>
                                          <p:spTgt spid="2451"/>
                                        </p:tgtEl>
                                        <p:attrNameLst>
                                          <p:attrName>style.rotation</p:attrName>
                                        </p:attrNameLst>
                                      </p:cBhvr>
                                      <p:tavLst>
                                        <p:tav tm="0">
                                          <p:val>
                                            <p:fltVal val="90"/>
                                          </p:val>
                                        </p:tav>
                                        <p:tav tm="100000">
                                          <p:val>
                                            <p:fltVal val="0"/>
                                          </p:val>
                                        </p:tav>
                                      </p:tavLst>
                                    </p:anim>
                                    <p:animEffect transition="in" filter="fade">
                                      <p:cBhvr>
                                        <p:cTn id="2112" dur="750"/>
                                        <p:tgtEl>
                                          <p:spTgt spid="2451"/>
                                        </p:tgtEl>
                                      </p:cBhvr>
                                    </p:animEffect>
                                  </p:childTnLst>
                                </p:cTn>
                              </p:par>
                              <p:par>
                                <p:cTn id="2113" presetID="31" presetClass="entr" presetSubtype="0" fill="hold" nodeType="withEffect">
                                  <p:stCondLst>
                                    <p:cond delay="500"/>
                                  </p:stCondLst>
                                  <p:childTnLst>
                                    <p:set>
                                      <p:cBhvr>
                                        <p:cTn id="2114" dur="1" fill="hold">
                                          <p:stCondLst>
                                            <p:cond delay="0"/>
                                          </p:stCondLst>
                                        </p:cTn>
                                        <p:tgtEl>
                                          <p:spTgt spid="2416"/>
                                        </p:tgtEl>
                                        <p:attrNameLst>
                                          <p:attrName>style.visibility</p:attrName>
                                        </p:attrNameLst>
                                      </p:cBhvr>
                                      <p:to>
                                        <p:strVal val="visible"/>
                                      </p:to>
                                    </p:set>
                                    <p:anim calcmode="lin" valueType="num">
                                      <p:cBhvr>
                                        <p:cTn id="2115" dur="750" fill="hold"/>
                                        <p:tgtEl>
                                          <p:spTgt spid="2416"/>
                                        </p:tgtEl>
                                        <p:attrNameLst>
                                          <p:attrName>ppt_w</p:attrName>
                                        </p:attrNameLst>
                                      </p:cBhvr>
                                      <p:tavLst>
                                        <p:tav tm="0">
                                          <p:val>
                                            <p:fltVal val="0"/>
                                          </p:val>
                                        </p:tav>
                                        <p:tav tm="100000">
                                          <p:val>
                                            <p:strVal val="#ppt_w"/>
                                          </p:val>
                                        </p:tav>
                                      </p:tavLst>
                                    </p:anim>
                                    <p:anim calcmode="lin" valueType="num">
                                      <p:cBhvr>
                                        <p:cTn id="2116" dur="750" fill="hold"/>
                                        <p:tgtEl>
                                          <p:spTgt spid="2416"/>
                                        </p:tgtEl>
                                        <p:attrNameLst>
                                          <p:attrName>ppt_h</p:attrName>
                                        </p:attrNameLst>
                                      </p:cBhvr>
                                      <p:tavLst>
                                        <p:tav tm="0">
                                          <p:val>
                                            <p:fltVal val="0"/>
                                          </p:val>
                                        </p:tav>
                                        <p:tav tm="100000">
                                          <p:val>
                                            <p:strVal val="#ppt_h"/>
                                          </p:val>
                                        </p:tav>
                                      </p:tavLst>
                                    </p:anim>
                                    <p:anim calcmode="lin" valueType="num">
                                      <p:cBhvr>
                                        <p:cTn id="2117" dur="750" fill="hold"/>
                                        <p:tgtEl>
                                          <p:spTgt spid="2416"/>
                                        </p:tgtEl>
                                        <p:attrNameLst>
                                          <p:attrName>style.rotation</p:attrName>
                                        </p:attrNameLst>
                                      </p:cBhvr>
                                      <p:tavLst>
                                        <p:tav tm="0">
                                          <p:val>
                                            <p:fltVal val="90"/>
                                          </p:val>
                                        </p:tav>
                                        <p:tav tm="100000">
                                          <p:val>
                                            <p:fltVal val="0"/>
                                          </p:val>
                                        </p:tav>
                                      </p:tavLst>
                                    </p:anim>
                                    <p:animEffect transition="in" filter="fade">
                                      <p:cBhvr>
                                        <p:cTn id="2118" dur="750"/>
                                        <p:tgtEl>
                                          <p:spTgt spid="2416"/>
                                        </p:tgtEl>
                                      </p:cBhvr>
                                    </p:animEffect>
                                  </p:childTnLst>
                                </p:cTn>
                              </p:par>
                              <p:par>
                                <p:cTn id="2119" presetID="31" presetClass="entr" presetSubtype="0" fill="hold" nodeType="withEffect">
                                  <p:stCondLst>
                                    <p:cond delay="500"/>
                                  </p:stCondLst>
                                  <p:childTnLst>
                                    <p:set>
                                      <p:cBhvr>
                                        <p:cTn id="2120" dur="1" fill="hold">
                                          <p:stCondLst>
                                            <p:cond delay="0"/>
                                          </p:stCondLst>
                                        </p:cTn>
                                        <p:tgtEl>
                                          <p:spTgt spid="2417"/>
                                        </p:tgtEl>
                                        <p:attrNameLst>
                                          <p:attrName>style.visibility</p:attrName>
                                        </p:attrNameLst>
                                      </p:cBhvr>
                                      <p:to>
                                        <p:strVal val="visible"/>
                                      </p:to>
                                    </p:set>
                                    <p:anim calcmode="lin" valueType="num">
                                      <p:cBhvr>
                                        <p:cTn id="2121" dur="750" fill="hold"/>
                                        <p:tgtEl>
                                          <p:spTgt spid="2417"/>
                                        </p:tgtEl>
                                        <p:attrNameLst>
                                          <p:attrName>ppt_w</p:attrName>
                                        </p:attrNameLst>
                                      </p:cBhvr>
                                      <p:tavLst>
                                        <p:tav tm="0">
                                          <p:val>
                                            <p:fltVal val="0"/>
                                          </p:val>
                                        </p:tav>
                                        <p:tav tm="100000">
                                          <p:val>
                                            <p:strVal val="#ppt_w"/>
                                          </p:val>
                                        </p:tav>
                                      </p:tavLst>
                                    </p:anim>
                                    <p:anim calcmode="lin" valueType="num">
                                      <p:cBhvr>
                                        <p:cTn id="2122" dur="750" fill="hold"/>
                                        <p:tgtEl>
                                          <p:spTgt spid="2417"/>
                                        </p:tgtEl>
                                        <p:attrNameLst>
                                          <p:attrName>ppt_h</p:attrName>
                                        </p:attrNameLst>
                                      </p:cBhvr>
                                      <p:tavLst>
                                        <p:tav tm="0">
                                          <p:val>
                                            <p:fltVal val="0"/>
                                          </p:val>
                                        </p:tav>
                                        <p:tav tm="100000">
                                          <p:val>
                                            <p:strVal val="#ppt_h"/>
                                          </p:val>
                                        </p:tav>
                                      </p:tavLst>
                                    </p:anim>
                                    <p:anim calcmode="lin" valueType="num">
                                      <p:cBhvr>
                                        <p:cTn id="2123" dur="750" fill="hold"/>
                                        <p:tgtEl>
                                          <p:spTgt spid="2417"/>
                                        </p:tgtEl>
                                        <p:attrNameLst>
                                          <p:attrName>style.rotation</p:attrName>
                                        </p:attrNameLst>
                                      </p:cBhvr>
                                      <p:tavLst>
                                        <p:tav tm="0">
                                          <p:val>
                                            <p:fltVal val="90"/>
                                          </p:val>
                                        </p:tav>
                                        <p:tav tm="100000">
                                          <p:val>
                                            <p:fltVal val="0"/>
                                          </p:val>
                                        </p:tav>
                                      </p:tavLst>
                                    </p:anim>
                                    <p:animEffect transition="in" filter="fade">
                                      <p:cBhvr>
                                        <p:cTn id="2124" dur="750"/>
                                        <p:tgtEl>
                                          <p:spTgt spid="2417"/>
                                        </p:tgtEl>
                                      </p:cBhvr>
                                    </p:animEffect>
                                  </p:childTnLst>
                                </p:cTn>
                              </p:par>
                              <p:par>
                                <p:cTn id="2125" presetID="31" presetClass="entr" presetSubtype="0" fill="hold" nodeType="withEffect">
                                  <p:stCondLst>
                                    <p:cond delay="500"/>
                                  </p:stCondLst>
                                  <p:childTnLst>
                                    <p:set>
                                      <p:cBhvr>
                                        <p:cTn id="2126" dur="1" fill="hold">
                                          <p:stCondLst>
                                            <p:cond delay="0"/>
                                          </p:stCondLst>
                                        </p:cTn>
                                        <p:tgtEl>
                                          <p:spTgt spid="2418"/>
                                        </p:tgtEl>
                                        <p:attrNameLst>
                                          <p:attrName>style.visibility</p:attrName>
                                        </p:attrNameLst>
                                      </p:cBhvr>
                                      <p:to>
                                        <p:strVal val="visible"/>
                                      </p:to>
                                    </p:set>
                                    <p:anim calcmode="lin" valueType="num">
                                      <p:cBhvr>
                                        <p:cTn id="2127" dur="750" fill="hold"/>
                                        <p:tgtEl>
                                          <p:spTgt spid="2418"/>
                                        </p:tgtEl>
                                        <p:attrNameLst>
                                          <p:attrName>ppt_w</p:attrName>
                                        </p:attrNameLst>
                                      </p:cBhvr>
                                      <p:tavLst>
                                        <p:tav tm="0">
                                          <p:val>
                                            <p:fltVal val="0"/>
                                          </p:val>
                                        </p:tav>
                                        <p:tav tm="100000">
                                          <p:val>
                                            <p:strVal val="#ppt_w"/>
                                          </p:val>
                                        </p:tav>
                                      </p:tavLst>
                                    </p:anim>
                                    <p:anim calcmode="lin" valueType="num">
                                      <p:cBhvr>
                                        <p:cTn id="2128" dur="750" fill="hold"/>
                                        <p:tgtEl>
                                          <p:spTgt spid="2418"/>
                                        </p:tgtEl>
                                        <p:attrNameLst>
                                          <p:attrName>ppt_h</p:attrName>
                                        </p:attrNameLst>
                                      </p:cBhvr>
                                      <p:tavLst>
                                        <p:tav tm="0">
                                          <p:val>
                                            <p:fltVal val="0"/>
                                          </p:val>
                                        </p:tav>
                                        <p:tav tm="100000">
                                          <p:val>
                                            <p:strVal val="#ppt_h"/>
                                          </p:val>
                                        </p:tav>
                                      </p:tavLst>
                                    </p:anim>
                                    <p:anim calcmode="lin" valueType="num">
                                      <p:cBhvr>
                                        <p:cTn id="2129" dur="750" fill="hold"/>
                                        <p:tgtEl>
                                          <p:spTgt spid="2418"/>
                                        </p:tgtEl>
                                        <p:attrNameLst>
                                          <p:attrName>style.rotation</p:attrName>
                                        </p:attrNameLst>
                                      </p:cBhvr>
                                      <p:tavLst>
                                        <p:tav tm="0">
                                          <p:val>
                                            <p:fltVal val="90"/>
                                          </p:val>
                                        </p:tav>
                                        <p:tav tm="100000">
                                          <p:val>
                                            <p:fltVal val="0"/>
                                          </p:val>
                                        </p:tav>
                                      </p:tavLst>
                                    </p:anim>
                                    <p:animEffect transition="in" filter="fade">
                                      <p:cBhvr>
                                        <p:cTn id="2130" dur="750"/>
                                        <p:tgtEl>
                                          <p:spTgt spid="2418"/>
                                        </p:tgtEl>
                                      </p:cBhvr>
                                    </p:animEffect>
                                  </p:childTnLst>
                                </p:cTn>
                              </p:par>
                              <p:par>
                                <p:cTn id="2131" presetID="31" presetClass="entr" presetSubtype="0" fill="hold" nodeType="withEffect">
                                  <p:stCondLst>
                                    <p:cond delay="500"/>
                                  </p:stCondLst>
                                  <p:childTnLst>
                                    <p:set>
                                      <p:cBhvr>
                                        <p:cTn id="2132" dur="1" fill="hold">
                                          <p:stCondLst>
                                            <p:cond delay="0"/>
                                          </p:stCondLst>
                                        </p:cTn>
                                        <p:tgtEl>
                                          <p:spTgt spid="2419"/>
                                        </p:tgtEl>
                                        <p:attrNameLst>
                                          <p:attrName>style.visibility</p:attrName>
                                        </p:attrNameLst>
                                      </p:cBhvr>
                                      <p:to>
                                        <p:strVal val="visible"/>
                                      </p:to>
                                    </p:set>
                                    <p:anim calcmode="lin" valueType="num">
                                      <p:cBhvr>
                                        <p:cTn id="2133" dur="750" fill="hold"/>
                                        <p:tgtEl>
                                          <p:spTgt spid="2419"/>
                                        </p:tgtEl>
                                        <p:attrNameLst>
                                          <p:attrName>ppt_w</p:attrName>
                                        </p:attrNameLst>
                                      </p:cBhvr>
                                      <p:tavLst>
                                        <p:tav tm="0">
                                          <p:val>
                                            <p:fltVal val="0"/>
                                          </p:val>
                                        </p:tav>
                                        <p:tav tm="100000">
                                          <p:val>
                                            <p:strVal val="#ppt_w"/>
                                          </p:val>
                                        </p:tav>
                                      </p:tavLst>
                                    </p:anim>
                                    <p:anim calcmode="lin" valueType="num">
                                      <p:cBhvr>
                                        <p:cTn id="2134" dur="750" fill="hold"/>
                                        <p:tgtEl>
                                          <p:spTgt spid="2419"/>
                                        </p:tgtEl>
                                        <p:attrNameLst>
                                          <p:attrName>ppt_h</p:attrName>
                                        </p:attrNameLst>
                                      </p:cBhvr>
                                      <p:tavLst>
                                        <p:tav tm="0">
                                          <p:val>
                                            <p:fltVal val="0"/>
                                          </p:val>
                                        </p:tav>
                                        <p:tav tm="100000">
                                          <p:val>
                                            <p:strVal val="#ppt_h"/>
                                          </p:val>
                                        </p:tav>
                                      </p:tavLst>
                                    </p:anim>
                                    <p:anim calcmode="lin" valueType="num">
                                      <p:cBhvr>
                                        <p:cTn id="2135" dur="750" fill="hold"/>
                                        <p:tgtEl>
                                          <p:spTgt spid="2419"/>
                                        </p:tgtEl>
                                        <p:attrNameLst>
                                          <p:attrName>style.rotation</p:attrName>
                                        </p:attrNameLst>
                                      </p:cBhvr>
                                      <p:tavLst>
                                        <p:tav tm="0">
                                          <p:val>
                                            <p:fltVal val="90"/>
                                          </p:val>
                                        </p:tav>
                                        <p:tav tm="100000">
                                          <p:val>
                                            <p:fltVal val="0"/>
                                          </p:val>
                                        </p:tav>
                                      </p:tavLst>
                                    </p:anim>
                                    <p:animEffect transition="in" filter="fade">
                                      <p:cBhvr>
                                        <p:cTn id="2136" dur="750"/>
                                        <p:tgtEl>
                                          <p:spTgt spid="2419"/>
                                        </p:tgtEl>
                                      </p:cBhvr>
                                    </p:animEffect>
                                  </p:childTnLst>
                                </p:cTn>
                              </p:par>
                              <p:par>
                                <p:cTn id="2137" presetID="31" presetClass="entr" presetSubtype="0" fill="hold" nodeType="withEffect">
                                  <p:stCondLst>
                                    <p:cond delay="500"/>
                                  </p:stCondLst>
                                  <p:childTnLst>
                                    <p:set>
                                      <p:cBhvr>
                                        <p:cTn id="2138" dur="1" fill="hold">
                                          <p:stCondLst>
                                            <p:cond delay="0"/>
                                          </p:stCondLst>
                                        </p:cTn>
                                        <p:tgtEl>
                                          <p:spTgt spid="2420"/>
                                        </p:tgtEl>
                                        <p:attrNameLst>
                                          <p:attrName>style.visibility</p:attrName>
                                        </p:attrNameLst>
                                      </p:cBhvr>
                                      <p:to>
                                        <p:strVal val="visible"/>
                                      </p:to>
                                    </p:set>
                                    <p:anim calcmode="lin" valueType="num">
                                      <p:cBhvr>
                                        <p:cTn id="2139" dur="750" fill="hold"/>
                                        <p:tgtEl>
                                          <p:spTgt spid="2420"/>
                                        </p:tgtEl>
                                        <p:attrNameLst>
                                          <p:attrName>ppt_w</p:attrName>
                                        </p:attrNameLst>
                                      </p:cBhvr>
                                      <p:tavLst>
                                        <p:tav tm="0">
                                          <p:val>
                                            <p:fltVal val="0"/>
                                          </p:val>
                                        </p:tav>
                                        <p:tav tm="100000">
                                          <p:val>
                                            <p:strVal val="#ppt_w"/>
                                          </p:val>
                                        </p:tav>
                                      </p:tavLst>
                                    </p:anim>
                                    <p:anim calcmode="lin" valueType="num">
                                      <p:cBhvr>
                                        <p:cTn id="2140" dur="750" fill="hold"/>
                                        <p:tgtEl>
                                          <p:spTgt spid="2420"/>
                                        </p:tgtEl>
                                        <p:attrNameLst>
                                          <p:attrName>ppt_h</p:attrName>
                                        </p:attrNameLst>
                                      </p:cBhvr>
                                      <p:tavLst>
                                        <p:tav tm="0">
                                          <p:val>
                                            <p:fltVal val="0"/>
                                          </p:val>
                                        </p:tav>
                                        <p:tav tm="100000">
                                          <p:val>
                                            <p:strVal val="#ppt_h"/>
                                          </p:val>
                                        </p:tav>
                                      </p:tavLst>
                                    </p:anim>
                                    <p:anim calcmode="lin" valueType="num">
                                      <p:cBhvr>
                                        <p:cTn id="2141" dur="750" fill="hold"/>
                                        <p:tgtEl>
                                          <p:spTgt spid="2420"/>
                                        </p:tgtEl>
                                        <p:attrNameLst>
                                          <p:attrName>style.rotation</p:attrName>
                                        </p:attrNameLst>
                                      </p:cBhvr>
                                      <p:tavLst>
                                        <p:tav tm="0">
                                          <p:val>
                                            <p:fltVal val="90"/>
                                          </p:val>
                                        </p:tav>
                                        <p:tav tm="100000">
                                          <p:val>
                                            <p:fltVal val="0"/>
                                          </p:val>
                                        </p:tav>
                                      </p:tavLst>
                                    </p:anim>
                                    <p:animEffect transition="in" filter="fade">
                                      <p:cBhvr>
                                        <p:cTn id="2142" dur="750"/>
                                        <p:tgtEl>
                                          <p:spTgt spid="2420"/>
                                        </p:tgtEl>
                                      </p:cBhvr>
                                    </p:animEffect>
                                  </p:childTnLst>
                                </p:cTn>
                              </p:par>
                              <p:par>
                                <p:cTn id="2143" presetID="31" presetClass="entr" presetSubtype="0" fill="hold" nodeType="withEffect">
                                  <p:stCondLst>
                                    <p:cond delay="500"/>
                                  </p:stCondLst>
                                  <p:childTnLst>
                                    <p:set>
                                      <p:cBhvr>
                                        <p:cTn id="2144" dur="1" fill="hold">
                                          <p:stCondLst>
                                            <p:cond delay="0"/>
                                          </p:stCondLst>
                                        </p:cTn>
                                        <p:tgtEl>
                                          <p:spTgt spid="2421"/>
                                        </p:tgtEl>
                                        <p:attrNameLst>
                                          <p:attrName>style.visibility</p:attrName>
                                        </p:attrNameLst>
                                      </p:cBhvr>
                                      <p:to>
                                        <p:strVal val="visible"/>
                                      </p:to>
                                    </p:set>
                                    <p:anim calcmode="lin" valueType="num">
                                      <p:cBhvr>
                                        <p:cTn id="2145" dur="750" fill="hold"/>
                                        <p:tgtEl>
                                          <p:spTgt spid="2421"/>
                                        </p:tgtEl>
                                        <p:attrNameLst>
                                          <p:attrName>ppt_w</p:attrName>
                                        </p:attrNameLst>
                                      </p:cBhvr>
                                      <p:tavLst>
                                        <p:tav tm="0">
                                          <p:val>
                                            <p:fltVal val="0"/>
                                          </p:val>
                                        </p:tav>
                                        <p:tav tm="100000">
                                          <p:val>
                                            <p:strVal val="#ppt_w"/>
                                          </p:val>
                                        </p:tav>
                                      </p:tavLst>
                                    </p:anim>
                                    <p:anim calcmode="lin" valueType="num">
                                      <p:cBhvr>
                                        <p:cTn id="2146" dur="750" fill="hold"/>
                                        <p:tgtEl>
                                          <p:spTgt spid="2421"/>
                                        </p:tgtEl>
                                        <p:attrNameLst>
                                          <p:attrName>ppt_h</p:attrName>
                                        </p:attrNameLst>
                                      </p:cBhvr>
                                      <p:tavLst>
                                        <p:tav tm="0">
                                          <p:val>
                                            <p:fltVal val="0"/>
                                          </p:val>
                                        </p:tav>
                                        <p:tav tm="100000">
                                          <p:val>
                                            <p:strVal val="#ppt_h"/>
                                          </p:val>
                                        </p:tav>
                                      </p:tavLst>
                                    </p:anim>
                                    <p:anim calcmode="lin" valueType="num">
                                      <p:cBhvr>
                                        <p:cTn id="2147" dur="750" fill="hold"/>
                                        <p:tgtEl>
                                          <p:spTgt spid="2421"/>
                                        </p:tgtEl>
                                        <p:attrNameLst>
                                          <p:attrName>style.rotation</p:attrName>
                                        </p:attrNameLst>
                                      </p:cBhvr>
                                      <p:tavLst>
                                        <p:tav tm="0">
                                          <p:val>
                                            <p:fltVal val="90"/>
                                          </p:val>
                                        </p:tav>
                                        <p:tav tm="100000">
                                          <p:val>
                                            <p:fltVal val="0"/>
                                          </p:val>
                                        </p:tav>
                                      </p:tavLst>
                                    </p:anim>
                                    <p:animEffect transition="in" filter="fade">
                                      <p:cBhvr>
                                        <p:cTn id="2148" dur="750"/>
                                        <p:tgtEl>
                                          <p:spTgt spid="2421"/>
                                        </p:tgtEl>
                                      </p:cBhvr>
                                    </p:animEffect>
                                  </p:childTnLst>
                                </p:cTn>
                              </p:par>
                              <p:par>
                                <p:cTn id="2149" presetID="31" presetClass="entr" presetSubtype="0" fill="hold" nodeType="withEffect">
                                  <p:stCondLst>
                                    <p:cond delay="500"/>
                                  </p:stCondLst>
                                  <p:childTnLst>
                                    <p:set>
                                      <p:cBhvr>
                                        <p:cTn id="2150" dur="1" fill="hold">
                                          <p:stCondLst>
                                            <p:cond delay="0"/>
                                          </p:stCondLst>
                                        </p:cTn>
                                        <p:tgtEl>
                                          <p:spTgt spid="2422"/>
                                        </p:tgtEl>
                                        <p:attrNameLst>
                                          <p:attrName>style.visibility</p:attrName>
                                        </p:attrNameLst>
                                      </p:cBhvr>
                                      <p:to>
                                        <p:strVal val="visible"/>
                                      </p:to>
                                    </p:set>
                                    <p:anim calcmode="lin" valueType="num">
                                      <p:cBhvr>
                                        <p:cTn id="2151" dur="750" fill="hold"/>
                                        <p:tgtEl>
                                          <p:spTgt spid="2422"/>
                                        </p:tgtEl>
                                        <p:attrNameLst>
                                          <p:attrName>ppt_w</p:attrName>
                                        </p:attrNameLst>
                                      </p:cBhvr>
                                      <p:tavLst>
                                        <p:tav tm="0">
                                          <p:val>
                                            <p:fltVal val="0"/>
                                          </p:val>
                                        </p:tav>
                                        <p:tav tm="100000">
                                          <p:val>
                                            <p:strVal val="#ppt_w"/>
                                          </p:val>
                                        </p:tav>
                                      </p:tavLst>
                                    </p:anim>
                                    <p:anim calcmode="lin" valueType="num">
                                      <p:cBhvr>
                                        <p:cTn id="2152" dur="750" fill="hold"/>
                                        <p:tgtEl>
                                          <p:spTgt spid="2422"/>
                                        </p:tgtEl>
                                        <p:attrNameLst>
                                          <p:attrName>ppt_h</p:attrName>
                                        </p:attrNameLst>
                                      </p:cBhvr>
                                      <p:tavLst>
                                        <p:tav tm="0">
                                          <p:val>
                                            <p:fltVal val="0"/>
                                          </p:val>
                                        </p:tav>
                                        <p:tav tm="100000">
                                          <p:val>
                                            <p:strVal val="#ppt_h"/>
                                          </p:val>
                                        </p:tav>
                                      </p:tavLst>
                                    </p:anim>
                                    <p:anim calcmode="lin" valueType="num">
                                      <p:cBhvr>
                                        <p:cTn id="2153" dur="750" fill="hold"/>
                                        <p:tgtEl>
                                          <p:spTgt spid="2422"/>
                                        </p:tgtEl>
                                        <p:attrNameLst>
                                          <p:attrName>style.rotation</p:attrName>
                                        </p:attrNameLst>
                                      </p:cBhvr>
                                      <p:tavLst>
                                        <p:tav tm="0">
                                          <p:val>
                                            <p:fltVal val="90"/>
                                          </p:val>
                                        </p:tav>
                                        <p:tav tm="100000">
                                          <p:val>
                                            <p:fltVal val="0"/>
                                          </p:val>
                                        </p:tav>
                                      </p:tavLst>
                                    </p:anim>
                                    <p:animEffect transition="in" filter="fade">
                                      <p:cBhvr>
                                        <p:cTn id="2154" dur="750"/>
                                        <p:tgtEl>
                                          <p:spTgt spid="2422"/>
                                        </p:tgtEl>
                                      </p:cBhvr>
                                    </p:animEffect>
                                  </p:childTnLst>
                                </p:cTn>
                              </p:par>
                              <p:par>
                                <p:cTn id="2155" presetID="31" presetClass="entr" presetSubtype="0" fill="hold" nodeType="withEffect">
                                  <p:stCondLst>
                                    <p:cond delay="500"/>
                                  </p:stCondLst>
                                  <p:childTnLst>
                                    <p:set>
                                      <p:cBhvr>
                                        <p:cTn id="2156" dur="1" fill="hold">
                                          <p:stCondLst>
                                            <p:cond delay="0"/>
                                          </p:stCondLst>
                                        </p:cTn>
                                        <p:tgtEl>
                                          <p:spTgt spid="2423"/>
                                        </p:tgtEl>
                                        <p:attrNameLst>
                                          <p:attrName>style.visibility</p:attrName>
                                        </p:attrNameLst>
                                      </p:cBhvr>
                                      <p:to>
                                        <p:strVal val="visible"/>
                                      </p:to>
                                    </p:set>
                                    <p:anim calcmode="lin" valueType="num">
                                      <p:cBhvr>
                                        <p:cTn id="2157" dur="750" fill="hold"/>
                                        <p:tgtEl>
                                          <p:spTgt spid="2423"/>
                                        </p:tgtEl>
                                        <p:attrNameLst>
                                          <p:attrName>ppt_w</p:attrName>
                                        </p:attrNameLst>
                                      </p:cBhvr>
                                      <p:tavLst>
                                        <p:tav tm="0">
                                          <p:val>
                                            <p:fltVal val="0"/>
                                          </p:val>
                                        </p:tav>
                                        <p:tav tm="100000">
                                          <p:val>
                                            <p:strVal val="#ppt_w"/>
                                          </p:val>
                                        </p:tav>
                                      </p:tavLst>
                                    </p:anim>
                                    <p:anim calcmode="lin" valueType="num">
                                      <p:cBhvr>
                                        <p:cTn id="2158" dur="750" fill="hold"/>
                                        <p:tgtEl>
                                          <p:spTgt spid="2423"/>
                                        </p:tgtEl>
                                        <p:attrNameLst>
                                          <p:attrName>ppt_h</p:attrName>
                                        </p:attrNameLst>
                                      </p:cBhvr>
                                      <p:tavLst>
                                        <p:tav tm="0">
                                          <p:val>
                                            <p:fltVal val="0"/>
                                          </p:val>
                                        </p:tav>
                                        <p:tav tm="100000">
                                          <p:val>
                                            <p:strVal val="#ppt_h"/>
                                          </p:val>
                                        </p:tav>
                                      </p:tavLst>
                                    </p:anim>
                                    <p:anim calcmode="lin" valueType="num">
                                      <p:cBhvr>
                                        <p:cTn id="2159" dur="750" fill="hold"/>
                                        <p:tgtEl>
                                          <p:spTgt spid="2423"/>
                                        </p:tgtEl>
                                        <p:attrNameLst>
                                          <p:attrName>style.rotation</p:attrName>
                                        </p:attrNameLst>
                                      </p:cBhvr>
                                      <p:tavLst>
                                        <p:tav tm="0">
                                          <p:val>
                                            <p:fltVal val="90"/>
                                          </p:val>
                                        </p:tav>
                                        <p:tav tm="100000">
                                          <p:val>
                                            <p:fltVal val="0"/>
                                          </p:val>
                                        </p:tav>
                                      </p:tavLst>
                                    </p:anim>
                                    <p:animEffect transition="in" filter="fade">
                                      <p:cBhvr>
                                        <p:cTn id="2160" dur="750"/>
                                        <p:tgtEl>
                                          <p:spTgt spid="2423"/>
                                        </p:tgtEl>
                                      </p:cBhvr>
                                    </p:animEffect>
                                  </p:childTnLst>
                                </p:cTn>
                              </p:par>
                              <p:par>
                                <p:cTn id="2161" presetID="31" presetClass="entr" presetSubtype="0" fill="hold" nodeType="withEffect">
                                  <p:stCondLst>
                                    <p:cond delay="500"/>
                                  </p:stCondLst>
                                  <p:childTnLst>
                                    <p:set>
                                      <p:cBhvr>
                                        <p:cTn id="2162" dur="1" fill="hold">
                                          <p:stCondLst>
                                            <p:cond delay="0"/>
                                          </p:stCondLst>
                                        </p:cTn>
                                        <p:tgtEl>
                                          <p:spTgt spid="2424"/>
                                        </p:tgtEl>
                                        <p:attrNameLst>
                                          <p:attrName>style.visibility</p:attrName>
                                        </p:attrNameLst>
                                      </p:cBhvr>
                                      <p:to>
                                        <p:strVal val="visible"/>
                                      </p:to>
                                    </p:set>
                                    <p:anim calcmode="lin" valueType="num">
                                      <p:cBhvr>
                                        <p:cTn id="2163" dur="750" fill="hold"/>
                                        <p:tgtEl>
                                          <p:spTgt spid="2424"/>
                                        </p:tgtEl>
                                        <p:attrNameLst>
                                          <p:attrName>ppt_w</p:attrName>
                                        </p:attrNameLst>
                                      </p:cBhvr>
                                      <p:tavLst>
                                        <p:tav tm="0">
                                          <p:val>
                                            <p:fltVal val="0"/>
                                          </p:val>
                                        </p:tav>
                                        <p:tav tm="100000">
                                          <p:val>
                                            <p:strVal val="#ppt_w"/>
                                          </p:val>
                                        </p:tav>
                                      </p:tavLst>
                                    </p:anim>
                                    <p:anim calcmode="lin" valueType="num">
                                      <p:cBhvr>
                                        <p:cTn id="2164" dur="750" fill="hold"/>
                                        <p:tgtEl>
                                          <p:spTgt spid="2424"/>
                                        </p:tgtEl>
                                        <p:attrNameLst>
                                          <p:attrName>ppt_h</p:attrName>
                                        </p:attrNameLst>
                                      </p:cBhvr>
                                      <p:tavLst>
                                        <p:tav tm="0">
                                          <p:val>
                                            <p:fltVal val="0"/>
                                          </p:val>
                                        </p:tav>
                                        <p:tav tm="100000">
                                          <p:val>
                                            <p:strVal val="#ppt_h"/>
                                          </p:val>
                                        </p:tav>
                                      </p:tavLst>
                                    </p:anim>
                                    <p:anim calcmode="lin" valueType="num">
                                      <p:cBhvr>
                                        <p:cTn id="2165" dur="750" fill="hold"/>
                                        <p:tgtEl>
                                          <p:spTgt spid="2424"/>
                                        </p:tgtEl>
                                        <p:attrNameLst>
                                          <p:attrName>style.rotation</p:attrName>
                                        </p:attrNameLst>
                                      </p:cBhvr>
                                      <p:tavLst>
                                        <p:tav tm="0">
                                          <p:val>
                                            <p:fltVal val="90"/>
                                          </p:val>
                                        </p:tav>
                                        <p:tav tm="100000">
                                          <p:val>
                                            <p:fltVal val="0"/>
                                          </p:val>
                                        </p:tav>
                                      </p:tavLst>
                                    </p:anim>
                                    <p:animEffect transition="in" filter="fade">
                                      <p:cBhvr>
                                        <p:cTn id="2166" dur="750"/>
                                        <p:tgtEl>
                                          <p:spTgt spid="2424"/>
                                        </p:tgtEl>
                                      </p:cBhvr>
                                    </p:animEffect>
                                  </p:childTnLst>
                                </p:cTn>
                              </p:par>
                              <p:par>
                                <p:cTn id="2167" presetID="31" presetClass="entr" presetSubtype="0" fill="hold" nodeType="withEffect">
                                  <p:stCondLst>
                                    <p:cond delay="500"/>
                                  </p:stCondLst>
                                  <p:childTnLst>
                                    <p:set>
                                      <p:cBhvr>
                                        <p:cTn id="2168" dur="1" fill="hold">
                                          <p:stCondLst>
                                            <p:cond delay="0"/>
                                          </p:stCondLst>
                                        </p:cTn>
                                        <p:tgtEl>
                                          <p:spTgt spid="2389"/>
                                        </p:tgtEl>
                                        <p:attrNameLst>
                                          <p:attrName>style.visibility</p:attrName>
                                        </p:attrNameLst>
                                      </p:cBhvr>
                                      <p:to>
                                        <p:strVal val="visible"/>
                                      </p:to>
                                    </p:set>
                                    <p:anim calcmode="lin" valueType="num">
                                      <p:cBhvr>
                                        <p:cTn id="2169" dur="750" fill="hold"/>
                                        <p:tgtEl>
                                          <p:spTgt spid="2389"/>
                                        </p:tgtEl>
                                        <p:attrNameLst>
                                          <p:attrName>ppt_w</p:attrName>
                                        </p:attrNameLst>
                                      </p:cBhvr>
                                      <p:tavLst>
                                        <p:tav tm="0">
                                          <p:val>
                                            <p:fltVal val="0"/>
                                          </p:val>
                                        </p:tav>
                                        <p:tav tm="100000">
                                          <p:val>
                                            <p:strVal val="#ppt_w"/>
                                          </p:val>
                                        </p:tav>
                                      </p:tavLst>
                                    </p:anim>
                                    <p:anim calcmode="lin" valueType="num">
                                      <p:cBhvr>
                                        <p:cTn id="2170" dur="750" fill="hold"/>
                                        <p:tgtEl>
                                          <p:spTgt spid="2389"/>
                                        </p:tgtEl>
                                        <p:attrNameLst>
                                          <p:attrName>ppt_h</p:attrName>
                                        </p:attrNameLst>
                                      </p:cBhvr>
                                      <p:tavLst>
                                        <p:tav tm="0">
                                          <p:val>
                                            <p:fltVal val="0"/>
                                          </p:val>
                                        </p:tav>
                                        <p:tav tm="100000">
                                          <p:val>
                                            <p:strVal val="#ppt_h"/>
                                          </p:val>
                                        </p:tav>
                                      </p:tavLst>
                                    </p:anim>
                                    <p:anim calcmode="lin" valueType="num">
                                      <p:cBhvr>
                                        <p:cTn id="2171" dur="750" fill="hold"/>
                                        <p:tgtEl>
                                          <p:spTgt spid="2389"/>
                                        </p:tgtEl>
                                        <p:attrNameLst>
                                          <p:attrName>style.rotation</p:attrName>
                                        </p:attrNameLst>
                                      </p:cBhvr>
                                      <p:tavLst>
                                        <p:tav tm="0">
                                          <p:val>
                                            <p:fltVal val="90"/>
                                          </p:val>
                                        </p:tav>
                                        <p:tav tm="100000">
                                          <p:val>
                                            <p:fltVal val="0"/>
                                          </p:val>
                                        </p:tav>
                                      </p:tavLst>
                                    </p:anim>
                                    <p:animEffect transition="in" filter="fade">
                                      <p:cBhvr>
                                        <p:cTn id="2172" dur="750"/>
                                        <p:tgtEl>
                                          <p:spTgt spid="2389"/>
                                        </p:tgtEl>
                                      </p:cBhvr>
                                    </p:animEffect>
                                  </p:childTnLst>
                                </p:cTn>
                              </p:par>
                              <p:par>
                                <p:cTn id="2173" presetID="31" presetClass="entr" presetSubtype="0" fill="hold" nodeType="withEffect">
                                  <p:stCondLst>
                                    <p:cond delay="500"/>
                                  </p:stCondLst>
                                  <p:childTnLst>
                                    <p:set>
                                      <p:cBhvr>
                                        <p:cTn id="2174" dur="1" fill="hold">
                                          <p:stCondLst>
                                            <p:cond delay="0"/>
                                          </p:stCondLst>
                                        </p:cTn>
                                        <p:tgtEl>
                                          <p:spTgt spid="2390"/>
                                        </p:tgtEl>
                                        <p:attrNameLst>
                                          <p:attrName>style.visibility</p:attrName>
                                        </p:attrNameLst>
                                      </p:cBhvr>
                                      <p:to>
                                        <p:strVal val="visible"/>
                                      </p:to>
                                    </p:set>
                                    <p:anim calcmode="lin" valueType="num">
                                      <p:cBhvr>
                                        <p:cTn id="2175" dur="750" fill="hold"/>
                                        <p:tgtEl>
                                          <p:spTgt spid="2390"/>
                                        </p:tgtEl>
                                        <p:attrNameLst>
                                          <p:attrName>ppt_w</p:attrName>
                                        </p:attrNameLst>
                                      </p:cBhvr>
                                      <p:tavLst>
                                        <p:tav tm="0">
                                          <p:val>
                                            <p:fltVal val="0"/>
                                          </p:val>
                                        </p:tav>
                                        <p:tav tm="100000">
                                          <p:val>
                                            <p:strVal val="#ppt_w"/>
                                          </p:val>
                                        </p:tav>
                                      </p:tavLst>
                                    </p:anim>
                                    <p:anim calcmode="lin" valueType="num">
                                      <p:cBhvr>
                                        <p:cTn id="2176" dur="750" fill="hold"/>
                                        <p:tgtEl>
                                          <p:spTgt spid="2390"/>
                                        </p:tgtEl>
                                        <p:attrNameLst>
                                          <p:attrName>ppt_h</p:attrName>
                                        </p:attrNameLst>
                                      </p:cBhvr>
                                      <p:tavLst>
                                        <p:tav tm="0">
                                          <p:val>
                                            <p:fltVal val="0"/>
                                          </p:val>
                                        </p:tav>
                                        <p:tav tm="100000">
                                          <p:val>
                                            <p:strVal val="#ppt_h"/>
                                          </p:val>
                                        </p:tav>
                                      </p:tavLst>
                                    </p:anim>
                                    <p:anim calcmode="lin" valueType="num">
                                      <p:cBhvr>
                                        <p:cTn id="2177" dur="750" fill="hold"/>
                                        <p:tgtEl>
                                          <p:spTgt spid="2390"/>
                                        </p:tgtEl>
                                        <p:attrNameLst>
                                          <p:attrName>style.rotation</p:attrName>
                                        </p:attrNameLst>
                                      </p:cBhvr>
                                      <p:tavLst>
                                        <p:tav tm="0">
                                          <p:val>
                                            <p:fltVal val="90"/>
                                          </p:val>
                                        </p:tav>
                                        <p:tav tm="100000">
                                          <p:val>
                                            <p:fltVal val="0"/>
                                          </p:val>
                                        </p:tav>
                                      </p:tavLst>
                                    </p:anim>
                                    <p:animEffect transition="in" filter="fade">
                                      <p:cBhvr>
                                        <p:cTn id="2178" dur="750"/>
                                        <p:tgtEl>
                                          <p:spTgt spid="2390"/>
                                        </p:tgtEl>
                                      </p:cBhvr>
                                    </p:animEffect>
                                  </p:childTnLst>
                                </p:cTn>
                              </p:par>
                              <p:par>
                                <p:cTn id="2179" presetID="31" presetClass="entr" presetSubtype="0" fill="hold" nodeType="withEffect">
                                  <p:stCondLst>
                                    <p:cond delay="500"/>
                                  </p:stCondLst>
                                  <p:childTnLst>
                                    <p:set>
                                      <p:cBhvr>
                                        <p:cTn id="2180" dur="1" fill="hold">
                                          <p:stCondLst>
                                            <p:cond delay="0"/>
                                          </p:stCondLst>
                                        </p:cTn>
                                        <p:tgtEl>
                                          <p:spTgt spid="2391"/>
                                        </p:tgtEl>
                                        <p:attrNameLst>
                                          <p:attrName>style.visibility</p:attrName>
                                        </p:attrNameLst>
                                      </p:cBhvr>
                                      <p:to>
                                        <p:strVal val="visible"/>
                                      </p:to>
                                    </p:set>
                                    <p:anim calcmode="lin" valueType="num">
                                      <p:cBhvr>
                                        <p:cTn id="2181" dur="750" fill="hold"/>
                                        <p:tgtEl>
                                          <p:spTgt spid="2391"/>
                                        </p:tgtEl>
                                        <p:attrNameLst>
                                          <p:attrName>ppt_w</p:attrName>
                                        </p:attrNameLst>
                                      </p:cBhvr>
                                      <p:tavLst>
                                        <p:tav tm="0">
                                          <p:val>
                                            <p:fltVal val="0"/>
                                          </p:val>
                                        </p:tav>
                                        <p:tav tm="100000">
                                          <p:val>
                                            <p:strVal val="#ppt_w"/>
                                          </p:val>
                                        </p:tav>
                                      </p:tavLst>
                                    </p:anim>
                                    <p:anim calcmode="lin" valueType="num">
                                      <p:cBhvr>
                                        <p:cTn id="2182" dur="750" fill="hold"/>
                                        <p:tgtEl>
                                          <p:spTgt spid="2391"/>
                                        </p:tgtEl>
                                        <p:attrNameLst>
                                          <p:attrName>ppt_h</p:attrName>
                                        </p:attrNameLst>
                                      </p:cBhvr>
                                      <p:tavLst>
                                        <p:tav tm="0">
                                          <p:val>
                                            <p:fltVal val="0"/>
                                          </p:val>
                                        </p:tav>
                                        <p:tav tm="100000">
                                          <p:val>
                                            <p:strVal val="#ppt_h"/>
                                          </p:val>
                                        </p:tav>
                                      </p:tavLst>
                                    </p:anim>
                                    <p:anim calcmode="lin" valueType="num">
                                      <p:cBhvr>
                                        <p:cTn id="2183" dur="750" fill="hold"/>
                                        <p:tgtEl>
                                          <p:spTgt spid="2391"/>
                                        </p:tgtEl>
                                        <p:attrNameLst>
                                          <p:attrName>style.rotation</p:attrName>
                                        </p:attrNameLst>
                                      </p:cBhvr>
                                      <p:tavLst>
                                        <p:tav tm="0">
                                          <p:val>
                                            <p:fltVal val="90"/>
                                          </p:val>
                                        </p:tav>
                                        <p:tav tm="100000">
                                          <p:val>
                                            <p:fltVal val="0"/>
                                          </p:val>
                                        </p:tav>
                                      </p:tavLst>
                                    </p:anim>
                                    <p:animEffect transition="in" filter="fade">
                                      <p:cBhvr>
                                        <p:cTn id="2184" dur="750"/>
                                        <p:tgtEl>
                                          <p:spTgt spid="2391"/>
                                        </p:tgtEl>
                                      </p:cBhvr>
                                    </p:animEffect>
                                  </p:childTnLst>
                                </p:cTn>
                              </p:par>
                              <p:par>
                                <p:cTn id="2185" presetID="31" presetClass="entr" presetSubtype="0" fill="hold" nodeType="withEffect">
                                  <p:stCondLst>
                                    <p:cond delay="500"/>
                                  </p:stCondLst>
                                  <p:childTnLst>
                                    <p:set>
                                      <p:cBhvr>
                                        <p:cTn id="2186" dur="1" fill="hold">
                                          <p:stCondLst>
                                            <p:cond delay="0"/>
                                          </p:stCondLst>
                                        </p:cTn>
                                        <p:tgtEl>
                                          <p:spTgt spid="2392"/>
                                        </p:tgtEl>
                                        <p:attrNameLst>
                                          <p:attrName>style.visibility</p:attrName>
                                        </p:attrNameLst>
                                      </p:cBhvr>
                                      <p:to>
                                        <p:strVal val="visible"/>
                                      </p:to>
                                    </p:set>
                                    <p:anim calcmode="lin" valueType="num">
                                      <p:cBhvr>
                                        <p:cTn id="2187" dur="750" fill="hold"/>
                                        <p:tgtEl>
                                          <p:spTgt spid="2392"/>
                                        </p:tgtEl>
                                        <p:attrNameLst>
                                          <p:attrName>ppt_w</p:attrName>
                                        </p:attrNameLst>
                                      </p:cBhvr>
                                      <p:tavLst>
                                        <p:tav tm="0">
                                          <p:val>
                                            <p:fltVal val="0"/>
                                          </p:val>
                                        </p:tav>
                                        <p:tav tm="100000">
                                          <p:val>
                                            <p:strVal val="#ppt_w"/>
                                          </p:val>
                                        </p:tav>
                                      </p:tavLst>
                                    </p:anim>
                                    <p:anim calcmode="lin" valueType="num">
                                      <p:cBhvr>
                                        <p:cTn id="2188" dur="750" fill="hold"/>
                                        <p:tgtEl>
                                          <p:spTgt spid="2392"/>
                                        </p:tgtEl>
                                        <p:attrNameLst>
                                          <p:attrName>ppt_h</p:attrName>
                                        </p:attrNameLst>
                                      </p:cBhvr>
                                      <p:tavLst>
                                        <p:tav tm="0">
                                          <p:val>
                                            <p:fltVal val="0"/>
                                          </p:val>
                                        </p:tav>
                                        <p:tav tm="100000">
                                          <p:val>
                                            <p:strVal val="#ppt_h"/>
                                          </p:val>
                                        </p:tav>
                                      </p:tavLst>
                                    </p:anim>
                                    <p:anim calcmode="lin" valueType="num">
                                      <p:cBhvr>
                                        <p:cTn id="2189" dur="750" fill="hold"/>
                                        <p:tgtEl>
                                          <p:spTgt spid="2392"/>
                                        </p:tgtEl>
                                        <p:attrNameLst>
                                          <p:attrName>style.rotation</p:attrName>
                                        </p:attrNameLst>
                                      </p:cBhvr>
                                      <p:tavLst>
                                        <p:tav tm="0">
                                          <p:val>
                                            <p:fltVal val="90"/>
                                          </p:val>
                                        </p:tav>
                                        <p:tav tm="100000">
                                          <p:val>
                                            <p:fltVal val="0"/>
                                          </p:val>
                                        </p:tav>
                                      </p:tavLst>
                                    </p:anim>
                                    <p:animEffect transition="in" filter="fade">
                                      <p:cBhvr>
                                        <p:cTn id="2190" dur="750"/>
                                        <p:tgtEl>
                                          <p:spTgt spid="2392"/>
                                        </p:tgtEl>
                                      </p:cBhvr>
                                    </p:animEffect>
                                  </p:childTnLst>
                                </p:cTn>
                              </p:par>
                              <p:par>
                                <p:cTn id="2191" presetID="31" presetClass="entr" presetSubtype="0" fill="hold" nodeType="withEffect">
                                  <p:stCondLst>
                                    <p:cond delay="500"/>
                                  </p:stCondLst>
                                  <p:childTnLst>
                                    <p:set>
                                      <p:cBhvr>
                                        <p:cTn id="2192" dur="1" fill="hold">
                                          <p:stCondLst>
                                            <p:cond delay="0"/>
                                          </p:stCondLst>
                                        </p:cTn>
                                        <p:tgtEl>
                                          <p:spTgt spid="2393"/>
                                        </p:tgtEl>
                                        <p:attrNameLst>
                                          <p:attrName>style.visibility</p:attrName>
                                        </p:attrNameLst>
                                      </p:cBhvr>
                                      <p:to>
                                        <p:strVal val="visible"/>
                                      </p:to>
                                    </p:set>
                                    <p:anim calcmode="lin" valueType="num">
                                      <p:cBhvr>
                                        <p:cTn id="2193" dur="750" fill="hold"/>
                                        <p:tgtEl>
                                          <p:spTgt spid="2393"/>
                                        </p:tgtEl>
                                        <p:attrNameLst>
                                          <p:attrName>ppt_w</p:attrName>
                                        </p:attrNameLst>
                                      </p:cBhvr>
                                      <p:tavLst>
                                        <p:tav tm="0">
                                          <p:val>
                                            <p:fltVal val="0"/>
                                          </p:val>
                                        </p:tav>
                                        <p:tav tm="100000">
                                          <p:val>
                                            <p:strVal val="#ppt_w"/>
                                          </p:val>
                                        </p:tav>
                                      </p:tavLst>
                                    </p:anim>
                                    <p:anim calcmode="lin" valueType="num">
                                      <p:cBhvr>
                                        <p:cTn id="2194" dur="750" fill="hold"/>
                                        <p:tgtEl>
                                          <p:spTgt spid="2393"/>
                                        </p:tgtEl>
                                        <p:attrNameLst>
                                          <p:attrName>ppt_h</p:attrName>
                                        </p:attrNameLst>
                                      </p:cBhvr>
                                      <p:tavLst>
                                        <p:tav tm="0">
                                          <p:val>
                                            <p:fltVal val="0"/>
                                          </p:val>
                                        </p:tav>
                                        <p:tav tm="100000">
                                          <p:val>
                                            <p:strVal val="#ppt_h"/>
                                          </p:val>
                                        </p:tav>
                                      </p:tavLst>
                                    </p:anim>
                                    <p:anim calcmode="lin" valueType="num">
                                      <p:cBhvr>
                                        <p:cTn id="2195" dur="750" fill="hold"/>
                                        <p:tgtEl>
                                          <p:spTgt spid="2393"/>
                                        </p:tgtEl>
                                        <p:attrNameLst>
                                          <p:attrName>style.rotation</p:attrName>
                                        </p:attrNameLst>
                                      </p:cBhvr>
                                      <p:tavLst>
                                        <p:tav tm="0">
                                          <p:val>
                                            <p:fltVal val="90"/>
                                          </p:val>
                                        </p:tav>
                                        <p:tav tm="100000">
                                          <p:val>
                                            <p:fltVal val="0"/>
                                          </p:val>
                                        </p:tav>
                                      </p:tavLst>
                                    </p:anim>
                                    <p:animEffect transition="in" filter="fade">
                                      <p:cBhvr>
                                        <p:cTn id="2196" dur="750"/>
                                        <p:tgtEl>
                                          <p:spTgt spid="2393"/>
                                        </p:tgtEl>
                                      </p:cBhvr>
                                    </p:animEffect>
                                  </p:childTnLst>
                                </p:cTn>
                              </p:par>
                              <p:par>
                                <p:cTn id="2197" presetID="31" presetClass="entr" presetSubtype="0" fill="hold" nodeType="withEffect">
                                  <p:stCondLst>
                                    <p:cond delay="500"/>
                                  </p:stCondLst>
                                  <p:childTnLst>
                                    <p:set>
                                      <p:cBhvr>
                                        <p:cTn id="2198" dur="1" fill="hold">
                                          <p:stCondLst>
                                            <p:cond delay="0"/>
                                          </p:stCondLst>
                                        </p:cTn>
                                        <p:tgtEl>
                                          <p:spTgt spid="2394"/>
                                        </p:tgtEl>
                                        <p:attrNameLst>
                                          <p:attrName>style.visibility</p:attrName>
                                        </p:attrNameLst>
                                      </p:cBhvr>
                                      <p:to>
                                        <p:strVal val="visible"/>
                                      </p:to>
                                    </p:set>
                                    <p:anim calcmode="lin" valueType="num">
                                      <p:cBhvr>
                                        <p:cTn id="2199" dur="750" fill="hold"/>
                                        <p:tgtEl>
                                          <p:spTgt spid="2394"/>
                                        </p:tgtEl>
                                        <p:attrNameLst>
                                          <p:attrName>ppt_w</p:attrName>
                                        </p:attrNameLst>
                                      </p:cBhvr>
                                      <p:tavLst>
                                        <p:tav tm="0">
                                          <p:val>
                                            <p:fltVal val="0"/>
                                          </p:val>
                                        </p:tav>
                                        <p:tav tm="100000">
                                          <p:val>
                                            <p:strVal val="#ppt_w"/>
                                          </p:val>
                                        </p:tav>
                                      </p:tavLst>
                                    </p:anim>
                                    <p:anim calcmode="lin" valueType="num">
                                      <p:cBhvr>
                                        <p:cTn id="2200" dur="750" fill="hold"/>
                                        <p:tgtEl>
                                          <p:spTgt spid="2394"/>
                                        </p:tgtEl>
                                        <p:attrNameLst>
                                          <p:attrName>ppt_h</p:attrName>
                                        </p:attrNameLst>
                                      </p:cBhvr>
                                      <p:tavLst>
                                        <p:tav tm="0">
                                          <p:val>
                                            <p:fltVal val="0"/>
                                          </p:val>
                                        </p:tav>
                                        <p:tav tm="100000">
                                          <p:val>
                                            <p:strVal val="#ppt_h"/>
                                          </p:val>
                                        </p:tav>
                                      </p:tavLst>
                                    </p:anim>
                                    <p:anim calcmode="lin" valueType="num">
                                      <p:cBhvr>
                                        <p:cTn id="2201" dur="750" fill="hold"/>
                                        <p:tgtEl>
                                          <p:spTgt spid="2394"/>
                                        </p:tgtEl>
                                        <p:attrNameLst>
                                          <p:attrName>style.rotation</p:attrName>
                                        </p:attrNameLst>
                                      </p:cBhvr>
                                      <p:tavLst>
                                        <p:tav tm="0">
                                          <p:val>
                                            <p:fltVal val="90"/>
                                          </p:val>
                                        </p:tav>
                                        <p:tav tm="100000">
                                          <p:val>
                                            <p:fltVal val="0"/>
                                          </p:val>
                                        </p:tav>
                                      </p:tavLst>
                                    </p:anim>
                                    <p:animEffect transition="in" filter="fade">
                                      <p:cBhvr>
                                        <p:cTn id="2202" dur="750"/>
                                        <p:tgtEl>
                                          <p:spTgt spid="2394"/>
                                        </p:tgtEl>
                                      </p:cBhvr>
                                    </p:animEffect>
                                  </p:childTnLst>
                                </p:cTn>
                              </p:par>
                              <p:par>
                                <p:cTn id="2203" presetID="31" presetClass="entr" presetSubtype="0" fill="hold" nodeType="withEffect">
                                  <p:stCondLst>
                                    <p:cond delay="500"/>
                                  </p:stCondLst>
                                  <p:childTnLst>
                                    <p:set>
                                      <p:cBhvr>
                                        <p:cTn id="2204" dur="1" fill="hold">
                                          <p:stCondLst>
                                            <p:cond delay="0"/>
                                          </p:stCondLst>
                                        </p:cTn>
                                        <p:tgtEl>
                                          <p:spTgt spid="2395"/>
                                        </p:tgtEl>
                                        <p:attrNameLst>
                                          <p:attrName>style.visibility</p:attrName>
                                        </p:attrNameLst>
                                      </p:cBhvr>
                                      <p:to>
                                        <p:strVal val="visible"/>
                                      </p:to>
                                    </p:set>
                                    <p:anim calcmode="lin" valueType="num">
                                      <p:cBhvr>
                                        <p:cTn id="2205" dur="750" fill="hold"/>
                                        <p:tgtEl>
                                          <p:spTgt spid="2395"/>
                                        </p:tgtEl>
                                        <p:attrNameLst>
                                          <p:attrName>ppt_w</p:attrName>
                                        </p:attrNameLst>
                                      </p:cBhvr>
                                      <p:tavLst>
                                        <p:tav tm="0">
                                          <p:val>
                                            <p:fltVal val="0"/>
                                          </p:val>
                                        </p:tav>
                                        <p:tav tm="100000">
                                          <p:val>
                                            <p:strVal val="#ppt_w"/>
                                          </p:val>
                                        </p:tav>
                                      </p:tavLst>
                                    </p:anim>
                                    <p:anim calcmode="lin" valueType="num">
                                      <p:cBhvr>
                                        <p:cTn id="2206" dur="750" fill="hold"/>
                                        <p:tgtEl>
                                          <p:spTgt spid="2395"/>
                                        </p:tgtEl>
                                        <p:attrNameLst>
                                          <p:attrName>ppt_h</p:attrName>
                                        </p:attrNameLst>
                                      </p:cBhvr>
                                      <p:tavLst>
                                        <p:tav tm="0">
                                          <p:val>
                                            <p:fltVal val="0"/>
                                          </p:val>
                                        </p:tav>
                                        <p:tav tm="100000">
                                          <p:val>
                                            <p:strVal val="#ppt_h"/>
                                          </p:val>
                                        </p:tav>
                                      </p:tavLst>
                                    </p:anim>
                                    <p:anim calcmode="lin" valueType="num">
                                      <p:cBhvr>
                                        <p:cTn id="2207" dur="750" fill="hold"/>
                                        <p:tgtEl>
                                          <p:spTgt spid="2395"/>
                                        </p:tgtEl>
                                        <p:attrNameLst>
                                          <p:attrName>style.rotation</p:attrName>
                                        </p:attrNameLst>
                                      </p:cBhvr>
                                      <p:tavLst>
                                        <p:tav tm="0">
                                          <p:val>
                                            <p:fltVal val="90"/>
                                          </p:val>
                                        </p:tav>
                                        <p:tav tm="100000">
                                          <p:val>
                                            <p:fltVal val="0"/>
                                          </p:val>
                                        </p:tav>
                                      </p:tavLst>
                                    </p:anim>
                                    <p:animEffect transition="in" filter="fade">
                                      <p:cBhvr>
                                        <p:cTn id="2208" dur="750"/>
                                        <p:tgtEl>
                                          <p:spTgt spid="2395"/>
                                        </p:tgtEl>
                                      </p:cBhvr>
                                    </p:animEffect>
                                  </p:childTnLst>
                                </p:cTn>
                              </p:par>
                              <p:par>
                                <p:cTn id="2209" presetID="31" presetClass="entr" presetSubtype="0" fill="hold" nodeType="withEffect">
                                  <p:stCondLst>
                                    <p:cond delay="500"/>
                                  </p:stCondLst>
                                  <p:childTnLst>
                                    <p:set>
                                      <p:cBhvr>
                                        <p:cTn id="2210" dur="1" fill="hold">
                                          <p:stCondLst>
                                            <p:cond delay="0"/>
                                          </p:stCondLst>
                                        </p:cTn>
                                        <p:tgtEl>
                                          <p:spTgt spid="2396"/>
                                        </p:tgtEl>
                                        <p:attrNameLst>
                                          <p:attrName>style.visibility</p:attrName>
                                        </p:attrNameLst>
                                      </p:cBhvr>
                                      <p:to>
                                        <p:strVal val="visible"/>
                                      </p:to>
                                    </p:set>
                                    <p:anim calcmode="lin" valueType="num">
                                      <p:cBhvr>
                                        <p:cTn id="2211" dur="750" fill="hold"/>
                                        <p:tgtEl>
                                          <p:spTgt spid="2396"/>
                                        </p:tgtEl>
                                        <p:attrNameLst>
                                          <p:attrName>ppt_w</p:attrName>
                                        </p:attrNameLst>
                                      </p:cBhvr>
                                      <p:tavLst>
                                        <p:tav tm="0">
                                          <p:val>
                                            <p:fltVal val="0"/>
                                          </p:val>
                                        </p:tav>
                                        <p:tav tm="100000">
                                          <p:val>
                                            <p:strVal val="#ppt_w"/>
                                          </p:val>
                                        </p:tav>
                                      </p:tavLst>
                                    </p:anim>
                                    <p:anim calcmode="lin" valueType="num">
                                      <p:cBhvr>
                                        <p:cTn id="2212" dur="750" fill="hold"/>
                                        <p:tgtEl>
                                          <p:spTgt spid="2396"/>
                                        </p:tgtEl>
                                        <p:attrNameLst>
                                          <p:attrName>ppt_h</p:attrName>
                                        </p:attrNameLst>
                                      </p:cBhvr>
                                      <p:tavLst>
                                        <p:tav tm="0">
                                          <p:val>
                                            <p:fltVal val="0"/>
                                          </p:val>
                                        </p:tav>
                                        <p:tav tm="100000">
                                          <p:val>
                                            <p:strVal val="#ppt_h"/>
                                          </p:val>
                                        </p:tav>
                                      </p:tavLst>
                                    </p:anim>
                                    <p:anim calcmode="lin" valueType="num">
                                      <p:cBhvr>
                                        <p:cTn id="2213" dur="750" fill="hold"/>
                                        <p:tgtEl>
                                          <p:spTgt spid="2396"/>
                                        </p:tgtEl>
                                        <p:attrNameLst>
                                          <p:attrName>style.rotation</p:attrName>
                                        </p:attrNameLst>
                                      </p:cBhvr>
                                      <p:tavLst>
                                        <p:tav tm="0">
                                          <p:val>
                                            <p:fltVal val="90"/>
                                          </p:val>
                                        </p:tav>
                                        <p:tav tm="100000">
                                          <p:val>
                                            <p:fltVal val="0"/>
                                          </p:val>
                                        </p:tav>
                                      </p:tavLst>
                                    </p:anim>
                                    <p:animEffect transition="in" filter="fade">
                                      <p:cBhvr>
                                        <p:cTn id="2214" dur="750"/>
                                        <p:tgtEl>
                                          <p:spTgt spid="2396"/>
                                        </p:tgtEl>
                                      </p:cBhvr>
                                    </p:animEffect>
                                  </p:childTnLst>
                                </p:cTn>
                              </p:par>
                              <p:par>
                                <p:cTn id="2215" presetID="31" presetClass="entr" presetSubtype="0" fill="hold" nodeType="withEffect">
                                  <p:stCondLst>
                                    <p:cond delay="500"/>
                                  </p:stCondLst>
                                  <p:childTnLst>
                                    <p:set>
                                      <p:cBhvr>
                                        <p:cTn id="2216" dur="1" fill="hold">
                                          <p:stCondLst>
                                            <p:cond delay="0"/>
                                          </p:stCondLst>
                                        </p:cTn>
                                        <p:tgtEl>
                                          <p:spTgt spid="2397"/>
                                        </p:tgtEl>
                                        <p:attrNameLst>
                                          <p:attrName>style.visibility</p:attrName>
                                        </p:attrNameLst>
                                      </p:cBhvr>
                                      <p:to>
                                        <p:strVal val="visible"/>
                                      </p:to>
                                    </p:set>
                                    <p:anim calcmode="lin" valueType="num">
                                      <p:cBhvr>
                                        <p:cTn id="2217" dur="750" fill="hold"/>
                                        <p:tgtEl>
                                          <p:spTgt spid="2397"/>
                                        </p:tgtEl>
                                        <p:attrNameLst>
                                          <p:attrName>ppt_w</p:attrName>
                                        </p:attrNameLst>
                                      </p:cBhvr>
                                      <p:tavLst>
                                        <p:tav tm="0">
                                          <p:val>
                                            <p:fltVal val="0"/>
                                          </p:val>
                                        </p:tav>
                                        <p:tav tm="100000">
                                          <p:val>
                                            <p:strVal val="#ppt_w"/>
                                          </p:val>
                                        </p:tav>
                                      </p:tavLst>
                                    </p:anim>
                                    <p:anim calcmode="lin" valueType="num">
                                      <p:cBhvr>
                                        <p:cTn id="2218" dur="750" fill="hold"/>
                                        <p:tgtEl>
                                          <p:spTgt spid="2397"/>
                                        </p:tgtEl>
                                        <p:attrNameLst>
                                          <p:attrName>ppt_h</p:attrName>
                                        </p:attrNameLst>
                                      </p:cBhvr>
                                      <p:tavLst>
                                        <p:tav tm="0">
                                          <p:val>
                                            <p:fltVal val="0"/>
                                          </p:val>
                                        </p:tav>
                                        <p:tav tm="100000">
                                          <p:val>
                                            <p:strVal val="#ppt_h"/>
                                          </p:val>
                                        </p:tav>
                                      </p:tavLst>
                                    </p:anim>
                                    <p:anim calcmode="lin" valueType="num">
                                      <p:cBhvr>
                                        <p:cTn id="2219" dur="750" fill="hold"/>
                                        <p:tgtEl>
                                          <p:spTgt spid="2397"/>
                                        </p:tgtEl>
                                        <p:attrNameLst>
                                          <p:attrName>style.rotation</p:attrName>
                                        </p:attrNameLst>
                                      </p:cBhvr>
                                      <p:tavLst>
                                        <p:tav tm="0">
                                          <p:val>
                                            <p:fltVal val="90"/>
                                          </p:val>
                                        </p:tav>
                                        <p:tav tm="100000">
                                          <p:val>
                                            <p:fltVal val="0"/>
                                          </p:val>
                                        </p:tav>
                                      </p:tavLst>
                                    </p:anim>
                                    <p:animEffect transition="in" filter="fade">
                                      <p:cBhvr>
                                        <p:cTn id="2220" dur="750"/>
                                        <p:tgtEl>
                                          <p:spTgt spid="2397"/>
                                        </p:tgtEl>
                                      </p:cBhvr>
                                    </p:animEffect>
                                  </p:childTnLst>
                                </p:cTn>
                              </p:par>
                              <p:par>
                                <p:cTn id="2221" presetID="31" presetClass="entr" presetSubtype="0" fill="hold" nodeType="withEffect">
                                  <p:stCondLst>
                                    <p:cond delay="500"/>
                                  </p:stCondLst>
                                  <p:childTnLst>
                                    <p:set>
                                      <p:cBhvr>
                                        <p:cTn id="2222" dur="1" fill="hold">
                                          <p:stCondLst>
                                            <p:cond delay="0"/>
                                          </p:stCondLst>
                                        </p:cTn>
                                        <p:tgtEl>
                                          <p:spTgt spid="2362"/>
                                        </p:tgtEl>
                                        <p:attrNameLst>
                                          <p:attrName>style.visibility</p:attrName>
                                        </p:attrNameLst>
                                      </p:cBhvr>
                                      <p:to>
                                        <p:strVal val="visible"/>
                                      </p:to>
                                    </p:set>
                                    <p:anim calcmode="lin" valueType="num">
                                      <p:cBhvr>
                                        <p:cTn id="2223" dur="750" fill="hold"/>
                                        <p:tgtEl>
                                          <p:spTgt spid="2362"/>
                                        </p:tgtEl>
                                        <p:attrNameLst>
                                          <p:attrName>ppt_w</p:attrName>
                                        </p:attrNameLst>
                                      </p:cBhvr>
                                      <p:tavLst>
                                        <p:tav tm="0">
                                          <p:val>
                                            <p:fltVal val="0"/>
                                          </p:val>
                                        </p:tav>
                                        <p:tav tm="100000">
                                          <p:val>
                                            <p:strVal val="#ppt_w"/>
                                          </p:val>
                                        </p:tav>
                                      </p:tavLst>
                                    </p:anim>
                                    <p:anim calcmode="lin" valueType="num">
                                      <p:cBhvr>
                                        <p:cTn id="2224" dur="750" fill="hold"/>
                                        <p:tgtEl>
                                          <p:spTgt spid="2362"/>
                                        </p:tgtEl>
                                        <p:attrNameLst>
                                          <p:attrName>ppt_h</p:attrName>
                                        </p:attrNameLst>
                                      </p:cBhvr>
                                      <p:tavLst>
                                        <p:tav tm="0">
                                          <p:val>
                                            <p:fltVal val="0"/>
                                          </p:val>
                                        </p:tav>
                                        <p:tav tm="100000">
                                          <p:val>
                                            <p:strVal val="#ppt_h"/>
                                          </p:val>
                                        </p:tav>
                                      </p:tavLst>
                                    </p:anim>
                                    <p:anim calcmode="lin" valueType="num">
                                      <p:cBhvr>
                                        <p:cTn id="2225" dur="750" fill="hold"/>
                                        <p:tgtEl>
                                          <p:spTgt spid="2362"/>
                                        </p:tgtEl>
                                        <p:attrNameLst>
                                          <p:attrName>style.rotation</p:attrName>
                                        </p:attrNameLst>
                                      </p:cBhvr>
                                      <p:tavLst>
                                        <p:tav tm="0">
                                          <p:val>
                                            <p:fltVal val="90"/>
                                          </p:val>
                                        </p:tav>
                                        <p:tav tm="100000">
                                          <p:val>
                                            <p:fltVal val="0"/>
                                          </p:val>
                                        </p:tav>
                                      </p:tavLst>
                                    </p:anim>
                                    <p:animEffect transition="in" filter="fade">
                                      <p:cBhvr>
                                        <p:cTn id="2226" dur="750"/>
                                        <p:tgtEl>
                                          <p:spTgt spid="2362"/>
                                        </p:tgtEl>
                                      </p:cBhvr>
                                    </p:animEffect>
                                  </p:childTnLst>
                                </p:cTn>
                              </p:par>
                              <p:par>
                                <p:cTn id="2227" presetID="31" presetClass="entr" presetSubtype="0" fill="hold" nodeType="withEffect">
                                  <p:stCondLst>
                                    <p:cond delay="500"/>
                                  </p:stCondLst>
                                  <p:childTnLst>
                                    <p:set>
                                      <p:cBhvr>
                                        <p:cTn id="2228" dur="1" fill="hold">
                                          <p:stCondLst>
                                            <p:cond delay="0"/>
                                          </p:stCondLst>
                                        </p:cTn>
                                        <p:tgtEl>
                                          <p:spTgt spid="2363"/>
                                        </p:tgtEl>
                                        <p:attrNameLst>
                                          <p:attrName>style.visibility</p:attrName>
                                        </p:attrNameLst>
                                      </p:cBhvr>
                                      <p:to>
                                        <p:strVal val="visible"/>
                                      </p:to>
                                    </p:set>
                                    <p:anim calcmode="lin" valueType="num">
                                      <p:cBhvr>
                                        <p:cTn id="2229" dur="750" fill="hold"/>
                                        <p:tgtEl>
                                          <p:spTgt spid="2363"/>
                                        </p:tgtEl>
                                        <p:attrNameLst>
                                          <p:attrName>ppt_w</p:attrName>
                                        </p:attrNameLst>
                                      </p:cBhvr>
                                      <p:tavLst>
                                        <p:tav tm="0">
                                          <p:val>
                                            <p:fltVal val="0"/>
                                          </p:val>
                                        </p:tav>
                                        <p:tav tm="100000">
                                          <p:val>
                                            <p:strVal val="#ppt_w"/>
                                          </p:val>
                                        </p:tav>
                                      </p:tavLst>
                                    </p:anim>
                                    <p:anim calcmode="lin" valueType="num">
                                      <p:cBhvr>
                                        <p:cTn id="2230" dur="750" fill="hold"/>
                                        <p:tgtEl>
                                          <p:spTgt spid="2363"/>
                                        </p:tgtEl>
                                        <p:attrNameLst>
                                          <p:attrName>ppt_h</p:attrName>
                                        </p:attrNameLst>
                                      </p:cBhvr>
                                      <p:tavLst>
                                        <p:tav tm="0">
                                          <p:val>
                                            <p:fltVal val="0"/>
                                          </p:val>
                                        </p:tav>
                                        <p:tav tm="100000">
                                          <p:val>
                                            <p:strVal val="#ppt_h"/>
                                          </p:val>
                                        </p:tav>
                                      </p:tavLst>
                                    </p:anim>
                                    <p:anim calcmode="lin" valueType="num">
                                      <p:cBhvr>
                                        <p:cTn id="2231" dur="750" fill="hold"/>
                                        <p:tgtEl>
                                          <p:spTgt spid="2363"/>
                                        </p:tgtEl>
                                        <p:attrNameLst>
                                          <p:attrName>style.rotation</p:attrName>
                                        </p:attrNameLst>
                                      </p:cBhvr>
                                      <p:tavLst>
                                        <p:tav tm="0">
                                          <p:val>
                                            <p:fltVal val="90"/>
                                          </p:val>
                                        </p:tav>
                                        <p:tav tm="100000">
                                          <p:val>
                                            <p:fltVal val="0"/>
                                          </p:val>
                                        </p:tav>
                                      </p:tavLst>
                                    </p:anim>
                                    <p:animEffect transition="in" filter="fade">
                                      <p:cBhvr>
                                        <p:cTn id="2232" dur="750"/>
                                        <p:tgtEl>
                                          <p:spTgt spid="2363"/>
                                        </p:tgtEl>
                                      </p:cBhvr>
                                    </p:animEffect>
                                  </p:childTnLst>
                                </p:cTn>
                              </p:par>
                              <p:par>
                                <p:cTn id="2233" presetID="31" presetClass="entr" presetSubtype="0" fill="hold" nodeType="withEffect">
                                  <p:stCondLst>
                                    <p:cond delay="500"/>
                                  </p:stCondLst>
                                  <p:childTnLst>
                                    <p:set>
                                      <p:cBhvr>
                                        <p:cTn id="2234" dur="1" fill="hold">
                                          <p:stCondLst>
                                            <p:cond delay="0"/>
                                          </p:stCondLst>
                                        </p:cTn>
                                        <p:tgtEl>
                                          <p:spTgt spid="2364"/>
                                        </p:tgtEl>
                                        <p:attrNameLst>
                                          <p:attrName>style.visibility</p:attrName>
                                        </p:attrNameLst>
                                      </p:cBhvr>
                                      <p:to>
                                        <p:strVal val="visible"/>
                                      </p:to>
                                    </p:set>
                                    <p:anim calcmode="lin" valueType="num">
                                      <p:cBhvr>
                                        <p:cTn id="2235" dur="750" fill="hold"/>
                                        <p:tgtEl>
                                          <p:spTgt spid="2364"/>
                                        </p:tgtEl>
                                        <p:attrNameLst>
                                          <p:attrName>ppt_w</p:attrName>
                                        </p:attrNameLst>
                                      </p:cBhvr>
                                      <p:tavLst>
                                        <p:tav tm="0">
                                          <p:val>
                                            <p:fltVal val="0"/>
                                          </p:val>
                                        </p:tav>
                                        <p:tav tm="100000">
                                          <p:val>
                                            <p:strVal val="#ppt_w"/>
                                          </p:val>
                                        </p:tav>
                                      </p:tavLst>
                                    </p:anim>
                                    <p:anim calcmode="lin" valueType="num">
                                      <p:cBhvr>
                                        <p:cTn id="2236" dur="750" fill="hold"/>
                                        <p:tgtEl>
                                          <p:spTgt spid="2364"/>
                                        </p:tgtEl>
                                        <p:attrNameLst>
                                          <p:attrName>ppt_h</p:attrName>
                                        </p:attrNameLst>
                                      </p:cBhvr>
                                      <p:tavLst>
                                        <p:tav tm="0">
                                          <p:val>
                                            <p:fltVal val="0"/>
                                          </p:val>
                                        </p:tav>
                                        <p:tav tm="100000">
                                          <p:val>
                                            <p:strVal val="#ppt_h"/>
                                          </p:val>
                                        </p:tav>
                                      </p:tavLst>
                                    </p:anim>
                                    <p:anim calcmode="lin" valueType="num">
                                      <p:cBhvr>
                                        <p:cTn id="2237" dur="750" fill="hold"/>
                                        <p:tgtEl>
                                          <p:spTgt spid="2364"/>
                                        </p:tgtEl>
                                        <p:attrNameLst>
                                          <p:attrName>style.rotation</p:attrName>
                                        </p:attrNameLst>
                                      </p:cBhvr>
                                      <p:tavLst>
                                        <p:tav tm="0">
                                          <p:val>
                                            <p:fltVal val="90"/>
                                          </p:val>
                                        </p:tav>
                                        <p:tav tm="100000">
                                          <p:val>
                                            <p:fltVal val="0"/>
                                          </p:val>
                                        </p:tav>
                                      </p:tavLst>
                                    </p:anim>
                                    <p:animEffect transition="in" filter="fade">
                                      <p:cBhvr>
                                        <p:cTn id="2238" dur="750"/>
                                        <p:tgtEl>
                                          <p:spTgt spid="2364"/>
                                        </p:tgtEl>
                                      </p:cBhvr>
                                    </p:animEffect>
                                  </p:childTnLst>
                                </p:cTn>
                              </p:par>
                              <p:par>
                                <p:cTn id="2239" presetID="31" presetClass="entr" presetSubtype="0" fill="hold" nodeType="withEffect">
                                  <p:stCondLst>
                                    <p:cond delay="500"/>
                                  </p:stCondLst>
                                  <p:childTnLst>
                                    <p:set>
                                      <p:cBhvr>
                                        <p:cTn id="2240" dur="1" fill="hold">
                                          <p:stCondLst>
                                            <p:cond delay="0"/>
                                          </p:stCondLst>
                                        </p:cTn>
                                        <p:tgtEl>
                                          <p:spTgt spid="2365"/>
                                        </p:tgtEl>
                                        <p:attrNameLst>
                                          <p:attrName>style.visibility</p:attrName>
                                        </p:attrNameLst>
                                      </p:cBhvr>
                                      <p:to>
                                        <p:strVal val="visible"/>
                                      </p:to>
                                    </p:set>
                                    <p:anim calcmode="lin" valueType="num">
                                      <p:cBhvr>
                                        <p:cTn id="2241" dur="750" fill="hold"/>
                                        <p:tgtEl>
                                          <p:spTgt spid="2365"/>
                                        </p:tgtEl>
                                        <p:attrNameLst>
                                          <p:attrName>ppt_w</p:attrName>
                                        </p:attrNameLst>
                                      </p:cBhvr>
                                      <p:tavLst>
                                        <p:tav tm="0">
                                          <p:val>
                                            <p:fltVal val="0"/>
                                          </p:val>
                                        </p:tav>
                                        <p:tav tm="100000">
                                          <p:val>
                                            <p:strVal val="#ppt_w"/>
                                          </p:val>
                                        </p:tav>
                                      </p:tavLst>
                                    </p:anim>
                                    <p:anim calcmode="lin" valueType="num">
                                      <p:cBhvr>
                                        <p:cTn id="2242" dur="750" fill="hold"/>
                                        <p:tgtEl>
                                          <p:spTgt spid="2365"/>
                                        </p:tgtEl>
                                        <p:attrNameLst>
                                          <p:attrName>ppt_h</p:attrName>
                                        </p:attrNameLst>
                                      </p:cBhvr>
                                      <p:tavLst>
                                        <p:tav tm="0">
                                          <p:val>
                                            <p:fltVal val="0"/>
                                          </p:val>
                                        </p:tav>
                                        <p:tav tm="100000">
                                          <p:val>
                                            <p:strVal val="#ppt_h"/>
                                          </p:val>
                                        </p:tav>
                                      </p:tavLst>
                                    </p:anim>
                                    <p:anim calcmode="lin" valueType="num">
                                      <p:cBhvr>
                                        <p:cTn id="2243" dur="750" fill="hold"/>
                                        <p:tgtEl>
                                          <p:spTgt spid="2365"/>
                                        </p:tgtEl>
                                        <p:attrNameLst>
                                          <p:attrName>style.rotation</p:attrName>
                                        </p:attrNameLst>
                                      </p:cBhvr>
                                      <p:tavLst>
                                        <p:tav tm="0">
                                          <p:val>
                                            <p:fltVal val="90"/>
                                          </p:val>
                                        </p:tav>
                                        <p:tav tm="100000">
                                          <p:val>
                                            <p:fltVal val="0"/>
                                          </p:val>
                                        </p:tav>
                                      </p:tavLst>
                                    </p:anim>
                                    <p:animEffect transition="in" filter="fade">
                                      <p:cBhvr>
                                        <p:cTn id="2244" dur="750"/>
                                        <p:tgtEl>
                                          <p:spTgt spid="2365"/>
                                        </p:tgtEl>
                                      </p:cBhvr>
                                    </p:animEffect>
                                  </p:childTnLst>
                                </p:cTn>
                              </p:par>
                              <p:par>
                                <p:cTn id="2245" presetID="31" presetClass="entr" presetSubtype="0" fill="hold" nodeType="withEffect">
                                  <p:stCondLst>
                                    <p:cond delay="500"/>
                                  </p:stCondLst>
                                  <p:childTnLst>
                                    <p:set>
                                      <p:cBhvr>
                                        <p:cTn id="2246" dur="1" fill="hold">
                                          <p:stCondLst>
                                            <p:cond delay="0"/>
                                          </p:stCondLst>
                                        </p:cTn>
                                        <p:tgtEl>
                                          <p:spTgt spid="2366"/>
                                        </p:tgtEl>
                                        <p:attrNameLst>
                                          <p:attrName>style.visibility</p:attrName>
                                        </p:attrNameLst>
                                      </p:cBhvr>
                                      <p:to>
                                        <p:strVal val="visible"/>
                                      </p:to>
                                    </p:set>
                                    <p:anim calcmode="lin" valueType="num">
                                      <p:cBhvr>
                                        <p:cTn id="2247" dur="750" fill="hold"/>
                                        <p:tgtEl>
                                          <p:spTgt spid="2366"/>
                                        </p:tgtEl>
                                        <p:attrNameLst>
                                          <p:attrName>ppt_w</p:attrName>
                                        </p:attrNameLst>
                                      </p:cBhvr>
                                      <p:tavLst>
                                        <p:tav tm="0">
                                          <p:val>
                                            <p:fltVal val="0"/>
                                          </p:val>
                                        </p:tav>
                                        <p:tav tm="100000">
                                          <p:val>
                                            <p:strVal val="#ppt_w"/>
                                          </p:val>
                                        </p:tav>
                                      </p:tavLst>
                                    </p:anim>
                                    <p:anim calcmode="lin" valueType="num">
                                      <p:cBhvr>
                                        <p:cTn id="2248" dur="750" fill="hold"/>
                                        <p:tgtEl>
                                          <p:spTgt spid="2366"/>
                                        </p:tgtEl>
                                        <p:attrNameLst>
                                          <p:attrName>ppt_h</p:attrName>
                                        </p:attrNameLst>
                                      </p:cBhvr>
                                      <p:tavLst>
                                        <p:tav tm="0">
                                          <p:val>
                                            <p:fltVal val="0"/>
                                          </p:val>
                                        </p:tav>
                                        <p:tav tm="100000">
                                          <p:val>
                                            <p:strVal val="#ppt_h"/>
                                          </p:val>
                                        </p:tav>
                                      </p:tavLst>
                                    </p:anim>
                                    <p:anim calcmode="lin" valueType="num">
                                      <p:cBhvr>
                                        <p:cTn id="2249" dur="750" fill="hold"/>
                                        <p:tgtEl>
                                          <p:spTgt spid="2366"/>
                                        </p:tgtEl>
                                        <p:attrNameLst>
                                          <p:attrName>style.rotation</p:attrName>
                                        </p:attrNameLst>
                                      </p:cBhvr>
                                      <p:tavLst>
                                        <p:tav tm="0">
                                          <p:val>
                                            <p:fltVal val="90"/>
                                          </p:val>
                                        </p:tav>
                                        <p:tav tm="100000">
                                          <p:val>
                                            <p:fltVal val="0"/>
                                          </p:val>
                                        </p:tav>
                                      </p:tavLst>
                                    </p:anim>
                                    <p:animEffect transition="in" filter="fade">
                                      <p:cBhvr>
                                        <p:cTn id="2250" dur="750"/>
                                        <p:tgtEl>
                                          <p:spTgt spid="2366"/>
                                        </p:tgtEl>
                                      </p:cBhvr>
                                    </p:animEffect>
                                  </p:childTnLst>
                                </p:cTn>
                              </p:par>
                              <p:par>
                                <p:cTn id="2251" presetID="31" presetClass="entr" presetSubtype="0" fill="hold" nodeType="withEffect">
                                  <p:stCondLst>
                                    <p:cond delay="500"/>
                                  </p:stCondLst>
                                  <p:childTnLst>
                                    <p:set>
                                      <p:cBhvr>
                                        <p:cTn id="2252" dur="1" fill="hold">
                                          <p:stCondLst>
                                            <p:cond delay="0"/>
                                          </p:stCondLst>
                                        </p:cTn>
                                        <p:tgtEl>
                                          <p:spTgt spid="2367"/>
                                        </p:tgtEl>
                                        <p:attrNameLst>
                                          <p:attrName>style.visibility</p:attrName>
                                        </p:attrNameLst>
                                      </p:cBhvr>
                                      <p:to>
                                        <p:strVal val="visible"/>
                                      </p:to>
                                    </p:set>
                                    <p:anim calcmode="lin" valueType="num">
                                      <p:cBhvr>
                                        <p:cTn id="2253" dur="750" fill="hold"/>
                                        <p:tgtEl>
                                          <p:spTgt spid="2367"/>
                                        </p:tgtEl>
                                        <p:attrNameLst>
                                          <p:attrName>ppt_w</p:attrName>
                                        </p:attrNameLst>
                                      </p:cBhvr>
                                      <p:tavLst>
                                        <p:tav tm="0">
                                          <p:val>
                                            <p:fltVal val="0"/>
                                          </p:val>
                                        </p:tav>
                                        <p:tav tm="100000">
                                          <p:val>
                                            <p:strVal val="#ppt_w"/>
                                          </p:val>
                                        </p:tav>
                                      </p:tavLst>
                                    </p:anim>
                                    <p:anim calcmode="lin" valueType="num">
                                      <p:cBhvr>
                                        <p:cTn id="2254" dur="750" fill="hold"/>
                                        <p:tgtEl>
                                          <p:spTgt spid="2367"/>
                                        </p:tgtEl>
                                        <p:attrNameLst>
                                          <p:attrName>ppt_h</p:attrName>
                                        </p:attrNameLst>
                                      </p:cBhvr>
                                      <p:tavLst>
                                        <p:tav tm="0">
                                          <p:val>
                                            <p:fltVal val="0"/>
                                          </p:val>
                                        </p:tav>
                                        <p:tav tm="100000">
                                          <p:val>
                                            <p:strVal val="#ppt_h"/>
                                          </p:val>
                                        </p:tav>
                                      </p:tavLst>
                                    </p:anim>
                                    <p:anim calcmode="lin" valueType="num">
                                      <p:cBhvr>
                                        <p:cTn id="2255" dur="750" fill="hold"/>
                                        <p:tgtEl>
                                          <p:spTgt spid="2367"/>
                                        </p:tgtEl>
                                        <p:attrNameLst>
                                          <p:attrName>style.rotation</p:attrName>
                                        </p:attrNameLst>
                                      </p:cBhvr>
                                      <p:tavLst>
                                        <p:tav tm="0">
                                          <p:val>
                                            <p:fltVal val="90"/>
                                          </p:val>
                                        </p:tav>
                                        <p:tav tm="100000">
                                          <p:val>
                                            <p:fltVal val="0"/>
                                          </p:val>
                                        </p:tav>
                                      </p:tavLst>
                                    </p:anim>
                                    <p:animEffect transition="in" filter="fade">
                                      <p:cBhvr>
                                        <p:cTn id="2256" dur="750"/>
                                        <p:tgtEl>
                                          <p:spTgt spid="2367"/>
                                        </p:tgtEl>
                                      </p:cBhvr>
                                    </p:animEffect>
                                  </p:childTnLst>
                                </p:cTn>
                              </p:par>
                              <p:par>
                                <p:cTn id="2257" presetID="31" presetClass="entr" presetSubtype="0" fill="hold" nodeType="withEffect">
                                  <p:stCondLst>
                                    <p:cond delay="500"/>
                                  </p:stCondLst>
                                  <p:childTnLst>
                                    <p:set>
                                      <p:cBhvr>
                                        <p:cTn id="2258" dur="1" fill="hold">
                                          <p:stCondLst>
                                            <p:cond delay="0"/>
                                          </p:stCondLst>
                                        </p:cTn>
                                        <p:tgtEl>
                                          <p:spTgt spid="2368"/>
                                        </p:tgtEl>
                                        <p:attrNameLst>
                                          <p:attrName>style.visibility</p:attrName>
                                        </p:attrNameLst>
                                      </p:cBhvr>
                                      <p:to>
                                        <p:strVal val="visible"/>
                                      </p:to>
                                    </p:set>
                                    <p:anim calcmode="lin" valueType="num">
                                      <p:cBhvr>
                                        <p:cTn id="2259" dur="750" fill="hold"/>
                                        <p:tgtEl>
                                          <p:spTgt spid="2368"/>
                                        </p:tgtEl>
                                        <p:attrNameLst>
                                          <p:attrName>ppt_w</p:attrName>
                                        </p:attrNameLst>
                                      </p:cBhvr>
                                      <p:tavLst>
                                        <p:tav tm="0">
                                          <p:val>
                                            <p:fltVal val="0"/>
                                          </p:val>
                                        </p:tav>
                                        <p:tav tm="100000">
                                          <p:val>
                                            <p:strVal val="#ppt_w"/>
                                          </p:val>
                                        </p:tav>
                                      </p:tavLst>
                                    </p:anim>
                                    <p:anim calcmode="lin" valueType="num">
                                      <p:cBhvr>
                                        <p:cTn id="2260" dur="750" fill="hold"/>
                                        <p:tgtEl>
                                          <p:spTgt spid="2368"/>
                                        </p:tgtEl>
                                        <p:attrNameLst>
                                          <p:attrName>ppt_h</p:attrName>
                                        </p:attrNameLst>
                                      </p:cBhvr>
                                      <p:tavLst>
                                        <p:tav tm="0">
                                          <p:val>
                                            <p:fltVal val="0"/>
                                          </p:val>
                                        </p:tav>
                                        <p:tav tm="100000">
                                          <p:val>
                                            <p:strVal val="#ppt_h"/>
                                          </p:val>
                                        </p:tav>
                                      </p:tavLst>
                                    </p:anim>
                                    <p:anim calcmode="lin" valueType="num">
                                      <p:cBhvr>
                                        <p:cTn id="2261" dur="750" fill="hold"/>
                                        <p:tgtEl>
                                          <p:spTgt spid="2368"/>
                                        </p:tgtEl>
                                        <p:attrNameLst>
                                          <p:attrName>style.rotation</p:attrName>
                                        </p:attrNameLst>
                                      </p:cBhvr>
                                      <p:tavLst>
                                        <p:tav tm="0">
                                          <p:val>
                                            <p:fltVal val="90"/>
                                          </p:val>
                                        </p:tav>
                                        <p:tav tm="100000">
                                          <p:val>
                                            <p:fltVal val="0"/>
                                          </p:val>
                                        </p:tav>
                                      </p:tavLst>
                                    </p:anim>
                                    <p:animEffect transition="in" filter="fade">
                                      <p:cBhvr>
                                        <p:cTn id="2262" dur="750"/>
                                        <p:tgtEl>
                                          <p:spTgt spid="2368"/>
                                        </p:tgtEl>
                                      </p:cBhvr>
                                    </p:animEffect>
                                  </p:childTnLst>
                                </p:cTn>
                              </p:par>
                              <p:par>
                                <p:cTn id="2263" presetID="31" presetClass="entr" presetSubtype="0" fill="hold" nodeType="withEffect">
                                  <p:stCondLst>
                                    <p:cond delay="500"/>
                                  </p:stCondLst>
                                  <p:childTnLst>
                                    <p:set>
                                      <p:cBhvr>
                                        <p:cTn id="2264" dur="1" fill="hold">
                                          <p:stCondLst>
                                            <p:cond delay="0"/>
                                          </p:stCondLst>
                                        </p:cTn>
                                        <p:tgtEl>
                                          <p:spTgt spid="2369"/>
                                        </p:tgtEl>
                                        <p:attrNameLst>
                                          <p:attrName>style.visibility</p:attrName>
                                        </p:attrNameLst>
                                      </p:cBhvr>
                                      <p:to>
                                        <p:strVal val="visible"/>
                                      </p:to>
                                    </p:set>
                                    <p:anim calcmode="lin" valueType="num">
                                      <p:cBhvr>
                                        <p:cTn id="2265" dur="750" fill="hold"/>
                                        <p:tgtEl>
                                          <p:spTgt spid="2369"/>
                                        </p:tgtEl>
                                        <p:attrNameLst>
                                          <p:attrName>ppt_w</p:attrName>
                                        </p:attrNameLst>
                                      </p:cBhvr>
                                      <p:tavLst>
                                        <p:tav tm="0">
                                          <p:val>
                                            <p:fltVal val="0"/>
                                          </p:val>
                                        </p:tav>
                                        <p:tav tm="100000">
                                          <p:val>
                                            <p:strVal val="#ppt_w"/>
                                          </p:val>
                                        </p:tav>
                                      </p:tavLst>
                                    </p:anim>
                                    <p:anim calcmode="lin" valueType="num">
                                      <p:cBhvr>
                                        <p:cTn id="2266" dur="750" fill="hold"/>
                                        <p:tgtEl>
                                          <p:spTgt spid="2369"/>
                                        </p:tgtEl>
                                        <p:attrNameLst>
                                          <p:attrName>ppt_h</p:attrName>
                                        </p:attrNameLst>
                                      </p:cBhvr>
                                      <p:tavLst>
                                        <p:tav tm="0">
                                          <p:val>
                                            <p:fltVal val="0"/>
                                          </p:val>
                                        </p:tav>
                                        <p:tav tm="100000">
                                          <p:val>
                                            <p:strVal val="#ppt_h"/>
                                          </p:val>
                                        </p:tav>
                                      </p:tavLst>
                                    </p:anim>
                                    <p:anim calcmode="lin" valueType="num">
                                      <p:cBhvr>
                                        <p:cTn id="2267" dur="750" fill="hold"/>
                                        <p:tgtEl>
                                          <p:spTgt spid="2369"/>
                                        </p:tgtEl>
                                        <p:attrNameLst>
                                          <p:attrName>style.rotation</p:attrName>
                                        </p:attrNameLst>
                                      </p:cBhvr>
                                      <p:tavLst>
                                        <p:tav tm="0">
                                          <p:val>
                                            <p:fltVal val="90"/>
                                          </p:val>
                                        </p:tav>
                                        <p:tav tm="100000">
                                          <p:val>
                                            <p:fltVal val="0"/>
                                          </p:val>
                                        </p:tav>
                                      </p:tavLst>
                                    </p:anim>
                                    <p:animEffect transition="in" filter="fade">
                                      <p:cBhvr>
                                        <p:cTn id="2268" dur="750"/>
                                        <p:tgtEl>
                                          <p:spTgt spid="2369"/>
                                        </p:tgtEl>
                                      </p:cBhvr>
                                    </p:animEffect>
                                  </p:childTnLst>
                                </p:cTn>
                              </p:par>
                              <p:par>
                                <p:cTn id="2269" presetID="31" presetClass="entr" presetSubtype="0" fill="hold" nodeType="withEffect">
                                  <p:stCondLst>
                                    <p:cond delay="500"/>
                                  </p:stCondLst>
                                  <p:childTnLst>
                                    <p:set>
                                      <p:cBhvr>
                                        <p:cTn id="2270" dur="1" fill="hold">
                                          <p:stCondLst>
                                            <p:cond delay="0"/>
                                          </p:stCondLst>
                                        </p:cTn>
                                        <p:tgtEl>
                                          <p:spTgt spid="2370"/>
                                        </p:tgtEl>
                                        <p:attrNameLst>
                                          <p:attrName>style.visibility</p:attrName>
                                        </p:attrNameLst>
                                      </p:cBhvr>
                                      <p:to>
                                        <p:strVal val="visible"/>
                                      </p:to>
                                    </p:set>
                                    <p:anim calcmode="lin" valueType="num">
                                      <p:cBhvr>
                                        <p:cTn id="2271" dur="750" fill="hold"/>
                                        <p:tgtEl>
                                          <p:spTgt spid="2370"/>
                                        </p:tgtEl>
                                        <p:attrNameLst>
                                          <p:attrName>ppt_w</p:attrName>
                                        </p:attrNameLst>
                                      </p:cBhvr>
                                      <p:tavLst>
                                        <p:tav tm="0">
                                          <p:val>
                                            <p:fltVal val="0"/>
                                          </p:val>
                                        </p:tav>
                                        <p:tav tm="100000">
                                          <p:val>
                                            <p:strVal val="#ppt_w"/>
                                          </p:val>
                                        </p:tav>
                                      </p:tavLst>
                                    </p:anim>
                                    <p:anim calcmode="lin" valueType="num">
                                      <p:cBhvr>
                                        <p:cTn id="2272" dur="750" fill="hold"/>
                                        <p:tgtEl>
                                          <p:spTgt spid="2370"/>
                                        </p:tgtEl>
                                        <p:attrNameLst>
                                          <p:attrName>ppt_h</p:attrName>
                                        </p:attrNameLst>
                                      </p:cBhvr>
                                      <p:tavLst>
                                        <p:tav tm="0">
                                          <p:val>
                                            <p:fltVal val="0"/>
                                          </p:val>
                                        </p:tav>
                                        <p:tav tm="100000">
                                          <p:val>
                                            <p:strVal val="#ppt_h"/>
                                          </p:val>
                                        </p:tav>
                                      </p:tavLst>
                                    </p:anim>
                                    <p:anim calcmode="lin" valueType="num">
                                      <p:cBhvr>
                                        <p:cTn id="2273" dur="750" fill="hold"/>
                                        <p:tgtEl>
                                          <p:spTgt spid="2370"/>
                                        </p:tgtEl>
                                        <p:attrNameLst>
                                          <p:attrName>style.rotation</p:attrName>
                                        </p:attrNameLst>
                                      </p:cBhvr>
                                      <p:tavLst>
                                        <p:tav tm="0">
                                          <p:val>
                                            <p:fltVal val="90"/>
                                          </p:val>
                                        </p:tav>
                                        <p:tav tm="100000">
                                          <p:val>
                                            <p:fltVal val="0"/>
                                          </p:val>
                                        </p:tav>
                                      </p:tavLst>
                                    </p:anim>
                                    <p:animEffect transition="in" filter="fade">
                                      <p:cBhvr>
                                        <p:cTn id="2274" dur="750"/>
                                        <p:tgtEl>
                                          <p:spTgt spid="2370"/>
                                        </p:tgtEl>
                                      </p:cBhvr>
                                    </p:animEffect>
                                  </p:childTnLst>
                                </p:cTn>
                              </p:par>
                              <p:par>
                                <p:cTn id="2275" presetID="31" presetClass="entr" presetSubtype="0" fill="hold" nodeType="withEffect">
                                  <p:stCondLst>
                                    <p:cond delay="500"/>
                                  </p:stCondLst>
                                  <p:childTnLst>
                                    <p:set>
                                      <p:cBhvr>
                                        <p:cTn id="2276" dur="1" fill="hold">
                                          <p:stCondLst>
                                            <p:cond delay="0"/>
                                          </p:stCondLst>
                                        </p:cTn>
                                        <p:tgtEl>
                                          <p:spTgt spid="2335"/>
                                        </p:tgtEl>
                                        <p:attrNameLst>
                                          <p:attrName>style.visibility</p:attrName>
                                        </p:attrNameLst>
                                      </p:cBhvr>
                                      <p:to>
                                        <p:strVal val="visible"/>
                                      </p:to>
                                    </p:set>
                                    <p:anim calcmode="lin" valueType="num">
                                      <p:cBhvr>
                                        <p:cTn id="2277" dur="750" fill="hold"/>
                                        <p:tgtEl>
                                          <p:spTgt spid="2335"/>
                                        </p:tgtEl>
                                        <p:attrNameLst>
                                          <p:attrName>ppt_w</p:attrName>
                                        </p:attrNameLst>
                                      </p:cBhvr>
                                      <p:tavLst>
                                        <p:tav tm="0">
                                          <p:val>
                                            <p:fltVal val="0"/>
                                          </p:val>
                                        </p:tav>
                                        <p:tav tm="100000">
                                          <p:val>
                                            <p:strVal val="#ppt_w"/>
                                          </p:val>
                                        </p:tav>
                                      </p:tavLst>
                                    </p:anim>
                                    <p:anim calcmode="lin" valueType="num">
                                      <p:cBhvr>
                                        <p:cTn id="2278" dur="750" fill="hold"/>
                                        <p:tgtEl>
                                          <p:spTgt spid="2335"/>
                                        </p:tgtEl>
                                        <p:attrNameLst>
                                          <p:attrName>ppt_h</p:attrName>
                                        </p:attrNameLst>
                                      </p:cBhvr>
                                      <p:tavLst>
                                        <p:tav tm="0">
                                          <p:val>
                                            <p:fltVal val="0"/>
                                          </p:val>
                                        </p:tav>
                                        <p:tav tm="100000">
                                          <p:val>
                                            <p:strVal val="#ppt_h"/>
                                          </p:val>
                                        </p:tav>
                                      </p:tavLst>
                                    </p:anim>
                                    <p:anim calcmode="lin" valueType="num">
                                      <p:cBhvr>
                                        <p:cTn id="2279" dur="750" fill="hold"/>
                                        <p:tgtEl>
                                          <p:spTgt spid="2335"/>
                                        </p:tgtEl>
                                        <p:attrNameLst>
                                          <p:attrName>style.rotation</p:attrName>
                                        </p:attrNameLst>
                                      </p:cBhvr>
                                      <p:tavLst>
                                        <p:tav tm="0">
                                          <p:val>
                                            <p:fltVal val="90"/>
                                          </p:val>
                                        </p:tav>
                                        <p:tav tm="100000">
                                          <p:val>
                                            <p:fltVal val="0"/>
                                          </p:val>
                                        </p:tav>
                                      </p:tavLst>
                                    </p:anim>
                                    <p:animEffect transition="in" filter="fade">
                                      <p:cBhvr>
                                        <p:cTn id="2280" dur="750"/>
                                        <p:tgtEl>
                                          <p:spTgt spid="2335"/>
                                        </p:tgtEl>
                                      </p:cBhvr>
                                    </p:animEffect>
                                  </p:childTnLst>
                                </p:cTn>
                              </p:par>
                              <p:par>
                                <p:cTn id="2281" presetID="31" presetClass="entr" presetSubtype="0" fill="hold" nodeType="withEffect">
                                  <p:stCondLst>
                                    <p:cond delay="500"/>
                                  </p:stCondLst>
                                  <p:childTnLst>
                                    <p:set>
                                      <p:cBhvr>
                                        <p:cTn id="2282" dur="1" fill="hold">
                                          <p:stCondLst>
                                            <p:cond delay="0"/>
                                          </p:stCondLst>
                                        </p:cTn>
                                        <p:tgtEl>
                                          <p:spTgt spid="2336"/>
                                        </p:tgtEl>
                                        <p:attrNameLst>
                                          <p:attrName>style.visibility</p:attrName>
                                        </p:attrNameLst>
                                      </p:cBhvr>
                                      <p:to>
                                        <p:strVal val="visible"/>
                                      </p:to>
                                    </p:set>
                                    <p:anim calcmode="lin" valueType="num">
                                      <p:cBhvr>
                                        <p:cTn id="2283" dur="750" fill="hold"/>
                                        <p:tgtEl>
                                          <p:spTgt spid="2336"/>
                                        </p:tgtEl>
                                        <p:attrNameLst>
                                          <p:attrName>ppt_w</p:attrName>
                                        </p:attrNameLst>
                                      </p:cBhvr>
                                      <p:tavLst>
                                        <p:tav tm="0">
                                          <p:val>
                                            <p:fltVal val="0"/>
                                          </p:val>
                                        </p:tav>
                                        <p:tav tm="100000">
                                          <p:val>
                                            <p:strVal val="#ppt_w"/>
                                          </p:val>
                                        </p:tav>
                                      </p:tavLst>
                                    </p:anim>
                                    <p:anim calcmode="lin" valueType="num">
                                      <p:cBhvr>
                                        <p:cTn id="2284" dur="750" fill="hold"/>
                                        <p:tgtEl>
                                          <p:spTgt spid="2336"/>
                                        </p:tgtEl>
                                        <p:attrNameLst>
                                          <p:attrName>ppt_h</p:attrName>
                                        </p:attrNameLst>
                                      </p:cBhvr>
                                      <p:tavLst>
                                        <p:tav tm="0">
                                          <p:val>
                                            <p:fltVal val="0"/>
                                          </p:val>
                                        </p:tav>
                                        <p:tav tm="100000">
                                          <p:val>
                                            <p:strVal val="#ppt_h"/>
                                          </p:val>
                                        </p:tav>
                                      </p:tavLst>
                                    </p:anim>
                                    <p:anim calcmode="lin" valueType="num">
                                      <p:cBhvr>
                                        <p:cTn id="2285" dur="750" fill="hold"/>
                                        <p:tgtEl>
                                          <p:spTgt spid="2336"/>
                                        </p:tgtEl>
                                        <p:attrNameLst>
                                          <p:attrName>style.rotation</p:attrName>
                                        </p:attrNameLst>
                                      </p:cBhvr>
                                      <p:tavLst>
                                        <p:tav tm="0">
                                          <p:val>
                                            <p:fltVal val="90"/>
                                          </p:val>
                                        </p:tav>
                                        <p:tav tm="100000">
                                          <p:val>
                                            <p:fltVal val="0"/>
                                          </p:val>
                                        </p:tav>
                                      </p:tavLst>
                                    </p:anim>
                                    <p:animEffect transition="in" filter="fade">
                                      <p:cBhvr>
                                        <p:cTn id="2286" dur="750"/>
                                        <p:tgtEl>
                                          <p:spTgt spid="2336"/>
                                        </p:tgtEl>
                                      </p:cBhvr>
                                    </p:animEffect>
                                  </p:childTnLst>
                                </p:cTn>
                              </p:par>
                              <p:par>
                                <p:cTn id="2287" presetID="31" presetClass="entr" presetSubtype="0" fill="hold" nodeType="withEffect">
                                  <p:stCondLst>
                                    <p:cond delay="500"/>
                                  </p:stCondLst>
                                  <p:childTnLst>
                                    <p:set>
                                      <p:cBhvr>
                                        <p:cTn id="2288" dur="1" fill="hold">
                                          <p:stCondLst>
                                            <p:cond delay="0"/>
                                          </p:stCondLst>
                                        </p:cTn>
                                        <p:tgtEl>
                                          <p:spTgt spid="2337"/>
                                        </p:tgtEl>
                                        <p:attrNameLst>
                                          <p:attrName>style.visibility</p:attrName>
                                        </p:attrNameLst>
                                      </p:cBhvr>
                                      <p:to>
                                        <p:strVal val="visible"/>
                                      </p:to>
                                    </p:set>
                                    <p:anim calcmode="lin" valueType="num">
                                      <p:cBhvr>
                                        <p:cTn id="2289" dur="750" fill="hold"/>
                                        <p:tgtEl>
                                          <p:spTgt spid="2337"/>
                                        </p:tgtEl>
                                        <p:attrNameLst>
                                          <p:attrName>ppt_w</p:attrName>
                                        </p:attrNameLst>
                                      </p:cBhvr>
                                      <p:tavLst>
                                        <p:tav tm="0">
                                          <p:val>
                                            <p:fltVal val="0"/>
                                          </p:val>
                                        </p:tav>
                                        <p:tav tm="100000">
                                          <p:val>
                                            <p:strVal val="#ppt_w"/>
                                          </p:val>
                                        </p:tav>
                                      </p:tavLst>
                                    </p:anim>
                                    <p:anim calcmode="lin" valueType="num">
                                      <p:cBhvr>
                                        <p:cTn id="2290" dur="750" fill="hold"/>
                                        <p:tgtEl>
                                          <p:spTgt spid="2337"/>
                                        </p:tgtEl>
                                        <p:attrNameLst>
                                          <p:attrName>ppt_h</p:attrName>
                                        </p:attrNameLst>
                                      </p:cBhvr>
                                      <p:tavLst>
                                        <p:tav tm="0">
                                          <p:val>
                                            <p:fltVal val="0"/>
                                          </p:val>
                                        </p:tav>
                                        <p:tav tm="100000">
                                          <p:val>
                                            <p:strVal val="#ppt_h"/>
                                          </p:val>
                                        </p:tav>
                                      </p:tavLst>
                                    </p:anim>
                                    <p:anim calcmode="lin" valueType="num">
                                      <p:cBhvr>
                                        <p:cTn id="2291" dur="750" fill="hold"/>
                                        <p:tgtEl>
                                          <p:spTgt spid="2337"/>
                                        </p:tgtEl>
                                        <p:attrNameLst>
                                          <p:attrName>style.rotation</p:attrName>
                                        </p:attrNameLst>
                                      </p:cBhvr>
                                      <p:tavLst>
                                        <p:tav tm="0">
                                          <p:val>
                                            <p:fltVal val="90"/>
                                          </p:val>
                                        </p:tav>
                                        <p:tav tm="100000">
                                          <p:val>
                                            <p:fltVal val="0"/>
                                          </p:val>
                                        </p:tav>
                                      </p:tavLst>
                                    </p:anim>
                                    <p:animEffect transition="in" filter="fade">
                                      <p:cBhvr>
                                        <p:cTn id="2292" dur="750"/>
                                        <p:tgtEl>
                                          <p:spTgt spid="2337"/>
                                        </p:tgtEl>
                                      </p:cBhvr>
                                    </p:animEffect>
                                  </p:childTnLst>
                                </p:cTn>
                              </p:par>
                              <p:par>
                                <p:cTn id="2293" presetID="31" presetClass="entr" presetSubtype="0" fill="hold" nodeType="withEffect">
                                  <p:stCondLst>
                                    <p:cond delay="500"/>
                                  </p:stCondLst>
                                  <p:childTnLst>
                                    <p:set>
                                      <p:cBhvr>
                                        <p:cTn id="2294" dur="1" fill="hold">
                                          <p:stCondLst>
                                            <p:cond delay="0"/>
                                          </p:stCondLst>
                                        </p:cTn>
                                        <p:tgtEl>
                                          <p:spTgt spid="2338"/>
                                        </p:tgtEl>
                                        <p:attrNameLst>
                                          <p:attrName>style.visibility</p:attrName>
                                        </p:attrNameLst>
                                      </p:cBhvr>
                                      <p:to>
                                        <p:strVal val="visible"/>
                                      </p:to>
                                    </p:set>
                                    <p:anim calcmode="lin" valueType="num">
                                      <p:cBhvr>
                                        <p:cTn id="2295" dur="750" fill="hold"/>
                                        <p:tgtEl>
                                          <p:spTgt spid="2338"/>
                                        </p:tgtEl>
                                        <p:attrNameLst>
                                          <p:attrName>ppt_w</p:attrName>
                                        </p:attrNameLst>
                                      </p:cBhvr>
                                      <p:tavLst>
                                        <p:tav tm="0">
                                          <p:val>
                                            <p:fltVal val="0"/>
                                          </p:val>
                                        </p:tav>
                                        <p:tav tm="100000">
                                          <p:val>
                                            <p:strVal val="#ppt_w"/>
                                          </p:val>
                                        </p:tav>
                                      </p:tavLst>
                                    </p:anim>
                                    <p:anim calcmode="lin" valueType="num">
                                      <p:cBhvr>
                                        <p:cTn id="2296" dur="750" fill="hold"/>
                                        <p:tgtEl>
                                          <p:spTgt spid="2338"/>
                                        </p:tgtEl>
                                        <p:attrNameLst>
                                          <p:attrName>ppt_h</p:attrName>
                                        </p:attrNameLst>
                                      </p:cBhvr>
                                      <p:tavLst>
                                        <p:tav tm="0">
                                          <p:val>
                                            <p:fltVal val="0"/>
                                          </p:val>
                                        </p:tav>
                                        <p:tav tm="100000">
                                          <p:val>
                                            <p:strVal val="#ppt_h"/>
                                          </p:val>
                                        </p:tav>
                                      </p:tavLst>
                                    </p:anim>
                                    <p:anim calcmode="lin" valueType="num">
                                      <p:cBhvr>
                                        <p:cTn id="2297" dur="750" fill="hold"/>
                                        <p:tgtEl>
                                          <p:spTgt spid="2338"/>
                                        </p:tgtEl>
                                        <p:attrNameLst>
                                          <p:attrName>style.rotation</p:attrName>
                                        </p:attrNameLst>
                                      </p:cBhvr>
                                      <p:tavLst>
                                        <p:tav tm="0">
                                          <p:val>
                                            <p:fltVal val="90"/>
                                          </p:val>
                                        </p:tav>
                                        <p:tav tm="100000">
                                          <p:val>
                                            <p:fltVal val="0"/>
                                          </p:val>
                                        </p:tav>
                                      </p:tavLst>
                                    </p:anim>
                                    <p:animEffect transition="in" filter="fade">
                                      <p:cBhvr>
                                        <p:cTn id="2298" dur="750"/>
                                        <p:tgtEl>
                                          <p:spTgt spid="2338"/>
                                        </p:tgtEl>
                                      </p:cBhvr>
                                    </p:animEffect>
                                  </p:childTnLst>
                                </p:cTn>
                              </p:par>
                              <p:par>
                                <p:cTn id="2299" presetID="31" presetClass="entr" presetSubtype="0" fill="hold" nodeType="withEffect">
                                  <p:stCondLst>
                                    <p:cond delay="500"/>
                                  </p:stCondLst>
                                  <p:childTnLst>
                                    <p:set>
                                      <p:cBhvr>
                                        <p:cTn id="2300" dur="1" fill="hold">
                                          <p:stCondLst>
                                            <p:cond delay="0"/>
                                          </p:stCondLst>
                                        </p:cTn>
                                        <p:tgtEl>
                                          <p:spTgt spid="2339"/>
                                        </p:tgtEl>
                                        <p:attrNameLst>
                                          <p:attrName>style.visibility</p:attrName>
                                        </p:attrNameLst>
                                      </p:cBhvr>
                                      <p:to>
                                        <p:strVal val="visible"/>
                                      </p:to>
                                    </p:set>
                                    <p:anim calcmode="lin" valueType="num">
                                      <p:cBhvr>
                                        <p:cTn id="2301" dur="750" fill="hold"/>
                                        <p:tgtEl>
                                          <p:spTgt spid="2339"/>
                                        </p:tgtEl>
                                        <p:attrNameLst>
                                          <p:attrName>ppt_w</p:attrName>
                                        </p:attrNameLst>
                                      </p:cBhvr>
                                      <p:tavLst>
                                        <p:tav tm="0">
                                          <p:val>
                                            <p:fltVal val="0"/>
                                          </p:val>
                                        </p:tav>
                                        <p:tav tm="100000">
                                          <p:val>
                                            <p:strVal val="#ppt_w"/>
                                          </p:val>
                                        </p:tav>
                                      </p:tavLst>
                                    </p:anim>
                                    <p:anim calcmode="lin" valueType="num">
                                      <p:cBhvr>
                                        <p:cTn id="2302" dur="750" fill="hold"/>
                                        <p:tgtEl>
                                          <p:spTgt spid="2339"/>
                                        </p:tgtEl>
                                        <p:attrNameLst>
                                          <p:attrName>ppt_h</p:attrName>
                                        </p:attrNameLst>
                                      </p:cBhvr>
                                      <p:tavLst>
                                        <p:tav tm="0">
                                          <p:val>
                                            <p:fltVal val="0"/>
                                          </p:val>
                                        </p:tav>
                                        <p:tav tm="100000">
                                          <p:val>
                                            <p:strVal val="#ppt_h"/>
                                          </p:val>
                                        </p:tav>
                                      </p:tavLst>
                                    </p:anim>
                                    <p:anim calcmode="lin" valueType="num">
                                      <p:cBhvr>
                                        <p:cTn id="2303" dur="750" fill="hold"/>
                                        <p:tgtEl>
                                          <p:spTgt spid="2339"/>
                                        </p:tgtEl>
                                        <p:attrNameLst>
                                          <p:attrName>style.rotation</p:attrName>
                                        </p:attrNameLst>
                                      </p:cBhvr>
                                      <p:tavLst>
                                        <p:tav tm="0">
                                          <p:val>
                                            <p:fltVal val="90"/>
                                          </p:val>
                                        </p:tav>
                                        <p:tav tm="100000">
                                          <p:val>
                                            <p:fltVal val="0"/>
                                          </p:val>
                                        </p:tav>
                                      </p:tavLst>
                                    </p:anim>
                                    <p:animEffect transition="in" filter="fade">
                                      <p:cBhvr>
                                        <p:cTn id="2304" dur="750"/>
                                        <p:tgtEl>
                                          <p:spTgt spid="2339"/>
                                        </p:tgtEl>
                                      </p:cBhvr>
                                    </p:animEffect>
                                  </p:childTnLst>
                                </p:cTn>
                              </p:par>
                              <p:par>
                                <p:cTn id="2305" presetID="31" presetClass="entr" presetSubtype="0" fill="hold" nodeType="withEffect">
                                  <p:stCondLst>
                                    <p:cond delay="500"/>
                                  </p:stCondLst>
                                  <p:childTnLst>
                                    <p:set>
                                      <p:cBhvr>
                                        <p:cTn id="2306" dur="1" fill="hold">
                                          <p:stCondLst>
                                            <p:cond delay="0"/>
                                          </p:stCondLst>
                                        </p:cTn>
                                        <p:tgtEl>
                                          <p:spTgt spid="2340"/>
                                        </p:tgtEl>
                                        <p:attrNameLst>
                                          <p:attrName>style.visibility</p:attrName>
                                        </p:attrNameLst>
                                      </p:cBhvr>
                                      <p:to>
                                        <p:strVal val="visible"/>
                                      </p:to>
                                    </p:set>
                                    <p:anim calcmode="lin" valueType="num">
                                      <p:cBhvr>
                                        <p:cTn id="2307" dur="750" fill="hold"/>
                                        <p:tgtEl>
                                          <p:spTgt spid="2340"/>
                                        </p:tgtEl>
                                        <p:attrNameLst>
                                          <p:attrName>ppt_w</p:attrName>
                                        </p:attrNameLst>
                                      </p:cBhvr>
                                      <p:tavLst>
                                        <p:tav tm="0">
                                          <p:val>
                                            <p:fltVal val="0"/>
                                          </p:val>
                                        </p:tav>
                                        <p:tav tm="100000">
                                          <p:val>
                                            <p:strVal val="#ppt_w"/>
                                          </p:val>
                                        </p:tav>
                                      </p:tavLst>
                                    </p:anim>
                                    <p:anim calcmode="lin" valueType="num">
                                      <p:cBhvr>
                                        <p:cTn id="2308" dur="750" fill="hold"/>
                                        <p:tgtEl>
                                          <p:spTgt spid="2340"/>
                                        </p:tgtEl>
                                        <p:attrNameLst>
                                          <p:attrName>ppt_h</p:attrName>
                                        </p:attrNameLst>
                                      </p:cBhvr>
                                      <p:tavLst>
                                        <p:tav tm="0">
                                          <p:val>
                                            <p:fltVal val="0"/>
                                          </p:val>
                                        </p:tav>
                                        <p:tav tm="100000">
                                          <p:val>
                                            <p:strVal val="#ppt_h"/>
                                          </p:val>
                                        </p:tav>
                                      </p:tavLst>
                                    </p:anim>
                                    <p:anim calcmode="lin" valueType="num">
                                      <p:cBhvr>
                                        <p:cTn id="2309" dur="750" fill="hold"/>
                                        <p:tgtEl>
                                          <p:spTgt spid="2340"/>
                                        </p:tgtEl>
                                        <p:attrNameLst>
                                          <p:attrName>style.rotation</p:attrName>
                                        </p:attrNameLst>
                                      </p:cBhvr>
                                      <p:tavLst>
                                        <p:tav tm="0">
                                          <p:val>
                                            <p:fltVal val="90"/>
                                          </p:val>
                                        </p:tav>
                                        <p:tav tm="100000">
                                          <p:val>
                                            <p:fltVal val="0"/>
                                          </p:val>
                                        </p:tav>
                                      </p:tavLst>
                                    </p:anim>
                                    <p:animEffect transition="in" filter="fade">
                                      <p:cBhvr>
                                        <p:cTn id="2310" dur="750"/>
                                        <p:tgtEl>
                                          <p:spTgt spid="2340"/>
                                        </p:tgtEl>
                                      </p:cBhvr>
                                    </p:animEffect>
                                  </p:childTnLst>
                                </p:cTn>
                              </p:par>
                              <p:par>
                                <p:cTn id="2311" presetID="31" presetClass="entr" presetSubtype="0" fill="hold" nodeType="withEffect">
                                  <p:stCondLst>
                                    <p:cond delay="500"/>
                                  </p:stCondLst>
                                  <p:childTnLst>
                                    <p:set>
                                      <p:cBhvr>
                                        <p:cTn id="2312" dur="1" fill="hold">
                                          <p:stCondLst>
                                            <p:cond delay="0"/>
                                          </p:stCondLst>
                                        </p:cTn>
                                        <p:tgtEl>
                                          <p:spTgt spid="2341"/>
                                        </p:tgtEl>
                                        <p:attrNameLst>
                                          <p:attrName>style.visibility</p:attrName>
                                        </p:attrNameLst>
                                      </p:cBhvr>
                                      <p:to>
                                        <p:strVal val="visible"/>
                                      </p:to>
                                    </p:set>
                                    <p:anim calcmode="lin" valueType="num">
                                      <p:cBhvr>
                                        <p:cTn id="2313" dur="750" fill="hold"/>
                                        <p:tgtEl>
                                          <p:spTgt spid="2341"/>
                                        </p:tgtEl>
                                        <p:attrNameLst>
                                          <p:attrName>ppt_w</p:attrName>
                                        </p:attrNameLst>
                                      </p:cBhvr>
                                      <p:tavLst>
                                        <p:tav tm="0">
                                          <p:val>
                                            <p:fltVal val="0"/>
                                          </p:val>
                                        </p:tav>
                                        <p:tav tm="100000">
                                          <p:val>
                                            <p:strVal val="#ppt_w"/>
                                          </p:val>
                                        </p:tav>
                                      </p:tavLst>
                                    </p:anim>
                                    <p:anim calcmode="lin" valueType="num">
                                      <p:cBhvr>
                                        <p:cTn id="2314" dur="750" fill="hold"/>
                                        <p:tgtEl>
                                          <p:spTgt spid="2341"/>
                                        </p:tgtEl>
                                        <p:attrNameLst>
                                          <p:attrName>ppt_h</p:attrName>
                                        </p:attrNameLst>
                                      </p:cBhvr>
                                      <p:tavLst>
                                        <p:tav tm="0">
                                          <p:val>
                                            <p:fltVal val="0"/>
                                          </p:val>
                                        </p:tav>
                                        <p:tav tm="100000">
                                          <p:val>
                                            <p:strVal val="#ppt_h"/>
                                          </p:val>
                                        </p:tav>
                                      </p:tavLst>
                                    </p:anim>
                                    <p:anim calcmode="lin" valueType="num">
                                      <p:cBhvr>
                                        <p:cTn id="2315" dur="750" fill="hold"/>
                                        <p:tgtEl>
                                          <p:spTgt spid="2341"/>
                                        </p:tgtEl>
                                        <p:attrNameLst>
                                          <p:attrName>style.rotation</p:attrName>
                                        </p:attrNameLst>
                                      </p:cBhvr>
                                      <p:tavLst>
                                        <p:tav tm="0">
                                          <p:val>
                                            <p:fltVal val="90"/>
                                          </p:val>
                                        </p:tav>
                                        <p:tav tm="100000">
                                          <p:val>
                                            <p:fltVal val="0"/>
                                          </p:val>
                                        </p:tav>
                                      </p:tavLst>
                                    </p:anim>
                                    <p:animEffect transition="in" filter="fade">
                                      <p:cBhvr>
                                        <p:cTn id="2316" dur="750"/>
                                        <p:tgtEl>
                                          <p:spTgt spid="2341"/>
                                        </p:tgtEl>
                                      </p:cBhvr>
                                    </p:animEffect>
                                  </p:childTnLst>
                                </p:cTn>
                              </p:par>
                              <p:par>
                                <p:cTn id="2317" presetID="31" presetClass="entr" presetSubtype="0" fill="hold" nodeType="withEffect">
                                  <p:stCondLst>
                                    <p:cond delay="500"/>
                                  </p:stCondLst>
                                  <p:childTnLst>
                                    <p:set>
                                      <p:cBhvr>
                                        <p:cTn id="2318" dur="1" fill="hold">
                                          <p:stCondLst>
                                            <p:cond delay="0"/>
                                          </p:stCondLst>
                                        </p:cTn>
                                        <p:tgtEl>
                                          <p:spTgt spid="2342"/>
                                        </p:tgtEl>
                                        <p:attrNameLst>
                                          <p:attrName>style.visibility</p:attrName>
                                        </p:attrNameLst>
                                      </p:cBhvr>
                                      <p:to>
                                        <p:strVal val="visible"/>
                                      </p:to>
                                    </p:set>
                                    <p:anim calcmode="lin" valueType="num">
                                      <p:cBhvr>
                                        <p:cTn id="2319" dur="750" fill="hold"/>
                                        <p:tgtEl>
                                          <p:spTgt spid="2342"/>
                                        </p:tgtEl>
                                        <p:attrNameLst>
                                          <p:attrName>ppt_w</p:attrName>
                                        </p:attrNameLst>
                                      </p:cBhvr>
                                      <p:tavLst>
                                        <p:tav tm="0">
                                          <p:val>
                                            <p:fltVal val="0"/>
                                          </p:val>
                                        </p:tav>
                                        <p:tav tm="100000">
                                          <p:val>
                                            <p:strVal val="#ppt_w"/>
                                          </p:val>
                                        </p:tav>
                                      </p:tavLst>
                                    </p:anim>
                                    <p:anim calcmode="lin" valueType="num">
                                      <p:cBhvr>
                                        <p:cTn id="2320" dur="750" fill="hold"/>
                                        <p:tgtEl>
                                          <p:spTgt spid="2342"/>
                                        </p:tgtEl>
                                        <p:attrNameLst>
                                          <p:attrName>ppt_h</p:attrName>
                                        </p:attrNameLst>
                                      </p:cBhvr>
                                      <p:tavLst>
                                        <p:tav tm="0">
                                          <p:val>
                                            <p:fltVal val="0"/>
                                          </p:val>
                                        </p:tav>
                                        <p:tav tm="100000">
                                          <p:val>
                                            <p:strVal val="#ppt_h"/>
                                          </p:val>
                                        </p:tav>
                                      </p:tavLst>
                                    </p:anim>
                                    <p:anim calcmode="lin" valueType="num">
                                      <p:cBhvr>
                                        <p:cTn id="2321" dur="750" fill="hold"/>
                                        <p:tgtEl>
                                          <p:spTgt spid="2342"/>
                                        </p:tgtEl>
                                        <p:attrNameLst>
                                          <p:attrName>style.rotation</p:attrName>
                                        </p:attrNameLst>
                                      </p:cBhvr>
                                      <p:tavLst>
                                        <p:tav tm="0">
                                          <p:val>
                                            <p:fltVal val="90"/>
                                          </p:val>
                                        </p:tav>
                                        <p:tav tm="100000">
                                          <p:val>
                                            <p:fltVal val="0"/>
                                          </p:val>
                                        </p:tav>
                                      </p:tavLst>
                                    </p:anim>
                                    <p:animEffect transition="in" filter="fade">
                                      <p:cBhvr>
                                        <p:cTn id="2322" dur="750"/>
                                        <p:tgtEl>
                                          <p:spTgt spid="2342"/>
                                        </p:tgtEl>
                                      </p:cBhvr>
                                    </p:animEffect>
                                  </p:childTnLst>
                                </p:cTn>
                              </p:par>
                              <p:par>
                                <p:cTn id="2323" presetID="31" presetClass="entr" presetSubtype="0" fill="hold" nodeType="withEffect">
                                  <p:stCondLst>
                                    <p:cond delay="500"/>
                                  </p:stCondLst>
                                  <p:childTnLst>
                                    <p:set>
                                      <p:cBhvr>
                                        <p:cTn id="2324" dur="1" fill="hold">
                                          <p:stCondLst>
                                            <p:cond delay="0"/>
                                          </p:stCondLst>
                                        </p:cTn>
                                        <p:tgtEl>
                                          <p:spTgt spid="2343"/>
                                        </p:tgtEl>
                                        <p:attrNameLst>
                                          <p:attrName>style.visibility</p:attrName>
                                        </p:attrNameLst>
                                      </p:cBhvr>
                                      <p:to>
                                        <p:strVal val="visible"/>
                                      </p:to>
                                    </p:set>
                                    <p:anim calcmode="lin" valueType="num">
                                      <p:cBhvr>
                                        <p:cTn id="2325" dur="750" fill="hold"/>
                                        <p:tgtEl>
                                          <p:spTgt spid="2343"/>
                                        </p:tgtEl>
                                        <p:attrNameLst>
                                          <p:attrName>ppt_w</p:attrName>
                                        </p:attrNameLst>
                                      </p:cBhvr>
                                      <p:tavLst>
                                        <p:tav tm="0">
                                          <p:val>
                                            <p:fltVal val="0"/>
                                          </p:val>
                                        </p:tav>
                                        <p:tav tm="100000">
                                          <p:val>
                                            <p:strVal val="#ppt_w"/>
                                          </p:val>
                                        </p:tav>
                                      </p:tavLst>
                                    </p:anim>
                                    <p:anim calcmode="lin" valueType="num">
                                      <p:cBhvr>
                                        <p:cTn id="2326" dur="750" fill="hold"/>
                                        <p:tgtEl>
                                          <p:spTgt spid="2343"/>
                                        </p:tgtEl>
                                        <p:attrNameLst>
                                          <p:attrName>ppt_h</p:attrName>
                                        </p:attrNameLst>
                                      </p:cBhvr>
                                      <p:tavLst>
                                        <p:tav tm="0">
                                          <p:val>
                                            <p:fltVal val="0"/>
                                          </p:val>
                                        </p:tav>
                                        <p:tav tm="100000">
                                          <p:val>
                                            <p:strVal val="#ppt_h"/>
                                          </p:val>
                                        </p:tav>
                                      </p:tavLst>
                                    </p:anim>
                                    <p:anim calcmode="lin" valueType="num">
                                      <p:cBhvr>
                                        <p:cTn id="2327" dur="750" fill="hold"/>
                                        <p:tgtEl>
                                          <p:spTgt spid="2343"/>
                                        </p:tgtEl>
                                        <p:attrNameLst>
                                          <p:attrName>style.rotation</p:attrName>
                                        </p:attrNameLst>
                                      </p:cBhvr>
                                      <p:tavLst>
                                        <p:tav tm="0">
                                          <p:val>
                                            <p:fltVal val="90"/>
                                          </p:val>
                                        </p:tav>
                                        <p:tav tm="100000">
                                          <p:val>
                                            <p:fltVal val="0"/>
                                          </p:val>
                                        </p:tav>
                                      </p:tavLst>
                                    </p:anim>
                                    <p:animEffect transition="in" filter="fade">
                                      <p:cBhvr>
                                        <p:cTn id="2328" dur="750"/>
                                        <p:tgtEl>
                                          <p:spTgt spid="2343"/>
                                        </p:tgtEl>
                                      </p:cBhvr>
                                    </p:animEffect>
                                  </p:childTnLst>
                                </p:cTn>
                              </p:par>
                              <p:par>
                                <p:cTn id="2329" presetID="31" presetClass="entr" presetSubtype="0" fill="hold" nodeType="withEffect">
                                  <p:stCondLst>
                                    <p:cond delay="500"/>
                                  </p:stCondLst>
                                  <p:childTnLst>
                                    <p:set>
                                      <p:cBhvr>
                                        <p:cTn id="2330" dur="1" fill="hold">
                                          <p:stCondLst>
                                            <p:cond delay="0"/>
                                          </p:stCondLst>
                                        </p:cTn>
                                        <p:tgtEl>
                                          <p:spTgt spid="2308"/>
                                        </p:tgtEl>
                                        <p:attrNameLst>
                                          <p:attrName>style.visibility</p:attrName>
                                        </p:attrNameLst>
                                      </p:cBhvr>
                                      <p:to>
                                        <p:strVal val="visible"/>
                                      </p:to>
                                    </p:set>
                                    <p:anim calcmode="lin" valueType="num">
                                      <p:cBhvr>
                                        <p:cTn id="2331" dur="750" fill="hold"/>
                                        <p:tgtEl>
                                          <p:spTgt spid="2308"/>
                                        </p:tgtEl>
                                        <p:attrNameLst>
                                          <p:attrName>ppt_w</p:attrName>
                                        </p:attrNameLst>
                                      </p:cBhvr>
                                      <p:tavLst>
                                        <p:tav tm="0">
                                          <p:val>
                                            <p:fltVal val="0"/>
                                          </p:val>
                                        </p:tav>
                                        <p:tav tm="100000">
                                          <p:val>
                                            <p:strVal val="#ppt_w"/>
                                          </p:val>
                                        </p:tav>
                                      </p:tavLst>
                                    </p:anim>
                                    <p:anim calcmode="lin" valueType="num">
                                      <p:cBhvr>
                                        <p:cTn id="2332" dur="750" fill="hold"/>
                                        <p:tgtEl>
                                          <p:spTgt spid="2308"/>
                                        </p:tgtEl>
                                        <p:attrNameLst>
                                          <p:attrName>ppt_h</p:attrName>
                                        </p:attrNameLst>
                                      </p:cBhvr>
                                      <p:tavLst>
                                        <p:tav tm="0">
                                          <p:val>
                                            <p:fltVal val="0"/>
                                          </p:val>
                                        </p:tav>
                                        <p:tav tm="100000">
                                          <p:val>
                                            <p:strVal val="#ppt_h"/>
                                          </p:val>
                                        </p:tav>
                                      </p:tavLst>
                                    </p:anim>
                                    <p:anim calcmode="lin" valueType="num">
                                      <p:cBhvr>
                                        <p:cTn id="2333" dur="750" fill="hold"/>
                                        <p:tgtEl>
                                          <p:spTgt spid="2308"/>
                                        </p:tgtEl>
                                        <p:attrNameLst>
                                          <p:attrName>style.rotation</p:attrName>
                                        </p:attrNameLst>
                                      </p:cBhvr>
                                      <p:tavLst>
                                        <p:tav tm="0">
                                          <p:val>
                                            <p:fltVal val="90"/>
                                          </p:val>
                                        </p:tav>
                                        <p:tav tm="100000">
                                          <p:val>
                                            <p:fltVal val="0"/>
                                          </p:val>
                                        </p:tav>
                                      </p:tavLst>
                                    </p:anim>
                                    <p:animEffect transition="in" filter="fade">
                                      <p:cBhvr>
                                        <p:cTn id="2334" dur="750"/>
                                        <p:tgtEl>
                                          <p:spTgt spid="2308"/>
                                        </p:tgtEl>
                                      </p:cBhvr>
                                    </p:animEffect>
                                  </p:childTnLst>
                                </p:cTn>
                              </p:par>
                              <p:par>
                                <p:cTn id="2335" presetID="31" presetClass="entr" presetSubtype="0" fill="hold" nodeType="withEffect">
                                  <p:stCondLst>
                                    <p:cond delay="500"/>
                                  </p:stCondLst>
                                  <p:childTnLst>
                                    <p:set>
                                      <p:cBhvr>
                                        <p:cTn id="2336" dur="1" fill="hold">
                                          <p:stCondLst>
                                            <p:cond delay="0"/>
                                          </p:stCondLst>
                                        </p:cTn>
                                        <p:tgtEl>
                                          <p:spTgt spid="2309"/>
                                        </p:tgtEl>
                                        <p:attrNameLst>
                                          <p:attrName>style.visibility</p:attrName>
                                        </p:attrNameLst>
                                      </p:cBhvr>
                                      <p:to>
                                        <p:strVal val="visible"/>
                                      </p:to>
                                    </p:set>
                                    <p:anim calcmode="lin" valueType="num">
                                      <p:cBhvr>
                                        <p:cTn id="2337" dur="750" fill="hold"/>
                                        <p:tgtEl>
                                          <p:spTgt spid="2309"/>
                                        </p:tgtEl>
                                        <p:attrNameLst>
                                          <p:attrName>ppt_w</p:attrName>
                                        </p:attrNameLst>
                                      </p:cBhvr>
                                      <p:tavLst>
                                        <p:tav tm="0">
                                          <p:val>
                                            <p:fltVal val="0"/>
                                          </p:val>
                                        </p:tav>
                                        <p:tav tm="100000">
                                          <p:val>
                                            <p:strVal val="#ppt_w"/>
                                          </p:val>
                                        </p:tav>
                                      </p:tavLst>
                                    </p:anim>
                                    <p:anim calcmode="lin" valueType="num">
                                      <p:cBhvr>
                                        <p:cTn id="2338" dur="750" fill="hold"/>
                                        <p:tgtEl>
                                          <p:spTgt spid="2309"/>
                                        </p:tgtEl>
                                        <p:attrNameLst>
                                          <p:attrName>ppt_h</p:attrName>
                                        </p:attrNameLst>
                                      </p:cBhvr>
                                      <p:tavLst>
                                        <p:tav tm="0">
                                          <p:val>
                                            <p:fltVal val="0"/>
                                          </p:val>
                                        </p:tav>
                                        <p:tav tm="100000">
                                          <p:val>
                                            <p:strVal val="#ppt_h"/>
                                          </p:val>
                                        </p:tav>
                                      </p:tavLst>
                                    </p:anim>
                                    <p:anim calcmode="lin" valueType="num">
                                      <p:cBhvr>
                                        <p:cTn id="2339" dur="750" fill="hold"/>
                                        <p:tgtEl>
                                          <p:spTgt spid="2309"/>
                                        </p:tgtEl>
                                        <p:attrNameLst>
                                          <p:attrName>style.rotation</p:attrName>
                                        </p:attrNameLst>
                                      </p:cBhvr>
                                      <p:tavLst>
                                        <p:tav tm="0">
                                          <p:val>
                                            <p:fltVal val="90"/>
                                          </p:val>
                                        </p:tav>
                                        <p:tav tm="100000">
                                          <p:val>
                                            <p:fltVal val="0"/>
                                          </p:val>
                                        </p:tav>
                                      </p:tavLst>
                                    </p:anim>
                                    <p:animEffect transition="in" filter="fade">
                                      <p:cBhvr>
                                        <p:cTn id="2340" dur="750"/>
                                        <p:tgtEl>
                                          <p:spTgt spid="2309"/>
                                        </p:tgtEl>
                                      </p:cBhvr>
                                    </p:animEffect>
                                  </p:childTnLst>
                                </p:cTn>
                              </p:par>
                              <p:par>
                                <p:cTn id="2341" presetID="31" presetClass="entr" presetSubtype="0" fill="hold" nodeType="withEffect">
                                  <p:stCondLst>
                                    <p:cond delay="500"/>
                                  </p:stCondLst>
                                  <p:childTnLst>
                                    <p:set>
                                      <p:cBhvr>
                                        <p:cTn id="2342" dur="1" fill="hold">
                                          <p:stCondLst>
                                            <p:cond delay="0"/>
                                          </p:stCondLst>
                                        </p:cTn>
                                        <p:tgtEl>
                                          <p:spTgt spid="2310"/>
                                        </p:tgtEl>
                                        <p:attrNameLst>
                                          <p:attrName>style.visibility</p:attrName>
                                        </p:attrNameLst>
                                      </p:cBhvr>
                                      <p:to>
                                        <p:strVal val="visible"/>
                                      </p:to>
                                    </p:set>
                                    <p:anim calcmode="lin" valueType="num">
                                      <p:cBhvr>
                                        <p:cTn id="2343" dur="750" fill="hold"/>
                                        <p:tgtEl>
                                          <p:spTgt spid="2310"/>
                                        </p:tgtEl>
                                        <p:attrNameLst>
                                          <p:attrName>ppt_w</p:attrName>
                                        </p:attrNameLst>
                                      </p:cBhvr>
                                      <p:tavLst>
                                        <p:tav tm="0">
                                          <p:val>
                                            <p:fltVal val="0"/>
                                          </p:val>
                                        </p:tav>
                                        <p:tav tm="100000">
                                          <p:val>
                                            <p:strVal val="#ppt_w"/>
                                          </p:val>
                                        </p:tav>
                                      </p:tavLst>
                                    </p:anim>
                                    <p:anim calcmode="lin" valueType="num">
                                      <p:cBhvr>
                                        <p:cTn id="2344" dur="750" fill="hold"/>
                                        <p:tgtEl>
                                          <p:spTgt spid="2310"/>
                                        </p:tgtEl>
                                        <p:attrNameLst>
                                          <p:attrName>ppt_h</p:attrName>
                                        </p:attrNameLst>
                                      </p:cBhvr>
                                      <p:tavLst>
                                        <p:tav tm="0">
                                          <p:val>
                                            <p:fltVal val="0"/>
                                          </p:val>
                                        </p:tav>
                                        <p:tav tm="100000">
                                          <p:val>
                                            <p:strVal val="#ppt_h"/>
                                          </p:val>
                                        </p:tav>
                                      </p:tavLst>
                                    </p:anim>
                                    <p:anim calcmode="lin" valueType="num">
                                      <p:cBhvr>
                                        <p:cTn id="2345" dur="750" fill="hold"/>
                                        <p:tgtEl>
                                          <p:spTgt spid="2310"/>
                                        </p:tgtEl>
                                        <p:attrNameLst>
                                          <p:attrName>style.rotation</p:attrName>
                                        </p:attrNameLst>
                                      </p:cBhvr>
                                      <p:tavLst>
                                        <p:tav tm="0">
                                          <p:val>
                                            <p:fltVal val="90"/>
                                          </p:val>
                                        </p:tav>
                                        <p:tav tm="100000">
                                          <p:val>
                                            <p:fltVal val="0"/>
                                          </p:val>
                                        </p:tav>
                                      </p:tavLst>
                                    </p:anim>
                                    <p:animEffect transition="in" filter="fade">
                                      <p:cBhvr>
                                        <p:cTn id="2346" dur="750"/>
                                        <p:tgtEl>
                                          <p:spTgt spid="2310"/>
                                        </p:tgtEl>
                                      </p:cBhvr>
                                    </p:animEffect>
                                  </p:childTnLst>
                                </p:cTn>
                              </p:par>
                              <p:par>
                                <p:cTn id="2347" presetID="31" presetClass="entr" presetSubtype="0" fill="hold" nodeType="withEffect">
                                  <p:stCondLst>
                                    <p:cond delay="500"/>
                                  </p:stCondLst>
                                  <p:childTnLst>
                                    <p:set>
                                      <p:cBhvr>
                                        <p:cTn id="2348" dur="1" fill="hold">
                                          <p:stCondLst>
                                            <p:cond delay="0"/>
                                          </p:stCondLst>
                                        </p:cTn>
                                        <p:tgtEl>
                                          <p:spTgt spid="2311"/>
                                        </p:tgtEl>
                                        <p:attrNameLst>
                                          <p:attrName>style.visibility</p:attrName>
                                        </p:attrNameLst>
                                      </p:cBhvr>
                                      <p:to>
                                        <p:strVal val="visible"/>
                                      </p:to>
                                    </p:set>
                                    <p:anim calcmode="lin" valueType="num">
                                      <p:cBhvr>
                                        <p:cTn id="2349" dur="750" fill="hold"/>
                                        <p:tgtEl>
                                          <p:spTgt spid="2311"/>
                                        </p:tgtEl>
                                        <p:attrNameLst>
                                          <p:attrName>ppt_w</p:attrName>
                                        </p:attrNameLst>
                                      </p:cBhvr>
                                      <p:tavLst>
                                        <p:tav tm="0">
                                          <p:val>
                                            <p:fltVal val="0"/>
                                          </p:val>
                                        </p:tav>
                                        <p:tav tm="100000">
                                          <p:val>
                                            <p:strVal val="#ppt_w"/>
                                          </p:val>
                                        </p:tav>
                                      </p:tavLst>
                                    </p:anim>
                                    <p:anim calcmode="lin" valueType="num">
                                      <p:cBhvr>
                                        <p:cTn id="2350" dur="750" fill="hold"/>
                                        <p:tgtEl>
                                          <p:spTgt spid="2311"/>
                                        </p:tgtEl>
                                        <p:attrNameLst>
                                          <p:attrName>ppt_h</p:attrName>
                                        </p:attrNameLst>
                                      </p:cBhvr>
                                      <p:tavLst>
                                        <p:tav tm="0">
                                          <p:val>
                                            <p:fltVal val="0"/>
                                          </p:val>
                                        </p:tav>
                                        <p:tav tm="100000">
                                          <p:val>
                                            <p:strVal val="#ppt_h"/>
                                          </p:val>
                                        </p:tav>
                                      </p:tavLst>
                                    </p:anim>
                                    <p:anim calcmode="lin" valueType="num">
                                      <p:cBhvr>
                                        <p:cTn id="2351" dur="750" fill="hold"/>
                                        <p:tgtEl>
                                          <p:spTgt spid="2311"/>
                                        </p:tgtEl>
                                        <p:attrNameLst>
                                          <p:attrName>style.rotation</p:attrName>
                                        </p:attrNameLst>
                                      </p:cBhvr>
                                      <p:tavLst>
                                        <p:tav tm="0">
                                          <p:val>
                                            <p:fltVal val="90"/>
                                          </p:val>
                                        </p:tav>
                                        <p:tav tm="100000">
                                          <p:val>
                                            <p:fltVal val="0"/>
                                          </p:val>
                                        </p:tav>
                                      </p:tavLst>
                                    </p:anim>
                                    <p:animEffect transition="in" filter="fade">
                                      <p:cBhvr>
                                        <p:cTn id="2352" dur="750"/>
                                        <p:tgtEl>
                                          <p:spTgt spid="2311"/>
                                        </p:tgtEl>
                                      </p:cBhvr>
                                    </p:animEffect>
                                  </p:childTnLst>
                                </p:cTn>
                              </p:par>
                              <p:par>
                                <p:cTn id="2353" presetID="31" presetClass="entr" presetSubtype="0" fill="hold" nodeType="withEffect">
                                  <p:stCondLst>
                                    <p:cond delay="500"/>
                                  </p:stCondLst>
                                  <p:childTnLst>
                                    <p:set>
                                      <p:cBhvr>
                                        <p:cTn id="2354" dur="1" fill="hold">
                                          <p:stCondLst>
                                            <p:cond delay="0"/>
                                          </p:stCondLst>
                                        </p:cTn>
                                        <p:tgtEl>
                                          <p:spTgt spid="2312"/>
                                        </p:tgtEl>
                                        <p:attrNameLst>
                                          <p:attrName>style.visibility</p:attrName>
                                        </p:attrNameLst>
                                      </p:cBhvr>
                                      <p:to>
                                        <p:strVal val="visible"/>
                                      </p:to>
                                    </p:set>
                                    <p:anim calcmode="lin" valueType="num">
                                      <p:cBhvr>
                                        <p:cTn id="2355" dur="750" fill="hold"/>
                                        <p:tgtEl>
                                          <p:spTgt spid="2312"/>
                                        </p:tgtEl>
                                        <p:attrNameLst>
                                          <p:attrName>ppt_w</p:attrName>
                                        </p:attrNameLst>
                                      </p:cBhvr>
                                      <p:tavLst>
                                        <p:tav tm="0">
                                          <p:val>
                                            <p:fltVal val="0"/>
                                          </p:val>
                                        </p:tav>
                                        <p:tav tm="100000">
                                          <p:val>
                                            <p:strVal val="#ppt_w"/>
                                          </p:val>
                                        </p:tav>
                                      </p:tavLst>
                                    </p:anim>
                                    <p:anim calcmode="lin" valueType="num">
                                      <p:cBhvr>
                                        <p:cTn id="2356" dur="750" fill="hold"/>
                                        <p:tgtEl>
                                          <p:spTgt spid="2312"/>
                                        </p:tgtEl>
                                        <p:attrNameLst>
                                          <p:attrName>ppt_h</p:attrName>
                                        </p:attrNameLst>
                                      </p:cBhvr>
                                      <p:tavLst>
                                        <p:tav tm="0">
                                          <p:val>
                                            <p:fltVal val="0"/>
                                          </p:val>
                                        </p:tav>
                                        <p:tav tm="100000">
                                          <p:val>
                                            <p:strVal val="#ppt_h"/>
                                          </p:val>
                                        </p:tav>
                                      </p:tavLst>
                                    </p:anim>
                                    <p:anim calcmode="lin" valueType="num">
                                      <p:cBhvr>
                                        <p:cTn id="2357" dur="750" fill="hold"/>
                                        <p:tgtEl>
                                          <p:spTgt spid="2312"/>
                                        </p:tgtEl>
                                        <p:attrNameLst>
                                          <p:attrName>style.rotation</p:attrName>
                                        </p:attrNameLst>
                                      </p:cBhvr>
                                      <p:tavLst>
                                        <p:tav tm="0">
                                          <p:val>
                                            <p:fltVal val="90"/>
                                          </p:val>
                                        </p:tav>
                                        <p:tav tm="100000">
                                          <p:val>
                                            <p:fltVal val="0"/>
                                          </p:val>
                                        </p:tav>
                                      </p:tavLst>
                                    </p:anim>
                                    <p:animEffect transition="in" filter="fade">
                                      <p:cBhvr>
                                        <p:cTn id="2358" dur="750"/>
                                        <p:tgtEl>
                                          <p:spTgt spid="2312"/>
                                        </p:tgtEl>
                                      </p:cBhvr>
                                    </p:animEffect>
                                  </p:childTnLst>
                                </p:cTn>
                              </p:par>
                              <p:par>
                                <p:cTn id="2359" presetID="31" presetClass="entr" presetSubtype="0" fill="hold" nodeType="withEffect">
                                  <p:stCondLst>
                                    <p:cond delay="500"/>
                                  </p:stCondLst>
                                  <p:childTnLst>
                                    <p:set>
                                      <p:cBhvr>
                                        <p:cTn id="2360" dur="1" fill="hold">
                                          <p:stCondLst>
                                            <p:cond delay="0"/>
                                          </p:stCondLst>
                                        </p:cTn>
                                        <p:tgtEl>
                                          <p:spTgt spid="2313"/>
                                        </p:tgtEl>
                                        <p:attrNameLst>
                                          <p:attrName>style.visibility</p:attrName>
                                        </p:attrNameLst>
                                      </p:cBhvr>
                                      <p:to>
                                        <p:strVal val="visible"/>
                                      </p:to>
                                    </p:set>
                                    <p:anim calcmode="lin" valueType="num">
                                      <p:cBhvr>
                                        <p:cTn id="2361" dur="750" fill="hold"/>
                                        <p:tgtEl>
                                          <p:spTgt spid="2313"/>
                                        </p:tgtEl>
                                        <p:attrNameLst>
                                          <p:attrName>ppt_w</p:attrName>
                                        </p:attrNameLst>
                                      </p:cBhvr>
                                      <p:tavLst>
                                        <p:tav tm="0">
                                          <p:val>
                                            <p:fltVal val="0"/>
                                          </p:val>
                                        </p:tav>
                                        <p:tav tm="100000">
                                          <p:val>
                                            <p:strVal val="#ppt_w"/>
                                          </p:val>
                                        </p:tav>
                                      </p:tavLst>
                                    </p:anim>
                                    <p:anim calcmode="lin" valueType="num">
                                      <p:cBhvr>
                                        <p:cTn id="2362" dur="750" fill="hold"/>
                                        <p:tgtEl>
                                          <p:spTgt spid="2313"/>
                                        </p:tgtEl>
                                        <p:attrNameLst>
                                          <p:attrName>ppt_h</p:attrName>
                                        </p:attrNameLst>
                                      </p:cBhvr>
                                      <p:tavLst>
                                        <p:tav tm="0">
                                          <p:val>
                                            <p:fltVal val="0"/>
                                          </p:val>
                                        </p:tav>
                                        <p:tav tm="100000">
                                          <p:val>
                                            <p:strVal val="#ppt_h"/>
                                          </p:val>
                                        </p:tav>
                                      </p:tavLst>
                                    </p:anim>
                                    <p:anim calcmode="lin" valueType="num">
                                      <p:cBhvr>
                                        <p:cTn id="2363" dur="750" fill="hold"/>
                                        <p:tgtEl>
                                          <p:spTgt spid="2313"/>
                                        </p:tgtEl>
                                        <p:attrNameLst>
                                          <p:attrName>style.rotation</p:attrName>
                                        </p:attrNameLst>
                                      </p:cBhvr>
                                      <p:tavLst>
                                        <p:tav tm="0">
                                          <p:val>
                                            <p:fltVal val="90"/>
                                          </p:val>
                                        </p:tav>
                                        <p:tav tm="100000">
                                          <p:val>
                                            <p:fltVal val="0"/>
                                          </p:val>
                                        </p:tav>
                                      </p:tavLst>
                                    </p:anim>
                                    <p:animEffect transition="in" filter="fade">
                                      <p:cBhvr>
                                        <p:cTn id="2364" dur="750"/>
                                        <p:tgtEl>
                                          <p:spTgt spid="2313"/>
                                        </p:tgtEl>
                                      </p:cBhvr>
                                    </p:animEffect>
                                  </p:childTnLst>
                                </p:cTn>
                              </p:par>
                              <p:par>
                                <p:cTn id="2365" presetID="31" presetClass="entr" presetSubtype="0" fill="hold" nodeType="withEffect">
                                  <p:stCondLst>
                                    <p:cond delay="500"/>
                                  </p:stCondLst>
                                  <p:childTnLst>
                                    <p:set>
                                      <p:cBhvr>
                                        <p:cTn id="2366" dur="1" fill="hold">
                                          <p:stCondLst>
                                            <p:cond delay="0"/>
                                          </p:stCondLst>
                                        </p:cTn>
                                        <p:tgtEl>
                                          <p:spTgt spid="2314"/>
                                        </p:tgtEl>
                                        <p:attrNameLst>
                                          <p:attrName>style.visibility</p:attrName>
                                        </p:attrNameLst>
                                      </p:cBhvr>
                                      <p:to>
                                        <p:strVal val="visible"/>
                                      </p:to>
                                    </p:set>
                                    <p:anim calcmode="lin" valueType="num">
                                      <p:cBhvr>
                                        <p:cTn id="2367" dur="750" fill="hold"/>
                                        <p:tgtEl>
                                          <p:spTgt spid="2314"/>
                                        </p:tgtEl>
                                        <p:attrNameLst>
                                          <p:attrName>ppt_w</p:attrName>
                                        </p:attrNameLst>
                                      </p:cBhvr>
                                      <p:tavLst>
                                        <p:tav tm="0">
                                          <p:val>
                                            <p:fltVal val="0"/>
                                          </p:val>
                                        </p:tav>
                                        <p:tav tm="100000">
                                          <p:val>
                                            <p:strVal val="#ppt_w"/>
                                          </p:val>
                                        </p:tav>
                                      </p:tavLst>
                                    </p:anim>
                                    <p:anim calcmode="lin" valueType="num">
                                      <p:cBhvr>
                                        <p:cTn id="2368" dur="750" fill="hold"/>
                                        <p:tgtEl>
                                          <p:spTgt spid="2314"/>
                                        </p:tgtEl>
                                        <p:attrNameLst>
                                          <p:attrName>ppt_h</p:attrName>
                                        </p:attrNameLst>
                                      </p:cBhvr>
                                      <p:tavLst>
                                        <p:tav tm="0">
                                          <p:val>
                                            <p:fltVal val="0"/>
                                          </p:val>
                                        </p:tav>
                                        <p:tav tm="100000">
                                          <p:val>
                                            <p:strVal val="#ppt_h"/>
                                          </p:val>
                                        </p:tav>
                                      </p:tavLst>
                                    </p:anim>
                                    <p:anim calcmode="lin" valueType="num">
                                      <p:cBhvr>
                                        <p:cTn id="2369" dur="750" fill="hold"/>
                                        <p:tgtEl>
                                          <p:spTgt spid="2314"/>
                                        </p:tgtEl>
                                        <p:attrNameLst>
                                          <p:attrName>style.rotation</p:attrName>
                                        </p:attrNameLst>
                                      </p:cBhvr>
                                      <p:tavLst>
                                        <p:tav tm="0">
                                          <p:val>
                                            <p:fltVal val="90"/>
                                          </p:val>
                                        </p:tav>
                                        <p:tav tm="100000">
                                          <p:val>
                                            <p:fltVal val="0"/>
                                          </p:val>
                                        </p:tav>
                                      </p:tavLst>
                                    </p:anim>
                                    <p:animEffect transition="in" filter="fade">
                                      <p:cBhvr>
                                        <p:cTn id="2370" dur="750"/>
                                        <p:tgtEl>
                                          <p:spTgt spid="2314"/>
                                        </p:tgtEl>
                                      </p:cBhvr>
                                    </p:animEffect>
                                  </p:childTnLst>
                                </p:cTn>
                              </p:par>
                              <p:par>
                                <p:cTn id="2371" presetID="31" presetClass="entr" presetSubtype="0" fill="hold" nodeType="withEffect">
                                  <p:stCondLst>
                                    <p:cond delay="500"/>
                                  </p:stCondLst>
                                  <p:childTnLst>
                                    <p:set>
                                      <p:cBhvr>
                                        <p:cTn id="2372" dur="1" fill="hold">
                                          <p:stCondLst>
                                            <p:cond delay="0"/>
                                          </p:stCondLst>
                                        </p:cTn>
                                        <p:tgtEl>
                                          <p:spTgt spid="2315"/>
                                        </p:tgtEl>
                                        <p:attrNameLst>
                                          <p:attrName>style.visibility</p:attrName>
                                        </p:attrNameLst>
                                      </p:cBhvr>
                                      <p:to>
                                        <p:strVal val="visible"/>
                                      </p:to>
                                    </p:set>
                                    <p:anim calcmode="lin" valueType="num">
                                      <p:cBhvr>
                                        <p:cTn id="2373" dur="750" fill="hold"/>
                                        <p:tgtEl>
                                          <p:spTgt spid="2315"/>
                                        </p:tgtEl>
                                        <p:attrNameLst>
                                          <p:attrName>ppt_w</p:attrName>
                                        </p:attrNameLst>
                                      </p:cBhvr>
                                      <p:tavLst>
                                        <p:tav tm="0">
                                          <p:val>
                                            <p:fltVal val="0"/>
                                          </p:val>
                                        </p:tav>
                                        <p:tav tm="100000">
                                          <p:val>
                                            <p:strVal val="#ppt_w"/>
                                          </p:val>
                                        </p:tav>
                                      </p:tavLst>
                                    </p:anim>
                                    <p:anim calcmode="lin" valueType="num">
                                      <p:cBhvr>
                                        <p:cTn id="2374" dur="750" fill="hold"/>
                                        <p:tgtEl>
                                          <p:spTgt spid="2315"/>
                                        </p:tgtEl>
                                        <p:attrNameLst>
                                          <p:attrName>ppt_h</p:attrName>
                                        </p:attrNameLst>
                                      </p:cBhvr>
                                      <p:tavLst>
                                        <p:tav tm="0">
                                          <p:val>
                                            <p:fltVal val="0"/>
                                          </p:val>
                                        </p:tav>
                                        <p:tav tm="100000">
                                          <p:val>
                                            <p:strVal val="#ppt_h"/>
                                          </p:val>
                                        </p:tav>
                                      </p:tavLst>
                                    </p:anim>
                                    <p:anim calcmode="lin" valueType="num">
                                      <p:cBhvr>
                                        <p:cTn id="2375" dur="750" fill="hold"/>
                                        <p:tgtEl>
                                          <p:spTgt spid="2315"/>
                                        </p:tgtEl>
                                        <p:attrNameLst>
                                          <p:attrName>style.rotation</p:attrName>
                                        </p:attrNameLst>
                                      </p:cBhvr>
                                      <p:tavLst>
                                        <p:tav tm="0">
                                          <p:val>
                                            <p:fltVal val="90"/>
                                          </p:val>
                                        </p:tav>
                                        <p:tav tm="100000">
                                          <p:val>
                                            <p:fltVal val="0"/>
                                          </p:val>
                                        </p:tav>
                                      </p:tavLst>
                                    </p:anim>
                                    <p:animEffect transition="in" filter="fade">
                                      <p:cBhvr>
                                        <p:cTn id="2376" dur="750"/>
                                        <p:tgtEl>
                                          <p:spTgt spid="2315"/>
                                        </p:tgtEl>
                                      </p:cBhvr>
                                    </p:animEffect>
                                  </p:childTnLst>
                                </p:cTn>
                              </p:par>
                              <p:par>
                                <p:cTn id="2377" presetID="31" presetClass="entr" presetSubtype="0" fill="hold" nodeType="withEffect">
                                  <p:stCondLst>
                                    <p:cond delay="500"/>
                                  </p:stCondLst>
                                  <p:childTnLst>
                                    <p:set>
                                      <p:cBhvr>
                                        <p:cTn id="2378" dur="1" fill="hold">
                                          <p:stCondLst>
                                            <p:cond delay="0"/>
                                          </p:stCondLst>
                                        </p:cTn>
                                        <p:tgtEl>
                                          <p:spTgt spid="2316"/>
                                        </p:tgtEl>
                                        <p:attrNameLst>
                                          <p:attrName>style.visibility</p:attrName>
                                        </p:attrNameLst>
                                      </p:cBhvr>
                                      <p:to>
                                        <p:strVal val="visible"/>
                                      </p:to>
                                    </p:set>
                                    <p:anim calcmode="lin" valueType="num">
                                      <p:cBhvr>
                                        <p:cTn id="2379" dur="750" fill="hold"/>
                                        <p:tgtEl>
                                          <p:spTgt spid="2316"/>
                                        </p:tgtEl>
                                        <p:attrNameLst>
                                          <p:attrName>ppt_w</p:attrName>
                                        </p:attrNameLst>
                                      </p:cBhvr>
                                      <p:tavLst>
                                        <p:tav tm="0">
                                          <p:val>
                                            <p:fltVal val="0"/>
                                          </p:val>
                                        </p:tav>
                                        <p:tav tm="100000">
                                          <p:val>
                                            <p:strVal val="#ppt_w"/>
                                          </p:val>
                                        </p:tav>
                                      </p:tavLst>
                                    </p:anim>
                                    <p:anim calcmode="lin" valueType="num">
                                      <p:cBhvr>
                                        <p:cTn id="2380" dur="750" fill="hold"/>
                                        <p:tgtEl>
                                          <p:spTgt spid="2316"/>
                                        </p:tgtEl>
                                        <p:attrNameLst>
                                          <p:attrName>ppt_h</p:attrName>
                                        </p:attrNameLst>
                                      </p:cBhvr>
                                      <p:tavLst>
                                        <p:tav tm="0">
                                          <p:val>
                                            <p:fltVal val="0"/>
                                          </p:val>
                                        </p:tav>
                                        <p:tav tm="100000">
                                          <p:val>
                                            <p:strVal val="#ppt_h"/>
                                          </p:val>
                                        </p:tav>
                                      </p:tavLst>
                                    </p:anim>
                                    <p:anim calcmode="lin" valueType="num">
                                      <p:cBhvr>
                                        <p:cTn id="2381" dur="750" fill="hold"/>
                                        <p:tgtEl>
                                          <p:spTgt spid="2316"/>
                                        </p:tgtEl>
                                        <p:attrNameLst>
                                          <p:attrName>style.rotation</p:attrName>
                                        </p:attrNameLst>
                                      </p:cBhvr>
                                      <p:tavLst>
                                        <p:tav tm="0">
                                          <p:val>
                                            <p:fltVal val="90"/>
                                          </p:val>
                                        </p:tav>
                                        <p:tav tm="100000">
                                          <p:val>
                                            <p:fltVal val="0"/>
                                          </p:val>
                                        </p:tav>
                                      </p:tavLst>
                                    </p:anim>
                                    <p:animEffect transition="in" filter="fade">
                                      <p:cBhvr>
                                        <p:cTn id="2382" dur="750"/>
                                        <p:tgtEl>
                                          <p:spTgt spid="2316"/>
                                        </p:tgtEl>
                                      </p:cBhvr>
                                    </p:animEffect>
                                  </p:childTnLst>
                                </p:cTn>
                              </p:par>
                              <p:par>
                                <p:cTn id="2383" presetID="31" presetClass="entr" presetSubtype="0" fill="hold" nodeType="withEffect">
                                  <p:stCondLst>
                                    <p:cond delay="500"/>
                                  </p:stCondLst>
                                  <p:childTnLst>
                                    <p:set>
                                      <p:cBhvr>
                                        <p:cTn id="2384" dur="1" fill="hold">
                                          <p:stCondLst>
                                            <p:cond delay="0"/>
                                          </p:stCondLst>
                                        </p:cTn>
                                        <p:tgtEl>
                                          <p:spTgt spid="2281"/>
                                        </p:tgtEl>
                                        <p:attrNameLst>
                                          <p:attrName>style.visibility</p:attrName>
                                        </p:attrNameLst>
                                      </p:cBhvr>
                                      <p:to>
                                        <p:strVal val="visible"/>
                                      </p:to>
                                    </p:set>
                                    <p:anim calcmode="lin" valueType="num">
                                      <p:cBhvr>
                                        <p:cTn id="2385" dur="750" fill="hold"/>
                                        <p:tgtEl>
                                          <p:spTgt spid="2281"/>
                                        </p:tgtEl>
                                        <p:attrNameLst>
                                          <p:attrName>ppt_w</p:attrName>
                                        </p:attrNameLst>
                                      </p:cBhvr>
                                      <p:tavLst>
                                        <p:tav tm="0">
                                          <p:val>
                                            <p:fltVal val="0"/>
                                          </p:val>
                                        </p:tav>
                                        <p:tav tm="100000">
                                          <p:val>
                                            <p:strVal val="#ppt_w"/>
                                          </p:val>
                                        </p:tav>
                                      </p:tavLst>
                                    </p:anim>
                                    <p:anim calcmode="lin" valueType="num">
                                      <p:cBhvr>
                                        <p:cTn id="2386" dur="750" fill="hold"/>
                                        <p:tgtEl>
                                          <p:spTgt spid="2281"/>
                                        </p:tgtEl>
                                        <p:attrNameLst>
                                          <p:attrName>ppt_h</p:attrName>
                                        </p:attrNameLst>
                                      </p:cBhvr>
                                      <p:tavLst>
                                        <p:tav tm="0">
                                          <p:val>
                                            <p:fltVal val="0"/>
                                          </p:val>
                                        </p:tav>
                                        <p:tav tm="100000">
                                          <p:val>
                                            <p:strVal val="#ppt_h"/>
                                          </p:val>
                                        </p:tav>
                                      </p:tavLst>
                                    </p:anim>
                                    <p:anim calcmode="lin" valueType="num">
                                      <p:cBhvr>
                                        <p:cTn id="2387" dur="750" fill="hold"/>
                                        <p:tgtEl>
                                          <p:spTgt spid="2281"/>
                                        </p:tgtEl>
                                        <p:attrNameLst>
                                          <p:attrName>style.rotation</p:attrName>
                                        </p:attrNameLst>
                                      </p:cBhvr>
                                      <p:tavLst>
                                        <p:tav tm="0">
                                          <p:val>
                                            <p:fltVal val="90"/>
                                          </p:val>
                                        </p:tav>
                                        <p:tav tm="100000">
                                          <p:val>
                                            <p:fltVal val="0"/>
                                          </p:val>
                                        </p:tav>
                                      </p:tavLst>
                                    </p:anim>
                                    <p:animEffect transition="in" filter="fade">
                                      <p:cBhvr>
                                        <p:cTn id="2388" dur="750"/>
                                        <p:tgtEl>
                                          <p:spTgt spid="2281"/>
                                        </p:tgtEl>
                                      </p:cBhvr>
                                    </p:animEffect>
                                  </p:childTnLst>
                                </p:cTn>
                              </p:par>
                              <p:par>
                                <p:cTn id="2389" presetID="31" presetClass="entr" presetSubtype="0" fill="hold" nodeType="withEffect">
                                  <p:stCondLst>
                                    <p:cond delay="500"/>
                                  </p:stCondLst>
                                  <p:childTnLst>
                                    <p:set>
                                      <p:cBhvr>
                                        <p:cTn id="2390" dur="1" fill="hold">
                                          <p:stCondLst>
                                            <p:cond delay="0"/>
                                          </p:stCondLst>
                                        </p:cTn>
                                        <p:tgtEl>
                                          <p:spTgt spid="2282"/>
                                        </p:tgtEl>
                                        <p:attrNameLst>
                                          <p:attrName>style.visibility</p:attrName>
                                        </p:attrNameLst>
                                      </p:cBhvr>
                                      <p:to>
                                        <p:strVal val="visible"/>
                                      </p:to>
                                    </p:set>
                                    <p:anim calcmode="lin" valueType="num">
                                      <p:cBhvr>
                                        <p:cTn id="2391" dur="750" fill="hold"/>
                                        <p:tgtEl>
                                          <p:spTgt spid="2282"/>
                                        </p:tgtEl>
                                        <p:attrNameLst>
                                          <p:attrName>ppt_w</p:attrName>
                                        </p:attrNameLst>
                                      </p:cBhvr>
                                      <p:tavLst>
                                        <p:tav tm="0">
                                          <p:val>
                                            <p:fltVal val="0"/>
                                          </p:val>
                                        </p:tav>
                                        <p:tav tm="100000">
                                          <p:val>
                                            <p:strVal val="#ppt_w"/>
                                          </p:val>
                                        </p:tav>
                                      </p:tavLst>
                                    </p:anim>
                                    <p:anim calcmode="lin" valueType="num">
                                      <p:cBhvr>
                                        <p:cTn id="2392" dur="750" fill="hold"/>
                                        <p:tgtEl>
                                          <p:spTgt spid="2282"/>
                                        </p:tgtEl>
                                        <p:attrNameLst>
                                          <p:attrName>ppt_h</p:attrName>
                                        </p:attrNameLst>
                                      </p:cBhvr>
                                      <p:tavLst>
                                        <p:tav tm="0">
                                          <p:val>
                                            <p:fltVal val="0"/>
                                          </p:val>
                                        </p:tav>
                                        <p:tav tm="100000">
                                          <p:val>
                                            <p:strVal val="#ppt_h"/>
                                          </p:val>
                                        </p:tav>
                                      </p:tavLst>
                                    </p:anim>
                                    <p:anim calcmode="lin" valueType="num">
                                      <p:cBhvr>
                                        <p:cTn id="2393" dur="750" fill="hold"/>
                                        <p:tgtEl>
                                          <p:spTgt spid="2282"/>
                                        </p:tgtEl>
                                        <p:attrNameLst>
                                          <p:attrName>style.rotation</p:attrName>
                                        </p:attrNameLst>
                                      </p:cBhvr>
                                      <p:tavLst>
                                        <p:tav tm="0">
                                          <p:val>
                                            <p:fltVal val="90"/>
                                          </p:val>
                                        </p:tav>
                                        <p:tav tm="100000">
                                          <p:val>
                                            <p:fltVal val="0"/>
                                          </p:val>
                                        </p:tav>
                                      </p:tavLst>
                                    </p:anim>
                                    <p:animEffect transition="in" filter="fade">
                                      <p:cBhvr>
                                        <p:cTn id="2394" dur="750"/>
                                        <p:tgtEl>
                                          <p:spTgt spid="2282"/>
                                        </p:tgtEl>
                                      </p:cBhvr>
                                    </p:animEffect>
                                  </p:childTnLst>
                                </p:cTn>
                              </p:par>
                              <p:par>
                                <p:cTn id="2395" presetID="31" presetClass="entr" presetSubtype="0" fill="hold" nodeType="withEffect">
                                  <p:stCondLst>
                                    <p:cond delay="500"/>
                                  </p:stCondLst>
                                  <p:childTnLst>
                                    <p:set>
                                      <p:cBhvr>
                                        <p:cTn id="2396" dur="1" fill="hold">
                                          <p:stCondLst>
                                            <p:cond delay="0"/>
                                          </p:stCondLst>
                                        </p:cTn>
                                        <p:tgtEl>
                                          <p:spTgt spid="2283"/>
                                        </p:tgtEl>
                                        <p:attrNameLst>
                                          <p:attrName>style.visibility</p:attrName>
                                        </p:attrNameLst>
                                      </p:cBhvr>
                                      <p:to>
                                        <p:strVal val="visible"/>
                                      </p:to>
                                    </p:set>
                                    <p:anim calcmode="lin" valueType="num">
                                      <p:cBhvr>
                                        <p:cTn id="2397" dur="750" fill="hold"/>
                                        <p:tgtEl>
                                          <p:spTgt spid="2283"/>
                                        </p:tgtEl>
                                        <p:attrNameLst>
                                          <p:attrName>ppt_w</p:attrName>
                                        </p:attrNameLst>
                                      </p:cBhvr>
                                      <p:tavLst>
                                        <p:tav tm="0">
                                          <p:val>
                                            <p:fltVal val="0"/>
                                          </p:val>
                                        </p:tav>
                                        <p:tav tm="100000">
                                          <p:val>
                                            <p:strVal val="#ppt_w"/>
                                          </p:val>
                                        </p:tav>
                                      </p:tavLst>
                                    </p:anim>
                                    <p:anim calcmode="lin" valueType="num">
                                      <p:cBhvr>
                                        <p:cTn id="2398" dur="750" fill="hold"/>
                                        <p:tgtEl>
                                          <p:spTgt spid="2283"/>
                                        </p:tgtEl>
                                        <p:attrNameLst>
                                          <p:attrName>ppt_h</p:attrName>
                                        </p:attrNameLst>
                                      </p:cBhvr>
                                      <p:tavLst>
                                        <p:tav tm="0">
                                          <p:val>
                                            <p:fltVal val="0"/>
                                          </p:val>
                                        </p:tav>
                                        <p:tav tm="100000">
                                          <p:val>
                                            <p:strVal val="#ppt_h"/>
                                          </p:val>
                                        </p:tav>
                                      </p:tavLst>
                                    </p:anim>
                                    <p:anim calcmode="lin" valueType="num">
                                      <p:cBhvr>
                                        <p:cTn id="2399" dur="750" fill="hold"/>
                                        <p:tgtEl>
                                          <p:spTgt spid="2283"/>
                                        </p:tgtEl>
                                        <p:attrNameLst>
                                          <p:attrName>style.rotation</p:attrName>
                                        </p:attrNameLst>
                                      </p:cBhvr>
                                      <p:tavLst>
                                        <p:tav tm="0">
                                          <p:val>
                                            <p:fltVal val="90"/>
                                          </p:val>
                                        </p:tav>
                                        <p:tav tm="100000">
                                          <p:val>
                                            <p:fltVal val="0"/>
                                          </p:val>
                                        </p:tav>
                                      </p:tavLst>
                                    </p:anim>
                                    <p:animEffect transition="in" filter="fade">
                                      <p:cBhvr>
                                        <p:cTn id="2400" dur="750"/>
                                        <p:tgtEl>
                                          <p:spTgt spid="2283"/>
                                        </p:tgtEl>
                                      </p:cBhvr>
                                    </p:animEffect>
                                  </p:childTnLst>
                                </p:cTn>
                              </p:par>
                              <p:par>
                                <p:cTn id="2401" presetID="31" presetClass="entr" presetSubtype="0" fill="hold" nodeType="withEffect">
                                  <p:stCondLst>
                                    <p:cond delay="500"/>
                                  </p:stCondLst>
                                  <p:childTnLst>
                                    <p:set>
                                      <p:cBhvr>
                                        <p:cTn id="2402" dur="1" fill="hold">
                                          <p:stCondLst>
                                            <p:cond delay="0"/>
                                          </p:stCondLst>
                                        </p:cTn>
                                        <p:tgtEl>
                                          <p:spTgt spid="2284"/>
                                        </p:tgtEl>
                                        <p:attrNameLst>
                                          <p:attrName>style.visibility</p:attrName>
                                        </p:attrNameLst>
                                      </p:cBhvr>
                                      <p:to>
                                        <p:strVal val="visible"/>
                                      </p:to>
                                    </p:set>
                                    <p:anim calcmode="lin" valueType="num">
                                      <p:cBhvr>
                                        <p:cTn id="2403" dur="750" fill="hold"/>
                                        <p:tgtEl>
                                          <p:spTgt spid="2284"/>
                                        </p:tgtEl>
                                        <p:attrNameLst>
                                          <p:attrName>ppt_w</p:attrName>
                                        </p:attrNameLst>
                                      </p:cBhvr>
                                      <p:tavLst>
                                        <p:tav tm="0">
                                          <p:val>
                                            <p:fltVal val="0"/>
                                          </p:val>
                                        </p:tav>
                                        <p:tav tm="100000">
                                          <p:val>
                                            <p:strVal val="#ppt_w"/>
                                          </p:val>
                                        </p:tav>
                                      </p:tavLst>
                                    </p:anim>
                                    <p:anim calcmode="lin" valueType="num">
                                      <p:cBhvr>
                                        <p:cTn id="2404" dur="750" fill="hold"/>
                                        <p:tgtEl>
                                          <p:spTgt spid="2284"/>
                                        </p:tgtEl>
                                        <p:attrNameLst>
                                          <p:attrName>ppt_h</p:attrName>
                                        </p:attrNameLst>
                                      </p:cBhvr>
                                      <p:tavLst>
                                        <p:tav tm="0">
                                          <p:val>
                                            <p:fltVal val="0"/>
                                          </p:val>
                                        </p:tav>
                                        <p:tav tm="100000">
                                          <p:val>
                                            <p:strVal val="#ppt_h"/>
                                          </p:val>
                                        </p:tav>
                                      </p:tavLst>
                                    </p:anim>
                                    <p:anim calcmode="lin" valueType="num">
                                      <p:cBhvr>
                                        <p:cTn id="2405" dur="750" fill="hold"/>
                                        <p:tgtEl>
                                          <p:spTgt spid="2284"/>
                                        </p:tgtEl>
                                        <p:attrNameLst>
                                          <p:attrName>style.rotation</p:attrName>
                                        </p:attrNameLst>
                                      </p:cBhvr>
                                      <p:tavLst>
                                        <p:tav tm="0">
                                          <p:val>
                                            <p:fltVal val="90"/>
                                          </p:val>
                                        </p:tav>
                                        <p:tav tm="100000">
                                          <p:val>
                                            <p:fltVal val="0"/>
                                          </p:val>
                                        </p:tav>
                                      </p:tavLst>
                                    </p:anim>
                                    <p:animEffect transition="in" filter="fade">
                                      <p:cBhvr>
                                        <p:cTn id="2406" dur="750"/>
                                        <p:tgtEl>
                                          <p:spTgt spid="2284"/>
                                        </p:tgtEl>
                                      </p:cBhvr>
                                    </p:animEffect>
                                  </p:childTnLst>
                                </p:cTn>
                              </p:par>
                              <p:par>
                                <p:cTn id="2407" presetID="31" presetClass="entr" presetSubtype="0" fill="hold" nodeType="withEffect">
                                  <p:stCondLst>
                                    <p:cond delay="500"/>
                                  </p:stCondLst>
                                  <p:childTnLst>
                                    <p:set>
                                      <p:cBhvr>
                                        <p:cTn id="2408" dur="1" fill="hold">
                                          <p:stCondLst>
                                            <p:cond delay="0"/>
                                          </p:stCondLst>
                                        </p:cTn>
                                        <p:tgtEl>
                                          <p:spTgt spid="2285"/>
                                        </p:tgtEl>
                                        <p:attrNameLst>
                                          <p:attrName>style.visibility</p:attrName>
                                        </p:attrNameLst>
                                      </p:cBhvr>
                                      <p:to>
                                        <p:strVal val="visible"/>
                                      </p:to>
                                    </p:set>
                                    <p:anim calcmode="lin" valueType="num">
                                      <p:cBhvr>
                                        <p:cTn id="2409" dur="750" fill="hold"/>
                                        <p:tgtEl>
                                          <p:spTgt spid="2285"/>
                                        </p:tgtEl>
                                        <p:attrNameLst>
                                          <p:attrName>ppt_w</p:attrName>
                                        </p:attrNameLst>
                                      </p:cBhvr>
                                      <p:tavLst>
                                        <p:tav tm="0">
                                          <p:val>
                                            <p:fltVal val="0"/>
                                          </p:val>
                                        </p:tav>
                                        <p:tav tm="100000">
                                          <p:val>
                                            <p:strVal val="#ppt_w"/>
                                          </p:val>
                                        </p:tav>
                                      </p:tavLst>
                                    </p:anim>
                                    <p:anim calcmode="lin" valueType="num">
                                      <p:cBhvr>
                                        <p:cTn id="2410" dur="750" fill="hold"/>
                                        <p:tgtEl>
                                          <p:spTgt spid="2285"/>
                                        </p:tgtEl>
                                        <p:attrNameLst>
                                          <p:attrName>ppt_h</p:attrName>
                                        </p:attrNameLst>
                                      </p:cBhvr>
                                      <p:tavLst>
                                        <p:tav tm="0">
                                          <p:val>
                                            <p:fltVal val="0"/>
                                          </p:val>
                                        </p:tav>
                                        <p:tav tm="100000">
                                          <p:val>
                                            <p:strVal val="#ppt_h"/>
                                          </p:val>
                                        </p:tav>
                                      </p:tavLst>
                                    </p:anim>
                                    <p:anim calcmode="lin" valueType="num">
                                      <p:cBhvr>
                                        <p:cTn id="2411" dur="750" fill="hold"/>
                                        <p:tgtEl>
                                          <p:spTgt spid="2285"/>
                                        </p:tgtEl>
                                        <p:attrNameLst>
                                          <p:attrName>style.rotation</p:attrName>
                                        </p:attrNameLst>
                                      </p:cBhvr>
                                      <p:tavLst>
                                        <p:tav tm="0">
                                          <p:val>
                                            <p:fltVal val="90"/>
                                          </p:val>
                                        </p:tav>
                                        <p:tav tm="100000">
                                          <p:val>
                                            <p:fltVal val="0"/>
                                          </p:val>
                                        </p:tav>
                                      </p:tavLst>
                                    </p:anim>
                                    <p:animEffect transition="in" filter="fade">
                                      <p:cBhvr>
                                        <p:cTn id="2412" dur="750"/>
                                        <p:tgtEl>
                                          <p:spTgt spid="2285"/>
                                        </p:tgtEl>
                                      </p:cBhvr>
                                    </p:animEffect>
                                  </p:childTnLst>
                                </p:cTn>
                              </p:par>
                              <p:par>
                                <p:cTn id="2413" presetID="31" presetClass="entr" presetSubtype="0" fill="hold" nodeType="withEffect">
                                  <p:stCondLst>
                                    <p:cond delay="500"/>
                                  </p:stCondLst>
                                  <p:childTnLst>
                                    <p:set>
                                      <p:cBhvr>
                                        <p:cTn id="2414" dur="1" fill="hold">
                                          <p:stCondLst>
                                            <p:cond delay="0"/>
                                          </p:stCondLst>
                                        </p:cTn>
                                        <p:tgtEl>
                                          <p:spTgt spid="2286"/>
                                        </p:tgtEl>
                                        <p:attrNameLst>
                                          <p:attrName>style.visibility</p:attrName>
                                        </p:attrNameLst>
                                      </p:cBhvr>
                                      <p:to>
                                        <p:strVal val="visible"/>
                                      </p:to>
                                    </p:set>
                                    <p:anim calcmode="lin" valueType="num">
                                      <p:cBhvr>
                                        <p:cTn id="2415" dur="750" fill="hold"/>
                                        <p:tgtEl>
                                          <p:spTgt spid="2286"/>
                                        </p:tgtEl>
                                        <p:attrNameLst>
                                          <p:attrName>ppt_w</p:attrName>
                                        </p:attrNameLst>
                                      </p:cBhvr>
                                      <p:tavLst>
                                        <p:tav tm="0">
                                          <p:val>
                                            <p:fltVal val="0"/>
                                          </p:val>
                                        </p:tav>
                                        <p:tav tm="100000">
                                          <p:val>
                                            <p:strVal val="#ppt_w"/>
                                          </p:val>
                                        </p:tav>
                                      </p:tavLst>
                                    </p:anim>
                                    <p:anim calcmode="lin" valueType="num">
                                      <p:cBhvr>
                                        <p:cTn id="2416" dur="750" fill="hold"/>
                                        <p:tgtEl>
                                          <p:spTgt spid="2286"/>
                                        </p:tgtEl>
                                        <p:attrNameLst>
                                          <p:attrName>ppt_h</p:attrName>
                                        </p:attrNameLst>
                                      </p:cBhvr>
                                      <p:tavLst>
                                        <p:tav tm="0">
                                          <p:val>
                                            <p:fltVal val="0"/>
                                          </p:val>
                                        </p:tav>
                                        <p:tav tm="100000">
                                          <p:val>
                                            <p:strVal val="#ppt_h"/>
                                          </p:val>
                                        </p:tav>
                                      </p:tavLst>
                                    </p:anim>
                                    <p:anim calcmode="lin" valueType="num">
                                      <p:cBhvr>
                                        <p:cTn id="2417" dur="750" fill="hold"/>
                                        <p:tgtEl>
                                          <p:spTgt spid="2286"/>
                                        </p:tgtEl>
                                        <p:attrNameLst>
                                          <p:attrName>style.rotation</p:attrName>
                                        </p:attrNameLst>
                                      </p:cBhvr>
                                      <p:tavLst>
                                        <p:tav tm="0">
                                          <p:val>
                                            <p:fltVal val="90"/>
                                          </p:val>
                                        </p:tav>
                                        <p:tav tm="100000">
                                          <p:val>
                                            <p:fltVal val="0"/>
                                          </p:val>
                                        </p:tav>
                                      </p:tavLst>
                                    </p:anim>
                                    <p:animEffect transition="in" filter="fade">
                                      <p:cBhvr>
                                        <p:cTn id="2418" dur="750"/>
                                        <p:tgtEl>
                                          <p:spTgt spid="2286"/>
                                        </p:tgtEl>
                                      </p:cBhvr>
                                    </p:animEffect>
                                  </p:childTnLst>
                                </p:cTn>
                              </p:par>
                              <p:par>
                                <p:cTn id="2419" presetID="31" presetClass="entr" presetSubtype="0" fill="hold" nodeType="withEffect">
                                  <p:stCondLst>
                                    <p:cond delay="500"/>
                                  </p:stCondLst>
                                  <p:childTnLst>
                                    <p:set>
                                      <p:cBhvr>
                                        <p:cTn id="2420" dur="1" fill="hold">
                                          <p:stCondLst>
                                            <p:cond delay="0"/>
                                          </p:stCondLst>
                                        </p:cTn>
                                        <p:tgtEl>
                                          <p:spTgt spid="2287"/>
                                        </p:tgtEl>
                                        <p:attrNameLst>
                                          <p:attrName>style.visibility</p:attrName>
                                        </p:attrNameLst>
                                      </p:cBhvr>
                                      <p:to>
                                        <p:strVal val="visible"/>
                                      </p:to>
                                    </p:set>
                                    <p:anim calcmode="lin" valueType="num">
                                      <p:cBhvr>
                                        <p:cTn id="2421" dur="750" fill="hold"/>
                                        <p:tgtEl>
                                          <p:spTgt spid="2287"/>
                                        </p:tgtEl>
                                        <p:attrNameLst>
                                          <p:attrName>ppt_w</p:attrName>
                                        </p:attrNameLst>
                                      </p:cBhvr>
                                      <p:tavLst>
                                        <p:tav tm="0">
                                          <p:val>
                                            <p:fltVal val="0"/>
                                          </p:val>
                                        </p:tav>
                                        <p:tav tm="100000">
                                          <p:val>
                                            <p:strVal val="#ppt_w"/>
                                          </p:val>
                                        </p:tav>
                                      </p:tavLst>
                                    </p:anim>
                                    <p:anim calcmode="lin" valueType="num">
                                      <p:cBhvr>
                                        <p:cTn id="2422" dur="750" fill="hold"/>
                                        <p:tgtEl>
                                          <p:spTgt spid="2287"/>
                                        </p:tgtEl>
                                        <p:attrNameLst>
                                          <p:attrName>ppt_h</p:attrName>
                                        </p:attrNameLst>
                                      </p:cBhvr>
                                      <p:tavLst>
                                        <p:tav tm="0">
                                          <p:val>
                                            <p:fltVal val="0"/>
                                          </p:val>
                                        </p:tav>
                                        <p:tav tm="100000">
                                          <p:val>
                                            <p:strVal val="#ppt_h"/>
                                          </p:val>
                                        </p:tav>
                                      </p:tavLst>
                                    </p:anim>
                                    <p:anim calcmode="lin" valueType="num">
                                      <p:cBhvr>
                                        <p:cTn id="2423" dur="750" fill="hold"/>
                                        <p:tgtEl>
                                          <p:spTgt spid="2287"/>
                                        </p:tgtEl>
                                        <p:attrNameLst>
                                          <p:attrName>style.rotation</p:attrName>
                                        </p:attrNameLst>
                                      </p:cBhvr>
                                      <p:tavLst>
                                        <p:tav tm="0">
                                          <p:val>
                                            <p:fltVal val="90"/>
                                          </p:val>
                                        </p:tav>
                                        <p:tav tm="100000">
                                          <p:val>
                                            <p:fltVal val="0"/>
                                          </p:val>
                                        </p:tav>
                                      </p:tavLst>
                                    </p:anim>
                                    <p:animEffect transition="in" filter="fade">
                                      <p:cBhvr>
                                        <p:cTn id="2424" dur="750"/>
                                        <p:tgtEl>
                                          <p:spTgt spid="2287"/>
                                        </p:tgtEl>
                                      </p:cBhvr>
                                    </p:animEffect>
                                  </p:childTnLst>
                                </p:cTn>
                              </p:par>
                              <p:par>
                                <p:cTn id="2425" presetID="31" presetClass="entr" presetSubtype="0" fill="hold" nodeType="withEffect">
                                  <p:stCondLst>
                                    <p:cond delay="500"/>
                                  </p:stCondLst>
                                  <p:childTnLst>
                                    <p:set>
                                      <p:cBhvr>
                                        <p:cTn id="2426" dur="1" fill="hold">
                                          <p:stCondLst>
                                            <p:cond delay="0"/>
                                          </p:stCondLst>
                                        </p:cTn>
                                        <p:tgtEl>
                                          <p:spTgt spid="2288"/>
                                        </p:tgtEl>
                                        <p:attrNameLst>
                                          <p:attrName>style.visibility</p:attrName>
                                        </p:attrNameLst>
                                      </p:cBhvr>
                                      <p:to>
                                        <p:strVal val="visible"/>
                                      </p:to>
                                    </p:set>
                                    <p:anim calcmode="lin" valueType="num">
                                      <p:cBhvr>
                                        <p:cTn id="2427" dur="750" fill="hold"/>
                                        <p:tgtEl>
                                          <p:spTgt spid="2288"/>
                                        </p:tgtEl>
                                        <p:attrNameLst>
                                          <p:attrName>ppt_w</p:attrName>
                                        </p:attrNameLst>
                                      </p:cBhvr>
                                      <p:tavLst>
                                        <p:tav tm="0">
                                          <p:val>
                                            <p:fltVal val="0"/>
                                          </p:val>
                                        </p:tav>
                                        <p:tav tm="100000">
                                          <p:val>
                                            <p:strVal val="#ppt_w"/>
                                          </p:val>
                                        </p:tav>
                                      </p:tavLst>
                                    </p:anim>
                                    <p:anim calcmode="lin" valueType="num">
                                      <p:cBhvr>
                                        <p:cTn id="2428" dur="750" fill="hold"/>
                                        <p:tgtEl>
                                          <p:spTgt spid="2288"/>
                                        </p:tgtEl>
                                        <p:attrNameLst>
                                          <p:attrName>ppt_h</p:attrName>
                                        </p:attrNameLst>
                                      </p:cBhvr>
                                      <p:tavLst>
                                        <p:tav tm="0">
                                          <p:val>
                                            <p:fltVal val="0"/>
                                          </p:val>
                                        </p:tav>
                                        <p:tav tm="100000">
                                          <p:val>
                                            <p:strVal val="#ppt_h"/>
                                          </p:val>
                                        </p:tav>
                                      </p:tavLst>
                                    </p:anim>
                                    <p:anim calcmode="lin" valueType="num">
                                      <p:cBhvr>
                                        <p:cTn id="2429" dur="750" fill="hold"/>
                                        <p:tgtEl>
                                          <p:spTgt spid="2288"/>
                                        </p:tgtEl>
                                        <p:attrNameLst>
                                          <p:attrName>style.rotation</p:attrName>
                                        </p:attrNameLst>
                                      </p:cBhvr>
                                      <p:tavLst>
                                        <p:tav tm="0">
                                          <p:val>
                                            <p:fltVal val="90"/>
                                          </p:val>
                                        </p:tav>
                                        <p:tav tm="100000">
                                          <p:val>
                                            <p:fltVal val="0"/>
                                          </p:val>
                                        </p:tav>
                                      </p:tavLst>
                                    </p:anim>
                                    <p:animEffect transition="in" filter="fade">
                                      <p:cBhvr>
                                        <p:cTn id="2430" dur="750"/>
                                        <p:tgtEl>
                                          <p:spTgt spid="2288"/>
                                        </p:tgtEl>
                                      </p:cBhvr>
                                    </p:animEffect>
                                  </p:childTnLst>
                                </p:cTn>
                              </p:par>
                              <p:par>
                                <p:cTn id="2431" presetID="31" presetClass="entr" presetSubtype="0" fill="hold" nodeType="withEffect">
                                  <p:stCondLst>
                                    <p:cond delay="500"/>
                                  </p:stCondLst>
                                  <p:childTnLst>
                                    <p:set>
                                      <p:cBhvr>
                                        <p:cTn id="2432" dur="1" fill="hold">
                                          <p:stCondLst>
                                            <p:cond delay="0"/>
                                          </p:stCondLst>
                                        </p:cTn>
                                        <p:tgtEl>
                                          <p:spTgt spid="2289"/>
                                        </p:tgtEl>
                                        <p:attrNameLst>
                                          <p:attrName>style.visibility</p:attrName>
                                        </p:attrNameLst>
                                      </p:cBhvr>
                                      <p:to>
                                        <p:strVal val="visible"/>
                                      </p:to>
                                    </p:set>
                                    <p:anim calcmode="lin" valueType="num">
                                      <p:cBhvr>
                                        <p:cTn id="2433" dur="750" fill="hold"/>
                                        <p:tgtEl>
                                          <p:spTgt spid="2289"/>
                                        </p:tgtEl>
                                        <p:attrNameLst>
                                          <p:attrName>ppt_w</p:attrName>
                                        </p:attrNameLst>
                                      </p:cBhvr>
                                      <p:tavLst>
                                        <p:tav tm="0">
                                          <p:val>
                                            <p:fltVal val="0"/>
                                          </p:val>
                                        </p:tav>
                                        <p:tav tm="100000">
                                          <p:val>
                                            <p:strVal val="#ppt_w"/>
                                          </p:val>
                                        </p:tav>
                                      </p:tavLst>
                                    </p:anim>
                                    <p:anim calcmode="lin" valueType="num">
                                      <p:cBhvr>
                                        <p:cTn id="2434" dur="750" fill="hold"/>
                                        <p:tgtEl>
                                          <p:spTgt spid="2289"/>
                                        </p:tgtEl>
                                        <p:attrNameLst>
                                          <p:attrName>ppt_h</p:attrName>
                                        </p:attrNameLst>
                                      </p:cBhvr>
                                      <p:tavLst>
                                        <p:tav tm="0">
                                          <p:val>
                                            <p:fltVal val="0"/>
                                          </p:val>
                                        </p:tav>
                                        <p:tav tm="100000">
                                          <p:val>
                                            <p:strVal val="#ppt_h"/>
                                          </p:val>
                                        </p:tav>
                                      </p:tavLst>
                                    </p:anim>
                                    <p:anim calcmode="lin" valueType="num">
                                      <p:cBhvr>
                                        <p:cTn id="2435" dur="750" fill="hold"/>
                                        <p:tgtEl>
                                          <p:spTgt spid="2289"/>
                                        </p:tgtEl>
                                        <p:attrNameLst>
                                          <p:attrName>style.rotation</p:attrName>
                                        </p:attrNameLst>
                                      </p:cBhvr>
                                      <p:tavLst>
                                        <p:tav tm="0">
                                          <p:val>
                                            <p:fltVal val="90"/>
                                          </p:val>
                                        </p:tav>
                                        <p:tav tm="100000">
                                          <p:val>
                                            <p:fltVal val="0"/>
                                          </p:val>
                                        </p:tav>
                                      </p:tavLst>
                                    </p:anim>
                                    <p:animEffect transition="in" filter="fade">
                                      <p:cBhvr>
                                        <p:cTn id="2436" dur="750"/>
                                        <p:tgtEl>
                                          <p:spTgt spid="2289"/>
                                        </p:tgtEl>
                                      </p:cBhvr>
                                    </p:animEffect>
                                  </p:childTnLst>
                                </p:cTn>
                              </p:par>
                            </p:childTnLst>
                          </p:cTn>
                        </p:par>
                        <p:par>
                          <p:cTn id="2437" fill="hold">
                            <p:stCondLst>
                              <p:cond delay="1250"/>
                            </p:stCondLst>
                            <p:childTnLst>
                              <p:par>
                                <p:cTn id="2438" presetID="31" presetClass="entr" presetSubtype="0" fill="hold" nodeType="afterEffect">
                                  <p:stCondLst>
                                    <p:cond delay="0"/>
                                  </p:stCondLst>
                                  <p:childTnLst>
                                    <p:set>
                                      <p:cBhvr>
                                        <p:cTn id="2439" dur="1" fill="hold">
                                          <p:stCondLst>
                                            <p:cond delay="0"/>
                                          </p:stCondLst>
                                        </p:cTn>
                                        <p:tgtEl>
                                          <p:spTgt spid="2"/>
                                        </p:tgtEl>
                                        <p:attrNameLst>
                                          <p:attrName>style.visibility</p:attrName>
                                        </p:attrNameLst>
                                      </p:cBhvr>
                                      <p:to>
                                        <p:strVal val="visible"/>
                                      </p:to>
                                    </p:set>
                                    <p:anim calcmode="lin" valueType="num">
                                      <p:cBhvr>
                                        <p:cTn id="2440" dur="750" fill="hold"/>
                                        <p:tgtEl>
                                          <p:spTgt spid="2"/>
                                        </p:tgtEl>
                                        <p:attrNameLst>
                                          <p:attrName>ppt_w</p:attrName>
                                        </p:attrNameLst>
                                      </p:cBhvr>
                                      <p:tavLst>
                                        <p:tav tm="0">
                                          <p:val>
                                            <p:fltVal val="0"/>
                                          </p:val>
                                        </p:tav>
                                        <p:tav tm="100000">
                                          <p:val>
                                            <p:strVal val="#ppt_w"/>
                                          </p:val>
                                        </p:tav>
                                      </p:tavLst>
                                    </p:anim>
                                    <p:anim calcmode="lin" valueType="num">
                                      <p:cBhvr>
                                        <p:cTn id="2441" dur="750" fill="hold"/>
                                        <p:tgtEl>
                                          <p:spTgt spid="2"/>
                                        </p:tgtEl>
                                        <p:attrNameLst>
                                          <p:attrName>ppt_h</p:attrName>
                                        </p:attrNameLst>
                                      </p:cBhvr>
                                      <p:tavLst>
                                        <p:tav tm="0">
                                          <p:val>
                                            <p:fltVal val="0"/>
                                          </p:val>
                                        </p:tav>
                                        <p:tav tm="100000">
                                          <p:val>
                                            <p:strVal val="#ppt_h"/>
                                          </p:val>
                                        </p:tav>
                                      </p:tavLst>
                                    </p:anim>
                                    <p:anim calcmode="lin" valueType="num">
                                      <p:cBhvr>
                                        <p:cTn id="2442" dur="750" fill="hold"/>
                                        <p:tgtEl>
                                          <p:spTgt spid="2"/>
                                        </p:tgtEl>
                                        <p:attrNameLst>
                                          <p:attrName>style.rotation</p:attrName>
                                        </p:attrNameLst>
                                      </p:cBhvr>
                                      <p:tavLst>
                                        <p:tav tm="0">
                                          <p:val>
                                            <p:fltVal val="90"/>
                                          </p:val>
                                        </p:tav>
                                        <p:tav tm="100000">
                                          <p:val>
                                            <p:fltVal val="0"/>
                                          </p:val>
                                        </p:tav>
                                      </p:tavLst>
                                    </p:anim>
                                    <p:animEffect transition="in" filter="fade">
                                      <p:cBhvr>
                                        <p:cTn id="2443" dur="750"/>
                                        <p:tgtEl>
                                          <p:spTgt spid="2"/>
                                        </p:tgtEl>
                                      </p:cBhvr>
                                    </p:animEffect>
                                  </p:childTnLst>
                                </p:cTn>
                              </p:par>
                              <p:par>
                                <p:cTn id="2444" presetID="42" presetClass="entr" presetSubtype="0" fill="hold" grpId="0" nodeType="withEffect">
                                  <p:stCondLst>
                                    <p:cond delay="0"/>
                                  </p:stCondLst>
                                  <p:childTnLst>
                                    <p:set>
                                      <p:cBhvr>
                                        <p:cTn id="2445" dur="1" fill="hold">
                                          <p:stCondLst>
                                            <p:cond delay="0"/>
                                          </p:stCondLst>
                                        </p:cTn>
                                        <p:tgtEl>
                                          <p:spTgt spid="7"/>
                                        </p:tgtEl>
                                        <p:attrNameLst>
                                          <p:attrName>style.visibility</p:attrName>
                                        </p:attrNameLst>
                                      </p:cBhvr>
                                      <p:to>
                                        <p:strVal val="visible"/>
                                      </p:to>
                                    </p:set>
                                    <p:animEffect transition="in" filter="fade">
                                      <p:cBhvr>
                                        <p:cTn id="2446" dur="1000"/>
                                        <p:tgtEl>
                                          <p:spTgt spid="7"/>
                                        </p:tgtEl>
                                      </p:cBhvr>
                                    </p:animEffect>
                                    <p:anim calcmode="lin" valueType="num">
                                      <p:cBhvr>
                                        <p:cTn id="2447" dur="1000" fill="hold"/>
                                        <p:tgtEl>
                                          <p:spTgt spid="7"/>
                                        </p:tgtEl>
                                        <p:attrNameLst>
                                          <p:attrName>ppt_x</p:attrName>
                                        </p:attrNameLst>
                                      </p:cBhvr>
                                      <p:tavLst>
                                        <p:tav tm="0">
                                          <p:val>
                                            <p:strVal val="#ppt_x"/>
                                          </p:val>
                                        </p:tav>
                                        <p:tav tm="100000">
                                          <p:val>
                                            <p:strVal val="#ppt_x"/>
                                          </p:val>
                                        </p:tav>
                                      </p:tavLst>
                                    </p:anim>
                                    <p:anim calcmode="lin" valueType="num">
                                      <p:cBhvr>
                                        <p:cTn id="2448" dur="1000" fill="hold"/>
                                        <p:tgtEl>
                                          <p:spTgt spid="7"/>
                                        </p:tgtEl>
                                        <p:attrNameLst>
                                          <p:attrName>ppt_y</p:attrName>
                                        </p:attrNameLst>
                                      </p:cBhvr>
                                      <p:tavLst>
                                        <p:tav tm="0">
                                          <p:val>
                                            <p:strVal val="#ppt_y+.1"/>
                                          </p:val>
                                        </p:tav>
                                        <p:tav tm="100000">
                                          <p:val>
                                            <p:strVal val="#ppt_y"/>
                                          </p:val>
                                        </p:tav>
                                      </p:tavLst>
                                    </p:anim>
                                  </p:childTnLst>
                                </p:cTn>
                              </p:par>
                              <p:par>
                                <p:cTn id="2449" presetID="45" presetClass="entr" presetSubtype="0" fill="hold" grpId="0" nodeType="withEffect">
                                  <p:stCondLst>
                                    <p:cond delay="1100"/>
                                  </p:stCondLst>
                                  <p:iterate type="lt">
                                    <p:tmPct val="10000"/>
                                  </p:iterate>
                                  <p:childTnLst>
                                    <p:set>
                                      <p:cBhvr>
                                        <p:cTn id="2450" dur="1" fill="hold">
                                          <p:stCondLst>
                                            <p:cond delay="0"/>
                                          </p:stCondLst>
                                        </p:cTn>
                                        <p:tgtEl>
                                          <p:spTgt spid="2073"/>
                                        </p:tgtEl>
                                        <p:attrNameLst>
                                          <p:attrName>style.visibility</p:attrName>
                                        </p:attrNameLst>
                                      </p:cBhvr>
                                      <p:to>
                                        <p:strVal val="visible"/>
                                      </p:to>
                                    </p:set>
                                    <p:animEffect transition="in" filter="fade">
                                      <p:cBhvr>
                                        <p:cTn id="2451" dur="750"/>
                                        <p:tgtEl>
                                          <p:spTgt spid="2073"/>
                                        </p:tgtEl>
                                      </p:cBhvr>
                                    </p:animEffect>
                                    <p:anim calcmode="lin" valueType="num">
                                      <p:cBhvr>
                                        <p:cTn id="2452" dur="750" fill="hold"/>
                                        <p:tgtEl>
                                          <p:spTgt spid="2073"/>
                                        </p:tgtEl>
                                        <p:attrNameLst>
                                          <p:attrName>ppt_w</p:attrName>
                                        </p:attrNameLst>
                                      </p:cBhvr>
                                      <p:tavLst>
                                        <p:tav tm="0" fmla="#ppt_w*sin(2.5*pi*$)">
                                          <p:val>
                                            <p:fltVal val="0"/>
                                          </p:val>
                                        </p:tav>
                                        <p:tav tm="100000">
                                          <p:val>
                                            <p:fltVal val="1"/>
                                          </p:val>
                                        </p:tav>
                                      </p:tavLst>
                                    </p:anim>
                                    <p:anim calcmode="lin" valueType="num">
                                      <p:cBhvr>
                                        <p:cTn id="2453" dur="750" fill="hold"/>
                                        <p:tgtEl>
                                          <p:spTgt spid="2073"/>
                                        </p:tgtEl>
                                        <p:attrNameLst>
                                          <p:attrName>ppt_h</p:attrName>
                                        </p:attrNameLst>
                                      </p:cBhvr>
                                      <p:tavLst>
                                        <p:tav tm="0">
                                          <p:val>
                                            <p:strVal val="#ppt_h"/>
                                          </p:val>
                                        </p:tav>
                                        <p:tav tm="100000">
                                          <p:val>
                                            <p:strVal val="#ppt_h"/>
                                          </p:val>
                                        </p:tav>
                                      </p:tavLst>
                                    </p:anim>
                                  </p:childTnLst>
                                </p:cTn>
                              </p:par>
                              <p:par>
                                <p:cTn id="2454" presetID="42" presetClass="entr" presetSubtype="0" fill="hold" grpId="0" nodeType="withEffect">
                                  <p:stCondLst>
                                    <p:cond delay="1900"/>
                                  </p:stCondLst>
                                  <p:iterate type="lt">
                                    <p:tmPct val="10000"/>
                                  </p:iterate>
                                  <p:childTnLst>
                                    <p:set>
                                      <p:cBhvr>
                                        <p:cTn id="2455" dur="1" fill="hold">
                                          <p:stCondLst>
                                            <p:cond delay="0"/>
                                          </p:stCondLst>
                                        </p:cTn>
                                        <p:tgtEl>
                                          <p:spTgt spid="2074"/>
                                        </p:tgtEl>
                                        <p:attrNameLst>
                                          <p:attrName>style.visibility</p:attrName>
                                        </p:attrNameLst>
                                      </p:cBhvr>
                                      <p:to>
                                        <p:strVal val="visible"/>
                                      </p:to>
                                    </p:set>
                                    <p:animEffect transition="in" filter="fade">
                                      <p:cBhvr>
                                        <p:cTn id="2456" dur="750"/>
                                        <p:tgtEl>
                                          <p:spTgt spid="2074"/>
                                        </p:tgtEl>
                                      </p:cBhvr>
                                    </p:animEffect>
                                    <p:anim calcmode="lin" valueType="num">
                                      <p:cBhvr>
                                        <p:cTn id="2457" dur="750" fill="hold"/>
                                        <p:tgtEl>
                                          <p:spTgt spid="2074"/>
                                        </p:tgtEl>
                                        <p:attrNameLst>
                                          <p:attrName>ppt_x</p:attrName>
                                        </p:attrNameLst>
                                      </p:cBhvr>
                                      <p:tavLst>
                                        <p:tav tm="0">
                                          <p:val>
                                            <p:strVal val="#ppt_x"/>
                                          </p:val>
                                        </p:tav>
                                        <p:tav tm="100000">
                                          <p:val>
                                            <p:strVal val="#ppt_x"/>
                                          </p:val>
                                        </p:tav>
                                      </p:tavLst>
                                    </p:anim>
                                    <p:anim calcmode="lin" valueType="num">
                                      <p:cBhvr>
                                        <p:cTn id="2458" dur="750" fill="hold"/>
                                        <p:tgtEl>
                                          <p:spTgt spid="2074"/>
                                        </p:tgtEl>
                                        <p:attrNameLst>
                                          <p:attrName>ppt_y</p:attrName>
                                        </p:attrNameLst>
                                      </p:cBhvr>
                                      <p:tavLst>
                                        <p:tav tm="0">
                                          <p:val>
                                            <p:strVal val="#ppt_y+.1"/>
                                          </p:val>
                                        </p:tav>
                                        <p:tav tm="100000">
                                          <p:val>
                                            <p:strVal val="#ppt_y"/>
                                          </p:val>
                                        </p:tav>
                                      </p:tavLst>
                                    </p:anim>
                                  </p:childTnLst>
                                </p:cTn>
                              </p:par>
                              <p:par>
                                <p:cTn id="2459" presetID="22" presetClass="entr" presetSubtype="8" fill="hold" nodeType="withEffect">
                                  <p:stCondLst>
                                    <p:cond delay="2700"/>
                                  </p:stCondLst>
                                  <p:childTnLst>
                                    <p:set>
                                      <p:cBhvr>
                                        <p:cTn id="2460" dur="1" fill="hold">
                                          <p:stCondLst>
                                            <p:cond delay="0"/>
                                          </p:stCondLst>
                                        </p:cTn>
                                        <p:tgtEl>
                                          <p:spTgt spid="2076"/>
                                        </p:tgtEl>
                                        <p:attrNameLst>
                                          <p:attrName>style.visibility</p:attrName>
                                        </p:attrNameLst>
                                      </p:cBhvr>
                                      <p:to>
                                        <p:strVal val="visible"/>
                                      </p:to>
                                    </p:set>
                                    <p:animEffect transition="in" filter="wipe(left)">
                                      <p:cBhvr>
                                        <p:cTn id="2461" dur="500"/>
                                        <p:tgtEl>
                                          <p:spTgt spid="2076"/>
                                        </p:tgtEl>
                                      </p:cBhvr>
                                    </p:animEffect>
                                  </p:childTnLst>
                                </p:cTn>
                              </p:par>
                              <p:par>
                                <p:cTn id="2462" presetID="22" presetClass="entr" presetSubtype="2" fill="hold" nodeType="withEffect">
                                  <p:stCondLst>
                                    <p:cond delay="2700"/>
                                  </p:stCondLst>
                                  <p:childTnLst>
                                    <p:set>
                                      <p:cBhvr>
                                        <p:cTn id="2463" dur="1" fill="hold">
                                          <p:stCondLst>
                                            <p:cond delay="0"/>
                                          </p:stCondLst>
                                        </p:cTn>
                                        <p:tgtEl>
                                          <p:spTgt spid="2075"/>
                                        </p:tgtEl>
                                        <p:attrNameLst>
                                          <p:attrName>style.visibility</p:attrName>
                                        </p:attrNameLst>
                                      </p:cBhvr>
                                      <p:to>
                                        <p:strVal val="visible"/>
                                      </p:to>
                                    </p:set>
                                    <p:animEffect transition="in" filter="wipe(right)">
                                      <p:cBhvr>
                                        <p:cTn id="2464" dur="500"/>
                                        <p:tgtEl>
                                          <p:spTgt spid="207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p:cTn id="2465" repeatCount="indefinite" fill="hold" display="0">
                  <p:stCondLst>
                    <p:cond delay="indefinite"/>
                  </p:stCondLst>
                  <p:endCondLst>
                    <p:cond evt="onStopAudio" delay="0">
                      <p:tgtEl>
                        <p:sldTgt/>
                      </p:tgtEl>
                    </p:cond>
                  </p:endCondLst>
                </p:cTn>
                <p:tgtEl>
                  <p:spTgt spid="3"/>
                </p:tgtEl>
              </p:cMediaNode>
            </p:video>
          </p:childTnLst>
        </p:cTn>
      </p:par>
    </p:tnLst>
    <p:bldLst>
      <p:bldP spid="2073" grpId="0"/>
      <p:bldP spid="2074"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4" name="组合 133"/>
          <p:cNvGrpSpPr/>
          <p:nvPr/>
        </p:nvGrpSpPr>
        <p:grpSpPr>
          <a:xfrm>
            <a:off x="2264218" y="5965525"/>
            <a:ext cx="433593" cy="433593"/>
            <a:chOff x="5410744" y="2640874"/>
            <a:chExt cx="1450713" cy="1450714"/>
          </a:xfrm>
        </p:grpSpPr>
        <p:sp>
          <p:nvSpPr>
            <p:cNvPr id="135" name="矩形 134"/>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6" name="矩形 135"/>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31" name="组合 130"/>
          <p:cNvGrpSpPr/>
          <p:nvPr/>
        </p:nvGrpSpPr>
        <p:grpSpPr>
          <a:xfrm>
            <a:off x="1359192" y="5506636"/>
            <a:ext cx="433593" cy="433593"/>
            <a:chOff x="5410744" y="2640874"/>
            <a:chExt cx="1450713" cy="1450714"/>
          </a:xfrm>
        </p:grpSpPr>
        <p:sp>
          <p:nvSpPr>
            <p:cNvPr id="132" name="矩形 131"/>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3" name="矩形 132"/>
            <p:cNvSpPr>
              <a:spLocks noChangeAspect="1"/>
            </p:cNvSpPr>
            <p:nvPr/>
          </p:nvSpPr>
          <p:spPr>
            <a:xfrm>
              <a:off x="5470102" y="2700232"/>
              <a:ext cx="1332001" cy="1331998"/>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28" name="组合 127"/>
          <p:cNvGrpSpPr/>
          <p:nvPr/>
        </p:nvGrpSpPr>
        <p:grpSpPr>
          <a:xfrm rot="10800000" flipH="1" flipV="1">
            <a:off x="11313372" y="458886"/>
            <a:ext cx="433593" cy="433593"/>
            <a:chOff x="5410744" y="2640874"/>
            <a:chExt cx="1450713" cy="1450714"/>
          </a:xfrm>
        </p:grpSpPr>
        <p:sp>
          <p:nvSpPr>
            <p:cNvPr id="129" name="矩形 128"/>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0" name="矩形 129"/>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07" name="组合 106"/>
          <p:cNvGrpSpPr/>
          <p:nvPr/>
        </p:nvGrpSpPr>
        <p:grpSpPr>
          <a:xfrm rot="10800000" flipH="1" flipV="1">
            <a:off x="9955834" y="0"/>
            <a:ext cx="433593" cy="433593"/>
            <a:chOff x="5410744" y="2640874"/>
            <a:chExt cx="1450713" cy="1450714"/>
          </a:xfrm>
        </p:grpSpPr>
        <p:sp>
          <p:nvSpPr>
            <p:cNvPr id="108" name="矩形 107"/>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9" name="矩形 108"/>
            <p:cNvSpPr>
              <a:spLocks noChangeAspect="1"/>
            </p:cNvSpPr>
            <p:nvPr/>
          </p:nvSpPr>
          <p:spPr>
            <a:xfrm>
              <a:off x="5470102" y="2700232"/>
              <a:ext cx="1332001" cy="1331998"/>
            </a:xfrm>
            <a:prstGeom prst="rect">
              <a:avLst/>
            </a:prstGeom>
            <a:gradFill flip="none" rotWithShape="1">
              <a:gsLst>
                <a:gs pos="0">
                  <a:srgbClr val="D6A213">
                    <a:lumMod val="92000"/>
                  </a:srgbClr>
                </a:gs>
                <a:gs pos="100000">
                  <a:srgbClr val="BF850F">
                    <a:lumMod val="92000"/>
                  </a:srgbClr>
                </a:gs>
                <a:gs pos="51000">
                  <a:srgbClr val="9B5F0D">
                    <a:lumMod val="9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10" name="组合 109"/>
          <p:cNvGrpSpPr/>
          <p:nvPr/>
        </p:nvGrpSpPr>
        <p:grpSpPr>
          <a:xfrm rot="10800000" flipH="1" flipV="1">
            <a:off x="10408347" y="0"/>
            <a:ext cx="433593" cy="433593"/>
            <a:chOff x="5410744" y="2640874"/>
            <a:chExt cx="1450713" cy="1450714"/>
          </a:xfrm>
        </p:grpSpPr>
        <p:sp>
          <p:nvSpPr>
            <p:cNvPr id="111" name="矩形 110"/>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2" name="矩形 111"/>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13" name="组合 112"/>
          <p:cNvGrpSpPr/>
          <p:nvPr/>
        </p:nvGrpSpPr>
        <p:grpSpPr>
          <a:xfrm rot="10800000" flipH="1" flipV="1">
            <a:off x="10860859" y="0"/>
            <a:ext cx="433593" cy="433593"/>
            <a:chOff x="5410744" y="2640874"/>
            <a:chExt cx="1450713" cy="1450714"/>
          </a:xfrm>
        </p:grpSpPr>
        <p:sp>
          <p:nvSpPr>
            <p:cNvPr id="114" name="矩形 113"/>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5" name="矩形 114"/>
            <p:cNvSpPr>
              <a:spLocks noChangeAspect="1"/>
            </p:cNvSpPr>
            <p:nvPr/>
          </p:nvSpPr>
          <p:spPr>
            <a:xfrm>
              <a:off x="5470102" y="2700232"/>
              <a:ext cx="1332001" cy="1331998"/>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16" name="组合 115"/>
          <p:cNvGrpSpPr/>
          <p:nvPr/>
        </p:nvGrpSpPr>
        <p:grpSpPr>
          <a:xfrm rot="10800000" flipH="1" flipV="1">
            <a:off x="11313372" y="0"/>
            <a:ext cx="433593" cy="433593"/>
            <a:chOff x="5410744" y="2640874"/>
            <a:chExt cx="1450713" cy="1450714"/>
          </a:xfrm>
        </p:grpSpPr>
        <p:sp>
          <p:nvSpPr>
            <p:cNvPr id="117" name="矩形 116"/>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8" name="矩形 117"/>
            <p:cNvSpPr>
              <a:spLocks noChangeAspect="1"/>
            </p:cNvSpPr>
            <p:nvPr/>
          </p:nvSpPr>
          <p:spPr>
            <a:xfrm>
              <a:off x="5470102" y="2700232"/>
              <a:ext cx="1332001" cy="1331998"/>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19" name="组合 118"/>
          <p:cNvGrpSpPr/>
          <p:nvPr/>
        </p:nvGrpSpPr>
        <p:grpSpPr>
          <a:xfrm rot="10800000" flipH="1" flipV="1">
            <a:off x="11765885" y="0"/>
            <a:ext cx="433593" cy="433593"/>
            <a:chOff x="5410744" y="2640874"/>
            <a:chExt cx="1450713" cy="1450714"/>
          </a:xfrm>
        </p:grpSpPr>
        <p:sp>
          <p:nvSpPr>
            <p:cNvPr id="120" name="矩形 119"/>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1" name="矩形 120"/>
            <p:cNvSpPr>
              <a:spLocks noChangeAspect="1"/>
            </p:cNvSpPr>
            <p:nvPr/>
          </p:nvSpPr>
          <p:spPr>
            <a:xfrm>
              <a:off x="5470102" y="2700232"/>
              <a:ext cx="1332001" cy="1331998"/>
            </a:xfrm>
            <a:prstGeom prst="rect">
              <a:avLst/>
            </a:prstGeom>
            <a:gradFill flip="none" rotWithShape="1">
              <a:gsLst>
                <a:gs pos="0">
                  <a:srgbClr val="D6A213">
                    <a:lumMod val="85000"/>
                  </a:srgbClr>
                </a:gs>
                <a:gs pos="100000">
                  <a:srgbClr val="BF850F">
                    <a:lumMod val="85000"/>
                  </a:srgbClr>
                </a:gs>
                <a:gs pos="51000">
                  <a:srgbClr val="9B5F0D">
                    <a:lumMod val="8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22" name="组合 121"/>
          <p:cNvGrpSpPr/>
          <p:nvPr/>
        </p:nvGrpSpPr>
        <p:grpSpPr>
          <a:xfrm rot="10800000" flipH="1" flipV="1">
            <a:off x="11765885" y="458886"/>
            <a:ext cx="433593" cy="433593"/>
            <a:chOff x="5410744" y="2640874"/>
            <a:chExt cx="1450713" cy="1450714"/>
          </a:xfrm>
        </p:grpSpPr>
        <p:sp>
          <p:nvSpPr>
            <p:cNvPr id="123" name="矩形 122"/>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4" name="矩形 123"/>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25" name="组合 124"/>
          <p:cNvGrpSpPr/>
          <p:nvPr/>
        </p:nvGrpSpPr>
        <p:grpSpPr>
          <a:xfrm rot="10800000" flipH="1" flipV="1">
            <a:off x="11765885" y="917772"/>
            <a:ext cx="433593" cy="433593"/>
            <a:chOff x="5410744" y="2640874"/>
            <a:chExt cx="1450713" cy="1450714"/>
          </a:xfrm>
        </p:grpSpPr>
        <p:sp>
          <p:nvSpPr>
            <p:cNvPr id="126" name="矩形 125"/>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7" name="矩形 126"/>
            <p:cNvSpPr>
              <a:spLocks noChangeAspect="1"/>
            </p:cNvSpPr>
            <p:nvPr/>
          </p:nvSpPr>
          <p:spPr>
            <a:xfrm>
              <a:off x="5470102" y="2700232"/>
              <a:ext cx="1332001" cy="1331998"/>
            </a:xfrm>
            <a:prstGeom prst="rect">
              <a:avLst/>
            </a:prstGeom>
            <a:gradFill flip="none" rotWithShape="1">
              <a:gsLst>
                <a:gs pos="0">
                  <a:srgbClr val="D6A213">
                    <a:lumMod val="70000"/>
                    <a:lumOff val="30000"/>
                  </a:srgbClr>
                </a:gs>
                <a:gs pos="100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92" name="组合 91"/>
          <p:cNvGrpSpPr/>
          <p:nvPr/>
        </p:nvGrpSpPr>
        <p:grpSpPr>
          <a:xfrm>
            <a:off x="454167" y="5047750"/>
            <a:ext cx="433593" cy="433593"/>
            <a:chOff x="5410744" y="2640874"/>
            <a:chExt cx="1450713" cy="1450714"/>
          </a:xfrm>
        </p:grpSpPr>
        <p:sp>
          <p:nvSpPr>
            <p:cNvPr id="93" name="矩形 92"/>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4" name="矩形 93"/>
            <p:cNvSpPr>
              <a:spLocks noChangeAspect="1"/>
            </p:cNvSpPr>
            <p:nvPr/>
          </p:nvSpPr>
          <p:spPr>
            <a:xfrm>
              <a:off x="5470102" y="2700232"/>
              <a:ext cx="1332001" cy="1331998"/>
            </a:xfrm>
            <a:prstGeom prst="rect">
              <a:avLst/>
            </a:prstGeom>
            <a:gradFill flip="none" rotWithShape="1">
              <a:gsLst>
                <a:gs pos="0">
                  <a:srgbClr val="D6A213">
                    <a:lumMod val="92000"/>
                  </a:srgbClr>
                </a:gs>
                <a:gs pos="100000">
                  <a:srgbClr val="BF850F">
                    <a:lumMod val="92000"/>
                  </a:srgbClr>
                </a:gs>
                <a:gs pos="51000">
                  <a:srgbClr val="9B5F0D">
                    <a:lumMod val="9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95" name="组合 94"/>
          <p:cNvGrpSpPr/>
          <p:nvPr/>
        </p:nvGrpSpPr>
        <p:grpSpPr>
          <a:xfrm>
            <a:off x="906679" y="5506636"/>
            <a:ext cx="433593" cy="433593"/>
            <a:chOff x="5410744" y="2640874"/>
            <a:chExt cx="1450713" cy="1450714"/>
          </a:xfrm>
        </p:grpSpPr>
        <p:sp>
          <p:nvSpPr>
            <p:cNvPr id="96" name="矩形 95"/>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7" name="矩形 96"/>
            <p:cNvSpPr>
              <a:spLocks noChangeAspect="1"/>
            </p:cNvSpPr>
            <p:nvPr/>
          </p:nvSpPr>
          <p:spPr>
            <a:xfrm>
              <a:off x="5470102" y="2700232"/>
              <a:ext cx="1332001" cy="1331998"/>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98" name="组合 97"/>
          <p:cNvGrpSpPr/>
          <p:nvPr/>
        </p:nvGrpSpPr>
        <p:grpSpPr>
          <a:xfrm>
            <a:off x="906679" y="5965525"/>
            <a:ext cx="433593" cy="433593"/>
            <a:chOff x="5410744" y="2640874"/>
            <a:chExt cx="1450713" cy="1450714"/>
          </a:xfrm>
        </p:grpSpPr>
        <p:sp>
          <p:nvSpPr>
            <p:cNvPr id="99" name="矩形 98"/>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0" name="矩形 99"/>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01" name="组合 100"/>
          <p:cNvGrpSpPr/>
          <p:nvPr/>
        </p:nvGrpSpPr>
        <p:grpSpPr>
          <a:xfrm>
            <a:off x="1811705" y="5965525"/>
            <a:ext cx="433593" cy="433593"/>
            <a:chOff x="5410744" y="2640874"/>
            <a:chExt cx="1450713" cy="1450714"/>
          </a:xfrm>
        </p:grpSpPr>
        <p:sp>
          <p:nvSpPr>
            <p:cNvPr id="102" name="矩形 101"/>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3" name="矩形 102"/>
            <p:cNvSpPr>
              <a:spLocks noChangeAspect="1"/>
            </p:cNvSpPr>
            <p:nvPr/>
          </p:nvSpPr>
          <p:spPr>
            <a:xfrm>
              <a:off x="5470102" y="2700232"/>
              <a:ext cx="1332001" cy="1331998"/>
            </a:xfrm>
            <a:prstGeom prst="rect">
              <a:avLst/>
            </a:prstGeom>
            <a:gradFill flip="none" rotWithShape="1">
              <a:gsLst>
                <a:gs pos="0">
                  <a:srgbClr val="D6A213">
                    <a:lumMod val="60000"/>
                  </a:srgbClr>
                </a:gs>
                <a:gs pos="100000">
                  <a:srgbClr val="BF850F">
                    <a:lumMod val="60000"/>
                  </a:srgbClr>
                </a:gs>
                <a:gs pos="51000">
                  <a:srgbClr val="9B5F0D">
                    <a:lumMod val="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04" name="组合 103"/>
          <p:cNvGrpSpPr/>
          <p:nvPr/>
        </p:nvGrpSpPr>
        <p:grpSpPr>
          <a:xfrm>
            <a:off x="1654" y="6424407"/>
            <a:ext cx="433593" cy="433593"/>
            <a:chOff x="5410744" y="2640874"/>
            <a:chExt cx="1450713" cy="1450714"/>
          </a:xfrm>
        </p:grpSpPr>
        <p:sp>
          <p:nvSpPr>
            <p:cNvPr id="105" name="矩形 104"/>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6" name="矩形 105"/>
            <p:cNvSpPr>
              <a:spLocks noChangeAspect="1"/>
            </p:cNvSpPr>
            <p:nvPr/>
          </p:nvSpPr>
          <p:spPr>
            <a:xfrm>
              <a:off x="5470102" y="2700232"/>
              <a:ext cx="1332001" cy="1331998"/>
            </a:xfrm>
            <a:prstGeom prst="rect">
              <a:avLst/>
            </a:prstGeom>
            <a:gradFill flip="none" rotWithShape="1">
              <a:gsLst>
                <a:gs pos="0">
                  <a:srgbClr val="974209"/>
                </a:gs>
                <a:gs pos="100000">
                  <a:srgbClr val="76300A"/>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44" name="组合 43"/>
          <p:cNvGrpSpPr/>
          <p:nvPr/>
        </p:nvGrpSpPr>
        <p:grpSpPr>
          <a:xfrm>
            <a:off x="1654" y="4129978"/>
            <a:ext cx="433593" cy="433593"/>
            <a:chOff x="5410744" y="2640874"/>
            <a:chExt cx="1450713" cy="1450714"/>
          </a:xfrm>
        </p:grpSpPr>
        <p:sp>
          <p:nvSpPr>
            <p:cNvPr id="45" name="矩形 44"/>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6" name="矩形 45"/>
            <p:cNvSpPr>
              <a:spLocks noChangeAspect="1"/>
            </p:cNvSpPr>
            <p:nvPr/>
          </p:nvSpPr>
          <p:spPr>
            <a:xfrm>
              <a:off x="5470102" y="2700232"/>
              <a:ext cx="1332001" cy="1331998"/>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47" name="组合 46"/>
          <p:cNvGrpSpPr/>
          <p:nvPr/>
        </p:nvGrpSpPr>
        <p:grpSpPr>
          <a:xfrm>
            <a:off x="1654" y="4588864"/>
            <a:ext cx="433593" cy="433593"/>
            <a:chOff x="5410744" y="2640874"/>
            <a:chExt cx="1450713" cy="1450714"/>
          </a:xfrm>
        </p:grpSpPr>
        <p:sp>
          <p:nvSpPr>
            <p:cNvPr id="48" name="矩形 47"/>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9" name="矩形 48"/>
            <p:cNvSpPr>
              <a:spLocks noChangeAspect="1"/>
            </p:cNvSpPr>
            <p:nvPr/>
          </p:nvSpPr>
          <p:spPr>
            <a:xfrm>
              <a:off x="5470102" y="2700232"/>
              <a:ext cx="1332001" cy="1331998"/>
            </a:xfrm>
            <a:prstGeom prst="rect">
              <a:avLst/>
            </a:prstGeom>
            <a:gradFill flip="none" rotWithShape="1">
              <a:gsLst>
                <a:gs pos="0">
                  <a:srgbClr val="974209"/>
                </a:gs>
                <a:gs pos="100000">
                  <a:srgbClr val="76300A"/>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50" name="组合 49"/>
          <p:cNvGrpSpPr/>
          <p:nvPr/>
        </p:nvGrpSpPr>
        <p:grpSpPr>
          <a:xfrm>
            <a:off x="1654" y="5047750"/>
            <a:ext cx="433593" cy="433593"/>
            <a:chOff x="5410744" y="2640874"/>
            <a:chExt cx="1450713" cy="1450714"/>
          </a:xfrm>
        </p:grpSpPr>
        <p:sp>
          <p:nvSpPr>
            <p:cNvPr id="51" name="矩形 50"/>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2" name="矩形 51"/>
            <p:cNvSpPr>
              <a:spLocks noChangeAspect="1"/>
            </p:cNvSpPr>
            <p:nvPr/>
          </p:nvSpPr>
          <p:spPr>
            <a:xfrm>
              <a:off x="5470102" y="2700232"/>
              <a:ext cx="1332001" cy="1331998"/>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53" name="组合 52"/>
          <p:cNvGrpSpPr/>
          <p:nvPr/>
        </p:nvGrpSpPr>
        <p:grpSpPr>
          <a:xfrm>
            <a:off x="1654" y="5506636"/>
            <a:ext cx="433593" cy="433593"/>
            <a:chOff x="5410744" y="2640874"/>
            <a:chExt cx="1450713" cy="1450714"/>
          </a:xfrm>
        </p:grpSpPr>
        <p:sp>
          <p:nvSpPr>
            <p:cNvPr id="54" name="矩形 53"/>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5" name="矩形 54"/>
            <p:cNvSpPr>
              <a:spLocks noChangeAspect="1"/>
            </p:cNvSpPr>
            <p:nvPr/>
          </p:nvSpPr>
          <p:spPr>
            <a:xfrm>
              <a:off x="5470102" y="2700232"/>
              <a:ext cx="1332001" cy="1331998"/>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56" name="组合 55"/>
          <p:cNvGrpSpPr/>
          <p:nvPr/>
        </p:nvGrpSpPr>
        <p:grpSpPr>
          <a:xfrm>
            <a:off x="454167" y="5506636"/>
            <a:ext cx="433593" cy="433593"/>
            <a:chOff x="5410744" y="2640874"/>
            <a:chExt cx="1450713" cy="1450714"/>
          </a:xfrm>
        </p:grpSpPr>
        <p:sp>
          <p:nvSpPr>
            <p:cNvPr id="57" name="矩形 56"/>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8" name="矩形 57"/>
            <p:cNvSpPr>
              <a:spLocks noChangeAspect="1"/>
            </p:cNvSpPr>
            <p:nvPr/>
          </p:nvSpPr>
          <p:spPr>
            <a:xfrm>
              <a:off x="5470102" y="2700232"/>
              <a:ext cx="1332001" cy="1331998"/>
            </a:xfrm>
            <a:prstGeom prst="rect">
              <a:avLst/>
            </a:prstGeom>
            <a:gradFill flip="none" rotWithShape="1">
              <a:gsLst>
                <a:gs pos="0">
                  <a:srgbClr val="D6A213">
                    <a:lumMod val="65000"/>
                    <a:lumOff val="35000"/>
                  </a:srgbClr>
                </a:gs>
                <a:gs pos="100000">
                  <a:srgbClr val="BF850F">
                    <a:lumMod val="65000"/>
                    <a:lumOff val="35000"/>
                  </a:srgbClr>
                </a:gs>
                <a:gs pos="51000">
                  <a:srgbClr val="9B5F0D">
                    <a:lumMod val="65000"/>
                    <a:lumOff val="3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59" name="组合 58"/>
          <p:cNvGrpSpPr/>
          <p:nvPr/>
        </p:nvGrpSpPr>
        <p:grpSpPr>
          <a:xfrm>
            <a:off x="1654" y="5965525"/>
            <a:ext cx="433593" cy="433593"/>
            <a:chOff x="5410744" y="2640874"/>
            <a:chExt cx="1450713" cy="1450714"/>
          </a:xfrm>
        </p:grpSpPr>
        <p:sp>
          <p:nvSpPr>
            <p:cNvPr id="60" name="矩形 59"/>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1" name="矩形 60"/>
            <p:cNvSpPr>
              <a:spLocks noChangeAspect="1"/>
            </p:cNvSpPr>
            <p:nvPr/>
          </p:nvSpPr>
          <p:spPr>
            <a:xfrm>
              <a:off x="5470102" y="2700232"/>
              <a:ext cx="1332001" cy="1331998"/>
            </a:xfrm>
            <a:prstGeom prst="rect">
              <a:avLst/>
            </a:prstGeom>
            <a:gradFill flip="none" rotWithShape="1">
              <a:gsLst>
                <a:gs pos="0">
                  <a:srgbClr val="D6A213">
                    <a:lumMod val="60000"/>
                  </a:srgbClr>
                </a:gs>
                <a:gs pos="100000">
                  <a:srgbClr val="BF850F">
                    <a:lumMod val="60000"/>
                  </a:srgbClr>
                </a:gs>
                <a:gs pos="51000">
                  <a:srgbClr val="9B5F0D">
                    <a:lumMod val="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62" name="组合 61"/>
          <p:cNvGrpSpPr/>
          <p:nvPr/>
        </p:nvGrpSpPr>
        <p:grpSpPr>
          <a:xfrm>
            <a:off x="454167" y="5965525"/>
            <a:ext cx="433593" cy="433593"/>
            <a:chOff x="5410744" y="2640874"/>
            <a:chExt cx="1450713" cy="1450714"/>
          </a:xfrm>
        </p:grpSpPr>
        <p:sp>
          <p:nvSpPr>
            <p:cNvPr id="63" name="矩形 62"/>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4" name="矩形 63"/>
            <p:cNvSpPr>
              <a:spLocks noChangeAspect="1"/>
            </p:cNvSpPr>
            <p:nvPr/>
          </p:nvSpPr>
          <p:spPr>
            <a:xfrm>
              <a:off x="5470102" y="2700232"/>
              <a:ext cx="1332001" cy="1331998"/>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65" name="组合 64"/>
          <p:cNvGrpSpPr/>
          <p:nvPr/>
        </p:nvGrpSpPr>
        <p:grpSpPr>
          <a:xfrm>
            <a:off x="1359192" y="5965525"/>
            <a:ext cx="433593" cy="433593"/>
            <a:chOff x="5410744" y="2640874"/>
            <a:chExt cx="1450713" cy="1450714"/>
          </a:xfrm>
        </p:grpSpPr>
        <p:sp>
          <p:nvSpPr>
            <p:cNvPr id="66" name="矩形 65"/>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7" name="矩形 66"/>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68" name="组合 67"/>
          <p:cNvGrpSpPr/>
          <p:nvPr/>
        </p:nvGrpSpPr>
        <p:grpSpPr>
          <a:xfrm>
            <a:off x="454167" y="6424407"/>
            <a:ext cx="433593" cy="433593"/>
            <a:chOff x="5410744" y="2640874"/>
            <a:chExt cx="1450713" cy="1450714"/>
          </a:xfrm>
        </p:grpSpPr>
        <p:sp>
          <p:nvSpPr>
            <p:cNvPr id="69" name="矩形 68"/>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0" name="矩形 69"/>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71" name="组合 70"/>
          <p:cNvGrpSpPr/>
          <p:nvPr/>
        </p:nvGrpSpPr>
        <p:grpSpPr>
          <a:xfrm>
            <a:off x="906679" y="6424407"/>
            <a:ext cx="433593" cy="433593"/>
            <a:chOff x="5410744" y="2640874"/>
            <a:chExt cx="1450713" cy="1450714"/>
          </a:xfrm>
        </p:grpSpPr>
        <p:sp>
          <p:nvSpPr>
            <p:cNvPr id="72" name="矩形 71"/>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3" name="矩形 72"/>
            <p:cNvSpPr>
              <a:spLocks noChangeAspect="1"/>
            </p:cNvSpPr>
            <p:nvPr/>
          </p:nvSpPr>
          <p:spPr>
            <a:xfrm>
              <a:off x="5470102" y="2700232"/>
              <a:ext cx="1332001" cy="1331998"/>
            </a:xfrm>
            <a:prstGeom prst="rect">
              <a:avLst/>
            </a:prstGeom>
            <a:gradFill flip="none" rotWithShape="1">
              <a:gsLst>
                <a:gs pos="0">
                  <a:srgbClr val="D6A213">
                    <a:lumMod val="60000"/>
                  </a:srgbClr>
                </a:gs>
                <a:gs pos="100000">
                  <a:srgbClr val="BF850F">
                    <a:lumMod val="60000"/>
                  </a:srgbClr>
                </a:gs>
                <a:gs pos="51000">
                  <a:srgbClr val="9B5F0D">
                    <a:lumMod val="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74" name="组合 73"/>
          <p:cNvGrpSpPr/>
          <p:nvPr/>
        </p:nvGrpSpPr>
        <p:grpSpPr>
          <a:xfrm>
            <a:off x="1359192" y="6424407"/>
            <a:ext cx="433593" cy="433593"/>
            <a:chOff x="5410744" y="2640874"/>
            <a:chExt cx="1450713" cy="1450714"/>
          </a:xfrm>
        </p:grpSpPr>
        <p:sp>
          <p:nvSpPr>
            <p:cNvPr id="75" name="矩形 74"/>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6" name="矩形 75"/>
            <p:cNvSpPr>
              <a:spLocks noChangeAspect="1"/>
            </p:cNvSpPr>
            <p:nvPr/>
          </p:nvSpPr>
          <p:spPr>
            <a:xfrm>
              <a:off x="5470102" y="2700232"/>
              <a:ext cx="1332001" cy="1331998"/>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77" name="组合 76"/>
          <p:cNvGrpSpPr/>
          <p:nvPr/>
        </p:nvGrpSpPr>
        <p:grpSpPr>
          <a:xfrm>
            <a:off x="1811705" y="6424407"/>
            <a:ext cx="433593" cy="433593"/>
            <a:chOff x="5410744" y="2640874"/>
            <a:chExt cx="1450713" cy="1450714"/>
          </a:xfrm>
        </p:grpSpPr>
        <p:sp>
          <p:nvSpPr>
            <p:cNvPr id="78" name="矩形 77"/>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9" name="矩形 78"/>
            <p:cNvSpPr>
              <a:spLocks noChangeAspect="1"/>
            </p:cNvSpPr>
            <p:nvPr/>
          </p:nvSpPr>
          <p:spPr>
            <a:xfrm>
              <a:off x="5470102" y="2700232"/>
              <a:ext cx="1332001" cy="1331998"/>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0" name="组合 79"/>
          <p:cNvGrpSpPr/>
          <p:nvPr/>
        </p:nvGrpSpPr>
        <p:grpSpPr>
          <a:xfrm>
            <a:off x="2264218" y="6424407"/>
            <a:ext cx="433593" cy="433593"/>
            <a:chOff x="5410744" y="2640874"/>
            <a:chExt cx="1450713" cy="1450714"/>
          </a:xfrm>
        </p:grpSpPr>
        <p:sp>
          <p:nvSpPr>
            <p:cNvPr id="81" name="矩形 80"/>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2" name="矩形 81"/>
            <p:cNvSpPr>
              <a:spLocks noChangeAspect="1"/>
            </p:cNvSpPr>
            <p:nvPr/>
          </p:nvSpPr>
          <p:spPr>
            <a:xfrm>
              <a:off x="5470102" y="2700232"/>
              <a:ext cx="1332001" cy="1331998"/>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3" name="组合 82"/>
          <p:cNvGrpSpPr/>
          <p:nvPr/>
        </p:nvGrpSpPr>
        <p:grpSpPr>
          <a:xfrm>
            <a:off x="2716730" y="6424407"/>
            <a:ext cx="433593" cy="433593"/>
            <a:chOff x="5410744" y="2640874"/>
            <a:chExt cx="1450713" cy="1450714"/>
          </a:xfrm>
        </p:grpSpPr>
        <p:sp>
          <p:nvSpPr>
            <p:cNvPr id="84" name="矩形 83"/>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5" name="矩形 84"/>
            <p:cNvSpPr>
              <a:spLocks noChangeAspect="1"/>
            </p:cNvSpPr>
            <p:nvPr/>
          </p:nvSpPr>
          <p:spPr>
            <a:xfrm>
              <a:off x="5470102" y="2700232"/>
              <a:ext cx="1332001" cy="1331998"/>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6" name="组合 85"/>
          <p:cNvGrpSpPr/>
          <p:nvPr/>
        </p:nvGrpSpPr>
        <p:grpSpPr>
          <a:xfrm>
            <a:off x="3169243" y="6424407"/>
            <a:ext cx="433593" cy="433593"/>
            <a:chOff x="5410744" y="2640874"/>
            <a:chExt cx="1450713" cy="1450714"/>
          </a:xfrm>
        </p:grpSpPr>
        <p:sp>
          <p:nvSpPr>
            <p:cNvPr id="87" name="矩形 86"/>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8" name="矩形 87"/>
            <p:cNvSpPr>
              <a:spLocks noChangeAspect="1"/>
            </p:cNvSpPr>
            <p:nvPr/>
          </p:nvSpPr>
          <p:spPr>
            <a:xfrm>
              <a:off x="5470102" y="2700232"/>
              <a:ext cx="1332001" cy="1331998"/>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9" name="组合 88"/>
          <p:cNvGrpSpPr/>
          <p:nvPr/>
        </p:nvGrpSpPr>
        <p:grpSpPr>
          <a:xfrm>
            <a:off x="3621756" y="6424407"/>
            <a:ext cx="433593" cy="433593"/>
            <a:chOff x="5410744" y="2640874"/>
            <a:chExt cx="1450713" cy="1450714"/>
          </a:xfrm>
        </p:grpSpPr>
        <p:sp>
          <p:nvSpPr>
            <p:cNvPr id="90" name="矩形 89"/>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1" name="矩形 90"/>
            <p:cNvSpPr>
              <a:spLocks noChangeAspect="1"/>
            </p:cNvSpPr>
            <p:nvPr/>
          </p:nvSpPr>
          <p:spPr>
            <a:xfrm>
              <a:off x="5470102" y="2700232"/>
              <a:ext cx="1332001" cy="1331998"/>
            </a:xfrm>
            <a:prstGeom prst="rect">
              <a:avLst/>
            </a:prstGeom>
            <a:gradFill flip="none" rotWithShape="1">
              <a:gsLst>
                <a:gs pos="0">
                  <a:srgbClr val="D6A213">
                    <a:lumMod val="60000"/>
                  </a:srgbClr>
                </a:gs>
                <a:gs pos="100000">
                  <a:srgbClr val="BF850F">
                    <a:lumMod val="60000"/>
                  </a:srgbClr>
                </a:gs>
                <a:gs pos="51000">
                  <a:srgbClr val="9B5F0D">
                    <a:lumMod val="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43" name="组合 42"/>
          <p:cNvGrpSpPr/>
          <p:nvPr/>
        </p:nvGrpSpPr>
        <p:grpSpPr>
          <a:xfrm>
            <a:off x="9893401" y="-514349"/>
            <a:ext cx="2298599" cy="3028746"/>
            <a:chOff x="9912451" y="-495829"/>
            <a:chExt cx="2279549" cy="3010225"/>
          </a:xfrm>
        </p:grpSpPr>
        <p:sp>
          <p:nvSpPr>
            <p:cNvPr id="23" name="任意多边形 22"/>
            <p:cNvSpPr/>
            <p:nvPr/>
          </p:nvSpPr>
          <p:spPr>
            <a:xfrm rot="19941026">
              <a:off x="10565657" y="-495829"/>
              <a:ext cx="1396142" cy="3010225"/>
            </a:xfrm>
            <a:custGeom>
              <a:avLst/>
              <a:gdLst>
                <a:gd name="connsiteX0" fmla="*/ 0 w 1396142"/>
                <a:gd name="connsiteY0" fmla="*/ 0 h 3010225"/>
                <a:gd name="connsiteX1" fmla="*/ 153160 w 1396142"/>
                <a:gd name="connsiteY1" fmla="*/ 80240 h 3010225"/>
                <a:gd name="connsiteX2" fmla="*/ 254000 w 1396142"/>
                <a:gd name="connsiteY2" fmla="*/ 158888 h 3010225"/>
                <a:gd name="connsiteX3" fmla="*/ 1385523 w 1396142"/>
                <a:gd name="connsiteY3" fmla="*/ 2083944 h 3010225"/>
                <a:gd name="connsiteX4" fmla="*/ 1396142 w 1396142"/>
                <a:gd name="connsiteY4" fmla="*/ 2172954 h 3010225"/>
                <a:gd name="connsiteX5" fmla="*/ 957503 w 1396142"/>
                <a:gd name="connsiteY5" fmla="*/ 3010225 h 3010225"/>
                <a:gd name="connsiteX6" fmla="*/ 961960 w 1396142"/>
                <a:gd name="connsiteY6" fmla="*/ 2972077 h 3010225"/>
                <a:gd name="connsiteX7" fmla="*/ 127699 w 1396142"/>
                <a:gd name="connsiteY7" fmla="*/ 151120 h 301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6142" h="3010225">
                  <a:moveTo>
                    <a:pt x="0" y="0"/>
                  </a:moveTo>
                  <a:lnTo>
                    <a:pt x="153160" y="80240"/>
                  </a:lnTo>
                  <a:lnTo>
                    <a:pt x="254000" y="158888"/>
                  </a:lnTo>
                  <a:cubicBezTo>
                    <a:pt x="851128" y="648127"/>
                    <a:pt x="1264057" y="1322614"/>
                    <a:pt x="1385523" y="2083944"/>
                  </a:cubicBezTo>
                  <a:lnTo>
                    <a:pt x="1396142" y="2172954"/>
                  </a:lnTo>
                  <a:lnTo>
                    <a:pt x="957503" y="3010225"/>
                  </a:lnTo>
                  <a:lnTo>
                    <a:pt x="961960" y="2972077"/>
                  </a:lnTo>
                  <a:cubicBezTo>
                    <a:pt x="1056341" y="1951457"/>
                    <a:pt x="755905" y="935988"/>
                    <a:pt x="127699" y="151120"/>
                  </a:cubicBezTo>
                  <a:close/>
                </a:path>
              </a:pathLst>
            </a:custGeom>
            <a:gradFill flip="none" rotWithShape="1">
              <a:gsLst>
                <a:gs pos="8000">
                  <a:srgbClr val="F4E961"/>
                </a:gs>
                <a:gs pos="58000">
                  <a:srgbClr val="F4E961"/>
                </a:gs>
                <a:gs pos="36000">
                  <a:srgbClr val="D6A213"/>
                </a:gs>
              </a:gsLst>
              <a:lin ang="5400000" scaled="1"/>
              <a:tileRect/>
            </a:gradFill>
            <a:ln>
              <a:noFill/>
            </a:ln>
          </p:spPr>
          <p:txBody>
            <a:bodyPr vert="horz" wrap="square" lIns="91440" tIns="45720" rIns="91440" bIns="45720" numCol="1" anchor="t" anchorCtr="0" compatLnSpc="1"/>
            <a:lstStyle/>
            <a:p>
              <a:endParaRPr lang="zh-CN" altLang="en-US">
                <a:solidFill>
                  <a:prstClr val="black"/>
                </a:solidFill>
              </a:endParaRPr>
            </a:p>
          </p:txBody>
        </p:sp>
        <p:sp>
          <p:nvSpPr>
            <p:cNvPr id="25" name="任意多边形 24"/>
            <p:cNvSpPr/>
            <p:nvPr/>
          </p:nvSpPr>
          <p:spPr>
            <a:xfrm>
              <a:off x="9912451" y="0"/>
              <a:ext cx="2279549" cy="2294930"/>
            </a:xfrm>
            <a:custGeom>
              <a:avLst/>
              <a:gdLst>
                <a:gd name="connsiteX0" fmla="*/ 0 w 2279549"/>
                <a:gd name="connsiteY0" fmla="*/ 0 h 2294930"/>
                <a:gd name="connsiteX1" fmla="*/ 321996 w 2279549"/>
                <a:gd name="connsiteY1" fmla="*/ 0 h 2294930"/>
                <a:gd name="connsiteX2" fmla="*/ 565793 w 2279549"/>
                <a:gd name="connsiteY2" fmla="*/ 84645 h 2294930"/>
                <a:gd name="connsiteX3" fmla="*/ 2159228 w 2279549"/>
                <a:gd name="connsiteY3" fmla="*/ 1355503 h 2294930"/>
                <a:gd name="connsiteX4" fmla="*/ 2279549 w 2279549"/>
                <a:gd name="connsiteY4" fmla="*/ 1543902 h 2294930"/>
                <a:gd name="connsiteX5" fmla="*/ 2279549 w 2279549"/>
                <a:gd name="connsiteY5" fmla="*/ 2294930 h 2294930"/>
                <a:gd name="connsiteX6" fmla="*/ 2170669 w 2279549"/>
                <a:gd name="connsiteY6" fmla="*/ 2034596 h 2294930"/>
                <a:gd name="connsiteX7" fmla="*/ 242622 w 2279549"/>
                <a:gd name="connsiteY7" fmla="*/ 98759 h 2294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549" h="2294930">
                  <a:moveTo>
                    <a:pt x="0" y="0"/>
                  </a:moveTo>
                  <a:lnTo>
                    <a:pt x="321996" y="0"/>
                  </a:lnTo>
                  <a:lnTo>
                    <a:pt x="565793" y="84645"/>
                  </a:lnTo>
                  <a:cubicBezTo>
                    <a:pt x="1214554" y="344010"/>
                    <a:pt x="1767986" y="789825"/>
                    <a:pt x="2159228" y="1355503"/>
                  </a:cubicBezTo>
                  <a:lnTo>
                    <a:pt x="2279549" y="1543902"/>
                  </a:lnTo>
                  <a:lnTo>
                    <a:pt x="2279549" y="2294930"/>
                  </a:lnTo>
                  <a:lnTo>
                    <a:pt x="2170669" y="2034596"/>
                  </a:lnTo>
                  <a:cubicBezTo>
                    <a:pt x="1775058" y="1175643"/>
                    <a:pt x="1088899" y="485673"/>
                    <a:pt x="242622" y="98759"/>
                  </a:cubicBezTo>
                  <a:close/>
                </a:path>
              </a:pathLst>
            </a:custGeom>
            <a:gradFill flip="none" rotWithShape="1">
              <a:gsLst>
                <a:gs pos="14000">
                  <a:srgbClr val="F4E961"/>
                </a:gs>
                <a:gs pos="89000">
                  <a:srgbClr val="F4E961"/>
                </a:gs>
                <a:gs pos="64000">
                  <a:srgbClr val="D6A213"/>
                </a:gs>
                <a:gs pos="34000">
                  <a:srgbClr val="D6A213"/>
                </a:gs>
              </a:gsLst>
              <a:lin ang="5400000" scaled="1"/>
              <a:tileRect/>
            </a:gradFill>
            <a:ln>
              <a:noFill/>
            </a:ln>
          </p:spPr>
          <p:txBody>
            <a:bodyPr vert="horz" wrap="square" lIns="91440" tIns="45720" rIns="91440" bIns="45720" numCol="1" anchor="t" anchorCtr="0" compatLnSpc="1"/>
            <a:lstStyle/>
            <a:p>
              <a:endParaRPr lang="zh-CN" altLang="en-US">
                <a:solidFill>
                  <a:prstClr val="black"/>
                </a:solidFill>
              </a:endParaRPr>
            </a:p>
          </p:txBody>
        </p:sp>
      </p:grpSp>
      <p:grpSp>
        <p:nvGrpSpPr>
          <p:cNvPr id="42" name="组合 41"/>
          <p:cNvGrpSpPr/>
          <p:nvPr/>
        </p:nvGrpSpPr>
        <p:grpSpPr>
          <a:xfrm>
            <a:off x="-29548" y="2295842"/>
            <a:ext cx="5073736" cy="4562159"/>
            <a:chOff x="-29548" y="2295842"/>
            <a:chExt cx="5073736" cy="4562159"/>
          </a:xfrm>
        </p:grpSpPr>
        <p:sp>
          <p:nvSpPr>
            <p:cNvPr id="41" name="任意多边形 40"/>
            <p:cNvSpPr/>
            <p:nvPr/>
          </p:nvSpPr>
          <p:spPr>
            <a:xfrm>
              <a:off x="0" y="2521325"/>
              <a:ext cx="5044188" cy="4336676"/>
            </a:xfrm>
            <a:custGeom>
              <a:avLst/>
              <a:gdLst>
                <a:gd name="connsiteX0" fmla="*/ 0 w 5044188"/>
                <a:gd name="connsiteY0" fmla="*/ 0 h 4336676"/>
                <a:gd name="connsiteX1" fmla="*/ 10225 w 5044188"/>
                <a:gd name="connsiteY1" fmla="*/ 58612 h 4336676"/>
                <a:gd name="connsiteX2" fmla="*/ 4852605 w 5044188"/>
                <a:gd name="connsiteY2" fmla="*/ 4309430 h 4336676"/>
                <a:gd name="connsiteX3" fmla="*/ 5044188 w 5044188"/>
                <a:gd name="connsiteY3" fmla="*/ 4323399 h 4336676"/>
                <a:gd name="connsiteX4" fmla="*/ 4925264 w 5044188"/>
                <a:gd name="connsiteY4" fmla="*/ 4330988 h 4336676"/>
                <a:gd name="connsiteX5" fmla="*/ 4657177 w 5044188"/>
                <a:gd name="connsiteY5" fmla="*/ 4336676 h 4336676"/>
                <a:gd name="connsiteX6" fmla="*/ 76324 w 5044188"/>
                <a:gd name="connsiteY6" fmla="*/ 2048784 h 4336676"/>
                <a:gd name="connsiteX7" fmla="*/ 0 w 5044188"/>
                <a:gd name="connsiteY7" fmla="*/ 1923732 h 433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4188" h="4336676">
                  <a:moveTo>
                    <a:pt x="0" y="0"/>
                  </a:moveTo>
                  <a:lnTo>
                    <a:pt x="10225" y="58612"/>
                  </a:lnTo>
                  <a:cubicBezTo>
                    <a:pt x="462686" y="2322851"/>
                    <a:pt x="2424301" y="4072974"/>
                    <a:pt x="4852605" y="4309430"/>
                  </a:cubicBezTo>
                  <a:lnTo>
                    <a:pt x="5044188" y="4323399"/>
                  </a:lnTo>
                  <a:lnTo>
                    <a:pt x="4925264" y="4330988"/>
                  </a:lnTo>
                  <a:cubicBezTo>
                    <a:pt x="4836470" y="4334764"/>
                    <a:pt x="4747090" y="4336676"/>
                    <a:pt x="4657177" y="4336676"/>
                  </a:cubicBezTo>
                  <a:cubicBezTo>
                    <a:pt x="2679104" y="4336676"/>
                    <a:pt x="958518" y="3411556"/>
                    <a:pt x="76324" y="2048784"/>
                  </a:cubicBezTo>
                  <a:lnTo>
                    <a:pt x="0" y="1923732"/>
                  </a:lnTo>
                  <a:close/>
                </a:path>
              </a:pathLst>
            </a:custGeom>
            <a:gradFill flip="none" rotWithShape="1">
              <a:gsLst>
                <a:gs pos="64000">
                  <a:srgbClr val="F4E961"/>
                </a:gs>
                <a:gs pos="100000">
                  <a:srgbClr val="D6A213"/>
                </a:gs>
                <a:gs pos="0">
                  <a:srgbClr val="D6A213"/>
                </a:gs>
              </a:gsLst>
              <a:lin ang="5400000" scaled="1"/>
              <a:tileRect/>
            </a:gradFill>
            <a:ln>
              <a:noFill/>
            </a:ln>
          </p:spPr>
          <p:txBody>
            <a:bodyPr vert="horz" wrap="square" lIns="91440" tIns="45720" rIns="91440" bIns="45720" numCol="1" anchor="t" anchorCtr="0" compatLnSpc="1">
              <a:noAutofit/>
            </a:bodyPr>
            <a:lstStyle/>
            <a:p>
              <a:endParaRPr lang="zh-CN" altLang="en-US">
                <a:solidFill>
                  <a:prstClr val="black"/>
                </a:solidFill>
              </a:endParaRPr>
            </a:p>
          </p:txBody>
        </p:sp>
        <p:sp>
          <p:nvSpPr>
            <p:cNvPr id="38" name="任意多边形 37"/>
            <p:cNvSpPr/>
            <p:nvPr/>
          </p:nvSpPr>
          <p:spPr>
            <a:xfrm>
              <a:off x="-29548" y="2295842"/>
              <a:ext cx="5044188" cy="4562159"/>
            </a:xfrm>
            <a:custGeom>
              <a:avLst/>
              <a:gdLst>
                <a:gd name="connsiteX0" fmla="*/ 0 w 5044188"/>
                <a:gd name="connsiteY0" fmla="*/ 0 h 4562159"/>
                <a:gd name="connsiteX1" fmla="*/ 2064 w 5044188"/>
                <a:gd name="connsiteY1" fmla="*/ 7738 h 4562159"/>
                <a:gd name="connsiteX2" fmla="*/ 3227524 w 5044188"/>
                <a:gd name="connsiteY2" fmla="*/ 3893562 h 4562159"/>
                <a:gd name="connsiteX3" fmla="*/ 4742039 w 5044188"/>
                <a:gd name="connsiteY3" fmla="*/ 4489677 h 4562159"/>
                <a:gd name="connsiteX4" fmla="*/ 5044188 w 5044188"/>
                <a:gd name="connsiteY4" fmla="*/ 4560843 h 4562159"/>
                <a:gd name="connsiteX5" fmla="*/ 4988012 w 5044188"/>
                <a:gd name="connsiteY5" fmla="*/ 4562159 h 4562159"/>
                <a:gd name="connsiteX6" fmla="*/ 105163 w 5044188"/>
                <a:gd name="connsiteY6" fmla="*/ 1870356 h 4562159"/>
                <a:gd name="connsiteX7" fmla="*/ 0 w 5044188"/>
                <a:gd name="connsiteY7" fmla="*/ 1680172 h 456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4188" h="4562159">
                  <a:moveTo>
                    <a:pt x="0" y="0"/>
                  </a:moveTo>
                  <a:lnTo>
                    <a:pt x="2064" y="7738"/>
                  </a:lnTo>
                  <a:cubicBezTo>
                    <a:pt x="486519" y="1593575"/>
                    <a:pt x="1605600" y="3021262"/>
                    <a:pt x="3227524" y="3893562"/>
                  </a:cubicBezTo>
                  <a:cubicBezTo>
                    <a:pt x="3719016" y="4157895"/>
                    <a:pt x="4227603" y="4355589"/>
                    <a:pt x="4742039" y="4489677"/>
                  </a:cubicBezTo>
                  <a:lnTo>
                    <a:pt x="5044188" y="4560843"/>
                  </a:lnTo>
                  <a:lnTo>
                    <a:pt x="4988012" y="4562159"/>
                  </a:lnTo>
                  <a:cubicBezTo>
                    <a:pt x="2879533" y="4562159"/>
                    <a:pt x="1045517" y="3473715"/>
                    <a:pt x="105163" y="1870356"/>
                  </a:cubicBezTo>
                  <a:lnTo>
                    <a:pt x="0" y="1680172"/>
                  </a:lnTo>
                  <a:close/>
                </a:path>
              </a:pathLst>
            </a:custGeom>
            <a:gradFill flip="none" rotWithShape="1">
              <a:gsLst>
                <a:gs pos="0">
                  <a:srgbClr val="F4E961"/>
                </a:gs>
                <a:gs pos="100000">
                  <a:srgbClr val="F4E961">
                    <a:lumMod val="88000"/>
                  </a:srgbClr>
                </a:gs>
                <a:gs pos="60000">
                  <a:srgbClr val="D6A213"/>
                </a:gs>
              </a:gsLst>
              <a:lin ang="5400000" scaled="1"/>
              <a:tileRect/>
            </a:gradFill>
            <a:ln>
              <a:noFill/>
            </a:ln>
          </p:spPr>
          <p:txBody>
            <a:bodyPr vert="horz" wrap="square" lIns="91440" tIns="45720" rIns="91440" bIns="45720" numCol="1" anchor="t" anchorCtr="0" compatLnSpc="1"/>
            <a:lstStyle/>
            <a:p>
              <a:endParaRPr lang="zh-CN" altLang="en-US">
                <a:solidFill>
                  <a:prstClr val="black"/>
                </a:solidFill>
              </a:endParaRPr>
            </a:p>
          </p:txBody>
        </p:sp>
      </p:grpSp>
      <p:sp>
        <p:nvSpPr>
          <p:cNvPr id="151" name="任意多边形 150"/>
          <p:cNvSpPr/>
          <p:nvPr/>
        </p:nvSpPr>
        <p:spPr>
          <a:xfrm>
            <a:off x="0" y="-25292"/>
            <a:ext cx="12192000" cy="6883294"/>
          </a:xfrm>
          <a:custGeom>
            <a:avLst/>
            <a:gdLst>
              <a:gd name="connsiteX0" fmla="*/ 0 w 12192000"/>
              <a:gd name="connsiteY0" fmla="*/ 0 h 6858001"/>
              <a:gd name="connsiteX1" fmla="*/ 9923244 w 12192000"/>
              <a:gd name="connsiteY1" fmla="*/ 0 h 6858001"/>
              <a:gd name="connsiteX2" fmla="*/ 9970046 w 12192000"/>
              <a:gd name="connsiteY2" fmla="*/ 19051 h 6858001"/>
              <a:gd name="connsiteX3" fmla="*/ 9912451 w 12192000"/>
              <a:gd name="connsiteY3" fmla="*/ 19051 h 6858001"/>
              <a:gd name="connsiteX4" fmla="*/ 10155073 w 12192000"/>
              <a:gd name="connsiteY4" fmla="*/ 117810 h 6858001"/>
              <a:gd name="connsiteX5" fmla="*/ 12083120 w 12192000"/>
              <a:gd name="connsiteY5" fmla="*/ 2053647 h 6858001"/>
              <a:gd name="connsiteX6" fmla="*/ 12192000 w 12192000"/>
              <a:gd name="connsiteY6" fmla="*/ 2313981 h 6858001"/>
              <a:gd name="connsiteX7" fmla="*/ 12192000 w 12192000"/>
              <a:gd name="connsiteY7" fmla="*/ 6858001 h 6858001"/>
              <a:gd name="connsiteX8" fmla="*/ 4958393 w 12192000"/>
              <a:gd name="connsiteY8" fmla="*/ 6858001 h 6858001"/>
              <a:gd name="connsiteX9" fmla="*/ 4731542 w 12192000"/>
              <a:gd name="connsiteY9" fmla="*/ 6804570 h 6858001"/>
              <a:gd name="connsiteX10" fmla="*/ 3217027 w 12192000"/>
              <a:gd name="connsiteY10" fmla="*/ 6208455 h 6858001"/>
              <a:gd name="connsiteX11" fmla="*/ 89806 w 12192000"/>
              <a:gd name="connsiteY11" fmla="*/ 2618025 h 6858001"/>
              <a:gd name="connsiteX12" fmla="*/ 0 w 12192000"/>
              <a:gd name="connsiteY12" fmla="*/ 23479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6858001">
                <a:moveTo>
                  <a:pt x="0" y="0"/>
                </a:moveTo>
                <a:lnTo>
                  <a:pt x="9923244" y="0"/>
                </a:lnTo>
                <a:lnTo>
                  <a:pt x="9970046" y="19051"/>
                </a:lnTo>
                <a:lnTo>
                  <a:pt x="9912451" y="19051"/>
                </a:lnTo>
                <a:lnTo>
                  <a:pt x="10155073" y="117810"/>
                </a:lnTo>
                <a:cubicBezTo>
                  <a:pt x="11001350" y="504724"/>
                  <a:pt x="11687509" y="1194694"/>
                  <a:pt x="12083120" y="2053647"/>
                </a:cubicBezTo>
                <a:lnTo>
                  <a:pt x="12192000" y="2313981"/>
                </a:lnTo>
                <a:lnTo>
                  <a:pt x="12192000" y="6858001"/>
                </a:lnTo>
                <a:lnTo>
                  <a:pt x="4958393" y="6858001"/>
                </a:lnTo>
                <a:lnTo>
                  <a:pt x="4731542" y="6804570"/>
                </a:lnTo>
                <a:cubicBezTo>
                  <a:pt x="4217105" y="6670482"/>
                  <a:pt x="3708518" y="6472788"/>
                  <a:pt x="3217027" y="6208455"/>
                </a:cubicBezTo>
                <a:cubicBezTo>
                  <a:pt x="1696474" y="5390674"/>
                  <a:pt x="617871" y="4084759"/>
                  <a:pt x="89806" y="2618025"/>
                </a:cubicBezTo>
                <a:lnTo>
                  <a:pt x="0" y="2347991"/>
                </a:lnTo>
                <a:close/>
              </a:path>
            </a:pathLst>
          </a:custGeom>
          <a:solidFill>
            <a:schemeClr val="tx1"/>
          </a:solidFill>
          <a:ln>
            <a:noFill/>
          </a:ln>
          <a:effectLst>
            <a:reflection blurRad="6350" stA="300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dirty="0">
              <a:gradFill>
                <a:gsLst>
                  <a:gs pos="0">
                    <a:srgbClr val="974209"/>
                  </a:gs>
                  <a:gs pos="100000">
                    <a:srgbClr val="974209"/>
                  </a:gs>
                  <a:gs pos="51000">
                    <a:srgbClr val="F4E961"/>
                  </a:gs>
                </a:gsLst>
                <a:lin ang="5400000" scaled="1"/>
              </a:gradFill>
              <a:latin typeface="方正超粗黑简体" panose="03000509000000000000" pitchFamily="65" charset="-122"/>
              <a:ea typeface="方正超粗黑简体" panose="03000509000000000000" pitchFamily="65" charset="-122"/>
            </a:endParaRPr>
          </a:p>
        </p:txBody>
      </p:sp>
      <p:sp>
        <p:nvSpPr>
          <p:cNvPr id="227" name="文本框 226"/>
          <p:cNvSpPr txBox="1"/>
          <p:nvPr/>
        </p:nvSpPr>
        <p:spPr>
          <a:xfrm>
            <a:off x="3597678" y="3393925"/>
            <a:ext cx="4996645" cy="584775"/>
          </a:xfrm>
          <a:prstGeom prst="rect">
            <a:avLst/>
          </a:prstGeom>
          <a:noFill/>
        </p:spPr>
        <p:txBody>
          <a:bodyPr wrap="square" rtlCol="0">
            <a:spAutoFit/>
          </a:bodyPr>
          <a:lstStyle>
            <a:defPPr>
              <a:defRPr lang="zh-CN"/>
            </a:defPPr>
            <a:lvl1pPr algn="ctr">
              <a:defRPr sz="3600" b="1">
                <a:gradFill>
                  <a:gsLst>
                    <a:gs pos="0">
                      <a:srgbClr val="974209"/>
                    </a:gs>
                    <a:gs pos="100000">
                      <a:srgbClr val="974209"/>
                    </a:gs>
                    <a:gs pos="51000">
                      <a:srgbClr val="F4E961"/>
                    </a:gs>
                  </a:gsLst>
                  <a:lin ang="5400000" scaled="1"/>
                </a:gradFill>
                <a:latin typeface="微软雅黑" panose="020B0503020204020204" pitchFamily="34" charset="-122"/>
                <a:ea typeface="微软雅黑" panose="020B0503020204020204" pitchFamily="34" charset="-122"/>
              </a:defRPr>
            </a:lvl1pPr>
          </a:lstStyle>
          <a:p>
            <a:r>
              <a:rPr lang="zh-CN" altLang="en-US" sz="3200" dirty="0"/>
              <a:t>请在此处输入您的标题</a:t>
            </a:r>
            <a:endParaRPr lang="en-US" altLang="zh-CN" sz="3200" dirty="0"/>
          </a:p>
        </p:txBody>
      </p:sp>
      <p:cxnSp>
        <p:nvCxnSpPr>
          <p:cNvPr id="228" name="直接连接符 227"/>
          <p:cNvCxnSpPr/>
          <p:nvPr/>
        </p:nvCxnSpPr>
        <p:spPr>
          <a:xfrm>
            <a:off x="3776117" y="4002703"/>
            <a:ext cx="4639766" cy="0"/>
          </a:xfrm>
          <a:prstGeom prst="line">
            <a:avLst/>
          </a:prstGeom>
          <a:ln w="25400">
            <a:gradFill>
              <a:gsLst>
                <a:gs pos="0">
                  <a:srgbClr val="D6A213"/>
                </a:gs>
                <a:gs pos="100000">
                  <a:srgbClr val="974209"/>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163" name="组合 162"/>
          <p:cNvGrpSpPr/>
          <p:nvPr/>
        </p:nvGrpSpPr>
        <p:grpSpPr>
          <a:xfrm>
            <a:off x="3368839" y="435139"/>
            <a:ext cx="5454322" cy="5454322"/>
            <a:chOff x="2963666" y="292100"/>
            <a:chExt cx="6273800" cy="6273800"/>
          </a:xfrm>
        </p:grpSpPr>
        <p:sp>
          <p:nvSpPr>
            <p:cNvPr id="161" name="Freeform 8"/>
            <p:cNvSpPr>
              <a:spLocks noEditPoints="1"/>
            </p:cNvSpPr>
            <p:nvPr/>
          </p:nvSpPr>
          <p:spPr bwMode="auto">
            <a:xfrm>
              <a:off x="3195441" y="517525"/>
              <a:ext cx="5810250" cy="5822950"/>
            </a:xfrm>
            <a:custGeom>
              <a:avLst/>
              <a:gdLst>
                <a:gd name="T0" fmla="*/ 226 w 452"/>
                <a:gd name="T1" fmla="*/ 453 h 453"/>
                <a:gd name="T2" fmla="*/ 0 w 452"/>
                <a:gd name="T3" fmla="*/ 226 h 453"/>
                <a:gd name="T4" fmla="*/ 226 w 452"/>
                <a:gd name="T5" fmla="*/ 0 h 453"/>
                <a:gd name="T6" fmla="*/ 452 w 452"/>
                <a:gd name="T7" fmla="*/ 226 h 453"/>
                <a:gd name="T8" fmla="*/ 226 w 452"/>
                <a:gd name="T9" fmla="*/ 453 h 453"/>
                <a:gd name="T10" fmla="*/ 226 w 452"/>
                <a:gd name="T11" fmla="*/ 12 h 453"/>
                <a:gd name="T12" fmla="*/ 11 w 452"/>
                <a:gd name="T13" fmla="*/ 226 h 453"/>
                <a:gd name="T14" fmla="*/ 226 w 452"/>
                <a:gd name="T15" fmla="*/ 441 h 453"/>
                <a:gd name="T16" fmla="*/ 441 w 452"/>
                <a:gd name="T17" fmla="*/ 226 h 453"/>
                <a:gd name="T18" fmla="*/ 226 w 452"/>
                <a:gd name="T19" fmla="*/ 12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2" h="453">
                  <a:moveTo>
                    <a:pt x="226" y="453"/>
                  </a:moveTo>
                  <a:cubicBezTo>
                    <a:pt x="102" y="453"/>
                    <a:pt x="0" y="351"/>
                    <a:pt x="0" y="226"/>
                  </a:cubicBezTo>
                  <a:cubicBezTo>
                    <a:pt x="0" y="102"/>
                    <a:pt x="102" y="0"/>
                    <a:pt x="226" y="0"/>
                  </a:cubicBezTo>
                  <a:cubicBezTo>
                    <a:pt x="351" y="0"/>
                    <a:pt x="452" y="102"/>
                    <a:pt x="452" y="226"/>
                  </a:cubicBezTo>
                  <a:cubicBezTo>
                    <a:pt x="452" y="351"/>
                    <a:pt x="351" y="453"/>
                    <a:pt x="226" y="453"/>
                  </a:cubicBezTo>
                  <a:close/>
                  <a:moveTo>
                    <a:pt x="226" y="12"/>
                  </a:moveTo>
                  <a:cubicBezTo>
                    <a:pt x="108" y="12"/>
                    <a:pt x="11" y="108"/>
                    <a:pt x="11" y="226"/>
                  </a:cubicBezTo>
                  <a:cubicBezTo>
                    <a:pt x="11" y="345"/>
                    <a:pt x="108" y="441"/>
                    <a:pt x="226" y="441"/>
                  </a:cubicBezTo>
                  <a:cubicBezTo>
                    <a:pt x="345" y="441"/>
                    <a:pt x="441" y="345"/>
                    <a:pt x="441" y="226"/>
                  </a:cubicBezTo>
                  <a:cubicBezTo>
                    <a:pt x="441" y="108"/>
                    <a:pt x="345" y="12"/>
                    <a:pt x="226" y="12"/>
                  </a:cubicBezTo>
                  <a:close/>
                </a:path>
              </a:pathLst>
            </a:custGeom>
            <a:gradFill>
              <a:gsLst>
                <a:gs pos="15000">
                  <a:srgbClr val="F4E961"/>
                </a:gs>
                <a:gs pos="0">
                  <a:srgbClr val="D6A213"/>
                </a:gs>
                <a:gs pos="97000">
                  <a:srgbClr val="BB7600"/>
                </a:gs>
                <a:gs pos="83000">
                  <a:srgbClr val="D6A213"/>
                </a:gs>
                <a:gs pos="66000">
                  <a:srgbClr val="BB7600"/>
                </a:gs>
                <a:gs pos="53200">
                  <a:srgbClr val="EB9619"/>
                </a:gs>
                <a:gs pos="35000">
                  <a:srgbClr val="D6A213"/>
                </a:gs>
              </a:gsLst>
              <a:lin ang="8100000" scaled="1"/>
            </a:gradFill>
            <a:ln>
              <a:noFill/>
            </a:ln>
          </p:spPr>
          <p:txBody>
            <a:bodyPr vert="horz" wrap="square" lIns="91440" tIns="45720" rIns="91440" bIns="45720" numCol="1" anchor="t" anchorCtr="0" compatLnSpc="1"/>
            <a:lstStyle/>
            <a:p>
              <a:endParaRPr lang="zh-CN" altLang="en-US">
                <a:solidFill>
                  <a:prstClr val="black"/>
                </a:solidFill>
              </a:endParaRPr>
            </a:p>
          </p:txBody>
        </p:sp>
        <p:sp>
          <p:nvSpPr>
            <p:cNvPr id="162" name="Freeform 9"/>
            <p:cNvSpPr>
              <a:spLocks noEditPoints="1"/>
            </p:cNvSpPr>
            <p:nvPr/>
          </p:nvSpPr>
          <p:spPr bwMode="auto">
            <a:xfrm>
              <a:off x="2963666" y="292100"/>
              <a:ext cx="6273800" cy="6273800"/>
            </a:xfrm>
            <a:custGeom>
              <a:avLst/>
              <a:gdLst>
                <a:gd name="T0" fmla="*/ 244 w 488"/>
                <a:gd name="T1" fmla="*/ 488 h 488"/>
                <a:gd name="T2" fmla="*/ 0 w 488"/>
                <a:gd name="T3" fmla="*/ 244 h 488"/>
                <a:gd name="T4" fmla="*/ 244 w 488"/>
                <a:gd name="T5" fmla="*/ 0 h 488"/>
                <a:gd name="T6" fmla="*/ 488 w 488"/>
                <a:gd name="T7" fmla="*/ 244 h 488"/>
                <a:gd name="T8" fmla="*/ 244 w 488"/>
                <a:gd name="T9" fmla="*/ 488 h 488"/>
                <a:gd name="T10" fmla="*/ 244 w 488"/>
                <a:gd name="T11" fmla="*/ 24 h 488"/>
                <a:gd name="T12" fmla="*/ 24 w 488"/>
                <a:gd name="T13" fmla="*/ 244 h 488"/>
                <a:gd name="T14" fmla="*/ 244 w 488"/>
                <a:gd name="T15" fmla="*/ 464 h 488"/>
                <a:gd name="T16" fmla="*/ 464 w 488"/>
                <a:gd name="T17" fmla="*/ 244 h 488"/>
                <a:gd name="T18" fmla="*/ 244 w 488"/>
                <a:gd name="T19" fmla="*/ 24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8" h="488">
                  <a:moveTo>
                    <a:pt x="244" y="488"/>
                  </a:moveTo>
                  <a:cubicBezTo>
                    <a:pt x="110" y="488"/>
                    <a:pt x="0" y="379"/>
                    <a:pt x="0" y="244"/>
                  </a:cubicBezTo>
                  <a:cubicBezTo>
                    <a:pt x="0" y="110"/>
                    <a:pt x="110" y="0"/>
                    <a:pt x="244" y="0"/>
                  </a:cubicBezTo>
                  <a:cubicBezTo>
                    <a:pt x="379" y="0"/>
                    <a:pt x="488" y="110"/>
                    <a:pt x="488" y="244"/>
                  </a:cubicBezTo>
                  <a:cubicBezTo>
                    <a:pt x="488" y="379"/>
                    <a:pt x="379" y="488"/>
                    <a:pt x="244" y="488"/>
                  </a:cubicBezTo>
                  <a:close/>
                  <a:moveTo>
                    <a:pt x="244" y="24"/>
                  </a:moveTo>
                  <a:cubicBezTo>
                    <a:pt x="123" y="24"/>
                    <a:pt x="24" y="123"/>
                    <a:pt x="24" y="244"/>
                  </a:cubicBezTo>
                  <a:cubicBezTo>
                    <a:pt x="24" y="366"/>
                    <a:pt x="123" y="464"/>
                    <a:pt x="244" y="464"/>
                  </a:cubicBezTo>
                  <a:cubicBezTo>
                    <a:pt x="366" y="464"/>
                    <a:pt x="464" y="366"/>
                    <a:pt x="464" y="244"/>
                  </a:cubicBezTo>
                  <a:cubicBezTo>
                    <a:pt x="464" y="123"/>
                    <a:pt x="366" y="24"/>
                    <a:pt x="244" y="24"/>
                  </a:cubicBezTo>
                  <a:close/>
                </a:path>
              </a:pathLst>
            </a:custGeom>
            <a:gradFill flip="none" rotWithShape="1">
              <a:gsLst>
                <a:gs pos="20000">
                  <a:srgbClr val="D6A213"/>
                </a:gs>
                <a:gs pos="0">
                  <a:srgbClr val="974209"/>
                </a:gs>
                <a:gs pos="100000">
                  <a:srgbClr val="974209"/>
                </a:gs>
                <a:gs pos="87149">
                  <a:srgbClr val="D6A213"/>
                </a:gs>
                <a:gs pos="72482">
                  <a:srgbClr val="974209"/>
                </a:gs>
                <a:gs pos="53200">
                  <a:srgbClr val="F4E961"/>
                </a:gs>
                <a:gs pos="39000">
                  <a:srgbClr val="974209"/>
                </a:gs>
              </a:gsLst>
              <a:lin ang="5400000" scaled="1"/>
              <a:tileRect/>
            </a:gradFill>
            <a:ln>
              <a:noFill/>
            </a:ln>
          </p:spPr>
          <p:txBody>
            <a:bodyPr vert="horz" wrap="square" lIns="91440" tIns="45720" rIns="91440" bIns="45720" numCol="1" anchor="t" anchorCtr="0" compatLnSpc="1"/>
            <a:lstStyle/>
            <a:p>
              <a:endParaRPr lang="zh-CN" altLang="en-US">
                <a:solidFill>
                  <a:prstClr val="black"/>
                </a:solidFill>
              </a:endParaRPr>
            </a:p>
          </p:txBody>
        </p:sp>
      </p:grpSp>
      <p:sp>
        <p:nvSpPr>
          <p:cNvPr id="165" name="文本框 164"/>
          <p:cNvSpPr txBox="1"/>
          <p:nvPr/>
        </p:nvSpPr>
        <p:spPr>
          <a:xfrm>
            <a:off x="4847168" y="742682"/>
            <a:ext cx="2497664" cy="3154710"/>
          </a:xfrm>
          <a:prstGeom prst="rect">
            <a:avLst/>
          </a:prstGeom>
          <a:noFill/>
        </p:spPr>
        <p:txBody>
          <a:bodyPr wrap="square" rtlCol="0">
            <a:spAutoFit/>
          </a:bodyPr>
          <a:lstStyle>
            <a:defPPr>
              <a:defRPr lang="zh-CN"/>
            </a:defPPr>
            <a:lvl1pPr algn="ctr">
              <a:defRPr sz="4000">
                <a:gradFill>
                  <a:gsLst>
                    <a:gs pos="0">
                      <a:srgbClr val="974209"/>
                    </a:gs>
                    <a:gs pos="100000">
                      <a:srgbClr val="974209"/>
                    </a:gs>
                    <a:gs pos="51000">
                      <a:srgbClr val="F4E961"/>
                    </a:gs>
                  </a:gsLst>
                  <a:lin ang="5400000" scaled="1"/>
                </a:gradFill>
                <a:latin typeface="方正超粗黑简体" panose="03000509000000000000" pitchFamily="65" charset="-122"/>
                <a:ea typeface="方正超粗黑简体" panose="03000509000000000000" pitchFamily="65" charset="-122"/>
              </a:defRPr>
            </a:lvl1pPr>
          </a:lstStyle>
          <a:p>
            <a:r>
              <a:rPr lang="en-US" altLang="zh-CN" sz="19900" dirty="0">
                <a:latin typeface="Akzidenz-Grotesk BQ Condensed" pitchFamily="2" charset="0"/>
              </a:rPr>
              <a:t>02</a:t>
            </a:r>
          </a:p>
        </p:txBody>
      </p:sp>
    </p:spTree>
  </p:cSld>
  <p:clrMapOvr>
    <a:masterClrMapping/>
  </p:clrMapOvr>
  <mc:AlternateContent xmlns:mc="http://schemas.openxmlformats.org/markup-compatibility/2006">
    <mc:Choice xmlns:p14="http://schemas.microsoft.com/office/powerpoint/2010/main" xmlns=""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34"/>
                                        </p:tgtEl>
                                        <p:attrNameLst>
                                          <p:attrName>style.visibility</p:attrName>
                                        </p:attrNameLst>
                                      </p:cBhvr>
                                      <p:to>
                                        <p:strVal val="visible"/>
                                      </p:to>
                                    </p:set>
                                    <p:anim calcmode="lin" valueType="num">
                                      <p:cBhvr>
                                        <p:cTn id="7" dur="500" fill="hold"/>
                                        <p:tgtEl>
                                          <p:spTgt spid="134"/>
                                        </p:tgtEl>
                                        <p:attrNameLst>
                                          <p:attrName>ppt_w</p:attrName>
                                        </p:attrNameLst>
                                      </p:cBhvr>
                                      <p:tavLst>
                                        <p:tav tm="0">
                                          <p:val>
                                            <p:fltVal val="0"/>
                                          </p:val>
                                        </p:tav>
                                        <p:tav tm="100000">
                                          <p:val>
                                            <p:strVal val="#ppt_w"/>
                                          </p:val>
                                        </p:tav>
                                      </p:tavLst>
                                    </p:anim>
                                    <p:anim calcmode="lin" valueType="num">
                                      <p:cBhvr>
                                        <p:cTn id="8" dur="500" fill="hold"/>
                                        <p:tgtEl>
                                          <p:spTgt spid="134"/>
                                        </p:tgtEl>
                                        <p:attrNameLst>
                                          <p:attrName>ppt_h</p:attrName>
                                        </p:attrNameLst>
                                      </p:cBhvr>
                                      <p:tavLst>
                                        <p:tav tm="0">
                                          <p:val>
                                            <p:fltVal val="0"/>
                                          </p:val>
                                        </p:tav>
                                        <p:tav tm="100000">
                                          <p:val>
                                            <p:strVal val="#ppt_h"/>
                                          </p:val>
                                        </p:tav>
                                      </p:tavLst>
                                    </p:anim>
                                    <p:anim calcmode="lin" valueType="num">
                                      <p:cBhvr>
                                        <p:cTn id="9" dur="500" fill="hold"/>
                                        <p:tgtEl>
                                          <p:spTgt spid="134"/>
                                        </p:tgtEl>
                                        <p:attrNameLst>
                                          <p:attrName>style.rotation</p:attrName>
                                        </p:attrNameLst>
                                      </p:cBhvr>
                                      <p:tavLst>
                                        <p:tav tm="0">
                                          <p:val>
                                            <p:fltVal val="90"/>
                                          </p:val>
                                        </p:tav>
                                        <p:tav tm="100000">
                                          <p:val>
                                            <p:fltVal val="0"/>
                                          </p:val>
                                        </p:tav>
                                      </p:tavLst>
                                    </p:anim>
                                    <p:animEffect transition="in" filter="fade">
                                      <p:cBhvr>
                                        <p:cTn id="10" dur="500"/>
                                        <p:tgtEl>
                                          <p:spTgt spid="134"/>
                                        </p:tgtEl>
                                      </p:cBhvr>
                                    </p:animEffect>
                                  </p:childTnLst>
                                </p:cTn>
                              </p:par>
                              <p:par>
                                <p:cTn id="11" presetID="31" presetClass="entr" presetSubtype="0" fill="hold" nodeType="withEffect">
                                  <p:stCondLst>
                                    <p:cond delay="0"/>
                                  </p:stCondLst>
                                  <p:childTnLst>
                                    <p:set>
                                      <p:cBhvr>
                                        <p:cTn id="12" dur="1" fill="hold">
                                          <p:stCondLst>
                                            <p:cond delay="0"/>
                                          </p:stCondLst>
                                        </p:cTn>
                                        <p:tgtEl>
                                          <p:spTgt spid="131"/>
                                        </p:tgtEl>
                                        <p:attrNameLst>
                                          <p:attrName>style.visibility</p:attrName>
                                        </p:attrNameLst>
                                      </p:cBhvr>
                                      <p:to>
                                        <p:strVal val="visible"/>
                                      </p:to>
                                    </p:set>
                                    <p:anim calcmode="lin" valueType="num">
                                      <p:cBhvr>
                                        <p:cTn id="13" dur="500" fill="hold"/>
                                        <p:tgtEl>
                                          <p:spTgt spid="131"/>
                                        </p:tgtEl>
                                        <p:attrNameLst>
                                          <p:attrName>ppt_w</p:attrName>
                                        </p:attrNameLst>
                                      </p:cBhvr>
                                      <p:tavLst>
                                        <p:tav tm="0">
                                          <p:val>
                                            <p:fltVal val="0"/>
                                          </p:val>
                                        </p:tav>
                                        <p:tav tm="100000">
                                          <p:val>
                                            <p:strVal val="#ppt_w"/>
                                          </p:val>
                                        </p:tav>
                                      </p:tavLst>
                                    </p:anim>
                                    <p:anim calcmode="lin" valueType="num">
                                      <p:cBhvr>
                                        <p:cTn id="14" dur="500" fill="hold"/>
                                        <p:tgtEl>
                                          <p:spTgt spid="131"/>
                                        </p:tgtEl>
                                        <p:attrNameLst>
                                          <p:attrName>ppt_h</p:attrName>
                                        </p:attrNameLst>
                                      </p:cBhvr>
                                      <p:tavLst>
                                        <p:tav tm="0">
                                          <p:val>
                                            <p:fltVal val="0"/>
                                          </p:val>
                                        </p:tav>
                                        <p:tav tm="100000">
                                          <p:val>
                                            <p:strVal val="#ppt_h"/>
                                          </p:val>
                                        </p:tav>
                                      </p:tavLst>
                                    </p:anim>
                                    <p:anim calcmode="lin" valueType="num">
                                      <p:cBhvr>
                                        <p:cTn id="15" dur="500" fill="hold"/>
                                        <p:tgtEl>
                                          <p:spTgt spid="131"/>
                                        </p:tgtEl>
                                        <p:attrNameLst>
                                          <p:attrName>style.rotation</p:attrName>
                                        </p:attrNameLst>
                                      </p:cBhvr>
                                      <p:tavLst>
                                        <p:tav tm="0">
                                          <p:val>
                                            <p:fltVal val="90"/>
                                          </p:val>
                                        </p:tav>
                                        <p:tav tm="100000">
                                          <p:val>
                                            <p:fltVal val="0"/>
                                          </p:val>
                                        </p:tav>
                                      </p:tavLst>
                                    </p:anim>
                                    <p:animEffect transition="in" filter="fade">
                                      <p:cBhvr>
                                        <p:cTn id="16" dur="500"/>
                                        <p:tgtEl>
                                          <p:spTgt spid="131"/>
                                        </p:tgtEl>
                                      </p:cBhvr>
                                    </p:animEffect>
                                  </p:childTnLst>
                                </p:cTn>
                              </p:par>
                              <p:par>
                                <p:cTn id="17" presetID="31" presetClass="entr" presetSubtype="0" fill="hold" nodeType="withEffect">
                                  <p:stCondLst>
                                    <p:cond delay="0"/>
                                  </p:stCondLst>
                                  <p:childTnLst>
                                    <p:set>
                                      <p:cBhvr>
                                        <p:cTn id="18" dur="1" fill="hold">
                                          <p:stCondLst>
                                            <p:cond delay="0"/>
                                          </p:stCondLst>
                                        </p:cTn>
                                        <p:tgtEl>
                                          <p:spTgt spid="92"/>
                                        </p:tgtEl>
                                        <p:attrNameLst>
                                          <p:attrName>style.visibility</p:attrName>
                                        </p:attrNameLst>
                                      </p:cBhvr>
                                      <p:to>
                                        <p:strVal val="visible"/>
                                      </p:to>
                                    </p:set>
                                    <p:anim calcmode="lin" valueType="num">
                                      <p:cBhvr>
                                        <p:cTn id="19" dur="500" fill="hold"/>
                                        <p:tgtEl>
                                          <p:spTgt spid="92"/>
                                        </p:tgtEl>
                                        <p:attrNameLst>
                                          <p:attrName>ppt_w</p:attrName>
                                        </p:attrNameLst>
                                      </p:cBhvr>
                                      <p:tavLst>
                                        <p:tav tm="0">
                                          <p:val>
                                            <p:fltVal val="0"/>
                                          </p:val>
                                        </p:tav>
                                        <p:tav tm="100000">
                                          <p:val>
                                            <p:strVal val="#ppt_w"/>
                                          </p:val>
                                        </p:tav>
                                      </p:tavLst>
                                    </p:anim>
                                    <p:anim calcmode="lin" valueType="num">
                                      <p:cBhvr>
                                        <p:cTn id="20" dur="500" fill="hold"/>
                                        <p:tgtEl>
                                          <p:spTgt spid="92"/>
                                        </p:tgtEl>
                                        <p:attrNameLst>
                                          <p:attrName>ppt_h</p:attrName>
                                        </p:attrNameLst>
                                      </p:cBhvr>
                                      <p:tavLst>
                                        <p:tav tm="0">
                                          <p:val>
                                            <p:fltVal val="0"/>
                                          </p:val>
                                        </p:tav>
                                        <p:tav tm="100000">
                                          <p:val>
                                            <p:strVal val="#ppt_h"/>
                                          </p:val>
                                        </p:tav>
                                      </p:tavLst>
                                    </p:anim>
                                    <p:anim calcmode="lin" valueType="num">
                                      <p:cBhvr>
                                        <p:cTn id="21" dur="500" fill="hold"/>
                                        <p:tgtEl>
                                          <p:spTgt spid="92"/>
                                        </p:tgtEl>
                                        <p:attrNameLst>
                                          <p:attrName>style.rotation</p:attrName>
                                        </p:attrNameLst>
                                      </p:cBhvr>
                                      <p:tavLst>
                                        <p:tav tm="0">
                                          <p:val>
                                            <p:fltVal val="90"/>
                                          </p:val>
                                        </p:tav>
                                        <p:tav tm="100000">
                                          <p:val>
                                            <p:fltVal val="0"/>
                                          </p:val>
                                        </p:tav>
                                      </p:tavLst>
                                    </p:anim>
                                    <p:animEffect transition="in" filter="fade">
                                      <p:cBhvr>
                                        <p:cTn id="22" dur="500"/>
                                        <p:tgtEl>
                                          <p:spTgt spid="92"/>
                                        </p:tgtEl>
                                      </p:cBhvr>
                                    </p:animEffect>
                                  </p:childTnLst>
                                </p:cTn>
                              </p:par>
                              <p:par>
                                <p:cTn id="23" presetID="31" presetClass="entr" presetSubtype="0" fill="hold" nodeType="withEffect">
                                  <p:stCondLst>
                                    <p:cond delay="0"/>
                                  </p:stCondLst>
                                  <p:childTnLst>
                                    <p:set>
                                      <p:cBhvr>
                                        <p:cTn id="24" dur="1" fill="hold">
                                          <p:stCondLst>
                                            <p:cond delay="0"/>
                                          </p:stCondLst>
                                        </p:cTn>
                                        <p:tgtEl>
                                          <p:spTgt spid="95"/>
                                        </p:tgtEl>
                                        <p:attrNameLst>
                                          <p:attrName>style.visibility</p:attrName>
                                        </p:attrNameLst>
                                      </p:cBhvr>
                                      <p:to>
                                        <p:strVal val="visible"/>
                                      </p:to>
                                    </p:set>
                                    <p:anim calcmode="lin" valueType="num">
                                      <p:cBhvr>
                                        <p:cTn id="25" dur="500" fill="hold"/>
                                        <p:tgtEl>
                                          <p:spTgt spid="95"/>
                                        </p:tgtEl>
                                        <p:attrNameLst>
                                          <p:attrName>ppt_w</p:attrName>
                                        </p:attrNameLst>
                                      </p:cBhvr>
                                      <p:tavLst>
                                        <p:tav tm="0">
                                          <p:val>
                                            <p:fltVal val="0"/>
                                          </p:val>
                                        </p:tav>
                                        <p:tav tm="100000">
                                          <p:val>
                                            <p:strVal val="#ppt_w"/>
                                          </p:val>
                                        </p:tav>
                                      </p:tavLst>
                                    </p:anim>
                                    <p:anim calcmode="lin" valueType="num">
                                      <p:cBhvr>
                                        <p:cTn id="26" dur="500" fill="hold"/>
                                        <p:tgtEl>
                                          <p:spTgt spid="95"/>
                                        </p:tgtEl>
                                        <p:attrNameLst>
                                          <p:attrName>ppt_h</p:attrName>
                                        </p:attrNameLst>
                                      </p:cBhvr>
                                      <p:tavLst>
                                        <p:tav tm="0">
                                          <p:val>
                                            <p:fltVal val="0"/>
                                          </p:val>
                                        </p:tav>
                                        <p:tav tm="100000">
                                          <p:val>
                                            <p:strVal val="#ppt_h"/>
                                          </p:val>
                                        </p:tav>
                                      </p:tavLst>
                                    </p:anim>
                                    <p:anim calcmode="lin" valueType="num">
                                      <p:cBhvr>
                                        <p:cTn id="27" dur="500" fill="hold"/>
                                        <p:tgtEl>
                                          <p:spTgt spid="95"/>
                                        </p:tgtEl>
                                        <p:attrNameLst>
                                          <p:attrName>style.rotation</p:attrName>
                                        </p:attrNameLst>
                                      </p:cBhvr>
                                      <p:tavLst>
                                        <p:tav tm="0">
                                          <p:val>
                                            <p:fltVal val="90"/>
                                          </p:val>
                                        </p:tav>
                                        <p:tav tm="100000">
                                          <p:val>
                                            <p:fltVal val="0"/>
                                          </p:val>
                                        </p:tav>
                                      </p:tavLst>
                                    </p:anim>
                                    <p:animEffect transition="in" filter="fade">
                                      <p:cBhvr>
                                        <p:cTn id="28" dur="500"/>
                                        <p:tgtEl>
                                          <p:spTgt spid="95"/>
                                        </p:tgtEl>
                                      </p:cBhvr>
                                    </p:animEffect>
                                  </p:childTnLst>
                                </p:cTn>
                              </p:par>
                              <p:par>
                                <p:cTn id="29" presetID="31" presetClass="entr" presetSubtype="0" fill="hold" nodeType="withEffect">
                                  <p:stCondLst>
                                    <p:cond delay="0"/>
                                  </p:stCondLst>
                                  <p:childTnLst>
                                    <p:set>
                                      <p:cBhvr>
                                        <p:cTn id="30" dur="1" fill="hold">
                                          <p:stCondLst>
                                            <p:cond delay="0"/>
                                          </p:stCondLst>
                                        </p:cTn>
                                        <p:tgtEl>
                                          <p:spTgt spid="98"/>
                                        </p:tgtEl>
                                        <p:attrNameLst>
                                          <p:attrName>style.visibility</p:attrName>
                                        </p:attrNameLst>
                                      </p:cBhvr>
                                      <p:to>
                                        <p:strVal val="visible"/>
                                      </p:to>
                                    </p:set>
                                    <p:anim calcmode="lin" valueType="num">
                                      <p:cBhvr>
                                        <p:cTn id="31" dur="500" fill="hold"/>
                                        <p:tgtEl>
                                          <p:spTgt spid="98"/>
                                        </p:tgtEl>
                                        <p:attrNameLst>
                                          <p:attrName>ppt_w</p:attrName>
                                        </p:attrNameLst>
                                      </p:cBhvr>
                                      <p:tavLst>
                                        <p:tav tm="0">
                                          <p:val>
                                            <p:fltVal val="0"/>
                                          </p:val>
                                        </p:tav>
                                        <p:tav tm="100000">
                                          <p:val>
                                            <p:strVal val="#ppt_w"/>
                                          </p:val>
                                        </p:tav>
                                      </p:tavLst>
                                    </p:anim>
                                    <p:anim calcmode="lin" valueType="num">
                                      <p:cBhvr>
                                        <p:cTn id="32" dur="500" fill="hold"/>
                                        <p:tgtEl>
                                          <p:spTgt spid="98"/>
                                        </p:tgtEl>
                                        <p:attrNameLst>
                                          <p:attrName>ppt_h</p:attrName>
                                        </p:attrNameLst>
                                      </p:cBhvr>
                                      <p:tavLst>
                                        <p:tav tm="0">
                                          <p:val>
                                            <p:fltVal val="0"/>
                                          </p:val>
                                        </p:tav>
                                        <p:tav tm="100000">
                                          <p:val>
                                            <p:strVal val="#ppt_h"/>
                                          </p:val>
                                        </p:tav>
                                      </p:tavLst>
                                    </p:anim>
                                    <p:anim calcmode="lin" valueType="num">
                                      <p:cBhvr>
                                        <p:cTn id="33" dur="500" fill="hold"/>
                                        <p:tgtEl>
                                          <p:spTgt spid="98"/>
                                        </p:tgtEl>
                                        <p:attrNameLst>
                                          <p:attrName>style.rotation</p:attrName>
                                        </p:attrNameLst>
                                      </p:cBhvr>
                                      <p:tavLst>
                                        <p:tav tm="0">
                                          <p:val>
                                            <p:fltVal val="90"/>
                                          </p:val>
                                        </p:tav>
                                        <p:tav tm="100000">
                                          <p:val>
                                            <p:fltVal val="0"/>
                                          </p:val>
                                        </p:tav>
                                      </p:tavLst>
                                    </p:anim>
                                    <p:animEffect transition="in" filter="fade">
                                      <p:cBhvr>
                                        <p:cTn id="34" dur="500"/>
                                        <p:tgtEl>
                                          <p:spTgt spid="98"/>
                                        </p:tgtEl>
                                      </p:cBhvr>
                                    </p:animEffect>
                                  </p:childTnLst>
                                </p:cTn>
                              </p:par>
                              <p:par>
                                <p:cTn id="35" presetID="31" presetClass="entr" presetSubtype="0" fill="hold" nodeType="withEffect">
                                  <p:stCondLst>
                                    <p:cond delay="0"/>
                                  </p:stCondLst>
                                  <p:childTnLst>
                                    <p:set>
                                      <p:cBhvr>
                                        <p:cTn id="36" dur="1" fill="hold">
                                          <p:stCondLst>
                                            <p:cond delay="0"/>
                                          </p:stCondLst>
                                        </p:cTn>
                                        <p:tgtEl>
                                          <p:spTgt spid="101"/>
                                        </p:tgtEl>
                                        <p:attrNameLst>
                                          <p:attrName>style.visibility</p:attrName>
                                        </p:attrNameLst>
                                      </p:cBhvr>
                                      <p:to>
                                        <p:strVal val="visible"/>
                                      </p:to>
                                    </p:set>
                                    <p:anim calcmode="lin" valueType="num">
                                      <p:cBhvr>
                                        <p:cTn id="37" dur="500" fill="hold"/>
                                        <p:tgtEl>
                                          <p:spTgt spid="101"/>
                                        </p:tgtEl>
                                        <p:attrNameLst>
                                          <p:attrName>ppt_w</p:attrName>
                                        </p:attrNameLst>
                                      </p:cBhvr>
                                      <p:tavLst>
                                        <p:tav tm="0">
                                          <p:val>
                                            <p:fltVal val="0"/>
                                          </p:val>
                                        </p:tav>
                                        <p:tav tm="100000">
                                          <p:val>
                                            <p:strVal val="#ppt_w"/>
                                          </p:val>
                                        </p:tav>
                                      </p:tavLst>
                                    </p:anim>
                                    <p:anim calcmode="lin" valueType="num">
                                      <p:cBhvr>
                                        <p:cTn id="38" dur="500" fill="hold"/>
                                        <p:tgtEl>
                                          <p:spTgt spid="101"/>
                                        </p:tgtEl>
                                        <p:attrNameLst>
                                          <p:attrName>ppt_h</p:attrName>
                                        </p:attrNameLst>
                                      </p:cBhvr>
                                      <p:tavLst>
                                        <p:tav tm="0">
                                          <p:val>
                                            <p:fltVal val="0"/>
                                          </p:val>
                                        </p:tav>
                                        <p:tav tm="100000">
                                          <p:val>
                                            <p:strVal val="#ppt_h"/>
                                          </p:val>
                                        </p:tav>
                                      </p:tavLst>
                                    </p:anim>
                                    <p:anim calcmode="lin" valueType="num">
                                      <p:cBhvr>
                                        <p:cTn id="39" dur="500" fill="hold"/>
                                        <p:tgtEl>
                                          <p:spTgt spid="101"/>
                                        </p:tgtEl>
                                        <p:attrNameLst>
                                          <p:attrName>style.rotation</p:attrName>
                                        </p:attrNameLst>
                                      </p:cBhvr>
                                      <p:tavLst>
                                        <p:tav tm="0">
                                          <p:val>
                                            <p:fltVal val="90"/>
                                          </p:val>
                                        </p:tav>
                                        <p:tav tm="100000">
                                          <p:val>
                                            <p:fltVal val="0"/>
                                          </p:val>
                                        </p:tav>
                                      </p:tavLst>
                                    </p:anim>
                                    <p:animEffect transition="in" filter="fade">
                                      <p:cBhvr>
                                        <p:cTn id="40" dur="500"/>
                                        <p:tgtEl>
                                          <p:spTgt spid="101"/>
                                        </p:tgtEl>
                                      </p:cBhvr>
                                    </p:animEffect>
                                  </p:childTnLst>
                                </p:cTn>
                              </p:par>
                              <p:par>
                                <p:cTn id="41" presetID="31" presetClass="entr" presetSubtype="0" fill="hold" nodeType="withEffect">
                                  <p:stCondLst>
                                    <p:cond delay="0"/>
                                  </p:stCondLst>
                                  <p:childTnLst>
                                    <p:set>
                                      <p:cBhvr>
                                        <p:cTn id="42" dur="1" fill="hold">
                                          <p:stCondLst>
                                            <p:cond delay="0"/>
                                          </p:stCondLst>
                                        </p:cTn>
                                        <p:tgtEl>
                                          <p:spTgt spid="104"/>
                                        </p:tgtEl>
                                        <p:attrNameLst>
                                          <p:attrName>style.visibility</p:attrName>
                                        </p:attrNameLst>
                                      </p:cBhvr>
                                      <p:to>
                                        <p:strVal val="visible"/>
                                      </p:to>
                                    </p:set>
                                    <p:anim calcmode="lin" valueType="num">
                                      <p:cBhvr>
                                        <p:cTn id="43" dur="500" fill="hold"/>
                                        <p:tgtEl>
                                          <p:spTgt spid="104"/>
                                        </p:tgtEl>
                                        <p:attrNameLst>
                                          <p:attrName>ppt_w</p:attrName>
                                        </p:attrNameLst>
                                      </p:cBhvr>
                                      <p:tavLst>
                                        <p:tav tm="0">
                                          <p:val>
                                            <p:fltVal val="0"/>
                                          </p:val>
                                        </p:tav>
                                        <p:tav tm="100000">
                                          <p:val>
                                            <p:strVal val="#ppt_w"/>
                                          </p:val>
                                        </p:tav>
                                      </p:tavLst>
                                    </p:anim>
                                    <p:anim calcmode="lin" valueType="num">
                                      <p:cBhvr>
                                        <p:cTn id="44" dur="500" fill="hold"/>
                                        <p:tgtEl>
                                          <p:spTgt spid="104"/>
                                        </p:tgtEl>
                                        <p:attrNameLst>
                                          <p:attrName>ppt_h</p:attrName>
                                        </p:attrNameLst>
                                      </p:cBhvr>
                                      <p:tavLst>
                                        <p:tav tm="0">
                                          <p:val>
                                            <p:fltVal val="0"/>
                                          </p:val>
                                        </p:tav>
                                        <p:tav tm="100000">
                                          <p:val>
                                            <p:strVal val="#ppt_h"/>
                                          </p:val>
                                        </p:tav>
                                      </p:tavLst>
                                    </p:anim>
                                    <p:anim calcmode="lin" valueType="num">
                                      <p:cBhvr>
                                        <p:cTn id="45" dur="500" fill="hold"/>
                                        <p:tgtEl>
                                          <p:spTgt spid="104"/>
                                        </p:tgtEl>
                                        <p:attrNameLst>
                                          <p:attrName>style.rotation</p:attrName>
                                        </p:attrNameLst>
                                      </p:cBhvr>
                                      <p:tavLst>
                                        <p:tav tm="0">
                                          <p:val>
                                            <p:fltVal val="90"/>
                                          </p:val>
                                        </p:tav>
                                        <p:tav tm="100000">
                                          <p:val>
                                            <p:fltVal val="0"/>
                                          </p:val>
                                        </p:tav>
                                      </p:tavLst>
                                    </p:anim>
                                    <p:animEffect transition="in" filter="fade">
                                      <p:cBhvr>
                                        <p:cTn id="46" dur="500"/>
                                        <p:tgtEl>
                                          <p:spTgt spid="104"/>
                                        </p:tgtEl>
                                      </p:cBhvr>
                                    </p:animEffect>
                                  </p:childTnLst>
                                </p:cTn>
                              </p:par>
                              <p:par>
                                <p:cTn id="47" presetID="31" presetClass="entr" presetSubtype="0" fill="hold" nodeType="withEffect">
                                  <p:stCondLst>
                                    <p:cond delay="0"/>
                                  </p:stCondLst>
                                  <p:childTnLst>
                                    <p:set>
                                      <p:cBhvr>
                                        <p:cTn id="48" dur="1" fill="hold">
                                          <p:stCondLst>
                                            <p:cond delay="0"/>
                                          </p:stCondLst>
                                        </p:cTn>
                                        <p:tgtEl>
                                          <p:spTgt spid="44"/>
                                        </p:tgtEl>
                                        <p:attrNameLst>
                                          <p:attrName>style.visibility</p:attrName>
                                        </p:attrNameLst>
                                      </p:cBhvr>
                                      <p:to>
                                        <p:strVal val="visible"/>
                                      </p:to>
                                    </p:set>
                                    <p:anim calcmode="lin" valueType="num">
                                      <p:cBhvr>
                                        <p:cTn id="49" dur="500" fill="hold"/>
                                        <p:tgtEl>
                                          <p:spTgt spid="44"/>
                                        </p:tgtEl>
                                        <p:attrNameLst>
                                          <p:attrName>ppt_w</p:attrName>
                                        </p:attrNameLst>
                                      </p:cBhvr>
                                      <p:tavLst>
                                        <p:tav tm="0">
                                          <p:val>
                                            <p:fltVal val="0"/>
                                          </p:val>
                                        </p:tav>
                                        <p:tav tm="100000">
                                          <p:val>
                                            <p:strVal val="#ppt_w"/>
                                          </p:val>
                                        </p:tav>
                                      </p:tavLst>
                                    </p:anim>
                                    <p:anim calcmode="lin" valueType="num">
                                      <p:cBhvr>
                                        <p:cTn id="50" dur="500" fill="hold"/>
                                        <p:tgtEl>
                                          <p:spTgt spid="44"/>
                                        </p:tgtEl>
                                        <p:attrNameLst>
                                          <p:attrName>ppt_h</p:attrName>
                                        </p:attrNameLst>
                                      </p:cBhvr>
                                      <p:tavLst>
                                        <p:tav tm="0">
                                          <p:val>
                                            <p:fltVal val="0"/>
                                          </p:val>
                                        </p:tav>
                                        <p:tav tm="100000">
                                          <p:val>
                                            <p:strVal val="#ppt_h"/>
                                          </p:val>
                                        </p:tav>
                                      </p:tavLst>
                                    </p:anim>
                                    <p:anim calcmode="lin" valueType="num">
                                      <p:cBhvr>
                                        <p:cTn id="51" dur="500" fill="hold"/>
                                        <p:tgtEl>
                                          <p:spTgt spid="44"/>
                                        </p:tgtEl>
                                        <p:attrNameLst>
                                          <p:attrName>style.rotation</p:attrName>
                                        </p:attrNameLst>
                                      </p:cBhvr>
                                      <p:tavLst>
                                        <p:tav tm="0">
                                          <p:val>
                                            <p:fltVal val="90"/>
                                          </p:val>
                                        </p:tav>
                                        <p:tav tm="100000">
                                          <p:val>
                                            <p:fltVal val="0"/>
                                          </p:val>
                                        </p:tav>
                                      </p:tavLst>
                                    </p:anim>
                                    <p:animEffect transition="in" filter="fade">
                                      <p:cBhvr>
                                        <p:cTn id="52" dur="500"/>
                                        <p:tgtEl>
                                          <p:spTgt spid="44"/>
                                        </p:tgtEl>
                                      </p:cBhvr>
                                    </p:animEffect>
                                  </p:childTnLst>
                                </p:cTn>
                              </p:par>
                              <p:par>
                                <p:cTn id="53" presetID="31" presetClass="entr" presetSubtype="0" fill="hold" nodeType="withEffect">
                                  <p:stCondLst>
                                    <p:cond delay="0"/>
                                  </p:stCondLst>
                                  <p:childTnLst>
                                    <p:set>
                                      <p:cBhvr>
                                        <p:cTn id="54" dur="1" fill="hold">
                                          <p:stCondLst>
                                            <p:cond delay="0"/>
                                          </p:stCondLst>
                                        </p:cTn>
                                        <p:tgtEl>
                                          <p:spTgt spid="47"/>
                                        </p:tgtEl>
                                        <p:attrNameLst>
                                          <p:attrName>style.visibility</p:attrName>
                                        </p:attrNameLst>
                                      </p:cBhvr>
                                      <p:to>
                                        <p:strVal val="visible"/>
                                      </p:to>
                                    </p:set>
                                    <p:anim calcmode="lin" valueType="num">
                                      <p:cBhvr>
                                        <p:cTn id="55" dur="500" fill="hold"/>
                                        <p:tgtEl>
                                          <p:spTgt spid="47"/>
                                        </p:tgtEl>
                                        <p:attrNameLst>
                                          <p:attrName>ppt_w</p:attrName>
                                        </p:attrNameLst>
                                      </p:cBhvr>
                                      <p:tavLst>
                                        <p:tav tm="0">
                                          <p:val>
                                            <p:fltVal val="0"/>
                                          </p:val>
                                        </p:tav>
                                        <p:tav tm="100000">
                                          <p:val>
                                            <p:strVal val="#ppt_w"/>
                                          </p:val>
                                        </p:tav>
                                      </p:tavLst>
                                    </p:anim>
                                    <p:anim calcmode="lin" valueType="num">
                                      <p:cBhvr>
                                        <p:cTn id="56" dur="500" fill="hold"/>
                                        <p:tgtEl>
                                          <p:spTgt spid="47"/>
                                        </p:tgtEl>
                                        <p:attrNameLst>
                                          <p:attrName>ppt_h</p:attrName>
                                        </p:attrNameLst>
                                      </p:cBhvr>
                                      <p:tavLst>
                                        <p:tav tm="0">
                                          <p:val>
                                            <p:fltVal val="0"/>
                                          </p:val>
                                        </p:tav>
                                        <p:tav tm="100000">
                                          <p:val>
                                            <p:strVal val="#ppt_h"/>
                                          </p:val>
                                        </p:tav>
                                      </p:tavLst>
                                    </p:anim>
                                    <p:anim calcmode="lin" valueType="num">
                                      <p:cBhvr>
                                        <p:cTn id="57" dur="500" fill="hold"/>
                                        <p:tgtEl>
                                          <p:spTgt spid="47"/>
                                        </p:tgtEl>
                                        <p:attrNameLst>
                                          <p:attrName>style.rotation</p:attrName>
                                        </p:attrNameLst>
                                      </p:cBhvr>
                                      <p:tavLst>
                                        <p:tav tm="0">
                                          <p:val>
                                            <p:fltVal val="90"/>
                                          </p:val>
                                        </p:tav>
                                        <p:tav tm="100000">
                                          <p:val>
                                            <p:fltVal val="0"/>
                                          </p:val>
                                        </p:tav>
                                      </p:tavLst>
                                    </p:anim>
                                    <p:animEffect transition="in" filter="fade">
                                      <p:cBhvr>
                                        <p:cTn id="58" dur="500"/>
                                        <p:tgtEl>
                                          <p:spTgt spid="47"/>
                                        </p:tgtEl>
                                      </p:cBhvr>
                                    </p:animEffect>
                                  </p:childTnLst>
                                </p:cTn>
                              </p:par>
                              <p:par>
                                <p:cTn id="59" presetID="31" presetClass="entr" presetSubtype="0" fill="hold" nodeType="withEffect">
                                  <p:stCondLst>
                                    <p:cond delay="0"/>
                                  </p:stCondLst>
                                  <p:childTnLst>
                                    <p:set>
                                      <p:cBhvr>
                                        <p:cTn id="60" dur="1" fill="hold">
                                          <p:stCondLst>
                                            <p:cond delay="0"/>
                                          </p:stCondLst>
                                        </p:cTn>
                                        <p:tgtEl>
                                          <p:spTgt spid="50"/>
                                        </p:tgtEl>
                                        <p:attrNameLst>
                                          <p:attrName>style.visibility</p:attrName>
                                        </p:attrNameLst>
                                      </p:cBhvr>
                                      <p:to>
                                        <p:strVal val="visible"/>
                                      </p:to>
                                    </p:set>
                                    <p:anim calcmode="lin" valueType="num">
                                      <p:cBhvr>
                                        <p:cTn id="61" dur="500" fill="hold"/>
                                        <p:tgtEl>
                                          <p:spTgt spid="50"/>
                                        </p:tgtEl>
                                        <p:attrNameLst>
                                          <p:attrName>ppt_w</p:attrName>
                                        </p:attrNameLst>
                                      </p:cBhvr>
                                      <p:tavLst>
                                        <p:tav tm="0">
                                          <p:val>
                                            <p:fltVal val="0"/>
                                          </p:val>
                                        </p:tav>
                                        <p:tav tm="100000">
                                          <p:val>
                                            <p:strVal val="#ppt_w"/>
                                          </p:val>
                                        </p:tav>
                                      </p:tavLst>
                                    </p:anim>
                                    <p:anim calcmode="lin" valueType="num">
                                      <p:cBhvr>
                                        <p:cTn id="62" dur="500" fill="hold"/>
                                        <p:tgtEl>
                                          <p:spTgt spid="50"/>
                                        </p:tgtEl>
                                        <p:attrNameLst>
                                          <p:attrName>ppt_h</p:attrName>
                                        </p:attrNameLst>
                                      </p:cBhvr>
                                      <p:tavLst>
                                        <p:tav tm="0">
                                          <p:val>
                                            <p:fltVal val="0"/>
                                          </p:val>
                                        </p:tav>
                                        <p:tav tm="100000">
                                          <p:val>
                                            <p:strVal val="#ppt_h"/>
                                          </p:val>
                                        </p:tav>
                                      </p:tavLst>
                                    </p:anim>
                                    <p:anim calcmode="lin" valueType="num">
                                      <p:cBhvr>
                                        <p:cTn id="63" dur="500" fill="hold"/>
                                        <p:tgtEl>
                                          <p:spTgt spid="50"/>
                                        </p:tgtEl>
                                        <p:attrNameLst>
                                          <p:attrName>style.rotation</p:attrName>
                                        </p:attrNameLst>
                                      </p:cBhvr>
                                      <p:tavLst>
                                        <p:tav tm="0">
                                          <p:val>
                                            <p:fltVal val="90"/>
                                          </p:val>
                                        </p:tav>
                                        <p:tav tm="100000">
                                          <p:val>
                                            <p:fltVal val="0"/>
                                          </p:val>
                                        </p:tav>
                                      </p:tavLst>
                                    </p:anim>
                                    <p:animEffect transition="in" filter="fade">
                                      <p:cBhvr>
                                        <p:cTn id="64" dur="500"/>
                                        <p:tgtEl>
                                          <p:spTgt spid="50"/>
                                        </p:tgtEl>
                                      </p:cBhvr>
                                    </p:animEffect>
                                  </p:childTnLst>
                                </p:cTn>
                              </p:par>
                              <p:par>
                                <p:cTn id="65" presetID="31" presetClass="entr" presetSubtype="0" fill="hold" nodeType="withEffect">
                                  <p:stCondLst>
                                    <p:cond delay="0"/>
                                  </p:stCondLst>
                                  <p:childTnLst>
                                    <p:set>
                                      <p:cBhvr>
                                        <p:cTn id="66" dur="1" fill="hold">
                                          <p:stCondLst>
                                            <p:cond delay="0"/>
                                          </p:stCondLst>
                                        </p:cTn>
                                        <p:tgtEl>
                                          <p:spTgt spid="53"/>
                                        </p:tgtEl>
                                        <p:attrNameLst>
                                          <p:attrName>style.visibility</p:attrName>
                                        </p:attrNameLst>
                                      </p:cBhvr>
                                      <p:to>
                                        <p:strVal val="visible"/>
                                      </p:to>
                                    </p:set>
                                    <p:anim calcmode="lin" valueType="num">
                                      <p:cBhvr>
                                        <p:cTn id="67" dur="500" fill="hold"/>
                                        <p:tgtEl>
                                          <p:spTgt spid="53"/>
                                        </p:tgtEl>
                                        <p:attrNameLst>
                                          <p:attrName>ppt_w</p:attrName>
                                        </p:attrNameLst>
                                      </p:cBhvr>
                                      <p:tavLst>
                                        <p:tav tm="0">
                                          <p:val>
                                            <p:fltVal val="0"/>
                                          </p:val>
                                        </p:tav>
                                        <p:tav tm="100000">
                                          <p:val>
                                            <p:strVal val="#ppt_w"/>
                                          </p:val>
                                        </p:tav>
                                      </p:tavLst>
                                    </p:anim>
                                    <p:anim calcmode="lin" valueType="num">
                                      <p:cBhvr>
                                        <p:cTn id="68" dur="500" fill="hold"/>
                                        <p:tgtEl>
                                          <p:spTgt spid="53"/>
                                        </p:tgtEl>
                                        <p:attrNameLst>
                                          <p:attrName>ppt_h</p:attrName>
                                        </p:attrNameLst>
                                      </p:cBhvr>
                                      <p:tavLst>
                                        <p:tav tm="0">
                                          <p:val>
                                            <p:fltVal val="0"/>
                                          </p:val>
                                        </p:tav>
                                        <p:tav tm="100000">
                                          <p:val>
                                            <p:strVal val="#ppt_h"/>
                                          </p:val>
                                        </p:tav>
                                      </p:tavLst>
                                    </p:anim>
                                    <p:anim calcmode="lin" valueType="num">
                                      <p:cBhvr>
                                        <p:cTn id="69" dur="500" fill="hold"/>
                                        <p:tgtEl>
                                          <p:spTgt spid="53"/>
                                        </p:tgtEl>
                                        <p:attrNameLst>
                                          <p:attrName>style.rotation</p:attrName>
                                        </p:attrNameLst>
                                      </p:cBhvr>
                                      <p:tavLst>
                                        <p:tav tm="0">
                                          <p:val>
                                            <p:fltVal val="90"/>
                                          </p:val>
                                        </p:tav>
                                        <p:tav tm="100000">
                                          <p:val>
                                            <p:fltVal val="0"/>
                                          </p:val>
                                        </p:tav>
                                      </p:tavLst>
                                    </p:anim>
                                    <p:animEffect transition="in" filter="fade">
                                      <p:cBhvr>
                                        <p:cTn id="70" dur="500"/>
                                        <p:tgtEl>
                                          <p:spTgt spid="53"/>
                                        </p:tgtEl>
                                      </p:cBhvr>
                                    </p:animEffect>
                                  </p:childTnLst>
                                </p:cTn>
                              </p:par>
                              <p:par>
                                <p:cTn id="71" presetID="31" presetClass="entr" presetSubtype="0" fill="hold" nodeType="withEffect">
                                  <p:stCondLst>
                                    <p:cond delay="0"/>
                                  </p:stCondLst>
                                  <p:childTnLst>
                                    <p:set>
                                      <p:cBhvr>
                                        <p:cTn id="72" dur="1" fill="hold">
                                          <p:stCondLst>
                                            <p:cond delay="0"/>
                                          </p:stCondLst>
                                        </p:cTn>
                                        <p:tgtEl>
                                          <p:spTgt spid="56"/>
                                        </p:tgtEl>
                                        <p:attrNameLst>
                                          <p:attrName>style.visibility</p:attrName>
                                        </p:attrNameLst>
                                      </p:cBhvr>
                                      <p:to>
                                        <p:strVal val="visible"/>
                                      </p:to>
                                    </p:set>
                                    <p:anim calcmode="lin" valueType="num">
                                      <p:cBhvr>
                                        <p:cTn id="73" dur="500" fill="hold"/>
                                        <p:tgtEl>
                                          <p:spTgt spid="56"/>
                                        </p:tgtEl>
                                        <p:attrNameLst>
                                          <p:attrName>ppt_w</p:attrName>
                                        </p:attrNameLst>
                                      </p:cBhvr>
                                      <p:tavLst>
                                        <p:tav tm="0">
                                          <p:val>
                                            <p:fltVal val="0"/>
                                          </p:val>
                                        </p:tav>
                                        <p:tav tm="100000">
                                          <p:val>
                                            <p:strVal val="#ppt_w"/>
                                          </p:val>
                                        </p:tav>
                                      </p:tavLst>
                                    </p:anim>
                                    <p:anim calcmode="lin" valueType="num">
                                      <p:cBhvr>
                                        <p:cTn id="74" dur="500" fill="hold"/>
                                        <p:tgtEl>
                                          <p:spTgt spid="56"/>
                                        </p:tgtEl>
                                        <p:attrNameLst>
                                          <p:attrName>ppt_h</p:attrName>
                                        </p:attrNameLst>
                                      </p:cBhvr>
                                      <p:tavLst>
                                        <p:tav tm="0">
                                          <p:val>
                                            <p:fltVal val="0"/>
                                          </p:val>
                                        </p:tav>
                                        <p:tav tm="100000">
                                          <p:val>
                                            <p:strVal val="#ppt_h"/>
                                          </p:val>
                                        </p:tav>
                                      </p:tavLst>
                                    </p:anim>
                                    <p:anim calcmode="lin" valueType="num">
                                      <p:cBhvr>
                                        <p:cTn id="75" dur="500" fill="hold"/>
                                        <p:tgtEl>
                                          <p:spTgt spid="56"/>
                                        </p:tgtEl>
                                        <p:attrNameLst>
                                          <p:attrName>style.rotation</p:attrName>
                                        </p:attrNameLst>
                                      </p:cBhvr>
                                      <p:tavLst>
                                        <p:tav tm="0">
                                          <p:val>
                                            <p:fltVal val="90"/>
                                          </p:val>
                                        </p:tav>
                                        <p:tav tm="100000">
                                          <p:val>
                                            <p:fltVal val="0"/>
                                          </p:val>
                                        </p:tav>
                                      </p:tavLst>
                                    </p:anim>
                                    <p:animEffect transition="in" filter="fade">
                                      <p:cBhvr>
                                        <p:cTn id="76" dur="500"/>
                                        <p:tgtEl>
                                          <p:spTgt spid="56"/>
                                        </p:tgtEl>
                                      </p:cBhvr>
                                    </p:animEffect>
                                  </p:childTnLst>
                                </p:cTn>
                              </p:par>
                              <p:par>
                                <p:cTn id="77" presetID="31" presetClass="entr" presetSubtype="0" fill="hold" nodeType="withEffect">
                                  <p:stCondLst>
                                    <p:cond delay="0"/>
                                  </p:stCondLst>
                                  <p:childTnLst>
                                    <p:set>
                                      <p:cBhvr>
                                        <p:cTn id="78" dur="1" fill="hold">
                                          <p:stCondLst>
                                            <p:cond delay="0"/>
                                          </p:stCondLst>
                                        </p:cTn>
                                        <p:tgtEl>
                                          <p:spTgt spid="59"/>
                                        </p:tgtEl>
                                        <p:attrNameLst>
                                          <p:attrName>style.visibility</p:attrName>
                                        </p:attrNameLst>
                                      </p:cBhvr>
                                      <p:to>
                                        <p:strVal val="visible"/>
                                      </p:to>
                                    </p:set>
                                    <p:anim calcmode="lin" valueType="num">
                                      <p:cBhvr>
                                        <p:cTn id="79" dur="500" fill="hold"/>
                                        <p:tgtEl>
                                          <p:spTgt spid="59"/>
                                        </p:tgtEl>
                                        <p:attrNameLst>
                                          <p:attrName>ppt_w</p:attrName>
                                        </p:attrNameLst>
                                      </p:cBhvr>
                                      <p:tavLst>
                                        <p:tav tm="0">
                                          <p:val>
                                            <p:fltVal val="0"/>
                                          </p:val>
                                        </p:tav>
                                        <p:tav tm="100000">
                                          <p:val>
                                            <p:strVal val="#ppt_w"/>
                                          </p:val>
                                        </p:tav>
                                      </p:tavLst>
                                    </p:anim>
                                    <p:anim calcmode="lin" valueType="num">
                                      <p:cBhvr>
                                        <p:cTn id="80" dur="500" fill="hold"/>
                                        <p:tgtEl>
                                          <p:spTgt spid="59"/>
                                        </p:tgtEl>
                                        <p:attrNameLst>
                                          <p:attrName>ppt_h</p:attrName>
                                        </p:attrNameLst>
                                      </p:cBhvr>
                                      <p:tavLst>
                                        <p:tav tm="0">
                                          <p:val>
                                            <p:fltVal val="0"/>
                                          </p:val>
                                        </p:tav>
                                        <p:tav tm="100000">
                                          <p:val>
                                            <p:strVal val="#ppt_h"/>
                                          </p:val>
                                        </p:tav>
                                      </p:tavLst>
                                    </p:anim>
                                    <p:anim calcmode="lin" valueType="num">
                                      <p:cBhvr>
                                        <p:cTn id="81" dur="500" fill="hold"/>
                                        <p:tgtEl>
                                          <p:spTgt spid="59"/>
                                        </p:tgtEl>
                                        <p:attrNameLst>
                                          <p:attrName>style.rotation</p:attrName>
                                        </p:attrNameLst>
                                      </p:cBhvr>
                                      <p:tavLst>
                                        <p:tav tm="0">
                                          <p:val>
                                            <p:fltVal val="90"/>
                                          </p:val>
                                        </p:tav>
                                        <p:tav tm="100000">
                                          <p:val>
                                            <p:fltVal val="0"/>
                                          </p:val>
                                        </p:tav>
                                      </p:tavLst>
                                    </p:anim>
                                    <p:animEffect transition="in" filter="fade">
                                      <p:cBhvr>
                                        <p:cTn id="82" dur="500"/>
                                        <p:tgtEl>
                                          <p:spTgt spid="59"/>
                                        </p:tgtEl>
                                      </p:cBhvr>
                                    </p:animEffect>
                                  </p:childTnLst>
                                </p:cTn>
                              </p:par>
                              <p:par>
                                <p:cTn id="83" presetID="31" presetClass="entr" presetSubtype="0" fill="hold" nodeType="withEffect">
                                  <p:stCondLst>
                                    <p:cond delay="0"/>
                                  </p:stCondLst>
                                  <p:childTnLst>
                                    <p:set>
                                      <p:cBhvr>
                                        <p:cTn id="84" dur="1" fill="hold">
                                          <p:stCondLst>
                                            <p:cond delay="0"/>
                                          </p:stCondLst>
                                        </p:cTn>
                                        <p:tgtEl>
                                          <p:spTgt spid="62"/>
                                        </p:tgtEl>
                                        <p:attrNameLst>
                                          <p:attrName>style.visibility</p:attrName>
                                        </p:attrNameLst>
                                      </p:cBhvr>
                                      <p:to>
                                        <p:strVal val="visible"/>
                                      </p:to>
                                    </p:set>
                                    <p:anim calcmode="lin" valueType="num">
                                      <p:cBhvr>
                                        <p:cTn id="85" dur="500" fill="hold"/>
                                        <p:tgtEl>
                                          <p:spTgt spid="62"/>
                                        </p:tgtEl>
                                        <p:attrNameLst>
                                          <p:attrName>ppt_w</p:attrName>
                                        </p:attrNameLst>
                                      </p:cBhvr>
                                      <p:tavLst>
                                        <p:tav tm="0">
                                          <p:val>
                                            <p:fltVal val="0"/>
                                          </p:val>
                                        </p:tav>
                                        <p:tav tm="100000">
                                          <p:val>
                                            <p:strVal val="#ppt_w"/>
                                          </p:val>
                                        </p:tav>
                                      </p:tavLst>
                                    </p:anim>
                                    <p:anim calcmode="lin" valueType="num">
                                      <p:cBhvr>
                                        <p:cTn id="86" dur="500" fill="hold"/>
                                        <p:tgtEl>
                                          <p:spTgt spid="62"/>
                                        </p:tgtEl>
                                        <p:attrNameLst>
                                          <p:attrName>ppt_h</p:attrName>
                                        </p:attrNameLst>
                                      </p:cBhvr>
                                      <p:tavLst>
                                        <p:tav tm="0">
                                          <p:val>
                                            <p:fltVal val="0"/>
                                          </p:val>
                                        </p:tav>
                                        <p:tav tm="100000">
                                          <p:val>
                                            <p:strVal val="#ppt_h"/>
                                          </p:val>
                                        </p:tav>
                                      </p:tavLst>
                                    </p:anim>
                                    <p:anim calcmode="lin" valueType="num">
                                      <p:cBhvr>
                                        <p:cTn id="87" dur="500" fill="hold"/>
                                        <p:tgtEl>
                                          <p:spTgt spid="62"/>
                                        </p:tgtEl>
                                        <p:attrNameLst>
                                          <p:attrName>style.rotation</p:attrName>
                                        </p:attrNameLst>
                                      </p:cBhvr>
                                      <p:tavLst>
                                        <p:tav tm="0">
                                          <p:val>
                                            <p:fltVal val="90"/>
                                          </p:val>
                                        </p:tav>
                                        <p:tav tm="100000">
                                          <p:val>
                                            <p:fltVal val="0"/>
                                          </p:val>
                                        </p:tav>
                                      </p:tavLst>
                                    </p:anim>
                                    <p:animEffect transition="in" filter="fade">
                                      <p:cBhvr>
                                        <p:cTn id="88" dur="500"/>
                                        <p:tgtEl>
                                          <p:spTgt spid="62"/>
                                        </p:tgtEl>
                                      </p:cBhvr>
                                    </p:animEffect>
                                  </p:childTnLst>
                                </p:cTn>
                              </p:par>
                              <p:par>
                                <p:cTn id="89" presetID="31" presetClass="entr" presetSubtype="0" fill="hold" nodeType="withEffect">
                                  <p:stCondLst>
                                    <p:cond delay="0"/>
                                  </p:stCondLst>
                                  <p:childTnLst>
                                    <p:set>
                                      <p:cBhvr>
                                        <p:cTn id="90" dur="1" fill="hold">
                                          <p:stCondLst>
                                            <p:cond delay="0"/>
                                          </p:stCondLst>
                                        </p:cTn>
                                        <p:tgtEl>
                                          <p:spTgt spid="65"/>
                                        </p:tgtEl>
                                        <p:attrNameLst>
                                          <p:attrName>style.visibility</p:attrName>
                                        </p:attrNameLst>
                                      </p:cBhvr>
                                      <p:to>
                                        <p:strVal val="visible"/>
                                      </p:to>
                                    </p:set>
                                    <p:anim calcmode="lin" valueType="num">
                                      <p:cBhvr>
                                        <p:cTn id="91" dur="500" fill="hold"/>
                                        <p:tgtEl>
                                          <p:spTgt spid="65"/>
                                        </p:tgtEl>
                                        <p:attrNameLst>
                                          <p:attrName>ppt_w</p:attrName>
                                        </p:attrNameLst>
                                      </p:cBhvr>
                                      <p:tavLst>
                                        <p:tav tm="0">
                                          <p:val>
                                            <p:fltVal val="0"/>
                                          </p:val>
                                        </p:tav>
                                        <p:tav tm="100000">
                                          <p:val>
                                            <p:strVal val="#ppt_w"/>
                                          </p:val>
                                        </p:tav>
                                      </p:tavLst>
                                    </p:anim>
                                    <p:anim calcmode="lin" valueType="num">
                                      <p:cBhvr>
                                        <p:cTn id="92" dur="500" fill="hold"/>
                                        <p:tgtEl>
                                          <p:spTgt spid="65"/>
                                        </p:tgtEl>
                                        <p:attrNameLst>
                                          <p:attrName>ppt_h</p:attrName>
                                        </p:attrNameLst>
                                      </p:cBhvr>
                                      <p:tavLst>
                                        <p:tav tm="0">
                                          <p:val>
                                            <p:fltVal val="0"/>
                                          </p:val>
                                        </p:tav>
                                        <p:tav tm="100000">
                                          <p:val>
                                            <p:strVal val="#ppt_h"/>
                                          </p:val>
                                        </p:tav>
                                      </p:tavLst>
                                    </p:anim>
                                    <p:anim calcmode="lin" valueType="num">
                                      <p:cBhvr>
                                        <p:cTn id="93" dur="500" fill="hold"/>
                                        <p:tgtEl>
                                          <p:spTgt spid="65"/>
                                        </p:tgtEl>
                                        <p:attrNameLst>
                                          <p:attrName>style.rotation</p:attrName>
                                        </p:attrNameLst>
                                      </p:cBhvr>
                                      <p:tavLst>
                                        <p:tav tm="0">
                                          <p:val>
                                            <p:fltVal val="90"/>
                                          </p:val>
                                        </p:tav>
                                        <p:tav tm="100000">
                                          <p:val>
                                            <p:fltVal val="0"/>
                                          </p:val>
                                        </p:tav>
                                      </p:tavLst>
                                    </p:anim>
                                    <p:animEffect transition="in" filter="fade">
                                      <p:cBhvr>
                                        <p:cTn id="94" dur="500"/>
                                        <p:tgtEl>
                                          <p:spTgt spid="65"/>
                                        </p:tgtEl>
                                      </p:cBhvr>
                                    </p:animEffect>
                                  </p:childTnLst>
                                </p:cTn>
                              </p:par>
                              <p:par>
                                <p:cTn id="95" presetID="31" presetClass="entr" presetSubtype="0" fill="hold" nodeType="withEffect">
                                  <p:stCondLst>
                                    <p:cond delay="0"/>
                                  </p:stCondLst>
                                  <p:childTnLst>
                                    <p:set>
                                      <p:cBhvr>
                                        <p:cTn id="96" dur="1" fill="hold">
                                          <p:stCondLst>
                                            <p:cond delay="0"/>
                                          </p:stCondLst>
                                        </p:cTn>
                                        <p:tgtEl>
                                          <p:spTgt spid="68"/>
                                        </p:tgtEl>
                                        <p:attrNameLst>
                                          <p:attrName>style.visibility</p:attrName>
                                        </p:attrNameLst>
                                      </p:cBhvr>
                                      <p:to>
                                        <p:strVal val="visible"/>
                                      </p:to>
                                    </p:set>
                                    <p:anim calcmode="lin" valueType="num">
                                      <p:cBhvr>
                                        <p:cTn id="97" dur="500" fill="hold"/>
                                        <p:tgtEl>
                                          <p:spTgt spid="68"/>
                                        </p:tgtEl>
                                        <p:attrNameLst>
                                          <p:attrName>ppt_w</p:attrName>
                                        </p:attrNameLst>
                                      </p:cBhvr>
                                      <p:tavLst>
                                        <p:tav tm="0">
                                          <p:val>
                                            <p:fltVal val="0"/>
                                          </p:val>
                                        </p:tav>
                                        <p:tav tm="100000">
                                          <p:val>
                                            <p:strVal val="#ppt_w"/>
                                          </p:val>
                                        </p:tav>
                                      </p:tavLst>
                                    </p:anim>
                                    <p:anim calcmode="lin" valueType="num">
                                      <p:cBhvr>
                                        <p:cTn id="98" dur="500" fill="hold"/>
                                        <p:tgtEl>
                                          <p:spTgt spid="68"/>
                                        </p:tgtEl>
                                        <p:attrNameLst>
                                          <p:attrName>ppt_h</p:attrName>
                                        </p:attrNameLst>
                                      </p:cBhvr>
                                      <p:tavLst>
                                        <p:tav tm="0">
                                          <p:val>
                                            <p:fltVal val="0"/>
                                          </p:val>
                                        </p:tav>
                                        <p:tav tm="100000">
                                          <p:val>
                                            <p:strVal val="#ppt_h"/>
                                          </p:val>
                                        </p:tav>
                                      </p:tavLst>
                                    </p:anim>
                                    <p:anim calcmode="lin" valueType="num">
                                      <p:cBhvr>
                                        <p:cTn id="99" dur="500" fill="hold"/>
                                        <p:tgtEl>
                                          <p:spTgt spid="68"/>
                                        </p:tgtEl>
                                        <p:attrNameLst>
                                          <p:attrName>style.rotation</p:attrName>
                                        </p:attrNameLst>
                                      </p:cBhvr>
                                      <p:tavLst>
                                        <p:tav tm="0">
                                          <p:val>
                                            <p:fltVal val="90"/>
                                          </p:val>
                                        </p:tav>
                                        <p:tav tm="100000">
                                          <p:val>
                                            <p:fltVal val="0"/>
                                          </p:val>
                                        </p:tav>
                                      </p:tavLst>
                                    </p:anim>
                                    <p:animEffect transition="in" filter="fade">
                                      <p:cBhvr>
                                        <p:cTn id="100" dur="500"/>
                                        <p:tgtEl>
                                          <p:spTgt spid="68"/>
                                        </p:tgtEl>
                                      </p:cBhvr>
                                    </p:animEffect>
                                  </p:childTnLst>
                                </p:cTn>
                              </p:par>
                              <p:par>
                                <p:cTn id="101" presetID="31" presetClass="entr" presetSubtype="0" fill="hold" nodeType="withEffect">
                                  <p:stCondLst>
                                    <p:cond delay="0"/>
                                  </p:stCondLst>
                                  <p:childTnLst>
                                    <p:set>
                                      <p:cBhvr>
                                        <p:cTn id="102" dur="1" fill="hold">
                                          <p:stCondLst>
                                            <p:cond delay="0"/>
                                          </p:stCondLst>
                                        </p:cTn>
                                        <p:tgtEl>
                                          <p:spTgt spid="71"/>
                                        </p:tgtEl>
                                        <p:attrNameLst>
                                          <p:attrName>style.visibility</p:attrName>
                                        </p:attrNameLst>
                                      </p:cBhvr>
                                      <p:to>
                                        <p:strVal val="visible"/>
                                      </p:to>
                                    </p:set>
                                    <p:anim calcmode="lin" valueType="num">
                                      <p:cBhvr>
                                        <p:cTn id="103" dur="500" fill="hold"/>
                                        <p:tgtEl>
                                          <p:spTgt spid="71"/>
                                        </p:tgtEl>
                                        <p:attrNameLst>
                                          <p:attrName>ppt_w</p:attrName>
                                        </p:attrNameLst>
                                      </p:cBhvr>
                                      <p:tavLst>
                                        <p:tav tm="0">
                                          <p:val>
                                            <p:fltVal val="0"/>
                                          </p:val>
                                        </p:tav>
                                        <p:tav tm="100000">
                                          <p:val>
                                            <p:strVal val="#ppt_w"/>
                                          </p:val>
                                        </p:tav>
                                      </p:tavLst>
                                    </p:anim>
                                    <p:anim calcmode="lin" valueType="num">
                                      <p:cBhvr>
                                        <p:cTn id="104" dur="500" fill="hold"/>
                                        <p:tgtEl>
                                          <p:spTgt spid="71"/>
                                        </p:tgtEl>
                                        <p:attrNameLst>
                                          <p:attrName>ppt_h</p:attrName>
                                        </p:attrNameLst>
                                      </p:cBhvr>
                                      <p:tavLst>
                                        <p:tav tm="0">
                                          <p:val>
                                            <p:fltVal val="0"/>
                                          </p:val>
                                        </p:tav>
                                        <p:tav tm="100000">
                                          <p:val>
                                            <p:strVal val="#ppt_h"/>
                                          </p:val>
                                        </p:tav>
                                      </p:tavLst>
                                    </p:anim>
                                    <p:anim calcmode="lin" valueType="num">
                                      <p:cBhvr>
                                        <p:cTn id="105" dur="500" fill="hold"/>
                                        <p:tgtEl>
                                          <p:spTgt spid="71"/>
                                        </p:tgtEl>
                                        <p:attrNameLst>
                                          <p:attrName>style.rotation</p:attrName>
                                        </p:attrNameLst>
                                      </p:cBhvr>
                                      <p:tavLst>
                                        <p:tav tm="0">
                                          <p:val>
                                            <p:fltVal val="90"/>
                                          </p:val>
                                        </p:tav>
                                        <p:tav tm="100000">
                                          <p:val>
                                            <p:fltVal val="0"/>
                                          </p:val>
                                        </p:tav>
                                      </p:tavLst>
                                    </p:anim>
                                    <p:animEffect transition="in" filter="fade">
                                      <p:cBhvr>
                                        <p:cTn id="106" dur="500"/>
                                        <p:tgtEl>
                                          <p:spTgt spid="71"/>
                                        </p:tgtEl>
                                      </p:cBhvr>
                                    </p:animEffect>
                                  </p:childTnLst>
                                </p:cTn>
                              </p:par>
                              <p:par>
                                <p:cTn id="107" presetID="31" presetClass="entr" presetSubtype="0" fill="hold" nodeType="withEffect">
                                  <p:stCondLst>
                                    <p:cond delay="0"/>
                                  </p:stCondLst>
                                  <p:childTnLst>
                                    <p:set>
                                      <p:cBhvr>
                                        <p:cTn id="108" dur="1" fill="hold">
                                          <p:stCondLst>
                                            <p:cond delay="0"/>
                                          </p:stCondLst>
                                        </p:cTn>
                                        <p:tgtEl>
                                          <p:spTgt spid="74"/>
                                        </p:tgtEl>
                                        <p:attrNameLst>
                                          <p:attrName>style.visibility</p:attrName>
                                        </p:attrNameLst>
                                      </p:cBhvr>
                                      <p:to>
                                        <p:strVal val="visible"/>
                                      </p:to>
                                    </p:set>
                                    <p:anim calcmode="lin" valueType="num">
                                      <p:cBhvr>
                                        <p:cTn id="109" dur="500" fill="hold"/>
                                        <p:tgtEl>
                                          <p:spTgt spid="74"/>
                                        </p:tgtEl>
                                        <p:attrNameLst>
                                          <p:attrName>ppt_w</p:attrName>
                                        </p:attrNameLst>
                                      </p:cBhvr>
                                      <p:tavLst>
                                        <p:tav tm="0">
                                          <p:val>
                                            <p:fltVal val="0"/>
                                          </p:val>
                                        </p:tav>
                                        <p:tav tm="100000">
                                          <p:val>
                                            <p:strVal val="#ppt_w"/>
                                          </p:val>
                                        </p:tav>
                                      </p:tavLst>
                                    </p:anim>
                                    <p:anim calcmode="lin" valueType="num">
                                      <p:cBhvr>
                                        <p:cTn id="110" dur="500" fill="hold"/>
                                        <p:tgtEl>
                                          <p:spTgt spid="74"/>
                                        </p:tgtEl>
                                        <p:attrNameLst>
                                          <p:attrName>ppt_h</p:attrName>
                                        </p:attrNameLst>
                                      </p:cBhvr>
                                      <p:tavLst>
                                        <p:tav tm="0">
                                          <p:val>
                                            <p:fltVal val="0"/>
                                          </p:val>
                                        </p:tav>
                                        <p:tav tm="100000">
                                          <p:val>
                                            <p:strVal val="#ppt_h"/>
                                          </p:val>
                                        </p:tav>
                                      </p:tavLst>
                                    </p:anim>
                                    <p:anim calcmode="lin" valueType="num">
                                      <p:cBhvr>
                                        <p:cTn id="111" dur="500" fill="hold"/>
                                        <p:tgtEl>
                                          <p:spTgt spid="74"/>
                                        </p:tgtEl>
                                        <p:attrNameLst>
                                          <p:attrName>style.rotation</p:attrName>
                                        </p:attrNameLst>
                                      </p:cBhvr>
                                      <p:tavLst>
                                        <p:tav tm="0">
                                          <p:val>
                                            <p:fltVal val="90"/>
                                          </p:val>
                                        </p:tav>
                                        <p:tav tm="100000">
                                          <p:val>
                                            <p:fltVal val="0"/>
                                          </p:val>
                                        </p:tav>
                                      </p:tavLst>
                                    </p:anim>
                                    <p:animEffect transition="in" filter="fade">
                                      <p:cBhvr>
                                        <p:cTn id="112" dur="500"/>
                                        <p:tgtEl>
                                          <p:spTgt spid="74"/>
                                        </p:tgtEl>
                                      </p:cBhvr>
                                    </p:animEffect>
                                  </p:childTnLst>
                                </p:cTn>
                              </p:par>
                              <p:par>
                                <p:cTn id="113" presetID="31" presetClass="entr" presetSubtype="0" fill="hold" nodeType="withEffect">
                                  <p:stCondLst>
                                    <p:cond delay="0"/>
                                  </p:stCondLst>
                                  <p:childTnLst>
                                    <p:set>
                                      <p:cBhvr>
                                        <p:cTn id="114" dur="1" fill="hold">
                                          <p:stCondLst>
                                            <p:cond delay="0"/>
                                          </p:stCondLst>
                                        </p:cTn>
                                        <p:tgtEl>
                                          <p:spTgt spid="77"/>
                                        </p:tgtEl>
                                        <p:attrNameLst>
                                          <p:attrName>style.visibility</p:attrName>
                                        </p:attrNameLst>
                                      </p:cBhvr>
                                      <p:to>
                                        <p:strVal val="visible"/>
                                      </p:to>
                                    </p:set>
                                    <p:anim calcmode="lin" valueType="num">
                                      <p:cBhvr>
                                        <p:cTn id="115" dur="500" fill="hold"/>
                                        <p:tgtEl>
                                          <p:spTgt spid="77"/>
                                        </p:tgtEl>
                                        <p:attrNameLst>
                                          <p:attrName>ppt_w</p:attrName>
                                        </p:attrNameLst>
                                      </p:cBhvr>
                                      <p:tavLst>
                                        <p:tav tm="0">
                                          <p:val>
                                            <p:fltVal val="0"/>
                                          </p:val>
                                        </p:tav>
                                        <p:tav tm="100000">
                                          <p:val>
                                            <p:strVal val="#ppt_w"/>
                                          </p:val>
                                        </p:tav>
                                      </p:tavLst>
                                    </p:anim>
                                    <p:anim calcmode="lin" valueType="num">
                                      <p:cBhvr>
                                        <p:cTn id="116" dur="500" fill="hold"/>
                                        <p:tgtEl>
                                          <p:spTgt spid="77"/>
                                        </p:tgtEl>
                                        <p:attrNameLst>
                                          <p:attrName>ppt_h</p:attrName>
                                        </p:attrNameLst>
                                      </p:cBhvr>
                                      <p:tavLst>
                                        <p:tav tm="0">
                                          <p:val>
                                            <p:fltVal val="0"/>
                                          </p:val>
                                        </p:tav>
                                        <p:tav tm="100000">
                                          <p:val>
                                            <p:strVal val="#ppt_h"/>
                                          </p:val>
                                        </p:tav>
                                      </p:tavLst>
                                    </p:anim>
                                    <p:anim calcmode="lin" valueType="num">
                                      <p:cBhvr>
                                        <p:cTn id="117" dur="500" fill="hold"/>
                                        <p:tgtEl>
                                          <p:spTgt spid="77"/>
                                        </p:tgtEl>
                                        <p:attrNameLst>
                                          <p:attrName>style.rotation</p:attrName>
                                        </p:attrNameLst>
                                      </p:cBhvr>
                                      <p:tavLst>
                                        <p:tav tm="0">
                                          <p:val>
                                            <p:fltVal val="90"/>
                                          </p:val>
                                        </p:tav>
                                        <p:tav tm="100000">
                                          <p:val>
                                            <p:fltVal val="0"/>
                                          </p:val>
                                        </p:tav>
                                      </p:tavLst>
                                    </p:anim>
                                    <p:animEffect transition="in" filter="fade">
                                      <p:cBhvr>
                                        <p:cTn id="118" dur="500"/>
                                        <p:tgtEl>
                                          <p:spTgt spid="77"/>
                                        </p:tgtEl>
                                      </p:cBhvr>
                                    </p:animEffect>
                                  </p:childTnLst>
                                </p:cTn>
                              </p:par>
                              <p:par>
                                <p:cTn id="119" presetID="31" presetClass="entr" presetSubtype="0" fill="hold" nodeType="withEffect">
                                  <p:stCondLst>
                                    <p:cond delay="0"/>
                                  </p:stCondLst>
                                  <p:childTnLst>
                                    <p:set>
                                      <p:cBhvr>
                                        <p:cTn id="120" dur="1" fill="hold">
                                          <p:stCondLst>
                                            <p:cond delay="0"/>
                                          </p:stCondLst>
                                        </p:cTn>
                                        <p:tgtEl>
                                          <p:spTgt spid="80"/>
                                        </p:tgtEl>
                                        <p:attrNameLst>
                                          <p:attrName>style.visibility</p:attrName>
                                        </p:attrNameLst>
                                      </p:cBhvr>
                                      <p:to>
                                        <p:strVal val="visible"/>
                                      </p:to>
                                    </p:set>
                                    <p:anim calcmode="lin" valueType="num">
                                      <p:cBhvr>
                                        <p:cTn id="121" dur="500" fill="hold"/>
                                        <p:tgtEl>
                                          <p:spTgt spid="80"/>
                                        </p:tgtEl>
                                        <p:attrNameLst>
                                          <p:attrName>ppt_w</p:attrName>
                                        </p:attrNameLst>
                                      </p:cBhvr>
                                      <p:tavLst>
                                        <p:tav tm="0">
                                          <p:val>
                                            <p:fltVal val="0"/>
                                          </p:val>
                                        </p:tav>
                                        <p:tav tm="100000">
                                          <p:val>
                                            <p:strVal val="#ppt_w"/>
                                          </p:val>
                                        </p:tav>
                                      </p:tavLst>
                                    </p:anim>
                                    <p:anim calcmode="lin" valueType="num">
                                      <p:cBhvr>
                                        <p:cTn id="122" dur="500" fill="hold"/>
                                        <p:tgtEl>
                                          <p:spTgt spid="80"/>
                                        </p:tgtEl>
                                        <p:attrNameLst>
                                          <p:attrName>ppt_h</p:attrName>
                                        </p:attrNameLst>
                                      </p:cBhvr>
                                      <p:tavLst>
                                        <p:tav tm="0">
                                          <p:val>
                                            <p:fltVal val="0"/>
                                          </p:val>
                                        </p:tav>
                                        <p:tav tm="100000">
                                          <p:val>
                                            <p:strVal val="#ppt_h"/>
                                          </p:val>
                                        </p:tav>
                                      </p:tavLst>
                                    </p:anim>
                                    <p:anim calcmode="lin" valueType="num">
                                      <p:cBhvr>
                                        <p:cTn id="123" dur="500" fill="hold"/>
                                        <p:tgtEl>
                                          <p:spTgt spid="80"/>
                                        </p:tgtEl>
                                        <p:attrNameLst>
                                          <p:attrName>style.rotation</p:attrName>
                                        </p:attrNameLst>
                                      </p:cBhvr>
                                      <p:tavLst>
                                        <p:tav tm="0">
                                          <p:val>
                                            <p:fltVal val="90"/>
                                          </p:val>
                                        </p:tav>
                                        <p:tav tm="100000">
                                          <p:val>
                                            <p:fltVal val="0"/>
                                          </p:val>
                                        </p:tav>
                                      </p:tavLst>
                                    </p:anim>
                                    <p:animEffect transition="in" filter="fade">
                                      <p:cBhvr>
                                        <p:cTn id="124" dur="500"/>
                                        <p:tgtEl>
                                          <p:spTgt spid="80"/>
                                        </p:tgtEl>
                                      </p:cBhvr>
                                    </p:animEffect>
                                  </p:childTnLst>
                                </p:cTn>
                              </p:par>
                              <p:par>
                                <p:cTn id="125" presetID="31" presetClass="entr" presetSubtype="0" fill="hold" nodeType="withEffect">
                                  <p:stCondLst>
                                    <p:cond delay="0"/>
                                  </p:stCondLst>
                                  <p:childTnLst>
                                    <p:set>
                                      <p:cBhvr>
                                        <p:cTn id="126" dur="1" fill="hold">
                                          <p:stCondLst>
                                            <p:cond delay="0"/>
                                          </p:stCondLst>
                                        </p:cTn>
                                        <p:tgtEl>
                                          <p:spTgt spid="83"/>
                                        </p:tgtEl>
                                        <p:attrNameLst>
                                          <p:attrName>style.visibility</p:attrName>
                                        </p:attrNameLst>
                                      </p:cBhvr>
                                      <p:to>
                                        <p:strVal val="visible"/>
                                      </p:to>
                                    </p:set>
                                    <p:anim calcmode="lin" valueType="num">
                                      <p:cBhvr>
                                        <p:cTn id="127" dur="500" fill="hold"/>
                                        <p:tgtEl>
                                          <p:spTgt spid="83"/>
                                        </p:tgtEl>
                                        <p:attrNameLst>
                                          <p:attrName>ppt_w</p:attrName>
                                        </p:attrNameLst>
                                      </p:cBhvr>
                                      <p:tavLst>
                                        <p:tav tm="0">
                                          <p:val>
                                            <p:fltVal val="0"/>
                                          </p:val>
                                        </p:tav>
                                        <p:tav tm="100000">
                                          <p:val>
                                            <p:strVal val="#ppt_w"/>
                                          </p:val>
                                        </p:tav>
                                      </p:tavLst>
                                    </p:anim>
                                    <p:anim calcmode="lin" valueType="num">
                                      <p:cBhvr>
                                        <p:cTn id="128" dur="500" fill="hold"/>
                                        <p:tgtEl>
                                          <p:spTgt spid="83"/>
                                        </p:tgtEl>
                                        <p:attrNameLst>
                                          <p:attrName>ppt_h</p:attrName>
                                        </p:attrNameLst>
                                      </p:cBhvr>
                                      <p:tavLst>
                                        <p:tav tm="0">
                                          <p:val>
                                            <p:fltVal val="0"/>
                                          </p:val>
                                        </p:tav>
                                        <p:tav tm="100000">
                                          <p:val>
                                            <p:strVal val="#ppt_h"/>
                                          </p:val>
                                        </p:tav>
                                      </p:tavLst>
                                    </p:anim>
                                    <p:anim calcmode="lin" valueType="num">
                                      <p:cBhvr>
                                        <p:cTn id="129" dur="500" fill="hold"/>
                                        <p:tgtEl>
                                          <p:spTgt spid="83"/>
                                        </p:tgtEl>
                                        <p:attrNameLst>
                                          <p:attrName>style.rotation</p:attrName>
                                        </p:attrNameLst>
                                      </p:cBhvr>
                                      <p:tavLst>
                                        <p:tav tm="0">
                                          <p:val>
                                            <p:fltVal val="90"/>
                                          </p:val>
                                        </p:tav>
                                        <p:tav tm="100000">
                                          <p:val>
                                            <p:fltVal val="0"/>
                                          </p:val>
                                        </p:tav>
                                      </p:tavLst>
                                    </p:anim>
                                    <p:animEffect transition="in" filter="fade">
                                      <p:cBhvr>
                                        <p:cTn id="130" dur="500"/>
                                        <p:tgtEl>
                                          <p:spTgt spid="83"/>
                                        </p:tgtEl>
                                      </p:cBhvr>
                                    </p:animEffect>
                                  </p:childTnLst>
                                </p:cTn>
                              </p:par>
                              <p:par>
                                <p:cTn id="131" presetID="31" presetClass="entr" presetSubtype="0" fill="hold" nodeType="withEffect">
                                  <p:stCondLst>
                                    <p:cond delay="0"/>
                                  </p:stCondLst>
                                  <p:childTnLst>
                                    <p:set>
                                      <p:cBhvr>
                                        <p:cTn id="132" dur="1" fill="hold">
                                          <p:stCondLst>
                                            <p:cond delay="0"/>
                                          </p:stCondLst>
                                        </p:cTn>
                                        <p:tgtEl>
                                          <p:spTgt spid="86"/>
                                        </p:tgtEl>
                                        <p:attrNameLst>
                                          <p:attrName>style.visibility</p:attrName>
                                        </p:attrNameLst>
                                      </p:cBhvr>
                                      <p:to>
                                        <p:strVal val="visible"/>
                                      </p:to>
                                    </p:set>
                                    <p:anim calcmode="lin" valueType="num">
                                      <p:cBhvr>
                                        <p:cTn id="133" dur="500" fill="hold"/>
                                        <p:tgtEl>
                                          <p:spTgt spid="86"/>
                                        </p:tgtEl>
                                        <p:attrNameLst>
                                          <p:attrName>ppt_w</p:attrName>
                                        </p:attrNameLst>
                                      </p:cBhvr>
                                      <p:tavLst>
                                        <p:tav tm="0">
                                          <p:val>
                                            <p:fltVal val="0"/>
                                          </p:val>
                                        </p:tav>
                                        <p:tav tm="100000">
                                          <p:val>
                                            <p:strVal val="#ppt_w"/>
                                          </p:val>
                                        </p:tav>
                                      </p:tavLst>
                                    </p:anim>
                                    <p:anim calcmode="lin" valueType="num">
                                      <p:cBhvr>
                                        <p:cTn id="134" dur="500" fill="hold"/>
                                        <p:tgtEl>
                                          <p:spTgt spid="86"/>
                                        </p:tgtEl>
                                        <p:attrNameLst>
                                          <p:attrName>ppt_h</p:attrName>
                                        </p:attrNameLst>
                                      </p:cBhvr>
                                      <p:tavLst>
                                        <p:tav tm="0">
                                          <p:val>
                                            <p:fltVal val="0"/>
                                          </p:val>
                                        </p:tav>
                                        <p:tav tm="100000">
                                          <p:val>
                                            <p:strVal val="#ppt_h"/>
                                          </p:val>
                                        </p:tav>
                                      </p:tavLst>
                                    </p:anim>
                                    <p:anim calcmode="lin" valueType="num">
                                      <p:cBhvr>
                                        <p:cTn id="135" dur="500" fill="hold"/>
                                        <p:tgtEl>
                                          <p:spTgt spid="86"/>
                                        </p:tgtEl>
                                        <p:attrNameLst>
                                          <p:attrName>style.rotation</p:attrName>
                                        </p:attrNameLst>
                                      </p:cBhvr>
                                      <p:tavLst>
                                        <p:tav tm="0">
                                          <p:val>
                                            <p:fltVal val="90"/>
                                          </p:val>
                                        </p:tav>
                                        <p:tav tm="100000">
                                          <p:val>
                                            <p:fltVal val="0"/>
                                          </p:val>
                                        </p:tav>
                                      </p:tavLst>
                                    </p:anim>
                                    <p:animEffect transition="in" filter="fade">
                                      <p:cBhvr>
                                        <p:cTn id="136" dur="500"/>
                                        <p:tgtEl>
                                          <p:spTgt spid="86"/>
                                        </p:tgtEl>
                                      </p:cBhvr>
                                    </p:animEffect>
                                  </p:childTnLst>
                                </p:cTn>
                              </p:par>
                              <p:par>
                                <p:cTn id="137" presetID="31" presetClass="entr" presetSubtype="0" fill="hold" nodeType="withEffect">
                                  <p:stCondLst>
                                    <p:cond delay="0"/>
                                  </p:stCondLst>
                                  <p:childTnLst>
                                    <p:set>
                                      <p:cBhvr>
                                        <p:cTn id="138" dur="1" fill="hold">
                                          <p:stCondLst>
                                            <p:cond delay="0"/>
                                          </p:stCondLst>
                                        </p:cTn>
                                        <p:tgtEl>
                                          <p:spTgt spid="89"/>
                                        </p:tgtEl>
                                        <p:attrNameLst>
                                          <p:attrName>style.visibility</p:attrName>
                                        </p:attrNameLst>
                                      </p:cBhvr>
                                      <p:to>
                                        <p:strVal val="visible"/>
                                      </p:to>
                                    </p:set>
                                    <p:anim calcmode="lin" valueType="num">
                                      <p:cBhvr>
                                        <p:cTn id="139" dur="500" fill="hold"/>
                                        <p:tgtEl>
                                          <p:spTgt spid="89"/>
                                        </p:tgtEl>
                                        <p:attrNameLst>
                                          <p:attrName>ppt_w</p:attrName>
                                        </p:attrNameLst>
                                      </p:cBhvr>
                                      <p:tavLst>
                                        <p:tav tm="0">
                                          <p:val>
                                            <p:fltVal val="0"/>
                                          </p:val>
                                        </p:tav>
                                        <p:tav tm="100000">
                                          <p:val>
                                            <p:strVal val="#ppt_w"/>
                                          </p:val>
                                        </p:tav>
                                      </p:tavLst>
                                    </p:anim>
                                    <p:anim calcmode="lin" valueType="num">
                                      <p:cBhvr>
                                        <p:cTn id="140" dur="500" fill="hold"/>
                                        <p:tgtEl>
                                          <p:spTgt spid="89"/>
                                        </p:tgtEl>
                                        <p:attrNameLst>
                                          <p:attrName>ppt_h</p:attrName>
                                        </p:attrNameLst>
                                      </p:cBhvr>
                                      <p:tavLst>
                                        <p:tav tm="0">
                                          <p:val>
                                            <p:fltVal val="0"/>
                                          </p:val>
                                        </p:tav>
                                        <p:tav tm="100000">
                                          <p:val>
                                            <p:strVal val="#ppt_h"/>
                                          </p:val>
                                        </p:tav>
                                      </p:tavLst>
                                    </p:anim>
                                    <p:anim calcmode="lin" valueType="num">
                                      <p:cBhvr>
                                        <p:cTn id="141" dur="500" fill="hold"/>
                                        <p:tgtEl>
                                          <p:spTgt spid="89"/>
                                        </p:tgtEl>
                                        <p:attrNameLst>
                                          <p:attrName>style.rotation</p:attrName>
                                        </p:attrNameLst>
                                      </p:cBhvr>
                                      <p:tavLst>
                                        <p:tav tm="0">
                                          <p:val>
                                            <p:fltVal val="90"/>
                                          </p:val>
                                        </p:tav>
                                        <p:tav tm="100000">
                                          <p:val>
                                            <p:fltVal val="0"/>
                                          </p:val>
                                        </p:tav>
                                      </p:tavLst>
                                    </p:anim>
                                    <p:animEffect transition="in" filter="fade">
                                      <p:cBhvr>
                                        <p:cTn id="142" dur="500"/>
                                        <p:tgtEl>
                                          <p:spTgt spid="89"/>
                                        </p:tgtEl>
                                      </p:cBhvr>
                                    </p:animEffect>
                                  </p:childTnLst>
                                </p:cTn>
                              </p:par>
                              <p:par>
                                <p:cTn id="143" presetID="31" presetClass="entr" presetSubtype="0" fill="hold" nodeType="withEffect">
                                  <p:stCondLst>
                                    <p:cond delay="0"/>
                                  </p:stCondLst>
                                  <p:childTnLst>
                                    <p:set>
                                      <p:cBhvr>
                                        <p:cTn id="144" dur="1" fill="hold">
                                          <p:stCondLst>
                                            <p:cond delay="0"/>
                                          </p:stCondLst>
                                        </p:cTn>
                                        <p:tgtEl>
                                          <p:spTgt spid="128"/>
                                        </p:tgtEl>
                                        <p:attrNameLst>
                                          <p:attrName>style.visibility</p:attrName>
                                        </p:attrNameLst>
                                      </p:cBhvr>
                                      <p:to>
                                        <p:strVal val="visible"/>
                                      </p:to>
                                    </p:set>
                                    <p:anim calcmode="lin" valueType="num">
                                      <p:cBhvr>
                                        <p:cTn id="145" dur="500" fill="hold"/>
                                        <p:tgtEl>
                                          <p:spTgt spid="128"/>
                                        </p:tgtEl>
                                        <p:attrNameLst>
                                          <p:attrName>ppt_w</p:attrName>
                                        </p:attrNameLst>
                                      </p:cBhvr>
                                      <p:tavLst>
                                        <p:tav tm="0">
                                          <p:val>
                                            <p:fltVal val="0"/>
                                          </p:val>
                                        </p:tav>
                                        <p:tav tm="100000">
                                          <p:val>
                                            <p:strVal val="#ppt_w"/>
                                          </p:val>
                                        </p:tav>
                                      </p:tavLst>
                                    </p:anim>
                                    <p:anim calcmode="lin" valueType="num">
                                      <p:cBhvr>
                                        <p:cTn id="146" dur="500" fill="hold"/>
                                        <p:tgtEl>
                                          <p:spTgt spid="128"/>
                                        </p:tgtEl>
                                        <p:attrNameLst>
                                          <p:attrName>ppt_h</p:attrName>
                                        </p:attrNameLst>
                                      </p:cBhvr>
                                      <p:tavLst>
                                        <p:tav tm="0">
                                          <p:val>
                                            <p:fltVal val="0"/>
                                          </p:val>
                                        </p:tav>
                                        <p:tav tm="100000">
                                          <p:val>
                                            <p:strVal val="#ppt_h"/>
                                          </p:val>
                                        </p:tav>
                                      </p:tavLst>
                                    </p:anim>
                                    <p:anim calcmode="lin" valueType="num">
                                      <p:cBhvr>
                                        <p:cTn id="147" dur="500" fill="hold"/>
                                        <p:tgtEl>
                                          <p:spTgt spid="128"/>
                                        </p:tgtEl>
                                        <p:attrNameLst>
                                          <p:attrName>style.rotation</p:attrName>
                                        </p:attrNameLst>
                                      </p:cBhvr>
                                      <p:tavLst>
                                        <p:tav tm="0">
                                          <p:val>
                                            <p:fltVal val="90"/>
                                          </p:val>
                                        </p:tav>
                                        <p:tav tm="100000">
                                          <p:val>
                                            <p:fltVal val="0"/>
                                          </p:val>
                                        </p:tav>
                                      </p:tavLst>
                                    </p:anim>
                                    <p:animEffect transition="in" filter="fade">
                                      <p:cBhvr>
                                        <p:cTn id="148" dur="500"/>
                                        <p:tgtEl>
                                          <p:spTgt spid="128"/>
                                        </p:tgtEl>
                                      </p:cBhvr>
                                    </p:animEffect>
                                  </p:childTnLst>
                                </p:cTn>
                              </p:par>
                              <p:par>
                                <p:cTn id="149" presetID="31" presetClass="entr" presetSubtype="0" fill="hold" nodeType="withEffect">
                                  <p:stCondLst>
                                    <p:cond delay="0"/>
                                  </p:stCondLst>
                                  <p:childTnLst>
                                    <p:set>
                                      <p:cBhvr>
                                        <p:cTn id="150" dur="1" fill="hold">
                                          <p:stCondLst>
                                            <p:cond delay="0"/>
                                          </p:stCondLst>
                                        </p:cTn>
                                        <p:tgtEl>
                                          <p:spTgt spid="107"/>
                                        </p:tgtEl>
                                        <p:attrNameLst>
                                          <p:attrName>style.visibility</p:attrName>
                                        </p:attrNameLst>
                                      </p:cBhvr>
                                      <p:to>
                                        <p:strVal val="visible"/>
                                      </p:to>
                                    </p:set>
                                    <p:anim calcmode="lin" valueType="num">
                                      <p:cBhvr>
                                        <p:cTn id="151" dur="500" fill="hold"/>
                                        <p:tgtEl>
                                          <p:spTgt spid="107"/>
                                        </p:tgtEl>
                                        <p:attrNameLst>
                                          <p:attrName>ppt_w</p:attrName>
                                        </p:attrNameLst>
                                      </p:cBhvr>
                                      <p:tavLst>
                                        <p:tav tm="0">
                                          <p:val>
                                            <p:fltVal val="0"/>
                                          </p:val>
                                        </p:tav>
                                        <p:tav tm="100000">
                                          <p:val>
                                            <p:strVal val="#ppt_w"/>
                                          </p:val>
                                        </p:tav>
                                      </p:tavLst>
                                    </p:anim>
                                    <p:anim calcmode="lin" valueType="num">
                                      <p:cBhvr>
                                        <p:cTn id="152" dur="500" fill="hold"/>
                                        <p:tgtEl>
                                          <p:spTgt spid="107"/>
                                        </p:tgtEl>
                                        <p:attrNameLst>
                                          <p:attrName>ppt_h</p:attrName>
                                        </p:attrNameLst>
                                      </p:cBhvr>
                                      <p:tavLst>
                                        <p:tav tm="0">
                                          <p:val>
                                            <p:fltVal val="0"/>
                                          </p:val>
                                        </p:tav>
                                        <p:tav tm="100000">
                                          <p:val>
                                            <p:strVal val="#ppt_h"/>
                                          </p:val>
                                        </p:tav>
                                      </p:tavLst>
                                    </p:anim>
                                    <p:anim calcmode="lin" valueType="num">
                                      <p:cBhvr>
                                        <p:cTn id="153" dur="500" fill="hold"/>
                                        <p:tgtEl>
                                          <p:spTgt spid="107"/>
                                        </p:tgtEl>
                                        <p:attrNameLst>
                                          <p:attrName>style.rotation</p:attrName>
                                        </p:attrNameLst>
                                      </p:cBhvr>
                                      <p:tavLst>
                                        <p:tav tm="0">
                                          <p:val>
                                            <p:fltVal val="90"/>
                                          </p:val>
                                        </p:tav>
                                        <p:tav tm="100000">
                                          <p:val>
                                            <p:fltVal val="0"/>
                                          </p:val>
                                        </p:tav>
                                      </p:tavLst>
                                    </p:anim>
                                    <p:animEffect transition="in" filter="fade">
                                      <p:cBhvr>
                                        <p:cTn id="154" dur="500"/>
                                        <p:tgtEl>
                                          <p:spTgt spid="107"/>
                                        </p:tgtEl>
                                      </p:cBhvr>
                                    </p:animEffect>
                                  </p:childTnLst>
                                </p:cTn>
                              </p:par>
                              <p:par>
                                <p:cTn id="155" presetID="31" presetClass="entr" presetSubtype="0" fill="hold" nodeType="withEffect">
                                  <p:stCondLst>
                                    <p:cond delay="0"/>
                                  </p:stCondLst>
                                  <p:childTnLst>
                                    <p:set>
                                      <p:cBhvr>
                                        <p:cTn id="156" dur="1" fill="hold">
                                          <p:stCondLst>
                                            <p:cond delay="0"/>
                                          </p:stCondLst>
                                        </p:cTn>
                                        <p:tgtEl>
                                          <p:spTgt spid="110"/>
                                        </p:tgtEl>
                                        <p:attrNameLst>
                                          <p:attrName>style.visibility</p:attrName>
                                        </p:attrNameLst>
                                      </p:cBhvr>
                                      <p:to>
                                        <p:strVal val="visible"/>
                                      </p:to>
                                    </p:set>
                                    <p:anim calcmode="lin" valueType="num">
                                      <p:cBhvr>
                                        <p:cTn id="157" dur="500" fill="hold"/>
                                        <p:tgtEl>
                                          <p:spTgt spid="110"/>
                                        </p:tgtEl>
                                        <p:attrNameLst>
                                          <p:attrName>ppt_w</p:attrName>
                                        </p:attrNameLst>
                                      </p:cBhvr>
                                      <p:tavLst>
                                        <p:tav tm="0">
                                          <p:val>
                                            <p:fltVal val="0"/>
                                          </p:val>
                                        </p:tav>
                                        <p:tav tm="100000">
                                          <p:val>
                                            <p:strVal val="#ppt_w"/>
                                          </p:val>
                                        </p:tav>
                                      </p:tavLst>
                                    </p:anim>
                                    <p:anim calcmode="lin" valueType="num">
                                      <p:cBhvr>
                                        <p:cTn id="158" dur="500" fill="hold"/>
                                        <p:tgtEl>
                                          <p:spTgt spid="110"/>
                                        </p:tgtEl>
                                        <p:attrNameLst>
                                          <p:attrName>ppt_h</p:attrName>
                                        </p:attrNameLst>
                                      </p:cBhvr>
                                      <p:tavLst>
                                        <p:tav tm="0">
                                          <p:val>
                                            <p:fltVal val="0"/>
                                          </p:val>
                                        </p:tav>
                                        <p:tav tm="100000">
                                          <p:val>
                                            <p:strVal val="#ppt_h"/>
                                          </p:val>
                                        </p:tav>
                                      </p:tavLst>
                                    </p:anim>
                                    <p:anim calcmode="lin" valueType="num">
                                      <p:cBhvr>
                                        <p:cTn id="159" dur="500" fill="hold"/>
                                        <p:tgtEl>
                                          <p:spTgt spid="110"/>
                                        </p:tgtEl>
                                        <p:attrNameLst>
                                          <p:attrName>style.rotation</p:attrName>
                                        </p:attrNameLst>
                                      </p:cBhvr>
                                      <p:tavLst>
                                        <p:tav tm="0">
                                          <p:val>
                                            <p:fltVal val="90"/>
                                          </p:val>
                                        </p:tav>
                                        <p:tav tm="100000">
                                          <p:val>
                                            <p:fltVal val="0"/>
                                          </p:val>
                                        </p:tav>
                                      </p:tavLst>
                                    </p:anim>
                                    <p:animEffect transition="in" filter="fade">
                                      <p:cBhvr>
                                        <p:cTn id="160" dur="500"/>
                                        <p:tgtEl>
                                          <p:spTgt spid="110"/>
                                        </p:tgtEl>
                                      </p:cBhvr>
                                    </p:animEffect>
                                  </p:childTnLst>
                                </p:cTn>
                              </p:par>
                              <p:par>
                                <p:cTn id="161" presetID="31" presetClass="entr" presetSubtype="0" fill="hold" nodeType="withEffect">
                                  <p:stCondLst>
                                    <p:cond delay="0"/>
                                  </p:stCondLst>
                                  <p:childTnLst>
                                    <p:set>
                                      <p:cBhvr>
                                        <p:cTn id="162" dur="1" fill="hold">
                                          <p:stCondLst>
                                            <p:cond delay="0"/>
                                          </p:stCondLst>
                                        </p:cTn>
                                        <p:tgtEl>
                                          <p:spTgt spid="113"/>
                                        </p:tgtEl>
                                        <p:attrNameLst>
                                          <p:attrName>style.visibility</p:attrName>
                                        </p:attrNameLst>
                                      </p:cBhvr>
                                      <p:to>
                                        <p:strVal val="visible"/>
                                      </p:to>
                                    </p:set>
                                    <p:anim calcmode="lin" valueType="num">
                                      <p:cBhvr>
                                        <p:cTn id="163" dur="500" fill="hold"/>
                                        <p:tgtEl>
                                          <p:spTgt spid="113"/>
                                        </p:tgtEl>
                                        <p:attrNameLst>
                                          <p:attrName>ppt_w</p:attrName>
                                        </p:attrNameLst>
                                      </p:cBhvr>
                                      <p:tavLst>
                                        <p:tav tm="0">
                                          <p:val>
                                            <p:fltVal val="0"/>
                                          </p:val>
                                        </p:tav>
                                        <p:tav tm="100000">
                                          <p:val>
                                            <p:strVal val="#ppt_w"/>
                                          </p:val>
                                        </p:tav>
                                      </p:tavLst>
                                    </p:anim>
                                    <p:anim calcmode="lin" valueType="num">
                                      <p:cBhvr>
                                        <p:cTn id="164" dur="500" fill="hold"/>
                                        <p:tgtEl>
                                          <p:spTgt spid="113"/>
                                        </p:tgtEl>
                                        <p:attrNameLst>
                                          <p:attrName>ppt_h</p:attrName>
                                        </p:attrNameLst>
                                      </p:cBhvr>
                                      <p:tavLst>
                                        <p:tav tm="0">
                                          <p:val>
                                            <p:fltVal val="0"/>
                                          </p:val>
                                        </p:tav>
                                        <p:tav tm="100000">
                                          <p:val>
                                            <p:strVal val="#ppt_h"/>
                                          </p:val>
                                        </p:tav>
                                      </p:tavLst>
                                    </p:anim>
                                    <p:anim calcmode="lin" valueType="num">
                                      <p:cBhvr>
                                        <p:cTn id="165" dur="500" fill="hold"/>
                                        <p:tgtEl>
                                          <p:spTgt spid="113"/>
                                        </p:tgtEl>
                                        <p:attrNameLst>
                                          <p:attrName>style.rotation</p:attrName>
                                        </p:attrNameLst>
                                      </p:cBhvr>
                                      <p:tavLst>
                                        <p:tav tm="0">
                                          <p:val>
                                            <p:fltVal val="90"/>
                                          </p:val>
                                        </p:tav>
                                        <p:tav tm="100000">
                                          <p:val>
                                            <p:fltVal val="0"/>
                                          </p:val>
                                        </p:tav>
                                      </p:tavLst>
                                    </p:anim>
                                    <p:animEffect transition="in" filter="fade">
                                      <p:cBhvr>
                                        <p:cTn id="166" dur="500"/>
                                        <p:tgtEl>
                                          <p:spTgt spid="113"/>
                                        </p:tgtEl>
                                      </p:cBhvr>
                                    </p:animEffect>
                                  </p:childTnLst>
                                </p:cTn>
                              </p:par>
                              <p:par>
                                <p:cTn id="167" presetID="31" presetClass="entr" presetSubtype="0" fill="hold" nodeType="withEffect">
                                  <p:stCondLst>
                                    <p:cond delay="0"/>
                                  </p:stCondLst>
                                  <p:childTnLst>
                                    <p:set>
                                      <p:cBhvr>
                                        <p:cTn id="168" dur="1" fill="hold">
                                          <p:stCondLst>
                                            <p:cond delay="0"/>
                                          </p:stCondLst>
                                        </p:cTn>
                                        <p:tgtEl>
                                          <p:spTgt spid="116"/>
                                        </p:tgtEl>
                                        <p:attrNameLst>
                                          <p:attrName>style.visibility</p:attrName>
                                        </p:attrNameLst>
                                      </p:cBhvr>
                                      <p:to>
                                        <p:strVal val="visible"/>
                                      </p:to>
                                    </p:set>
                                    <p:anim calcmode="lin" valueType="num">
                                      <p:cBhvr>
                                        <p:cTn id="169" dur="500" fill="hold"/>
                                        <p:tgtEl>
                                          <p:spTgt spid="116"/>
                                        </p:tgtEl>
                                        <p:attrNameLst>
                                          <p:attrName>ppt_w</p:attrName>
                                        </p:attrNameLst>
                                      </p:cBhvr>
                                      <p:tavLst>
                                        <p:tav tm="0">
                                          <p:val>
                                            <p:fltVal val="0"/>
                                          </p:val>
                                        </p:tav>
                                        <p:tav tm="100000">
                                          <p:val>
                                            <p:strVal val="#ppt_w"/>
                                          </p:val>
                                        </p:tav>
                                      </p:tavLst>
                                    </p:anim>
                                    <p:anim calcmode="lin" valueType="num">
                                      <p:cBhvr>
                                        <p:cTn id="170" dur="500" fill="hold"/>
                                        <p:tgtEl>
                                          <p:spTgt spid="116"/>
                                        </p:tgtEl>
                                        <p:attrNameLst>
                                          <p:attrName>ppt_h</p:attrName>
                                        </p:attrNameLst>
                                      </p:cBhvr>
                                      <p:tavLst>
                                        <p:tav tm="0">
                                          <p:val>
                                            <p:fltVal val="0"/>
                                          </p:val>
                                        </p:tav>
                                        <p:tav tm="100000">
                                          <p:val>
                                            <p:strVal val="#ppt_h"/>
                                          </p:val>
                                        </p:tav>
                                      </p:tavLst>
                                    </p:anim>
                                    <p:anim calcmode="lin" valueType="num">
                                      <p:cBhvr>
                                        <p:cTn id="171" dur="500" fill="hold"/>
                                        <p:tgtEl>
                                          <p:spTgt spid="116"/>
                                        </p:tgtEl>
                                        <p:attrNameLst>
                                          <p:attrName>style.rotation</p:attrName>
                                        </p:attrNameLst>
                                      </p:cBhvr>
                                      <p:tavLst>
                                        <p:tav tm="0">
                                          <p:val>
                                            <p:fltVal val="90"/>
                                          </p:val>
                                        </p:tav>
                                        <p:tav tm="100000">
                                          <p:val>
                                            <p:fltVal val="0"/>
                                          </p:val>
                                        </p:tav>
                                      </p:tavLst>
                                    </p:anim>
                                    <p:animEffect transition="in" filter="fade">
                                      <p:cBhvr>
                                        <p:cTn id="172" dur="500"/>
                                        <p:tgtEl>
                                          <p:spTgt spid="116"/>
                                        </p:tgtEl>
                                      </p:cBhvr>
                                    </p:animEffect>
                                  </p:childTnLst>
                                </p:cTn>
                              </p:par>
                              <p:par>
                                <p:cTn id="173" presetID="31" presetClass="entr" presetSubtype="0" fill="hold" nodeType="withEffect">
                                  <p:stCondLst>
                                    <p:cond delay="0"/>
                                  </p:stCondLst>
                                  <p:childTnLst>
                                    <p:set>
                                      <p:cBhvr>
                                        <p:cTn id="174" dur="1" fill="hold">
                                          <p:stCondLst>
                                            <p:cond delay="0"/>
                                          </p:stCondLst>
                                        </p:cTn>
                                        <p:tgtEl>
                                          <p:spTgt spid="119"/>
                                        </p:tgtEl>
                                        <p:attrNameLst>
                                          <p:attrName>style.visibility</p:attrName>
                                        </p:attrNameLst>
                                      </p:cBhvr>
                                      <p:to>
                                        <p:strVal val="visible"/>
                                      </p:to>
                                    </p:set>
                                    <p:anim calcmode="lin" valueType="num">
                                      <p:cBhvr>
                                        <p:cTn id="175" dur="500" fill="hold"/>
                                        <p:tgtEl>
                                          <p:spTgt spid="119"/>
                                        </p:tgtEl>
                                        <p:attrNameLst>
                                          <p:attrName>ppt_w</p:attrName>
                                        </p:attrNameLst>
                                      </p:cBhvr>
                                      <p:tavLst>
                                        <p:tav tm="0">
                                          <p:val>
                                            <p:fltVal val="0"/>
                                          </p:val>
                                        </p:tav>
                                        <p:tav tm="100000">
                                          <p:val>
                                            <p:strVal val="#ppt_w"/>
                                          </p:val>
                                        </p:tav>
                                      </p:tavLst>
                                    </p:anim>
                                    <p:anim calcmode="lin" valueType="num">
                                      <p:cBhvr>
                                        <p:cTn id="176" dur="500" fill="hold"/>
                                        <p:tgtEl>
                                          <p:spTgt spid="119"/>
                                        </p:tgtEl>
                                        <p:attrNameLst>
                                          <p:attrName>ppt_h</p:attrName>
                                        </p:attrNameLst>
                                      </p:cBhvr>
                                      <p:tavLst>
                                        <p:tav tm="0">
                                          <p:val>
                                            <p:fltVal val="0"/>
                                          </p:val>
                                        </p:tav>
                                        <p:tav tm="100000">
                                          <p:val>
                                            <p:strVal val="#ppt_h"/>
                                          </p:val>
                                        </p:tav>
                                      </p:tavLst>
                                    </p:anim>
                                    <p:anim calcmode="lin" valueType="num">
                                      <p:cBhvr>
                                        <p:cTn id="177" dur="500" fill="hold"/>
                                        <p:tgtEl>
                                          <p:spTgt spid="119"/>
                                        </p:tgtEl>
                                        <p:attrNameLst>
                                          <p:attrName>style.rotation</p:attrName>
                                        </p:attrNameLst>
                                      </p:cBhvr>
                                      <p:tavLst>
                                        <p:tav tm="0">
                                          <p:val>
                                            <p:fltVal val="90"/>
                                          </p:val>
                                        </p:tav>
                                        <p:tav tm="100000">
                                          <p:val>
                                            <p:fltVal val="0"/>
                                          </p:val>
                                        </p:tav>
                                      </p:tavLst>
                                    </p:anim>
                                    <p:animEffect transition="in" filter="fade">
                                      <p:cBhvr>
                                        <p:cTn id="178" dur="500"/>
                                        <p:tgtEl>
                                          <p:spTgt spid="119"/>
                                        </p:tgtEl>
                                      </p:cBhvr>
                                    </p:animEffect>
                                  </p:childTnLst>
                                </p:cTn>
                              </p:par>
                              <p:par>
                                <p:cTn id="179" presetID="31" presetClass="entr" presetSubtype="0" fill="hold" nodeType="withEffect">
                                  <p:stCondLst>
                                    <p:cond delay="0"/>
                                  </p:stCondLst>
                                  <p:childTnLst>
                                    <p:set>
                                      <p:cBhvr>
                                        <p:cTn id="180" dur="1" fill="hold">
                                          <p:stCondLst>
                                            <p:cond delay="0"/>
                                          </p:stCondLst>
                                        </p:cTn>
                                        <p:tgtEl>
                                          <p:spTgt spid="122"/>
                                        </p:tgtEl>
                                        <p:attrNameLst>
                                          <p:attrName>style.visibility</p:attrName>
                                        </p:attrNameLst>
                                      </p:cBhvr>
                                      <p:to>
                                        <p:strVal val="visible"/>
                                      </p:to>
                                    </p:set>
                                    <p:anim calcmode="lin" valueType="num">
                                      <p:cBhvr>
                                        <p:cTn id="181" dur="500" fill="hold"/>
                                        <p:tgtEl>
                                          <p:spTgt spid="122"/>
                                        </p:tgtEl>
                                        <p:attrNameLst>
                                          <p:attrName>ppt_w</p:attrName>
                                        </p:attrNameLst>
                                      </p:cBhvr>
                                      <p:tavLst>
                                        <p:tav tm="0">
                                          <p:val>
                                            <p:fltVal val="0"/>
                                          </p:val>
                                        </p:tav>
                                        <p:tav tm="100000">
                                          <p:val>
                                            <p:strVal val="#ppt_w"/>
                                          </p:val>
                                        </p:tav>
                                      </p:tavLst>
                                    </p:anim>
                                    <p:anim calcmode="lin" valueType="num">
                                      <p:cBhvr>
                                        <p:cTn id="182" dur="500" fill="hold"/>
                                        <p:tgtEl>
                                          <p:spTgt spid="122"/>
                                        </p:tgtEl>
                                        <p:attrNameLst>
                                          <p:attrName>ppt_h</p:attrName>
                                        </p:attrNameLst>
                                      </p:cBhvr>
                                      <p:tavLst>
                                        <p:tav tm="0">
                                          <p:val>
                                            <p:fltVal val="0"/>
                                          </p:val>
                                        </p:tav>
                                        <p:tav tm="100000">
                                          <p:val>
                                            <p:strVal val="#ppt_h"/>
                                          </p:val>
                                        </p:tav>
                                      </p:tavLst>
                                    </p:anim>
                                    <p:anim calcmode="lin" valueType="num">
                                      <p:cBhvr>
                                        <p:cTn id="183" dur="500" fill="hold"/>
                                        <p:tgtEl>
                                          <p:spTgt spid="122"/>
                                        </p:tgtEl>
                                        <p:attrNameLst>
                                          <p:attrName>style.rotation</p:attrName>
                                        </p:attrNameLst>
                                      </p:cBhvr>
                                      <p:tavLst>
                                        <p:tav tm="0">
                                          <p:val>
                                            <p:fltVal val="90"/>
                                          </p:val>
                                        </p:tav>
                                        <p:tav tm="100000">
                                          <p:val>
                                            <p:fltVal val="0"/>
                                          </p:val>
                                        </p:tav>
                                      </p:tavLst>
                                    </p:anim>
                                    <p:animEffect transition="in" filter="fade">
                                      <p:cBhvr>
                                        <p:cTn id="184" dur="500"/>
                                        <p:tgtEl>
                                          <p:spTgt spid="122"/>
                                        </p:tgtEl>
                                      </p:cBhvr>
                                    </p:animEffect>
                                  </p:childTnLst>
                                </p:cTn>
                              </p:par>
                              <p:par>
                                <p:cTn id="185" presetID="31" presetClass="entr" presetSubtype="0" fill="hold" nodeType="withEffect">
                                  <p:stCondLst>
                                    <p:cond delay="0"/>
                                  </p:stCondLst>
                                  <p:childTnLst>
                                    <p:set>
                                      <p:cBhvr>
                                        <p:cTn id="186" dur="1" fill="hold">
                                          <p:stCondLst>
                                            <p:cond delay="0"/>
                                          </p:stCondLst>
                                        </p:cTn>
                                        <p:tgtEl>
                                          <p:spTgt spid="125"/>
                                        </p:tgtEl>
                                        <p:attrNameLst>
                                          <p:attrName>style.visibility</p:attrName>
                                        </p:attrNameLst>
                                      </p:cBhvr>
                                      <p:to>
                                        <p:strVal val="visible"/>
                                      </p:to>
                                    </p:set>
                                    <p:anim calcmode="lin" valueType="num">
                                      <p:cBhvr>
                                        <p:cTn id="187" dur="500" fill="hold"/>
                                        <p:tgtEl>
                                          <p:spTgt spid="125"/>
                                        </p:tgtEl>
                                        <p:attrNameLst>
                                          <p:attrName>ppt_w</p:attrName>
                                        </p:attrNameLst>
                                      </p:cBhvr>
                                      <p:tavLst>
                                        <p:tav tm="0">
                                          <p:val>
                                            <p:fltVal val="0"/>
                                          </p:val>
                                        </p:tav>
                                        <p:tav tm="100000">
                                          <p:val>
                                            <p:strVal val="#ppt_w"/>
                                          </p:val>
                                        </p:tav>
                                      </p:tavLst>
                                    </p:anim>
                                    <p:anim calcmode="lin" valueType="num">
                                      <p:cBhvr>
                                        <p:cTn id="188" dur="500" fill="hold"/>
                                        <p:tgtEl>
                                          <p:spTgt spid="125"/>
                                        </p:tgtEl>
                                        <p:attrNameLst>
                                          <p:attrName>ppt_h</p:attrName>
                                        </p:attrNameLst>
                                      </p:cBhvr>
                                      <p:tavLst>
                                        <p:tav tm="0">
                                          <p:val>
                                            <p:fltVal val="0"/>
                                          </p:val>
                                        </p:tav>
                                        <p:tav tm="100000">
                                          <p:val>
                                            <p:strVal val="#ppt_h"/>
                                          </p:val>
                                        </p:tav>
                                      </p:tavLst>
                                    </p:anim>
                                    <p:anim calcmode="lin" valueType="num">
                                      <p:cBhvr>
                                        <p:cTn id="189" dur="500" fill="hold"/>
                                        <p:tgtEl>
                                          <p:spTgt spid="125"/>
                                        </p:tgtEl>
                                        <p:attrNameLst>
                                          <p:attrName>style.rotation</p:attrName>
                                        </p:attrNameLst>
                                      </p:cBhvr>
                                      <p:tavLst>
                                        <p:tav tm="0">
                                          <p:val>
                                            <p:fltVal val="90"/>
                                          </p:val>
                                        </p:tav>
                                        <p:tav tm="100000">
                                          <p:val>
                                            <p:fltVal val="0"/>
                                          </p:val>
                                        </p:tav>
                                      </p:tavLst>
                                    </p:anim>
                                    <p:animEffect transition="in" filter="fade">
                                      <p:cBhvr>
                                        <p:cTn id="190" dur="500"/>
                                        <p:tgtEl>
                                          <p:spTgt spid="125"/>
                                        </p:tgtEl>
                                      </p:cBhvr>
                                    </p:animEffect>
                                  </p:childTnLst>
                                </p:cTn>
                              </p:par>
                              <p:par>
                                <p:cTn id="191" presetID="22" presetClass="entr" presetSubtype="4" fill="hold" nodeType="withEffect">
                                  <p:stCondLst>
                                    <p:cond delay="0"/>
                                  </p:stCondLst>
                                  <p:childTnLst>
                                    <p:set>
                                      <p:cBhvr>
                                        <p:cTn id="192" dur="1" fill="hold">
                                          <p:stCondLst>
                                            <p:cond delay="0"/>
                                          </p:stCondLst>
                                        </p:cTn>
                                        <p:tgtEl>
                                          <p:spTgt spid="43"/>
                                        </p:tgtEl>
                                        <p:attrNameLst>
                                          <p:attrName>style.visibility</p:attrName>
                                        </p:attrNameLst>
                                      </p:cBhvr>
                                      <p:to>
                                        <p:strVal val="visible"/>
                                      </p:to>
                                    </p:set>
                                    <p:animEffect transition="in" filter="wipe(down)">
                                      <p:cBhvr>
                                        <p:cTn id="193" dur="500"/>
                                        <p:tgtEl>
                                          <p:spTgt spid="43"/>
                                        </p:tgtEl>
                                      </p:cBhvr>
                                    </p:animEffect>
                                  </p:childTnLst>
                                </p:cTn>
                              </p:par>
                              <p:par>
                                <p:cTn id="194" presetID="22" presetClass="entr" presetSubtype="1" fill="hold" nodeType="withEffect">
                                  <p:stCondLst>
                                    <p:cond delay="0"/>
                                  </p:stCondLst>
                                  <p:childTnLst>
                                    <p:set>
                                      <p:cBhvr>
                                        <p:cTn id="195" dur="1" fill="hold">
                                          <p:stCondLst>
                                            <p:cond delay="0"/>
                                          </p:stCondLst>
                                        </p:cTn>
                                        <p:tgtEl>
                                          <p:spTgt spid="42"/>
                                        </p:tgtEl>
                                        <p:attrNameLst>
                                          <p:attrName>style.visibility</p:attrName>
                                        </p:attrNameLst>
                                      </p:cBhvr>
                                      <p:to>
                                        <p:strVal val="visible"/>
                                      </p:to>
                                    </p:set>
                                    <p:animEffect transition="in" filter="wipe(up)">
                                      <p:cBhvr>
                                        <p:cTn id="196" dur="500"/>
                                        <p:tgtEl>
                                          <p:spTgt spid="42"/>
                                        </p:tgtEl>
                                      </p:cBhvr>
                                    </p:animEffect>
                                  </p:childTnLst>
                                </p:cTn>
                              </p:par>
                            </p:childTnLst>
                          </p:cTn>
                        </p:par>
                        <p:par>
                          <p:cTn id="197" fill="hold">
                            <p:stCondLst>
                              <p:cond delay="500"/>
                            </p:stCondLst>
                            <p:childTnLst>
                              <p:par>
                                <p:cTn id="198" presetID="31" presetClass="entr" presetSubtype="0" fill="hold" nodeType="afterEffect">
                                  <p:stCondLst>
                                    <p:cond delay="0"/>
                                  </p:stCondLst>
                                  <p:childTnLst>
                                    <p:set>
                                      <p:cBhvr>
                                        <p:cTn id="199" dur="1" fill="hold">
                                          <p:stCondLst>
                                            <p:cond delay="0"/>
                                          </p:stCondLst>
                                        </p:cTn>
                                        <p:tgtEl>
                                          <p:spTgt spid="163"/>
                                        </p:tgtEl>
                                        <p:attrNameLst>
                                          <p:attrName>style.visibility</p:attrName>
                                        </p:attrNameLst>
                                      </p:cBhvr>
                                      <p:to>
                                        <p:strVal val="visible"/>
                                      </p:to>
                                    </p:set>
                                    <p:anim calcmode="lin" valueType="num">
                                      <p:cBhvr>
                                        <p:cTn id="200" dur="500" fill="hold"/>
                                        <p:tgtEl>
                                          <p:spTgt spid="163"/>
                                        </p:tgtEl>
                                        <p:attrNameLst>
                                          <p:attrName>ppt_w</p:attrName>
                                        </p:attrNameLst>
                                      </p:cBhvr>
                                      <p:tavLst>
                                        <p:tav tm="0">
                                          <p:val>
                                            <p:fltVal val="0"/>
                                          </p:val>
                                        </p:tav>
                                        <p:tav tm="100000">
                                          <p:val>
                                            <p:strVal val="#ppt_w"/>
                                          </p:val>
                                        </p:tav>
                                      </p:tavLst>
                                    </p:anim>
                                    <p:anim calcmode="lin" valueType="num">
                                      <p:cBhvr>
                                        <p:cTn id="201" dur="500" fill="hold"/>
                                        <p:tgtEl>
                                          <p:spTgt spid="163"/>
                                        </p:tgtEl>
                                        <p:attrNameLst>
                                          <p:attrName>ppt_h</p:attrName>
                                        </p:attrNameLst>
                                      </p:cBhvr>
                                      <p:tavLst>
                                        <p:tav tm="0">
                                          <p:val>
                                            <p:fltVal val="0"/>
                                          </p:val>
                                        </p:tav>
                                        <p:tav tm="100000">
                                          <p:val>
                                            <p:strVal val="#ppt_h"/>
                                          </p:val>
                                        </p:tav>
                                      </p:tavLst>
                                    </p:anim>
                                    <p:anim calcmode="lin" valueType="num">
                                      <p:cBhvr>
                                        <p:cTn id="202" dur="500" fill="hold"/>
                                        <p:tgtEl>
                                          <p:spTgt spid="163"/>
                                        </p:tgtEl>
                                        <p:attrNameLst>
                                          <p:attrName>style.rotation</p:attrName>
                                        </p:attrNameLst>
                                      </p:cBhvr>
                                      <p:tavLst>
                                        <p:tav tm="0">
                                          <p:val>
                                            <p:fltVal val="90"/>
                                          </p:val>
                                        </p:tav>
                                        <p:tav tm="100000">
                                          <p:val>
                                            <p:fltVal val="0"/>
                                          </p:val>
                                        </p:tav>
                                      </p:tavLst>
                                    </p:anim>
                                    <p:animEffect transition="in" filter="fade">
                                      <p:cBhvr>
                                        <p:cTn id="203" dur="500"/>
                                        <p:tgtEl>
                                          <p:spTgt spid="163"/>
                                        </p:tgtEl>
                                      </p:cBhvr>
                                    </p:animEffect>
                                  </p:childTnLst>
                                </p:cTn>
                              </p:par>
                              <p:par>
                                <p:cTn id="204" presetID="53" presetClass="entr" presetSubtype="16" fill="hold" grpId="0" nodeType="withEffect">
                                  <p:stCondLst>
                                    <p:cond delay="400"/>
                                  </p:stCondLst>
                                  <p:childTnLst>
                                    <p:set>
                                      <p:cBhvr>
                                        <p:cTn id="205" dur="1" fill="hold">
                                          <p:stCondLst>
                                            <p:cond delay="0"/>
                                          </p:stCondLst>
                                        </p:cTn>
                                        <p:tgtEl>
                                          <p:spTgt spid="165"/>
                                        </p:tgtEl>
                                        <p:attrNameLst>
                                          <p:attrName>style.visibility</p:attrName>
                                        </p:attrNameLst>
                                      </p:cBhvr>
                                      <p:to>
                                        <p:strVal val="visible"/>
                                      </p:to>
                                    </p:set>
                                    <p:anim calcmode="lin" valueType="num">
                                      <p:cBhvr>
                                        <p:cTn id="206" dur="500" fill="hold"/>
                                        <p:tgtEl>
                                          <p:spTgt spid="165"/>
                                        </p:tgtEl>
                                        <p:attrNameLst>
                                          <p:attrName>ppt_w</p:attrName>
                                        </p:attrNameLst>
                                      </p:cBhvr>
                                      <p:tavLst>
                                        <p:tav tm="0">
                                          <p:val>
                                            <p:fltVal val="0"/>
                                          </p:val>
                                        </p:tav>
                                        <p:tav tm="100000">
                                          <p:val>
                                            <p:strVal val="#ppt_w"/>
                                          </p:val>
                                        </p:tav>
                                      </p:tavLst>
                                    </p:anim>
                                    <p:anim calcmode="lin" valueType="num">
                                      <p:cBhvr>
                                        <p:cTn id="207" dur="500" fill="hold"/>
                                        <p:tgtEl>
                                          <p:spTgt spid="165"/>
                                        </p:tgtEl>
                                        <p:attrNameLst>
                                          <p:attrName>ppt_h</p:attrName>
                                        </p:attrNameLst>
                                      </p:cBhvr>
                                      <p:tavLst>
                                        <p:tav tm="0">
                                          <p:val>
                                            <p:fltVal val="0"/>
                                          </p:val>
                                        </p:tav>
                                        <p:tav tm="100000">
                                          <p:val>
                                            <p:strVal val="#ppt_h"/>
                                          </p:val>
                                        </p:tav>
                                      </p:tavLst>
                                    </p:anim>
                                    <p:animEffect transition="in" filter="fade">
                                      <p:cBhvr>
                                        <p:cTn id="208" dur="500"/>
                                        <p:tgtEl>
                                          <p:spTgt spid="165"/>
                                        </p:tgtEl>
                                      </p:cBhvr>
                                    </p:animEffect>
                                  </p:childTnLst>
                                </p:cTn>
                              </p:par>
                              <p:par>
                                <p:cTn id="209" presetID="16" presetClass="entr" presetSubtype="21" fill="hold" grpId="0" nodeType="withEffect">
                                  <p:stCondLst>
                                    <p:cond delay="400"/>
                                  </p:stCondLst>
                                  <p:childTnLst>
                                    <p:set>
                                      <p:cBhvr>
                                        <p:cTn id="210" dur="1" fill="hold">
                                          <p:stCondLst>
                                            <p:cond delay="0"/>
                                          </p:stCondLst>
                                        </p:cTn>
                                        <p:tgtEl>
                                          <p:spTgt spid="227"/>
                                        </p:tgtEl>
                                        <p:attrNameLst>
                                          <p:attrName>style.visibility</p:attrName>
                                        </p:attrNameLst>
                                      </p:cBhvr>
                                      <p:to>
                                        <p:strVal val="visible"/>
                                      </p:to>
                                    </p:set>
                                    <p:animEffect transition="in" filter="barn(inVertical)">
                                      <p:cBhvr>
                                        <p:cTn id="211" dur="500"/>
                                        <p:tgtEl>
                                          <p:spTgt spid="227"/>
                                        </p:tgtEl>
                                      </p:cBhvr>
                                    </p:animEffect>
                                  </p:childTnLst>
                                </p:cTn>
                              </p:par>
                              <p:par>
                                <p:cTn id="212" presetID="16" presetClass="entr" presetSubtype="37" fill="hold" nodeType="withEffect">
                                  <p:stCondLst>
                                    <p:cond delay="400"/>
                                  </p:stCondLst>
                                  <p:childTnLst>
                                    <p:set>
                                      <p:cBhvr>
                                        <p:cTn id="213" dur="1" fill="hold">
                                          <p:stCondLst>
                                            <p:cond delay="0"/>
                                          </p:stCondLst>
                                        </p:cTn>
                                        <p:tgtEl>
                                          <p:spTgt spid="228"/>
                                        </p:tgtEl>
                                        <p:attrNameLst>
                                          <p:attrName>style.visibility</p:attrName>
                                        </p:attrNameLst>
                                      </p:cBhvr>
                                      <p:to>
                                        <p:strVal val="visible"/>
                                      </p:to>
                                    </p:set>
                                    <p:animEffect transition="in" filter="barn(outVertical)">
                                      <p:cBhvr>
                                        <p:cTn id="214" dur="500"/>
                                        <p:tgtEl>
                                          <p:spTgt spid="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p:bldP spid="16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矩形 57"/>
          <p:cNvSpPr/>
          <p:nvPr/>
        </p:nvSpPr>
        <p:spPr>
          <a:xfrm rot="16200000" flipH="1">
            <a:off x="5990507" y="-3939138"/>
            <a:ext cx="174475" cy="10764840"/>
          </a:xfrm>
          <a:prstGeom prst="rect">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59"/>
          <p:cNvSpPr/>
          <p:nvPr/>
        </p:nvSpPr>
        <p:spPr>
          <a:xfrm rot="16200000" flipH="1">
            <a:off x="5990507" y="-1454701"/>
            <a:ext cx="174475" cy="10764840"/>
          </a:xfrm>
          <a:prstGeom prst="rect">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5" name="图片 54"/>
          <p:cNvPicPr>
            <a:picLocks noChangeAspect="1"/>
          </p:cNvPicPr>
          <p:nvPr/>
        </p:nvPicPr>
        <p:blipFill rotWithShape="1">
          <a:blip r:embed="rId2" cstate="print">
            <a:extLst>
              <a:ext uri="{BEBA8EAE-BF5A-486C-A8C5-ECC9F3942E4B}">
                <a14:imgProps xmlns:a14="http://schemas.microsoft.com/office/drawing/2010/main" xmlns="">
                  <a14:imgLayer r:embed="rId3">
                    <a14:imgEffect>
                      <a14:saturation sat="400000"/>
                    </a14:imgEffect>
                  </a14:imgLayer>
                </a14:imgProps>
              </a:ext>
            </a:extLst>
          </a:blip>
          <a:srcRect r="14225"/>
          <a:stretch>
            <a:fillRect/>
          </a:stretch>
        </p:blipFill>
        <p:spPr>
          <a:xfrm>
            <a:off x="8148267" y="1514094"/>
            <a:ext cx="3333117" cy="2326386"/>
          </a:xfrm>
          <a:prstGeom prst="rect">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noFill/>
          </a:ln>
        </p:spPr>
      </p:pic>
      <p:pic>
        <p:nvPicPr>
          <p:cNvPr id="56" name="图片 55"/>
          <p:cNvPicPr>
            <a:picLocks noChangeAspect="1"/>
          </p:cNvPicPr>
          <p:nvPr/>
        </p:nvPicPr>
        <p:blipFill rotWithShape="1">
          <a:blip r:embed="rId4" cstate="print">
            <a:extLst>
              <a:ext uri="{BEBA8EAE-BF5A-486C-A8C5-ECC9F3942E4B}">
                <a14:imgProps xmlns:a14="http://schemas.microsoft.com/office/drawing/2010/main" xmlns="">
                  <a14:imgLayer r:embed="rId5">
                    <a14:imgEffect>
                      <a14:saturation sat="300000"/>
                    </a14:imgEffect>
                  </a14:imgLayer>
                </a14:imgProps>
              </a:ext>
            </a:extLst>
          </a:blip>
          <a:srcRect l="15353" r="-185"/>
          <a:stretch>
            <a:fillRect/>
          </a:stretch>
        </p:blipFill>
        <p:spPr>
          <a:xfrm>
            <a:off x="687607" y="1514094"/>
            <a:ext cx="3380730" cy="2326386"/>
          </a:xfrm>
          <a:prstGeom prst="rect">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noFill/>
          </a:ln>
        </p:spPr>
      </p:pic>
      <p:pic>
        <p:nvPicPr>
          <p:cNvPr id="57" name="图片 56"/>
          <p:cNvPicPr>
            <a:picLocks noChangeAspect="1"/>
          </p:cNvPicPr>
          <p:nvPr/>
        </p:nvPicPr>
        <p:blipFill>
          <a:blip r:embed="rId6" cstate="print">
            <a:extLst>
              <a:ext uri="{BEBA8EAE-BF5A-486C-A8C5-ECC9F3942E4B}">
                <a14:imgProps xmlns:a14="http://schemas.microsoft.com/office/drawing/2010/main" xmlns="">
                  <a14:imgLayer r:embed="rId7">
                    <a14:imgEffect>
                      <a14:saturation sat="300000"/>
                    </a14:imgEffect>
                  </a14:imgLayer>
                </a14:imgProps>
              </a:ext>
            </a:extLst>
          </a:blip>
          <a:stretch>
            <a:fillRect/>
          </a:stretch>
        </p:blipFill>
        <p:spPr>
          <a:xfrm>
            <a:off x="4074513" y="1514094"/>
            <a:ext cx="4045618" cy="2326386"/>
          </a:xfrm>
          <a:prstGeom prst="rect">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noFill/>
          </a:ln>
        </p:spPr>
      </p:pic>
      <p:sp>
        <p:nvSpPr>
          <p:cNvPr id="61" name="文本框 60"/>
          <p:cNvSpPr txBox="1"/>
          <p:nvPr/>
        </p:nvSpPr>
        <p:spPr>
          <a:xfrm>
            <a:off x="690892" y="5600839"/>
            <a:ext cx="10694586" cy="1137556"/>
          </a:xfrm>
          <a:prstGeom prst="rect">
            <a:avLst/>
          </a:prstGeom>
          <a:noFill/>
        </p:spPr>
        <p:txBody>
          <a:bodyPr wrap="square" rtlCol="0">
            <a:spAutoFit/>
          </a:bodyPr>
          <a:lstStyle/>
          <a:p>
            <a:pPr algn="just">
              <a:lnSpc>
                <a:spcPct val="130000"/>
              </a:lnSpc>
            </a:pPr>
            <a:r>
              <a:rPr lang="zh-CN" altLang="en-US" dirty="0" smtClean="0">
                <a:gradFill>
                  <a:gsLst>
                    <a:gs pos="0">
                      <a:srgbClr val="F4E961"/>
                    </a:gs>
                    <a:gs pos="57000">
                      <a:srgbClr val="D6A213"/>
                    </a:gs>
                    <a:gs pos="100000">
                      <a:srgbClr val="F4E961"/>
                    </a:gs>
                  </a:gsLst>
                  <a:lin ang="5400000" scaled="1"/>
                </a:gradFill>
                <a:latin typeface="微软雅黑" panose="020B0503020204020204" pitchFamily="34" charset="-122"/>
                <a:ea typeface="微软雅黑" panose="020B0503020204020204" pitchFamily="34" charset="-122"/>
              </a:rPr>
              <a:t> 亮亮图文旗舰店</a:t>
            </a:r>
            <a:r>
              <a:rPr lang="en-US" altLang="zh-CN" dirty="0" smtClean="0">
                <a:gradFill>
                  <a:gsLst>
                    <a:gs pos="0">
                      <a:srgbClr val="F4E961"/>
                    </a:gs>
                    <a:gs pos="57000">
                      <a:srgbClr val="D6A213"/>
                    </a:gs>
                    <a:gs pos="100000">
                      <a:srgbClr val="F4E961"/>
                    </a:gs>
                  </a:gsLst>
                  <a:lin ang="5400000" scaled="1"/>
                </a:gradFill>
                <a:latin typeface="微软雅黑" panose="020B0503020204020204" pitchFamily="34" charset="-122"/>
                <a:ea typeface="微软雅黑" panose="020B0503020204020204" pitchFamily="34" charset="-122"/>
              </a:rPr>
              <a:t>https://</a:t>
            </a:r>
            <a:r>
              <a:rPr lang="en-US" altLang="zh-CN" dirty="0" smtClean="0">
                <a:gradFill>
                  <a:gsLst>
                    <a:gs pos="0">
                      <a:srgbClr val="F4E961"/>
                    </a:gs>
                    <a:gs pos="57000">
                      <a:srgbClr val="D6A213"/>
                    </a:gs>
                    <a:gs pos="100000">
                      <a:srgbClr val="F4E961"/>
                    </a:gs>
                  </a:gsLst>
                  <a:lin ang="5400000" scaled="1"/>
                </a:gradFill>
                <a:latin typeface="微软雅黑" panose="020B0503020204020204" pitchFamily="34" charset="-122"/>
                <a:ea typeface="微软雅黑" panose="020B0503020204020204" pitchFamily="34" charset="-122"/>
              </a:rPr>
              <a:t>liangliangtuwen.tmall.com</a:t>
            </a:r>
            <a:r>
              <a:rPr lang="zh-CN" altLang="en-US" dirty="0" smtClean="0">
                <a:gradFill>
                  <a:gsLst>
                    <a:gs pos="0">
                      <a:srgbClr val="F4E961"/>
                    </a:gs>
                    <a:gs pos="57000">
                      <a:srgbClr val="D6A213"/>
                    </a:gs>
                    <a:gs pos="100000">
                      <a:srgbClr val="F4E961"/>
                    </a:gs>
                  </a:gsLst>
                  <a:lin ang="5400000" scaled="1"/>
                </a:gradFill>
                <a:latin typeface="微软雅黑" panose="020B0503020204020204" pitchFamily="34" charset="-122"/>
                <a:ea typeface="微软雅黑" panose="020B0503020204020204" pitchFamily="34" charset="-122"/>
              </a:rPr>
              <a:t> 亮亮图文旗舰店</a:t>
            </a:r>
            <a:r>
              <a:rPr lang="en-US" altLang="zh-CN" dirty="0" smtClean="0">
                <a:gradFill>
                  <a:gsLst>
                    <a:gs pos="0">
                      <a:srgbClr val="F4E961"/>
                    </a:gs>
                    <a:gs pos="57000">
                      <a:srgbClr val="D6A213"/>
                    </a:gs>
                    <a:gs pos="100000">
                      <a:srgbClr val="F4E961"/>
                    </a:gs>
                  </a:gsLst>
                  <a:lin ang="5400000" scaled="1"/>
                </a:gradFill>
                <a:latin typeface="微软雅黑" panose="020B0503020204020204" pitchFamily="34" charset="-122"/>
                <a:ea typeface="微软雅黑" panose="020B0503020204020204" pitchFamily="34" charset="-122"/>
              </a:rPr>
              <a:t>https://liangliangtuwen.tmall.com</a:t>
            </a:r>
          </a:p>
          <a:p>
            <a:pPr algn="just">
              <a:lnSpc>
                <a:spcPct val="130000"/>
              </a:lnSpc>
            </a:pPr>
            <a:endParaRPr lang="en-US" altLang="zh-CN" dirty="0">
              <a:gradFill>
                <a:gsLst>
                  <a:gs pos="0">
                    <a:srgbClr val="F4E961"/>
                  </a:gs>
                  <a:gs pos="57000">
                    <a:srgbClr val="D6A213"/>
                  </a:gs>
                  <a:gs pos="100000">
                    <a:srgbClr val="F4E961"/>
                  </a:gs>
                </a:gsLst>
                <a:lin ang="5400000" scaled="1"/>
              </a:gradFill>
              <a:latin typeface="微软雅黑" panose="020B0503020204020204" pitchFamily="34" charset="-122"/>
              <a:ea typeface="微软雅黑" panose="020B0503020204020204" pitchFamily="34" charset="-122"/>
            </a:endParaRPr>
          </a:p>
        </p:txBody>
      </p:sp>
      <p:sp>
        <p:nvSpPr>
          <p:cNvPr id="62" name="文本框 61"/>
          <p:cNvSpPr txBox="1"/>
          <p:nvPr/>
        </p:nvSpPr>
        <p:spPr>
          <a:xfrm>
            <a:off x="701675" y="4313760"/>
            <a:ext cx="10751573" cy="1253677"/>
          </a:xfrm>
          <a:prstGeom prst="rect">
            <a:avLst/>
          </a:prstGeom>
          <a:noFill/>
        </p:spPr>
        <p:txBody>
          <a:bodyPr wrap="square" rtlCol="0">
            <a:spAutoFit/>
          </a:bodyPr>
          <a:lstStyle/>
          <a:p>
            <a:pPr algn="just">
              <a:lnSpc>
                <a:spcPct val="130000"/>
              </a:lnSpc>
            </a:pPr>
            <a:r>
              <a:rPr lang="zh-CN" altLang="en-US" sz="2000" b="1" dirty="0" smtClean="0">
                <a:gradFill>
                  <a:gsLst>
                    <a:gs pos="0">
                      <a:srgbClr val="F4E961"/>
                    </a:gs>
                    <a:gs pos="57000">
                      <a:srgbClr val="D6A213"/>
                    </a:gs>
                    <a:gs pos="100000">
                      <a:srgbClr val="F4E961"/>
                    </a:gs>
                  </a:gsLst>
                  <a:lin ang="5400000" scaled="1"/>
                </a:gradFill>
                <a:latin typeface="微软雅黑" panose="020B0503020204020204" pitchFamily="34" charset="-122"/>
                <a:ea typeface="微软雅黑" panose="020B0503020204020204" pitchFamily="34" charset="-122"/>
              </a:rPr>
              <a:t> 亮亮图文旗舰店</a:t>
            </a:r>
            <a:r>
              <a:rPr lang="en-US" altLang="zh-CN" sz="2000" b="1" dirty="0" smtClean="0">
                <a:gradFill>
                  <a:gsLst>
                    <a:gs pos="0">
                      <a:srgbClr val="F4E961"/>
                    </a:gs>
                    <a:gs pos="57000">
                      <a:srgbClr val="D6A213"/>
                    </a:gs>
                    <a:gs pos="100000">
                      <a:srgbClr val="F4E961"/>
                    </a:gs>
                  </a:gsLst>
                  <a:lin ang="5400000" scaled="1"/>
                </a:gradFill>
                <a:latin typeface="微软雅黑" panose="020B0503020204020204" pitchFamily="34" charset="-122"/>
                <a:ea typeface="微软雅黑" panose="020B0503020204020204" pitchFamily="34" charset="-122"/>
              </a:rPr>
              <a:t>https://</a:t>
            </a:r>
            <a:r>
              <a:rPr lang="en-US" altLang="zh-CN" sz="2000" b="1" dirty="0" smtClean="0">
                <a:gradFill>
                  <a:gsLst>
                    <a:gs pos="0">
                      <a:srgbClr val="F4E961"/>
                    </a:gs>
                    <a:gs pos="57000">
                      <a:srgbClr val="D6A213"/>
                    </a:gs>
                    <a:gs pos="100000">
                      <a:srgbClr val="F4E961"/>
                    </a:gs>
                  </a:gsLst>
                  <a:lin ang="5400000" scaled="1"/>
                </a:gradFill>
                <a:latin typeface="微软雅黑" panose="020B0503020204020204" pitchFamily="34" charset="-122"/>
                <a:ea typeface="微软雅黑" panose="020B0503020204020204" pitchFamily="34" charset="-122"/>
              </a:rPr>
              <a:t>liangliangtuwen.tmall.com</a:t>
            </a:r>
            <a:r>
              <a:rPr lang="zh-CN" altLang="en-US" sz="2000" b="1" dirty="0" smtClean="0">
                <a:gradFill>
                  <a:gsLst>
                    <a:gs pos="0">
                      <a:srgbClr val="F4E961"/>
                    </a:gs>
                    <a:gs pos="57000">
                      <a:srgbClr val="D6A213"/>
                    </a:gs>
                    <a:gs pos="100000">
                      <a:srgbClr val="F4E961"/>
                    </a:gs>
                  </a:gsLst>
                  <a:lin ang="5400000" scaled="1"/>
                </a:gradFill>
                <a:latin typeface="微软雅黑" panose="020B0503020204020204" pitchFamily="34" charset="-122"/>
                <a:ea typeface="微软雅黑" panose="020B0503020204020204" pitchFamily="34" charset="-122"/>
              </a:rPr>
              <a:t> 亮亮图文旗舰店</a:t>
            </a:r>
            <a:r>
              <a:rPr lang="en-US" altLang="zh-CN" sz="2000" b="1" dirty="0" smtClean="0">
                <a:gradFill>
                  <a:gsLst>
                    <a:gs pos="0">
                      <a:srgbClr val="F4E961"/>
                    </a:gs>
                    <a:gs pos="57000">
                      <a:srgbClr val="D6A213"/>
                    </a:gs>
                    <a:gs pos="100000">
                      <a:srgbClr val="F4E961"/>
                    </a:gs>
                  </a:gsLst>
                  <a:lin ang="5400000" scaled="1"/>
                </a:gradFill>
                <a:latin typeface="微软雅黑" panose="020B0503020204020204" pitchFamily="34" charset="-122"/>
                <a:ea typeface="微软雅黑" panose="020B0503020204020204" pitchFamily="34" charset="-122"/>
              </a:rPr>
              <a:t>https://liangliangtuwen.tmall.com</a:t>
            </a:r>
          </a:p>
          <a:p>
            <a:pPr algn="just">
              <a:lnSpc>
                <a:spcPct val="130000"/>
              </a:lnSpc>
            </a:pPr>
            <a:endParaRPr lang="en-US" altLang="zh-CN" sz="2000" b="1" dirty="0">
              <a:gradFill>
                <a:gsLst>
                  <a:gs pos="0">
                    <a:srgbClr val="F4E961"/>
                  </a:gs>
                  <a:gs pos="57000">
                    <a:srgbClr val="D6A213"/>
                  </a:gs>
                  <a:gs pos="100000">
                    <a:srgbClr val="F4E961"/>
                  </a:gs>
                </a:gsLst>
                <a:lin ang="5400000" scaled="1"/>
              </a:gradFill>
              <a:latin typeface="微软雅黑" panose="020B0503020204020204" pitchFamily="34" charset="-122"/>
              <a:ea typeface="微软雅黑" panose="020B0503020204020204" pitchFamily="34" charset="-122"/>
            </a:endParaRPr>
          </a:p>
        </p:txBody>
      </p:sp>
      <p:sp>
        <p:nvSpPr>
          <p:cNvPr id="63" name="文本框 62"/>
          <p:cNvSpPr txBox="1"/>
          <p:nvPr/>
        </p:nvSpPr>
        <p:spPr>
          <a:xfrm>
            <a:off x="652217" y="210920"/>
            <a:ext cx="2978072" cy="646331"/>
          </a:xfrm>
          <a:prstGeom prst="rect">
            <a:avLst/>
          </a:prstGeom>
          <a:noFill/>
        </p:spPr>
        <p:txBody>
          <a:bodyPr wrap="square" rtlCol="0">
            <a:spAutoFit/>
          </a:bodyPr>
          <a:lstStyle>
            <a:defPPr>
              <a:defRPr lang="zh-CN"/>
            </a:defPPr>
            <a:lvl1pPr algn="ctr">
              <a:defRPr sz="3600" b="1">
                <a:gradFill>
                  <a:gsLst>
                    <a:gs pos="0">
                      <a:srgbClr val="974209"/>
                    </a:gs>
                    <a:gs pos="100000">
                      <a:srgbClr val="974209"/>
                    </a:gs>
                    <a:gs pos="51000">
                      <a:srgbClr val="F4E961"/>
                    </a:gs>
                  </a:gsLst>
                  <a:lin ang="5400000" scaled="1"/>
                </a:gradFill>
                <a:latin typeface="微软雅黑" panose="020B0503020204020204" pitchFamily="34" charset="-122"/>
                <a:ea typeface="微软雅黑" panose="020B0503020204020204" pitchFamily="34" charset="-122"/>
              </a:defRPr>
            </a:lvl1pPr>
          </a:lstStyle>
          <a:p>
            <a:r>
              <a:rPr lang="zh-CN" altLang="en-US" dirty="0"/>
              <a:t>点击添加标题</a:t>
            </a:r>
            <a:endParaRPr lang="en-US" altLang="zh-CN" dirty="0"/>
          </a:p>
        </p:txBody>
      </p:sp>
      <p:grpSp>
        <p:nvGrpSpPr>
          <p:cNvPr id="64" name="组合 63"/>
          <p:cNvGrpSpPr/>
          <p:nvPr/>
        </p:nvGrpSpPr>
        <p:grpSpPr>
          <a:xfrm>
            <a:off x="171450" y="133350"/>
            <a:ext cx="182635" cy="182635"/>
            <a:chOff x="5410744" y="2640874"/>
            <a:chExt cx="1450713" cy="1450714"/>
          </a:xfrm>
        </p:grpSpPr>
        <p:sp>
          <p:nvSpPr>
            <p:cNvPr id="65" name="矩形 64"/>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矩形 65"/>
            <p:cNvSpPr>
              <a:spLocks noChangeAspect="1"/>
            </p:cNvSpPr>
            <p:nvPr/>
          </p:nvSpPr>
          <p:spPr>
            <a:xfrm>
              <a:off x="5470102" y="2700232"/>
              <a:ext cx="1332001" cy="1331998"/>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7" name="组合 66"/>
          <p:cNvGrpSpPr/>
          <p:nvPr/>
        </p:nvGrpSpPr>
        <p:grpSpPr>
          <a:xfrm>
            <a:off x="362055" y="133350"/>
            <a:ext cx="182635" cy="182635"/>
            <a:chOff x="5410744" y="2640874"/>
            <a:chExt cx="1450713" cy="1450714"/>
          </a:xfrm>
        </p:grpSpPr>
        <p:sp>
          <p:nvSpPr>
            <p:cNvPr id="68" name="矩形 67"/>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矩形 68"/>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0" name="组合 69"/>
          <p:cNvGrpSpPr/>
          <p:nvPr/>
        </p:nvGrpSpPr>
        <p:grpSpPr>
          <a:xfrm>
            <a:off x="552659" y="133350"/>
            <a:ext cx="182635" cy="182635"/>
            <a:chOff x="5410744" y="2640874"/>
            <a:chExt cx="1450713" cy="1450714"/>
          </a:xfrm>
        </p:grpSpPr>
        <p:sp>
          <p:nvSpPr>
            <p:cNvPr id="71" name="矩形 70"/>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矩形 71"/>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3" name="组合 72"/>
          <p:cNvGrpSpPr/>
          <p:nvPr/>
        </p:nvGrpSpPr>
        <p:grpSpPr>
          <a:xfrm>
            <a:off x="171450" y="326639"/>
            <a:ext cx="182635" cy="182635"/>
            <a:chOff x="5410744" y="2640874"/>
            <a:chExt cx="1450713" cy="1450714"/>
          </a:xfrm>
        </p:grpSpPr>
        <p:sp>
          <p:nvSpPr>
            <p:cNvPr id="74" name="矩形 73"/>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矩形 74"/>
            <p:cNvSpPr>
              <a:spLocks noChangeAspect="1"/>
            </p:cNvSpPr>
            <p:nvPr/>
          </p:nvSpPr>
          <p:spPr>
            <a:xfrm>
              <a:off x="5470102" y="2700232"/>
              <a:ext cx="1332001" cy="1331998"/>
            </a:xfrm>
            <a:prstGeom prst="rect">
              <a:avLst/>
            </a:prstGeom>
            <a:gradFill flip="none" rotWithShape="1">
              <a:gsLst>
                <a:gs pos="0">
                  <a:srgbClr val="D6A213">
                    <a:lumMod val="60000"/>
                    <a:lumOff val="40000"/>
                  </a:srgbClr>
                </a:gs>
                <a:gs pos="100000">
                  <a:srgbClr val="BF850F">
                    <a:lumMod val="60000"/>
                    <a:lumOff val="40000"/>
                  </a:srgbClr>
                </a:gs>
                <a:gs pos="51000">
                  <a:srgbClr val="9B5F0D">
                    <a:lumMod val="60000"/>
                    <a:lumOff val="4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6" name="组合 75"/>
          <p:cNvGrpSpPr/>
          <p:nvPr/>
        </p:nvGrpSpPr>
        <p:grpSpPr>
          <a:xfrm>
            <a:off x="171450" y="519928"/>
            <a:ext cx="182635" cy="182635"/>
            <a:chOff x="5410744" y="2640874"/>
            <a:chExt cx="1450713" cy="1450714"/>
          </a:xfrm>
        </p:grpSpPr>
        <p:sp>
          <p:nvSpPr>
            <p:cNvPr id="77" name="矩形 76"/>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矩形 77"/>
            <p:cNvSpPr>
              <a:spLocks noChangeAspect="1"/>
            </p:cNvSpPr>
            <p:nvPr/>
          </p:nvSpPr>
          <p:spPr>
            <a:xfrm>
              <a:off x="5470102" y="2700232"/>
              <a:ext cx="1332001" cy="1331998"/>
            </a:xfrm>
            <a:prstGeom prst="rect">
              <a:avLst/>
            </a:prstGeom>
            <a:gradFill flip="none" rotWithShape="1">
              <a:gsLst>
                <a:gs pos="0">
                  <a:srgbClr val="D6A213">
                    <a:lumMod val="70000"/>
                    <a:lumOff val="30000"/>
                  </a:srgbClr>
                </a:gs>
                <a:gs pos="99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9" name="组合 78"/>
          <p:cNvGrpSpPr/>
          <p:nvPr/>
        </p:nvGrpSpPr>
        <p:grpSpPr>
          <a:xfrm>
            <a:off x="171450" y="713218"/>
            <a:ext cx="182635" cy="182635"/>
            <a:chOff x="5410744" y="2640874"/>
            <a:chExt cx="1450713" cy="1450714"/>
          </a:xfrm>
        </p:grpSpPr>
        <p:sp>
          <p:nvSpPr>
            <p:cNvPr id="80" name="矩形 79"/>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矩形 80"/>
            <p:cNvSpPr>
              <a:spLocks noChangeAspect="1"/>
            </p:cNvSpPr>
            <p:nvPr/>
          </p:nvSpPr>
          <p:spPr>
            <a:xfrm>
              <a:off x="5470102" y="2700232"/>
              <a:ext cx="1332001" cy="1331998"/>
            </a:xfrm>
            <a:prstGeom prst="rect">
              <a:avLst/>
            </a:prstGeom>
            <a:gradFill flip="none" rotWithShape="1">
              <a:gsLst>
                <a:gs pos="0">
                  <a:srgbClr val="D6A213">
                    <a:lumMod val="50000"/>
                    <a:lumOff val="50000"/>
                  </a:srgbClr>
                </a:gs>
                <a:gs pos="100000">
                  <a:srgbClr val="BF850F">
                    <a:lumMod val="50000"/>
                    <a:lumOff val="50000"/>
                  </a:srgbClr>
                </a:gs>
                <a:gs pos="50000">
                  <a:srgbClr val="9B5F0D">
                    <a:lumMod val="50000"/>
                    <a:lumOff val="5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2" name="组合 81"/>
          <p:cNvGrpSpPr/>
          <p:nvPr/>
        </p:nvGrpSpPr>
        <p:grpSpPr>
          <a:xfrm>
            <a:off x="362055" y="713218"/>
            <a:ext cx="182635" cy="182635"/>
            <a:chOff x="5410744" y="2640874"/>
            <a:chExt cx="1450713" cy="1450714"/>
          </a:xfrm>
        </p:grpSpPr>
        <p:sp>
          <p:nvSpPr>
            <p:cNvPr id="83" name="矩形 82"/>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矩形 83"/>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5" name="组合 84"/>
          <p:cNvGrpSpPr/>
          <p:nvPr/>
        </p:nvGrpSpPr>
        <p:grpSpPr>
          <a:xfrm>
            <a:off x="552659" y="713218"/>
            <a:ext cx="182635" cy="182635"/>
            <a:chOff x="5410744" y="2640874"/>
            <a:chExt cx="1450713" cy="1450714"/>
          </a:xfrm>
        </p:grpSpPr>
        <p:sp>
          <p:nvSpPr>
            <p:cNvPr id="86" name="矩形 85"/>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矩形 86"/>
            <p:cNvSpPr>
              <a:spLocks noChangeAspect="1"/>
            </p:cNvSpPr>
            <p:nvPr/>
          </p:nvSpPr>
          <p:spPr>
            <a:xfrm>
              <a:off x="5470102" y="2700232"/>
              <a:ext cx="1332001" cy="1331998"/>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8" name="组合 87"/>
          <p:cNvGrpSpPr/>
          <p:nvPr/>
        </p:nvGrpSpPr>
        <p:grpSpPr>
          <a:xfrm>
            <a:off x="3547212" y="133350"/>
            <a:ext cx="182635" cy="182635"/>
            <a:chOff x="5410744" y="2640874"/>
            <a:chExt cx="1450713" cy="1450714"/>
          </a:xfrm>
        </p:grpSpPr>
        <p:sp>
          <p:nvSpPr>
            <p:cNvPr id="89" name="矩形 88"/>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矩形 89"/>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1" name="组合 90"/>
          <p:cNvGrpSpPr/>
          <p:nvPr/>
        </p:nvGrpSpPr>
        <p:grpSpPr>
          <a:xfrm>
            <a:off x="3737817" y="133350"/>
            <a:ext cx="182635" cy="182635"/>
            <a:chOff x="5410744" y="2640874"/>
            <a:chExt cx="1450713" cy="1450714"/>
          </a:xfrm>
        </p:grpSpPr>
        <p:sp>
          <p:nvSpPr>
            <p:cNvPr id="92" name="矩形 91"/>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矩形 92"/>
            <p:cNvSpPr>
              <a:spLocks noChangeAspect="1"/>
            </p:cNvSpPr>
            <p:nvPr/>
          </p:nvSpPr>
          <p:spPr>
            <a:xfrm>
              <a:off x="5470102" y="2700232"/>
              <a:ext cx="1332001" cy="1331998"/>
            </a:xfrm>
            <a:prstGeom prst="rect">
              <a:avLst/>
            </a:prstGeom>
            <a:gradFill flip="none" rotWithShape="1">
              <a:gsLst>
                <a:gs pos="0">
                  <a:srgbClr val="D6A213">
                    <a:lumMod val="92000"/>
                  </a:srgbClr>
                </a:gs>
                <a:gs pos="100000">
                  <a:srgbClr val="BF850F">
                    <a:lumMod val="92000"/>
                  </a:srgbClr>
                </a:gs>
                <a:gs pos="51000">
                  <a:srgbClr val="9B5F0D">
                    <a:lumMod val="9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4" name="组合 93"/>
          <p:cNvGrpSpPr/>
          <p:nvPr/>
        </p:nvGrpSpPr>
        <p:grpSpPr>
          <a:xfrm>
            <a:off x="3928422" y="133350"/>
            <a:ext cx="182635" cy="182635"/>
            <a:chOff x="5410744" y="2640874"/>
            <a:chExt cx="1450713" cy="1450714"/>
          </a:xfrm>
        </p:grpSpPr>
        <p:sp>
          <p:nvSpPr>
            <p:cNvPr id="95" name="矩形 94"/>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矩形 95"/>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7" name="组合 96"/>
          <p:cNvGrpSpPr/>
          <p:nvPr/>
        </p:nvGrpSpPr>
        <p:grpSpPr>
          <a:xfrm>
            <a:off x="3928422" y="326639"/>
            <a:ext cx="182635" cy="182635"/>
            <a:chOff x="5410744" y="2640874"/>
            <a:chExt cx="1450713" cy="1450714"/>
          </a:xfrm>
        </p:grpSpPr>
        <p:sp>
          <p:nvSpPr>
            <p:cNvPr id="98" name="矩形 97"/>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矩形 98"/>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0" name="组合 99"/>
          <p:cNvGrpSpPr/>
          <p:nvPr/>
        </p:nvGrpSpPr>
        <p:grpSpPr>
          <a:xfrm>
            <a:off x="3928422" y="519928"/>
            <a:ext cx="182635" cy="182635"/>
            <a:chOff x="5410744" y="2640874"/>
            <a:chExt cx="1450713" cy="1450714"/>
          </a:xfrm>
        </p:grpSpPr>
        <p:sp>
          <p:nvSpPr>
            <p:cNvPr id="101" name="矩形 100"/>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矩形 101"/>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3" name="组合 102"/>
          <p:cNvGrpSpPr/>
          <p:nvPr/>
        </p:nvGrpSpPr>
        <p:grpSpPr>
          <a:xfrm>
            <a:off x="3547212" y="713218"/>
            <a:ext cx="182635" cy="182635"/>
            <a:chOff x="5410744" y="2640874"/>
            <a:chExt cx="1450713" cy="1450714"/>
          </a:xfrm>
        </p:grpSpPr>
        <p:sp>
          <p:nvSpPr>
            <p:cNvPr id="104" name="矩形 103"/>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矩形 104"/>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6" name="组合 105"/>
          <p:cNvGrpSpPr/>
          <p:nvPr/>
        </p:nvGrpSpPr>
        <p:grpSpPr>
          <a:xfrm>
            <a:off x="3737817" y="713218"/>
            <a:ext cx="182635" cy="182635"/>
            <a:chOff x="5410744" y="2640874"/>
            <a:chExt cx="1450713" cy="1450714"/>
          </a:xfrm>
        </p:grpSpPr>
        <p:sp>
          <p:nvSpPr>
            <p:cNvPr id="107" name="矩形 106"/>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矩形 107"/>
            <p:cNvSpPr>
              <a:spLocks noChangeAspect="1"/>
            </p:cNvSpPr>
            <p:nvPr/>
          </p:nvSpPr>
          <p:spPr>
            <a:xfrm>
              <a:off x="5470102" y="2700232"/>
              <a:ext cx="1332001" cy="1331998"/>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9" name="组合 108"/>
          <p:cNvGrpSpPr/>
          <p:nvPr/>
        </p:nvGrpSpPr>
        <p:grpSpPr>
          <a:xfrm>
            <a:off x="3928422" y="713218"/>
            <a:ext cx="182635" cy="182635"/>
            <a:chOff x="5410744" y="2640874"/>
            <a:chExt cx="1450713" cy="1450714"/>
          </a:xfrm>
        </p:grpSpPr>
        <p:sp>
          <p:nvSpPr>
            <p:cNvPr id="110" name="矩形 109"/>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矩形 110"/>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xmlns=""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8"/>
                                        </p:tgtEl>
                                        <p:attrNameLst>
                                          <p:attrName>style.visibility</p:attrName>
                                        </p:attrNameLst>
                                      </p:cBhvr>
                                      <p:to>
                                        <p:strVal val="visible"/>
                                      </p:to>
                                    </p:set>
                                    <p:anim calcmode="lin" valueType="num">
                                      <p:cBhvr>
                                        <p:cTn id="7" dur="1000" fill="hold"/>
                                        <p:tgtEl>
                                          <p:spTgt spid="88"/>
                                        </p:tgtEl>
                                        <p:attrNameLst>
                                          <p:attrName>ppt_w</p:attrName>
                                        </p:attrNameLst>
                                      </p:cBhvr>
                                      <p:tavLst>
                                        <p:tav tm="0">
                                          <p:val>
                                            <p:fltVal val="0"/>
                                          </p:val>
                                        </p:tav>
                                        <p:tav tm="100000">
                                          <p:val>
                                            <p:strVal val="#ppt_w"/>
                                          </p:val>
                                        </p:tav>
                                      </p:tavLst>
                                    </p:anim>
                                    <p:anim calcmode="lin" valueType="num">
                                      <p:cBhvr>
                                        <p:cTn id="8" dur="1000" fill="hold"/>
                                        <p:tgtEl>
                                          <p:spTgt spid="88"/>
                                        </p:tgtEl>
                                        <p:attrNameLst>
                                          <p:attrName>ppt_h</p:attrName>
                                        </p:attrNameLst>
                                      </p:cBhvr>
                                      <p:tavLst>
                                        <p:tav tm="0">
                                          <p:val>
                                            <p:fltVal val="0"/>
                                          </p:val>
                                        </p:tav>
                                        <p:tav tm="100000">
                                          <p:val>
                                            <p:strVal val="#ppt_h"/>
                                          </p:val>
                                        </p:tav>
                                      </p:tavLst>
                                    </p:anim>
                                    <p:anim calcmode="lin" valueType="num">
                                      <p:cBhvr>
                                        <p:cTn id="9" dur="1000" fill="hold"/>
                                        <p:tgtEl>
                                          <p:spTgt spid="88"/>
                                        </p:tgtEl>
                                        <p:attrNameLst>
                                          <p:attrName>style.rotation</p:attrName>
                                        </p:attrNameLst>
                                      </p:cBhvr>
                                      <p:tavLst>
                                        <p:tav tm="0">
                                          <p:val>
                                            <p:fltVal val="90"/>
                                          </p:val>
                                        </p:tav>
                                        <p:tav tm="100000">
                                          <p:val>
                                            <p:fltVal val="0"/>
                                          </p:val>
                                        </p:tav>
                                      </p:tavLst>
                                    </p:anim>
                                    <p:animEffect transition="in" filter="fade">
                                      <p:cBhvr>
                                        <p:cTn id="10" dur="1000"/>
                                        <p:tgtEl>
                                          <p:spTgt spid="88"/>
                                        </p:tgtEl>
                                      </p:cBhvr>
                                    </p:animEffect>
                                  </p:childTnLst>
                                </p:cTn>
                              </p:par>
                              <p:par>
                                <p:cTn id="11" presetID="31" presetClass="entr" presetSubtype="0" fill="hold" nodeType="withEffect">
                                  <p:stCondLst>
                                    <p:cond delay="0"/>
                                  </p:stCondLst>
                                  <p:childTnLst>
                                    <p:set>
                                      <p:cBhvr>
                                        <p:cTn id="12" dur="1" fill="hold">
                                          <p:stCondLst>
                                            <p:cond delay="0"/>
                                          </p:stCondLst>
                                        </p:cTn>
                                        <p:tgtEl>
                                          <p:spTgt spid="91"/>
                                        </p:tgtEl>
                                        <p:attrNameLst>
                                          <p:attrName>style.visibility</p:attrName>
                                        </p:attrNameLst>
                                      </p:cBhvr>
                                      <p:to>
                                        <p:strVal val="visible"/>
                                      </p:to>
                                    </p:set>
                                    <p:anim calcmode="lin" valueType="num">
                                      <p:cBhvr>
                                        <p:cTn id="13" dur="1000" fill="hold"/>
                                        <p:tgtEl>
                                          <p:spTgt spid="91"/>
                                        </p:tgtEl>
                                        <p:attrNameLst>
                                          <p:attrName>ppt_w</p:attrName>
                                        </p:attrNameLst>
                                      </p:cBhvr>
                                      <p:tavLst>
                                        <p:tav tm="0">
                                          <p:val>
                                            <p:fltVal val="0"/>
                                          </p:val>
                                        </p:tav>
                                        <p:tav tm="100000">
                                          <p:val>
                                            <p:strVal val="#ppt_w"/>
                                          </p:val>
                                        </p:tav>
                                      </p:tavLst>
                                    </p:anim>
                                    <p:anim calcmode="lin" valueType="num">
                                      <p:cBhvr>
                                        <p:cTn id="14" dur="1000" fill="hold"/>
                                        <p:tgtEl>
                                          <p:spTgt spid="91"/>
                                        </p:tgtEl>
                                        <p:attrNameLst>
                                          <p:attrName>ppt_h</p:attrName>
                                        </p:attrNameLst>
                                      </p:cBhvr>
                                      <p:tavLst>
                                        <p:tav tm="0">
                                          <p:val>
                                            <p:fltVal val="0"/>
                                          </p:val>
                                        </p:tav>
                                        <p:tav tm="100000">
                                          <p:val>
                                            <p:strVal val="#ppt_h"/>
                                          </p:val>
                                        </p:tav>
                                      </p:tavLst>
                                    </p:anim>
                                    <p:anim calcmode="lin" valueType="num">
                                      <p:cBhvr>
                                        <p:cTn id="15" dur="1000" fill="hold"/>
                                        <p:tgtEl>
                                          <p:spTgt spid="91"/>
                                        </p:tgtEl>
                                        <p:attrNameLst>
                                          <p:attrName>style.rotation</p:attrName>
                                        </p:attrNameLst>
                                      </p:cBhvr>
                                      <p:tavLst>
                                        <p:tav tm="0">
                                          <p:val>
                                            <p:fltVal val="90"/>
                                          </p:val>
                                        </p:tav>
                                        <p:tav tm="100000">
                                          <p:val>
                                            <p:fltVal val="0"/>
                                          </p:val>
                                        </p:tav>
                                      </p:tavLst>
                                    </p:anim>
                                    <p:animEffect transition="in" filter="fade">
                                      <p:cBhvr>
                                        <p:cTn id="16" dur="1000"/>
                                        <p:tgtEl>
                                          <p:spTgt spid="91"/>
                                        </p:tgtEl>
                                      </p:cBhvr>
                                    </p:animEffect>
                                  </p:childTnLst>
                                </p:cTn>
                              </p:par>
                              <p:par>
                                <p:cTn id="17" presetID="31" presetClass="entr" presetSubtype="0" fill="hold" nodeType="withEffect">
                                  <p:stCondLst>
                                    <p:cond delay="0"/>
                                  </p:stCondLst>
                                  <p:childTnLst>
                                    <p:set>
                                      <p:cBhvr>
                                        <p:cTn id="18" dur="1" fill="hold">
                                          <p:stCondLst>
                                            <p:cond delay="0"/>
                                          </p:stCondLst>
                                        </p:cTn>
                                        <p:tgtEl>
                                          <p:spTgt spid="94"/>
                                        </p:tgtEl>
                                        <p:attrNameLst>
                                          <p:attrName>style.visibility</p:attrName>
                                        </p:attrNameLst>
                                      </p:cBhvr>
                                      <p:to>
                                        <p:strVal val="visible"/>
                                      </p:to>
                                    </p:set>
                                    <p:anim calcmode="lin" valueType="num">
                                      <p:cBhvr>
                                        <p:cTn id="19" dur="1000" fill="hold"/>
                                        <p:tgtEl>
                                          <p:spTgt spid="94"/>
                                        </p:tgtEl>
                                        <p:attrNameLst>
                                          <p:attrName>ppt_w</p:attrName>
                                        </p:attrNameLst>
                                      </p:cBhvr>
                                      <p:tavLst>
                                        <p:tav tm="0">
                                          <p:val>
                                            <p:fltVal val="0"/>
                                          </p:val>
                                        </p:tav>
                                        <p:tav tm="100000">
                                          <p:val>
                                            <p:strVal val="#ppt_w"/>
                                          </p:val>
                                        </p:tav>
                                      </p:tavLst>
                                    </p:anim>
                                    <p:anim calcmode="lin" valueType="num">
                                      <p:cBhvr>
                                        <p:cTn id="20" dur="1000" fill="hold"/>
                                        <p:tgtEl>
                                          <p:spTgt spid="94"/>
                                        </p:tgtEl>
                                        <p:attrNameLst>
                                          <p:attrName>ppt_h</p:attrName>
                                        </p:attrNameLst>
                                      </p:cBhvr>
                                      <p:tavLst>
                                        <p:tav tm="0">
                                          <p:val>
                                            <p:fltVal val="0"/>
                                          </p:val>
                                        </p:tav>
                                        <p:tav tm="100000">
                                          <p:val>
                                            <p:strVal val="#ppt_h"/>
                                          </p:val>
                                        </p:tav>
                                      </p:tavLst>
                                    </p:anim>
                                    <p:anim calcmode="lin" valueType="num">
                                      <p:cBhvr>
                                        <p:cTn id="21" dur="1000" fill="hold"/>
                                        <p:tgtEl>
                                          <p:spTgt spid="94"/>
                                        </p:tgtEl>
                                        <p:attrNameLst>
                                          <p:attrName>style.rotation</p:attrName>
                                        </p:attrNameLst>
                                      </p:cBhvr>
                                      <p:tavLst>
                                        <p:tav tm="0">
                                          <p:val>
                                            <p:fltVal val="90"/>
                                          </p:val>
                                        </p:tav>
                                        <p:tav tm="100000">
                                          <p:val>
                                            <p:fltVal val="0"/>
                                          </p:val>
                                        </p:tav>
                                      </p:tavLst>
                                    </p:anim>
                                    <p:animEffect transition="in" filter="fade">
                                      <p:cBhvr>
                                        <p:cTn id="22" dur="1000"/>
                                        <p:tgtEl>
                                          <p:spTgt spid="94"/>
                                        </p:tgtEl>
                                      </p:cBhvr>
                                    </p:animEffect>
                                  </p:childTnLst>
                                </p:cTn>
                              </p:par>
                              <p:par>
                                <p:cTn id="23" presetID="31" presetClass="entr" presetSubtype="0" fill="hold" nodeType="withEffect">
                                  <p:stCondLst>
                                    <p:cond delay="0"/>
                                  </p:stCondLst>
                                  <p:childTnLst>
                                    <p:set>
                                      <p:cBhvr>
                                        <p:cTn id="24" dur="1" fill="hold">
                                          <p:stCondLst>
                                            <p:cond delay="0"/>
                                          </p:stCondLst>
                                        </p:cTn>
                                        <p:tgtEl>
                                          <p:spTgt spid="97"/>
                                        </p:tgtEl>
                                        <p:attrNameLst>
                                          <p:attrName>style.visibility</p:attrName>
                                        </p:attrNameLst>
                                      </p:cBhvr>
                                      <p:to>
                                        <p:strVal val="visible"/>
                                      </p:to>
                                    </p:set>
                                    <p:anim calcmode="lin" valueType="num">
                                      <p:cBhvr>
                                        <p:cTn id="25" dur="1000" fill="hold"/>
                                        <p:tgtEl>
                                          <p:spTgt spid="97"/>
                                        </p:tgtEl>
                                        <p:attrNameLst>
                                          <p:attrName>ppt_w</p:attrName>
                                        </p:attrNameLst>
                                      </p:cBhvr>
                                      <p:tavLst>
                                        <p:tav tm="0">
                                          <p:val>
                                            <p:fltVal val="0"/>
                                          </p:val>
                                        </p:tav>
                                        <p:tav tm="100000">
                                          <p:val>
                                            <p:strVal val="#ppt_w"/>
                                          </p:val>
                                        </p:tav>
                                      </p:tavLst>
                                    </p:anim>
                                    <p:anim calcmode="lin" valueType="num">
                                      <p:cBhvr>
                                        <p:cTn id="26" dur="1000" fill="hold"/>
                                        <p:tgtEl>
                                          <p:spTgt spid="97"/>
                                        </p:tgtEl>
                                        <p:attrNameLst>
                                          <p:attrName>ppt_h</p:attrName>
                                        </p:attrNameLst>
                                      </p:cBhvr>
                                      <p:tavLst>
                                        <p:tav tm="0">
                                          <p:val>
                                            <p:fltVal val="0"/>
                                          </p:val>
                                        </p:tav>
                                        <p:tav tm="100000">
                                          <p:val>
                                            <p:strVal val="#ppt_h"/>
                                          </p:val>
                                        </p:tav>
                                      </p:tavLst>
                                    </p:anim>
                                    <p:anim calcmode="lin" valueType="num">
                                      <p:cBhvr>
                                        <p:cTn id="27" dur="1000" fill="hold"/>
                                        <p:tgtEl>
                                          <p:spTgt spid="97"/>
                                        </p:tgtEl>
                                        <p:attrNameLst>
                                          <p:attrName>style.rotation</p:attrName>
                                        </p:attrNameLst>
                                      </p:cBhvr>
                                      <p:tavLst>
                                        <p:tav tm="0">
                                          <p:val>
                                            <p:fltVal val="90"/>
                                          </p:val>
                                        </p:tav>
                                        <p:tav tm="100000">
                                          <p:val>
                                            <p:fltVal val="0"/>
                                          </p:val>
                                        </p:tav>
                                      </p:tavLst>
                                    </p:anim>
                                    <p:animEffect transition="in" filter="fade">
                                      <p:cBhvr>
                                        <p:cTn id="28" dur="1000"/>
                                        <p:tgtEl>
                                          <p:spTgt spid="97"/>
                                        </p:tgtEl>
                                      </p:cBhvr>
                                    </p:animEffect>
                                  </p:childTnLst>
                                </p:cTn>
                              </p:par>
                              <p:par>
                                <p:cTn id="29" presetID="31" presetClass="entr" presetSubtype="0" fill="hold" nodeType="withEffect">
                                  <p:stCondLst>
                                    <p:cond delay="0"/>
                                  </p:stCondLst>
                                  <p:childTnLst>
                                    <p:set>
                                      <p:cBhvr>
                                        <p:cTn id="30" dur="1" fill="hold">
                                          <p:stCondLst>
                                            <p:cond delay="0"/>
                                          </p:stCondLst>
                                        </p:cTn>
                                        <p:tgtEl>
                                          <p:spTgt spid="100"/>
                                        </p:tgtEl>
                                        <p:attrNameLst>
                                          <p:attrName>style.visibility</p:attrName>
                                        </p:attrNameLst>
                                      </p:cBhvr>
                                      <p:to>
                                        <p:strVal val="visible"/>
                                      </p:to>
                                    </p:set>
                                    <p:anim calcmode="lin" valueType="num">
                                      <p:cBhvr>
                                        <p:cTn id="31" dur="1000" fill="hold"/>
                                        <p:tgtEl>
                                          <p:spTgt spid="100"/>
                                        </p:tgtEl>
                                        <p:attrNameLst>
                                          <p:attrName>ppt_w</p:attrName>
                                        </p:attrNameLst>
                                      </p:cBhvr>
                                      <p:tavLst>
                                        <p:tav tm="0">
                                          <p:val>
                                            <p:fltVal val="0"/>
                                          </p:val>
                                        </p:tav>
                                        <p:tav tm="100000">
                                          <p:val>
                                            <p:strVal val="#ppt_w"/>
                                          </p:val>
                                        </p:tav>
                                      </p:tavLst>
                                    </p:anim>
                                    <p:anim calcmode="lin" valueType="num">
                                      <p:cBhvr>
                                        <p:cTn id="32" dur="1000" fill="hold"/>
                                        <p:tgtEl>
                                          <p:spTgt spid="100"/>
                                        </p:tgtEl>
                                        <p:attrNameLst>
                                          <p:attrName>ppt_h</p:attrName>
                                        </p:attrNameLst>
                                      </p:cBhvr>
                                      <p:tavLst>
                                        <p:tav tm="0">
                                          <p:val>
                                            <p:fltVal val="0"/>
                                          </p:val>
                                        </p:tav>
                                        <p:tav tm="100000">
                                          <p:val>
                                            <p:strVal val="#ppt_h"/>
                                          </p:val>
                                        </p:tav>
                                      </p:tavLst>
                                    </p:anim>
                                    <p:anim calcmode="lin" valueType="num">
                                      <p:cBhvr>
                                        <p:cTn id="33" dur="1000" fill="hold"/>
                                        <p:tgtEl>
                                          <p:spTgt spid="100"/>
                                        </p:tgtEl>
                                        <p:attrNameLst>
                                          <p:attrName>style.rotation</p:attrName>
                                        </p:attrNameLst>
                                      </p:cBhvr>
                                      <p:tavLst>
                                        <p:tav tm="0">
                                          <p:val>
                                            <p:fltVal val="90"/>
                                          </p:val>
                                        </p:tav>
                                        <p:tav tm="100000">
                                          <p:val>
                                            <p:fltVal val="0"/>
                                          </p:val>
                                        </p:tav>
                                      </p:tavLst>
                                    </p:anim>
                                    <p:animEffect transition="in" filter="fade">
                                      <p:cBhvr>
                                        <p:cTn id="34" dur="1000"/>
                                        <p:tgtEl>
                                          <p:spTgt spid="100"/>
                                        </p:tgtEl>
                                      </p:cBhvr>
                                    </p:animEffect>
                                  </p:childTnLst>
                                </p:cTn>
                              </p:par>
                              <p:par>
                                <p:cTn id="35" presetID="31" presetClass="entr" presetSubtype="0" fill="hold" nodeType="withEffect">
                                  <p:stCondLst>
                                    <p:cond delay="0"/>
                                  </p:stCondLst>
                                  <p:childTnLst>
                                    <p:set>
                                      <p:cBhvr>
                                        <p:cTn id="36" dur="1" fill="hold">
                                          <p:stCondLst>
                                            <p:cond delay="0"/>
                                          </p:stCondLst>
                                        </p:cTn>
                                        <p:tgtEl>
                                          <p:spTgt spid="103"/>
                                        </p:tgtEl>
                                        <p:attrNameLst>
                                          <p:attrName>style.visibility</p:attrName>
                                        </p:attrNameLst>
                                      </p:cBhvr>
                                      <p:to>
                                        <p:strVal val="visible"/>
                                      </p:to>
                                    </p:set>
                                    <p:anim calcmode="lin" valueType="num">
                                      <p:cBhvr>
                                        <p:cTn id="37" dur="1000" fill="hold"/>
                                        <p:tgtEl>
                                          <p:spTgt spid="103"/>
                                        </p:tgtEl>
                                        <p:attrNameLst>
                                          <p:attrName>ppt_w</p:attrName>
                                        </p:attrNameLst>
                                      </p:cBhvr>
                                      <p:tavLst>
                                        <p:tav tm="0">
                                          <p:val>
                                            <p:fltVal val="0"/>
                                          </p:val>
                                        </p:tav>
                                        <p:tav tm="100000">
                                          <p:val>
                                            <p:strVal val="#ppt_w"/>
                                          </p:val>
                                        </p:tav>
                                      </p:tavLst>
                                    </p:anim>
                                    <p:anim calcmode="lin" valueType="num">
                                      <p:cBhvr>
                                        <p:cTn id="38" dur="1000" fill="hold"/>
                                        <p:tgtEl>
                                          <p:spTgt spid="103"/>
                                        </p:tgtEl>
                                        <p:attrNameLst>
                                          <p:attrName>ppt_h</p:attrName>
                                        </p:attrNameLst>
                                      </p:cBhvr>
                                      <p:tavLst>
                                        <p:tav tm="0">
                                          <p:val>
                                            <p:fltVal val="0"/>
                                          </p:val>
                                        </p:tav>
                                        <p:tav tm="100000">
                                          <p:val>
                                            <p:strVal val="#ppt_h"/>
                                          </p:val>
                                        </p:tav>
                                      </p:tavLst>
                                    </p:anim>
                                    <p:anim calcmode="lin" valueType="num">
                                      <p:cBhvr>
                                        <p:cTn id="39" dur="1000" fill="hold"/>
                                        <p:tgtEl>
                                          <p:spTgt spid="103"/>
                                        </p:tgtEl>
                                        <p:attrNameLst>
                                          <p:attrName>style.rotation</p:attrName>
                                        </p:attrNameLst>
                                      </p:cBhvr>
                                      <p:tavLst>
                                        <p:tav tm="0">
                                          <p:val>
                                            <p:fltVal val="90"/>
                                          </p:val>
                                        </p:tav>
                                        <p:tav tm="100000">
                                          <p:val>
                                            <p:fltVal val="0"/>
                                          </p:val>
                                        </p:tav>
                                      </p:tavLst>
                                    </p:anim>
                                    <p:animEffect transition="in" filter="fade">
                                      <p:cBhvr>
                                        <p:cTn id="40" dur="1000"/>
                                        <p:tgtEl>
                                          <p:spTgt spid="103"/>
                                        </p:tgtEl>
                                      </p:cBhvr>
                                    </p:animEffect>
                                  </p:childTnLst>
                                </p:cTn>
                              </p:par>
                              <p:par>
                                <p:cTn id="41" presetID="31" presetClass="entr" presetSubtype="0" fill="hold" nodeType="withEffect">
                                  <p:stCondLst>
                                    <p:cond delay="0"/>
                                  </p:stCondLst>
                                  <p:childTnLst>
                                    <p:set>
                                      <p:cBhvr>
                                        <p:cTn id="42" dur="1" fill="hold">
                                          <p:stCondLst>
                                            <p:cond delay="0"/>
                                          </p:stCondLst>
                                        </p:cTn>
                                        <p:tgtEl>
                                          <p:spTgt spid="106"/>
                                        </p:tgtEl>
                                        <p:attrNameLst>
                                          <p:attrName>style.visibility</p:attrName>
                                        </p:attrNameLst>
                                      </p:cBhvr>
                                      <p:to>
                                        <p:strVal val="visible"/>
                                      </p:to>
                                    </p:set>
                                    <p:anim calcmode="lin" valueType="num">
                                      <p:cBhvr>
                                        <p:cTn id="43" dur="1000" fill="hold"/>
                                        <p:tgtEl>
                                          <p:spTgt spid="106"/>
                                        </p:tgtEl>
                                        <p:attrNameLst>
                                          <p:attrName>ppt_w</p:attrName>
                                        </p:attrNameLst>
                                      </p:cBhvr>
                                      <p:tavLst>
                                        <p:tav tm="0">
                                          <p:val>
                                            <p:fltVal val="0"/>
                                          </p:val>
                                        </p:tav>
                                        <p:tav tm="100000">
                                          <p:val>
                                            <p:strVal val="#ppt_w"/>
                                          </p:val>
                                        </p:tav>
                                      </p:tavLst>
                                    </p:anim>
                                    <p:anim calcmode="lin" valueType="num">
                                      <p:cBhvr>
                                        <p:cTn id="44" dur="1000" fill="hold"/>
                                        <p:tgtEl>
                                          <p:spTgt spid="106"/>
                                        </p:tgtEl>
                                        <p:attrNameLst>
                                          <p:attrName>ppt_h</p:attrName>
                                        </p:attrNameLst>
                                      </p:cBhvr>
                                      <p:tavLst>
                                        <p:tav tm="0">
                                          <p:val>
                                            <p:fltVal val="0"/>
                                          </p:val>
                                        </p:tav>
                                        <p:tav tm="100000">
                                          <p:val>
                                            <p:strVal val="#ppt_h"/>
                                          </p:val>
                                        </p:tav>
                                      </p:tavLst>
                                    </p:anim>
                                    <p:anim calcmode="lin" valueType="num">
                                      <p:cBhvr>
                                        <p:cTn id="45" dur="1000" fill="hold"/>
                                        <p:tgtEl>
                                          <p:spTgt spid="106"/>
                                        </p:tgtEl>
                                        <p:attrNameLst>
                                          <p:attrName>style.rotation</p:attrName>
                                        </p:attrNameLst>
                                      </p:cBhvr>
                                      <p:tavLst>
                                        <p:tav tm="0">
                                          <p:val>
                                            <p:fltVal val="90"/>
                                          </p:val>
                                        </p:tav>
                                        <p:tav tm="100000">
                                          <p:val>
                                            <p:fltVal val="0"/>
                                          </p:val>
                                        </p:tav>
                                      </p:tavLst>
                                    </p:anim>
                                    <p:animEffect transition="in" filter="fade">
                                      <p:cBhvr>
                                        <p:cTn id="46" dur="1000"/>
                                        <p:tgtEl>
                                          <p:spTgt spid="106"/>
                                        </p:tgtEl>
                                      </p:cBhvr>
                                    </p:animEffect>
                                  </p:childTnLst>
                                </p:cTn>
                              </p:par>
                              <p:par>
                                <p:cTn id="47" presetID="31" presetClass="entr" presetSubtype="0" fill="hold" nodeType="withEffect">
                                  <p:stCondLst>
                                    <p:cond delay="0"/>
                                  </p:stCondLst>
                                  <p:childTnLst>
                                    <p:set>
                                      <p:cBhvr>
                                        <p:cTn id="48" dur="1" fill="hold">
                                          <p:stCondLst>
                                            <p:cond delay="0"/>
                                          </p:stCondLst>
                                        </p:cTn>
                                        <p:tgtEl>
                                          <p:spTgt spid="109"/>
                                        </p:tgtEl>
                                        <p:attrNameLst>
                                          <p:attrName>style.visibility</p:attrName>
                                        </p:attrNameLst>
                                      </p:cBhvr>
                                      <p:to>
                                        <p:strVal val="visible"/>
                                      </p:to>
                                    </p:set>
                                    <p:anim calcmode="lin" valueType="num">
                                      <p:cBhvr>
                                        <p:cTn id="49" dur="1000" fill="hold"/>
                                        <p:tgtEl>
                                          <p:spTgt spid="109"/>
                                        </p:tgtEl>
                                        <p:attrNameLst>
                                          <p:attrName>ppt_w</p:attrName>
                                        </p:attrNameLst>
                                      </p:cBhvr>
                                      <p:tavLst>
                                        <p:tav tm="0">
                                          <p:val>
                                            <p:fltVal val="0"/>
                                          </p:val>
                                        </p:tav>
                                        <p:tav tm="100000">
                                          <p:val>
                                            <p:strVal val="#ppt_w"/>
                                          </p:val>
                                        </p:tav>
                                      </p:tavLst>
                                    </p:anim>
                                    <p:anim calcmode="lin" valueType="num">
                                      <p:cBhvr>
                                        <p:cTn id="50" dur="1000" fill="hold"/>
                                        <p:tgtEl>
                                          <p:spTgt spid="109"/>
                                        </p:tgtEl>
                                        <p:attrNameLst>
                                          <p:attrName>ppt_h</p:attrName>
                                        </p:attrNameLst>
                                      </p:cBhvr>
                                      <p:tavLst>
                                        <p:tav tm="0">
                                          <p:val>
                                            <p:fltVal val="0"/>
                                          </p:val>
                                        </p:tav>
                                        <p:tav tm="100000">
                                          <p:val>
                                            <p:strVal val="#ppt_h"/>
                                          </p:val>
                                        </p:tav>
                                      </p:tavLst>
                                    </p:anim>
                                    <p:anim calcmode="lin" valueType="num">
                                      <p:cBhvr>
                                        <p:cTn id="51" dur="1000" fill="hold"/>
                                        <p:tgtEl>
                                          <p:spTgt spid="109"/>
                                        </p:tgtEl>
                                        <p:attrNameLst>
                                          <p:attrName>style.rotation</p:attrName>
                                        </p:attrNameLst>
                                      </p:cBhvr>
                                      <p:tavLst>
                                        <p:tav tm="0">
                                          <p:val>
                                            <p:fltVal val="90"/>
                                          </p:val>
                                        </p:tav>
                                        <p:tav tm="100000">
                                          <p:val>
                                            <p:fltVal val="0"/>
                                          </p:val>
                                        </p:tav>
                                      </p:tavLst>
                                    </p:anim>
                                    <p:animEffect transition="in" filter="fade">
                                      <p:cBhvr>
                                        <p:cTn id="52" dur="1000"/>
                                        <p:tgtEl>
                                          <p:spTgt spid="109"/>
                                        </p:tgtEl>
                                      </p:cBhvr>
                                    </p:animEffect>
                                  </p:childTnLst>
                                </p:cTn>
                              </p:par>
                              <p:par>
                                <p:cTn id="53" presetID="31" presetClass="entr" presetSubtype="0" fill="hold" nodeType="withEffect">
                                  <p:stCondLst>
                                    <p:cond delay="0"/>
                                  </p:stCondLst>
                                  <p:childTnLst>
                                    <p:set>
                                      <p:cBhvr>
                                        <p:cTn id="54" dur="1" fill="hold">
                                          <p:stCondLst>
                                            <p:cond delay="0"/>
                                          </p:stCondLst>
                                        </p:cTn>
                                        <p:tgtEl>
                                          <p:spTgt spid="64"/>
                                        </p:tgtEl>
                                        <p:attrNameLst>
                                          <p:attrName>style.visibility</p:attrName>
                                        </p:attrNameLst>
                                      </p:cBhvr>
                                      <p:to>
                                        <p:strVal val="visible"/>
                                      </p:to>
                                    </p:set>
                                    <p:anim calcmode="lin" valueType="num">
                                      <p:cBhvr>
                                        <p:cTn id="55" dur="1000" fill="hold"/>
                                        <p:tgtEl>
                                          <p:spTgt spid="64"/>
                                        </p:tgtEl>
                                        <p:attrNameLst>
                                          <p:attrName>ppt_w</p:attrName>
                                        </p:attrNameLst>
                                      </p:cBhvr>
                                      <p:tavLst>
                                        <p:tav tm="0">
                                          <p:val>
                                            <p:fltVal val="0"/>
                                          </p:val>
                                        </p:tav>
                                        <p:tav tm="100000">
                                          <p:val>
                                            <p:strVal val="#ppt_w"/>
                                          </p:val>
                                        </p:tav>
                                      </p:tavLst>
                                    </p:anim>
                                    <p:anim calcmode="lin" valueType="num">
                                      <p:cBhvr>
                                        <p:cTn id="56" dur="1000" fill="hold"/>
                                        <p:tgtEl>
                                          <p:spTgt spid="64"/>
                                        </p:tgtEl>
                                        <p:attrNameLst>
                                          <p:attrName>ppt_h</p:attrName>
                                        </p:attrNameLst>
                                      </p:cBhvr>
                                      <p:tavLst>
                                        <p:tav tm="0">
                                          <p:val>
                                            <p:fltVal val="0"/>
                                          </p:val>
                                        </p:tav>
                                        <p:tav tm="100000">
                                          <p:val>
                                            <p:strVal val="#ppt_h"/>
                                          </p:val>
                                        </p:tav>
                                      </p:tavLst>
                                    </p:anim>
                                    <p:anim calcmode="lin" valueType="num">
                                      <p:cBhvr>
                                        <p:cTn id="57" dur="1000" fill="hold"/>
                                        <p:tgtEl>
                                          <p:spTgt spid="64"/>
                                        </p:tgtEl>
                                        <p:attrNameLst>
                                          <p:attrName>style.rotation</p:attrName>
                                        </p:attrNameLst>
                                      </p:cBhvr>
                                      <p:tavLst>
                                        <p:tav tm="0">
                                          <p:val>
                                            <p:fltVal val="90"/>
                                          </p:val>
                                        </p:tav>
                                        <p:tav tm="100000">
                                          <p:val>
                                            <p:fltVal val="0"/>
                                          </p:val>
                                        </p:tav>
                                      </p:tavLst>
                                    </p:anim>
                                    <p:animEffect transition="in" filter="fade">
                                      <p:cBhvr>
                                        <p:cTn id="58" dur="1000"/>
                                        <p:tgtEl>
                                          <p:spTgt spid="64"/>
                                        </p:tgtEl>
                                      </p:cBhvr>
                                    </p:animEffect>
                                  </p:childTnLst>
                                </p:cTn>
                              </p:par>
                              <p:par>
                                <p:cTn id="59" presetID="31" presetClass="entr" presetSubtype="0" fill="hold" nodeType="withEffect">
                                  <p:stCondLst>
                                    <p:cond delay="0"/>
                                  </p:stCondLst>
                                  <p:childTnLst>
                                    <p:set>
                                      <p:cBhvr>
                                        <p:cTn id="60" dur="1" fill="hold">
                                          <p:stCondLst>
                                            <p:cond delay="0"/>
                                          </p:stCondLst>
                                        </p:cTn>
                                        <p:tgtEl>
                                          <p:spTgt spid="67"/>
                                        </p:tgtEl>
                                        <p:attrNameLst>
                                          <p:attrName>style.visibility</p:attrName>
                                        </p:attrNameLst>
                                      </p:cBhvr>
                                      <p:to>
                                        <p:strVal val="visible"/>
                                      </p:to>
                                    </p:set>
                                    <p:anim calcmode="lin" valueType="num">
                                      <p:cBhvr>
                                        <p:cTn id="61" dur="1000" fill="hold"/>
                                        <p:tgtEl>
                                          <p:spTgt spid="67"/>
                                        </p:tgtEl>
                                        <p:attrNameLst>
                                          <p:attrName>ppt_w</p:attrName>
                                        </p:attrNameLst>
                                      </p:cBhvr>
                                      <p:tavLst>
                                        <p:tav tm="0">
                                          <p:val>
                                            <p:fltVal val="0"/>
                                          </p:val>
                                        </p:tav>
                                        <p:tav tm="100000">
                                          <p:val>
                                            <p:strVal val="#ppt_w"/>
                                          </p:val>
                                        </p:tav>
                                      </p:tavLst>
                                    </p:anim>
                                    <p:anim calcmode="lin" valueType="num">
                                      <p:cBhvr>
                                        <p:cTn id="62" dur="1000" fill="hold"/>
                                        <p:tgtEl>
                                          <p:spTgt spid="67"/>
                                        </p:tgtEl>
                                        <p:attrNameLst>
                                          <p:attrName>ppt_h</p:attrName>
                                        </p:attrNameLst>
                                      </p:cBhvr>
                                      <p:tavLst>
                                        <p:tav tm="0">
                                          <p:val>
                                            <p:fltVal val="0"/>
                                          </p:val>
                                        </p:tav>
                                        <p:tav tm="100000">
                                          <p:val>
                                            <p:strVal val="#ppt_h"/>
                                          </p:val>
                                        </p:tav>
                                      </p:tavLst>
                                    </p:anim>
                                    <p:anim calcmode="lin" valueType="num">
                                      <p:cBhvr>
                                        <p:cTn id="63" dur="1000" fill="hold"/>
                                        <p:tgtEl>
                                          <p:spTgt spid="67"/>
                                        </p:tgtEl>
                                        <p:attrNameLst>
                                          <p:attrName>style.rotation</p:attrName>
                                        </p:attrNameLst>
                                      </p:cBhvr>
                                      <p:tavLst>
                                        <p:tav tm="0">
                                          <p:val>
                                            <p:fltVal val="90"/>
                                          </p:val>
                                        </p:tav>
                                        <p:tav tm="100000">
                                          <p:val>
                                            <p:fltVal val="0"/>
                                          </p:val>
                                        </p:tav>
                                      </p:tavLst>
                                    </p:anim>
                                    <p:animEffect transition="in" filter="fade">
                                      <p:cBhvr>
                                        <p:cTn id="64" dur="1000"/>
                                        <p:tgtEl>
                                          <p:spTgt spid="67"/>
                                        </p:tgtEl>
                                      </p:cBhvr>
                                    </p:animEffect>
                                  </p:childTnLst>
                                </p:cTn>
                              </p:par>
                              <p:par>
                                <p:cTn id="65" presetID="31" presetClass="entr" presetSubtype="0" fill="hold" nodeType="withEffect">
                                  <p:stCondLst>
                                    <p:cond delay="0"/>
                                  </p:stCondLst>
                                  <p:childTnLst>
                                    <p:set>
                                      <p:cBhvr>
                                        <p:cTn id="66" dur="1" fill="hold">
                                          <p:stCondLst>
                                            <p:cond delay="0"/>
                                          </p:stCondLst>
                                        </p:cTn>
                                        <p:tgtEl>
                                          <p:spTgt spid="70"/>
                                        </p:tgtEl>
                                        <p:attrNameLst>
                                          <p:attrName>style.visibility</p:attrName>
                                        </p:attrNameLst>
                                      </p:cBhvr>
                                      <p:to>
                                        <p:strVal val="visible"/>
                                      </p:to>
                                    </p:set>
                                    <p:anim calcmode="lin" valueType="num">
                                      <p:cBhvr>
                                        <p:cTn id="67" dur="1000" fill="hold"/>
                                        <p:tgtEl>
                                          <p:spTgt spid="70"/>
                                        </p:tgtEl>
                                        <p:attrNameLst>
                                          <p:attrName>ppt_w</p:attrName>
                                        </p:attrNameLst>
                                      </p:cBhvr>
                                      <p:tavLst>
                                        <p:tav tm="0">
                                          <p:val>
                                            <p:fltVal val="0"/>
                                          </p:val>
                                        </p:tav>
                                        <p:tav tm="100000">
                                          <p:val>
                                            <p:strVal val="#ppt_w"/>
                                          </p:val>
                                        </p:tav>
                                      </p:tavLst>
                                    </p:anim>
                                    <p:anim calcmode="lin" valueType="num">
                                      <p:cBhvr>
                                        <p:cTn id="68" dur="1000" fill="hold"/>
                                        <p:tgtEl>
                                          <p:spTgt spid="70"/>
                                        </p:tgtEl>
                                        <p:attrNameLst>
                                          <p:attrName>ppt_h</p:attrName>
                                        </p:attrNameLst>
                                      </p:cBhvr>
                                      <p:tavLst>
                                        <p:tav tm="0">
                                          <p:val>
                                            <p:fltVal val="0"/>
                                          </p:val>
                                        </p:tav>
                                        <p:tav tm="100000">
                                          <p:val>
                                            <p:strVal val="#ppt_h"/>
                                          </p:val>
                                        </p:tav>
                                      </p:tavLst>
                                    </p:anim>
                                    <p:anim calcmode="lin" valueType="num">
                                      <p:cBhvr>
                                        <p:cTn id="69" dur="1000" fill="hold"/>
                                        <p:tgtEl>
                                          <p:spTgt spid="70"/>
                                        </p:tgtEl>
                                        <p:attrNameLst>
                                          <p:attrName>style.rotation</p:attrName>
                                        </p:attrNameLst>
                                      </p:cBhvr>
                                      <p:tavLst>
                                        <p:tav tm="0">
                                          <p:val>
                                            <p:fltVal val="90"/>
                                          </p:val>
                                        </p:tav>
                                        <p:tav tm="100000">
                                          <p:val>
                                            <p:fltVal val="0"/>
                                          </p:val>
                                        </p:tav>
                                      </p:tavLst>
                                    </p:anim>
                                    <p:animEffect transition="in" filter="fade">
                                      <p:cBhvr>
                                        <p:cTn id="70" dur="1000"/>
                                        <p:tgtEl>
                                          <p:spTgt spid="70"/>
                                        </p:tgtEl>
                                      </p:cBhvr>
                                    </p:animEffect>
                                  </p:childTnLst>
                                </p:cTn>
                              </p:par>
                              <p:par>
                                <p:cTn id="71" presetID="31" presetClass="entr" presetSubtype="0" fill="hold" nodeType="withEffect">
                                  <p:stCondLst>
                                    <p:cond delay="0"/>
                                  </p:stCondLst>
                                  <p:childTnLst>
                                    <p:set>
                                      <p:cBhvr>
                                        <p:cTn id="72" dur="1" fill="hold">
                                          <p:stCondLst>
                                            <p:cond delay="0"/>
                                          </p:stCondLst>
                                        </p:cTn>
                                        <p:tgtEl>
                                          <p:spTgt spid="73"/>
                                        </p:tgtEl>
                                        <p:attrNameLst>
                                          <p:attrName>style.visibility</p:attrName>
                                        </p:attrNameLst>
                                      </p:cBhvr>
                                      <p:to>
                                        <p:strVal val="visible"/>
                                      </p:to>
                                    </p:set>
                                    <p:anim calcmode="lin" valueType="num">
                                      <p:cBhvr>
                                        <p:cTn id="73" dur="1000" fill="hold"/>
                                        <p:tgtEl>
                                          <p:spTgt spid="73"/>
                                        </p:tgtEl>
                                        <p:attrNameLst>
                                          <p:attrName>ppt_w</p:attrName>
                                        </p:attrNameLst>
                                      </p:cBhvr>
                                      <p:tavLst>
                                        <p:tav tm="0">
                                          <p:val>
                                            <p:fltVal val="0"/>
                                          </p:val>
                                        </p:tav>
                                        <p:tav tm="100000">
                                          <p:val>
                                            <p:strVal val="#ppt_w"/>
                                          </p:val>
                                        </p:tav>
                                      </p:tavLst>
                                    </p:anim>
                                    <p:anim calcmode="lin" valueType="num">
                                      <p:cBhvr>
                                        <p:cTn id="74" dur="1000" fill="hold"/>
                                        <p:tgtEl>
                                          <p:spTgt spid="73"/>
                                        </p:tgtEl>
                                        <p:attrNameLst>
                                          <p:attrName>ppt_h</p:attrName>
                                        </p:attrNameLst>
                                      </p:cBhvr>
                                      <p:tavLst>
                                        <p:tav tm="0">
                                          <p:val>
                                            <p:fltVal val="0"/>
                                          </p:val>
                                        </p:tav>
                                        <p:tav tm="100000">
                                          <p:val>
                                            <p:strVal val="#ppt_h"/>
                                          </p:val>
                                        </p:tav>
                                      </p:tavLst>
                                    </p:anim>
                                    <p:anim calcmode="lin" valueType="num">
                                      <p:cBhvr>
                                        <p:cTn id="75" dur="1000" fill="hold"/>
                                        <p:tgtEl>
                                          <p:spTgt spid="73"/>
                                        </p:tgtEl>
                                        <p:attrNameLst>
                                          <p:attrName>style.rotation</p:attrName>
                                        </p:attrNameLst>
                                      </p:cBhvr>
                                      <p:tavLst>
                                        <p:tav tm="0">
                                          <p:val>
                                            <p:fltVal val="90"/>
                                          </p:val>
                                        </p:tav>
                                        <p:tav tm="100000">
                                          <p:val>
                                            <p:fltVal val="0"/>
                                          </p:val>
                                        </p:tav>
                                      </p:tavLst>
                                    </p:anim>
                                    <p:animEffect transition="in" filter="fade">
                                      <p:cBhvr>
                                        <p:cTn id="76" dur="1000"/>
                                        <p:tgtEl>
                                          <p:spTgt spid="73"/>
                                        </p:tgtEl>
                                      </p:cBhvr>
                                    </p:animEffect>
                                  </p:childTnLst>
                                </p:cTn>
                              </p:par>
                              <p:par>
                                <p:cTn id="77" presetID="31" presetClass="entr" presetSubtype="0" fill="hold" nodeType="withEffect">
                                  <p:stCondLst>
                                    <p:cond delay="0"/>
                                  </p:stCondLst>
                                  <p:childTnLst>
                                    <p:set>
                                      <p:cBhvr>
                                        <p:cTn id="78" dur="1" fill="hold">
                                          <p:stCondLst>
                                            <p:cond delay="0"/>
                                          </p:stCondLst>
                                        </p:cTn>
                                        <p:tgtEl>
                                          <p:spTgt spid="76"/>
                                        </p:tgtEl>
                                        <p:attrNameLst>
                                          <p:attrName>style.visibility</p:attrName>
                                        </p:attrNameLst>
                                      </p:cBhvr>
                                      <p:to>
                                        <p:strVal val="visible"/>
                                      </p:to>
                                    </p:set>
                                    <p:anim calcmode="lin" valueType="num">
                                      <p:cBhvr>
                                        <p:cTn id="79" dur="1000" fill="hold"/>
                                        <p:tgtEl>
                                          <p:spTgt spid="76"/>
                                        </p:tgtEl>
                                        <p:attrNameLst>
                                          <p:attrName>ppt_w</p:attrName>
                                        </p:attrNameLst>
                                      </p:cBhvr>
                                      <p:tavLst>
                                        <p:tav tm="0">
                                          <p:val>
                                            <p:fltVal val="0"/>
                                          </p:val>
                                        </p:tav>
                                        <p:tav tm="100000">
                                          <p:val>
                                            <p:strVal val="#ppt_w"/>
                                          </p:val>
                                        </p:tav>
                                      </p:tavLst>
                                    </p:anim>
                                    <p:anim calcmode="lin" valueType="num">
                                      <p:cBhvr>
                                        <p:cTn id="80" dur="1000" fill="hold"/>
                                        <p:tgtEl>
                                          <p:spTgt spid="76"/>
                                        </p:tgtEl>
                                        <p:attrNameLst>
                                          <p:attrName>ppt_h</p:attrName>
                                        </p:attrNameLst>
                                      </p:cBhvr>
                                      <p:tavLst>
                                        <p:tav tm="0">
                                          <p:val>
                                            <p:fltVal val="0"/>
                                          </p:val>
                                        </p:tav>
                                        <p:tav tm="100000">
                                          <p:val>
                                            <p:strVal val="#ppt_h"/>
                                          </p:val>
                                        </p:tav>
                                      </p:tavLst>
                                    </p:anim>
                                    <p:anim calcmode="lin" valueType="num">
                                      <p:cBhvr>
                                        <p:cTn id="81" dur="1000" fill="hold"/>
                                        <p:tgtEl>
                                          <p:spTgt spid="76"/>
                                        </p:tgtEl>
                                        <p:attrNameLst>
                                          <p:attrName>style.rotation</p:attrName>
                                        </p:attrNameLst>
                                      </p:cBhvr>
                                      <p:tavLst>
                                        <p:tav tm="0">
                                          <p:val>
                                            <p:fltVal val="90"/>
                                          </p:val>
                                        </p:tav>
                                        <p:tav tm="100000">
                                          <p:val>
                                            <p:fltVal val="0"/>
                                          </p:val>
                                        </p:tav>
                                      </p:tavLst>
                                    </p:anim>
                                    <p:animEffect transition="in" filter="fade">
                                      <p:cBhvr>
                                        <p:cTn id="82" dur="1000"/>
                                        <p:tgtEl>
                                          <p:spTgt spid="76"/>
                                        </p:tgtEl>
                                      </p:cBhvr>
                                    </p:animEffect>
                                  </p:childTnLst>
                                </p:cTn>
                              </p:par>
                              <p:par>
                                <p:cTn id="83" presetID="31" presetClass="entr" presetSubtype="0" fill="hold" nodeType="withEffect">
                                  <p:stCondLst>
                                    <p:cond delay="0"/>
                                  </p:stCondLst>
                                  <p:childTnLst>
                                    <p:set>
                                      <p:cBhvr>
                                        <p:cTn id="84" dur="1" fill="hold">
                                          <p:stCondLst>
                                            <p:cond delay="0"/>
                                          </p:stCondLst>
                                        </p:cTn>
                                        <p:tgtEl>
                                          <p:spTgt spid="79"/>
                                        </p:tgtEl>
                                        <p:attrNameLst>
                                          <p:attrName>style.visibility</p:attrName>
                                        </p:attrNameLst>
                                      </p:cBhvr>
                                      <p:to>
                                        <p:strVal val="visible"/>
                                      </p:to>
                                    </p:set>
                                    <p:anim calcmode="lin" valueType="num">
                                      <p:cBhvr>
                                        <p:cTn id="85" dur="1000" fill="hold"/>
                                        <p:tgtEl>
                                          <p:spTgt spid="79"/>
                                        </p:tgtEl>
                                        <p:attrNameLst>
                                          <p:attrName>ppt_w</p:attrName>
                                        </p:attrNameLst>
                                      </p:cBhvr>
                                      <p:tavLst>
                                        <p:tav tm="0">
                                          <p:val>
                                            <p:fltVal val="0"/>
                                          </p:val>
                                        </p:tav>
                                        <p:tav tm="100000">
                                          <p:val>
                                            <p:strVal val="#ppt_w"/>
                                          </p:val>
                                        </p:tav>
                                      </p:tavLst>
                                    </p:anim>
                                    <p:anim calcmode="lin" valueType="num">
                                      <p:cBhvr>
                                        <p:cTn id="86" dur="1000" fill="hold"/>
                                        <p:tgtEl>
                                          <p:spTgt spid="79"/>
                                        </p:tgtEl>
                                        <p:attrNameLst>
                                          <p:attrName>ppt_h</p:attrName>
                                        </p:attrNameLst>
                                      </p:cBhvr>
                                      <p:tavLst>
                                        <p:tav tm="0">
                                          <p:val>
                                            <p:fltVal val="0"/>
                                          </p:val>
                                        </p:tav>
                                        <p:tav tm="100000">
                                          <p:val>
                                            <p:strVal val="#ppt_h"/>
                                          </p:val>
                                        </p:tav>
                                      </p:tavLst>
                                    </p:anim>
                                    <p:anim calcmode="lin" valueType="num">
                                      <p:cBhvr>
                                        <p:cTn id="87" dur="1000" fill="hold"/>
                                        <p:tgtEl>
                                          <p:spTgt spid="79"/>
                                        </p:tgtEl>
                                        <p:attrNameLst>
                                          <p:attrName>style.rotation</p:attrName>
                                        </p:attrNameLst>
                                      </p:cBhvr>
                                      <p:tavLst>
                                        <p:tav tm="0">
                                          <p:val>
                                            <p:fltVal val="90"/>
                                          </p:val>
                                        </p:tav>
                                        <p:tav tm="100000">
                                          <p:val>
                                            <p:fltVal val="0"/>
                                          </p:val>
                                        </p:tav>
                                      </p:tavLst>
                                    </p:anim>
                                    <p:animEffect transition="in" filter="fade">
                                      <p:cBhvr>
                                        <p:cTn id="88" dur="1000"/>
                                        <p:tgtEl>
                                          <p:spTgt spid="79"/>
                                        </p:tgtEl>
                                      </p:cBhvr>
                                    </p:animEffect>
                                  </p:childTnLst>
                                </p:cTn>
                              </p:par>
                              <p:par>
                                <p:cTn id="89" presetID="31" presetClass="entr" presetSubtype="0" fill="hold" nodeType="withEffect">
                                  <p:stCondLst>
                                    <p:cond delay="0"/>
                                  </p:stCondLst>
                                  <p:childTnLst>
                                    <p:set>
                                      <p:cBhvr>
                                        <p:cTn id="90" dur="1" fill="hold">
                                          <p:stCondLst>
                                            <p:cond delay="0"/>
                                          </p:stCondLst>
                                        </p:cTn>
                                        <p:tgtEl>
                                          <p:spTgt spid="82"/>
                                        </p:tgtEl>
                                        <p:attrNameLst>
                                          <p:attrName>style.visibility</p:attrName>
                                        </p:attrNameLst>
                                      </p:cBhvr>
                                      <p:to>
                                        <p:strVal val="visible"/>
                                      </p:to>
                                    </p:set>
                                    <p:anim calcmode="lin" valueType="num">
                                      <p:cBhvr>
                                        <p:cTn id="91" dur="1000" fill="hold"/>
                                        <p:tgtEl>
                                          <p:spTgt spid="82"/>
                                        </p:tgtEl>
                                        <p:attrNameLst>
                                          <p:attrName>ppt_w</p:attrName>
                                        </p:attrNameLst>
                                      </p:cBhvr>
                                      <p:tavLst>
                                        <p:tav tm="0">
                                          <p:val>
                                            <p:fltVal val="0"/>
                                          </p:val>
                                        </p:tav>
                                        <p:tav tm="100000">
                                          <p:val>
                                            <p:strVal val="#ppt_w"/>
                                          </p:val>
                                        </p:tav>
                                      </p:tavLst>
                                    </p:anim>
                                    <p:anim calcmode="lin" valueType="num">
                                      <p:cBhvr>
                                        <p:cTn id="92" dur="1000" fill="hold"/>
                                        <p:tgtEl>
                                          <p:spTgt spid="82"/>
                                        </p:tgtEl>
                                        <p:attrNameLst>
                                          <p:attrName>ppt_h</p:attrName>
                                        </p:attrNameLst>
                                      </p:cBhvr>
                                      <p:tavLst>
                                        <p:tav tm="0">
                                          <p:val>
                                            <p:fltVal val="0"/>
                                          </p:val>
                                        </p:tav>
                                        <p:tav tm="100000">
                                          <p:val>
                                            <p:strVal val="#ppt_h"/>
                                          </p:val>
                                        </p:tav>
                                      </p:tavLst>
                                    </p:anim>
                                    <p:anim calcmode="lin" valueType="num">
                                      <p:cBhvr>
                                        <p:cTn id="93" dur="1000" fill="hold"/>
                                        <p:tgtEl>
                                          <p:spTgt spid="82"/>
                                        </p:tgtEl>
                                        <p:attrNameLst>
                                          <p:attrName>style.rotation</p:attrName>
                                        </p:attrNameLst>
                                      </p:cBhvr>
                                      <p:tavLst>
                                        <p:tav tm="0">
                                          <p:val>
                                            <p:fltVal val="90"/>
                                          </p:val>
                                        </p:tav>
                                        <p:tav tm="100000">
                                          <p:val>
                                            <p:fltVal val="0"/>
                                          </p:val>
                                        </p:tav>
                                      </p:tavLst>
                                    </p:anim>
                                    <p:animEffect transition="in" filter="fade">
                                      <p:cBhvr>
                                        <p:cTn id="94" dur="1000"/>
                                        <p:tgtEl>
                                          <p:spTgt spid="82"/>
                                        </p:tgtEl>
                                      </p:cBhvr>
                                    </p:animEffect>
                                  </p:childTnLst>
                                </p:cTn>
                              </p:par>
                              <p:par>
                                <p:cTn id="95" presetID="31" presetClass="entr" presetSubtype="0" fill="hold" nodeType="withEffect">
                                  <p:stCondLst>
                                    <p:cond delay="0"/>
                                  </p:stCondLst>
                                  <p:childTnLst>
                                    <p:set>
                                      <p:cBhvr>
                                        <p:cTn id="96" dur="1" fill="hold">
                                          <p:stCondLst>
                                            <p:cond delay="0"/>
                                          </p:stCondLst>
                                        </p:cTn>
                                        <p:tgtEl>
                                          <p:spTgt spid="85"/>
                                        </p:tgtEl>
                                        <p:attrNameLst>
                                          <p:attrName>style.visibility</p:attrName>
                                        </p:attrNameLst>
                                      </p:cBhvr>
                                      <p:to>
                                        <p:strVal val="visible"/>
                                      </p:to>
                                    </p:set>
                                    <p:anim calcmode="lin" valueType="num">
                                      <p:cBhvr>
                                        <p:cTn id="97" dur="1000" fill="hold"/>
                                        <p:tgtEl>
                                          <p:spTgt spid="85"/>
                                        </p:tgtEl>
                                        <p:attrNameLst>
                                          <p:attrName>ppt_w</p:attrName>
                                        </p:attrNameLst>
                                      </p:cBhvr>
                                      <p:tavLst>
                                        <p:tav tm="0">
                                          <p:val>
                                            <p:fltVal val="0"/>
                                          </p:val>
                                        </p:tav>
                                        <p:tav tm="100000">
                                          <p:val>
                                            <p:strVal val="#ppt_w"/>
                                          </p:val>
                                        </p:tav>
                                      </p:tavLst>
                                    </p:anim>
                                    <p:anim calcmode="lin" valueType="num">
                                      <p:cBhvr>
                                        <p:cTn id="98" dur="1000" fill="hold"/>
                                        <p:tgtEl>
                                          <p:spTgt spid="85"/>
                                        </p:tgtEl>
                                        <p:attrNameLst>
                                          <p:attrName>ppt_h</p:attrName>
                                        </p:attrNameLst>
                                      </p:cBhvr>
                                      <p:tavLst>
                                        <p:tav tm="0">
                                          <p:val>
                                            <p:fltVal val="0"/>
                                          </p:val>
                                        </p:tav>
                                        <p:tav tm="100000">
                                          <p:val>
                                            <p:strVal val="#ppt_h"/>
                                          </p:val>
                                        </p:tav>
                                      </p:tavLst>
                                    </p:anim>
                                    <p:anim calcmode="lin" valueType="num">
                                      <p:cBhvr>
                                        <p:cTn id="99" dur="1000" fill="hold"/>
                                        <p:tgtEl>
                                          <p:spTgt spid="85"/>
                                        </p:tgtEl>
                                        <p:attrNameLst>
                                          <p:attrName>style.rotation</p:attrName>
                                        </p:attrNameLst>
                                      </p:cBhvr>
                                      <p:tavLst>
                                        <p:tav tm="0">
                                          <p:val>
                                            <p:fltVal val="90"/>
                                          </p:val>
                                        </p:tav>
                                        <p:tav tm="100000">
                                          <p:val>
                                            <p:fltVal val="0"/>
                                          </p:val>
                                        </p:tav>
                                      </p:tavLst>
                                    </p:anim>
                                    <p:animEffect transition="in" filter="fade">
                                      <p:cBhvr>
                                        <p:cTn id="100" dur="1000"/>
                                        <p:tgtEl>
                                          <p:spTgt spid="85"/>
                                        </p:tgtEl>
                                      </p:cBhvr>
                                    </p:animEffect>
                                  </p:childTnLst>
                                </p:cTn>
                              </p:par>
                              <p:par>
                                <p:cTn id="101" presetID="55" presetClass="entr" presetSubtype="0" fill="hold" grpId="0" nodeType="withEffect">
                                  <p:stCondLst>
                                    <p:cond delay="300"/>
                                  </p:stCondLst>
                                  <p:iterate type="lt">
                                    <p:tmPct val="5000"/>
                                  </p:iterate>
                                  <p:childTnLst>
                                    <p:set>
                                      <p:cBhvr>
                                        <p:cTn id="102" dur="1" fill="hold">
                                          <p:stCondLst>
                                            <p:cond delay="0"/>
                                          </p:stCondLst>
                                        </p:cTn>
                                        <p:tgtEl>
                                          <p:spTgt spid="63"/>
                                        </p:tgtEl>
                                        <p:attrNameLst>
                                          <p:attrName>style.visibility</p:attrName>
                                        </p:attrNameLst>
                                      </p:cBhvr>
                                      <p:to>
                                        <p:strVal val="visible"/>
                                      </p:to>
                                    </p:set>
                                    <p:anim calcmode="lin" valueType="num">
                                      <p:cBhvr>
                                        <p:cTn id="103" dur="500" fill="hold"/>
                                        <p:tgtEl>
                                          <p:spTgt spid="63"/>
                                        </p:tgtEl>
                                        <p:attrNameLst>
                                          <p:attrName>ppt_w</p:attrName>
                                        </p:attrNameLst>
                                      </p:cBhvr>
                                      <p:tavLst>
                                        <p:tav tm="0">
                                          <p:val>
                                            <p:strVal val="#ppt_w*0.70"/>
                                          </p:val>
                                        </p:tav>
                                        <p:tav tm="100000">
                                          <p:val>
                                            <p:strVal val="#ppt_w"/>
                                          </p:val>
                                        </p:tav>
                                      </p:tavLst>
                                    </p:anim>
                                    <p:anim calcmode="lin" valueType="num">
                                      <p:cBhvr>
                                        <p:cTn id="104" dur="500" fill="hold"/>
                                        <p:tgtEl>
                                          <p:spTgt spid="63"/>
                                        </p:tgtEl>
                                        <p:attrNameLst>
                                          <p:attrName>ppt_h</p:attrName>
                                        </p:attrNameLst>
                                      </p:cBhvr>
                                      <p:tavLst>
                                        <p:tav tm="0">
                                          <p:val>
                                            <p:strVal val="#ppt_h"/>
                                          </p:val>
                                        </p:tav>
                                        <p:tav tm="100000">
                                          <p:val>
                                            <p:strVal val="#ppt_h"/>
                                          </p:val>
                                        </p:tav>
                                      </p:tavLst>
                                    </p:anim>
                                    <p:animEffect transition="in" filter="fade">
                                      <p:cBhvr>
                                        <p:cTn id="105" dur="500"/>
                                        <p:tgtEl>
                                          <p:spTgt spid="63"/>
                                        </p:tgtEl>
                                      </p:cBhvr>
                                    </p:animEffect>
                                  </p:childTnLst>
                                </p:cTn>
                              </p:par>
                            </p:childTnLst>
                          </p:cTn>
                        </p:par>
                        <p:par>
                          <p:cTn id="106" fill="hold">
                            <p:stCondLst>
                              <p:cond delay="0"/>
                            </p:stCondLst>
                            <p:childTnLst>
                              <p:par>
                                <p:cTn id="107" presetID="22" presetClass="entr" presetSubtype="2" fill="hold" grpId="0" nodeType="afterEffect">
                                  <p:stCondLst>
                                    <p:cond delay="0"/>
                                  </p:stCondLst>
                                  <p:childTnLst>
                                    <p:set>
                                      <p:cBhvr>
                                        <p:cTn id="108" dur="1" fill="hold">
                                          <p:stCondLst>
                                            <p:cond delay="0"/>
                                          </p:stCondLst>
                                        </p:cTn>
                                        <p:tgtEl>
                                          <p:spTgt spid="58"/>
                                        </p:tgtEl>
                                        <p:attrNameLst>
                                          <p:attrName>style.visibility</p:attrName>
                                        </p:attrNameLst>
                                      </p:cBhvr>
                                      <p:to>
                                        <p:strVal val="visible"/>
                                      </p:to>
                                    </p:set>
                                    <p:animEffect transition="in" filter="wipe(right)">
                                      <p:cBhvr>
                                        <p:cTn id="109" dur="250"/>
                                        <p:tgtEl>
                                          <p:spTgt spid="58"/>
                                        </p:tgtEl>
                                      </p:cBhvr>
                                    </p:animEffect>
                                  </p:childTnLst>
                                </p:cTn>
                              </p:par>
                              <p:par>
                                <p:cTn id="110" presetID="22" presetClass="entr" presetSubtype="8" fill="hold" grpId="0" nodeType="withEffect">
                                  <p:stCondLst>
                                    <p:cond delay="0"/>
                                  </p:stCondLst>
                                  <p:childTnLst>
                                    <p:set>
                                      <p:cBhvr>
                                        <p:cTn id="111" dur="1" fill="hold">
                                          <p:stCondLst>
                                            <p:cond delay="0"/>
                                          </p:stCondLst>
                                        </p:cTn>
                                        <p:tgtEl>
                                          <p:spTgt spid="60"/>
                                        </p:tgtEl>
                                        <p:attrNameLst>
                                          <p:attrName>style.visibility</p:attrName>
                                        </p:attrNameLst>
                                      </p:cBhvr>
                                      <p:to>
                                        <p:strVal val="visible"/>
                                      </p:to>
                                    </p:set>
                                    <p:animEffect transition="in" filter="wipe(left)">
                                      <p:cBhvr>
                                        <p:cTn id="112" dur="250"/>
                                        <p:tgtEl>
                                          <p:spTgt spid="60"/>
                                        </p:tgtEl>
                                      </p:cBhvr>
                                    </p:animEffect>
                                  </p:childTnLst>
                                </p:cTn>
                              </p:par>
                              <p:par>
                                <p:cTn id="113" presetID="22" presetClass="entr" presetSubtype="4" fill="hold" nodeType="withEffect">
                                  <p:stCondLst>
                                    <p:cond delay="200"/>
                                  </p:stCondLst>
                                  <p:childTnLst>
                                    <p:set>
                                      <p:cBhvr>
                                        <p:cTn id="114" dur="1" fill="hold">
                                          <p:stCondLst>
                                            <p:cond delay="0"/>
                                          </p:stCondLst>
                                        </p:cTn>
                                        <p:tgtEl>
                                          <p:spTgt spid="57"/>
                                        </p:tgtEl>
                                        <p:attrNameLst>
                                          <p:attrName>style.visibility</p:attrName>
                                        </p:attrNameLst>
                                      </p:cBhvr>
                                      <p:to>
                                        <p:strVal val="visible"/>
                                      </p:to>
                                    </p:set>
                                    <p:animEffect transition="in" filter="wipe(down)">
                                      <p:cBhvr>
                                        <p:cTn id="115" dur="250"/>
                                        <p:tgtEl>
                                          <p:spTgt spid="57"/>
                                        </p:tgtEl>
                                      </p:cBhvr>
                                    </p:animEffect>
                                  </p:childTnLst>
                                </p:cTn>
                              </p:par>
                              <p:par>
                                <p:cTn id="116" presetID="22" presetClass="entr" presetSubtype="1" fill="hold" nodeType="withEffect">
                                  <p:stCondLst>
                                    <p:cond delay="200"/>
                                  </p:stCondLst>
                                  <p:childTnLst>
                                    <p:set>
                                      <p:cBhvr>
                                        <p:cTn id="117" dur="1" fill="hold">
                                          <p:stCondLst>
                                            <p:cond delay="0"/>
                                          </p:stCondLst>
                                        </p:cTn>
                                        <p:tgtEl>
                                          <p:spTgt spid="55"/>
                                        </p:tgtEl>
                                        <p:attrNameLst>
                                          <p:attrName>style.visibility</p:attrName>
                                        </p:attrNameLst>
                                      </p:cBhvr>
                                      <p:to>
                                        <p:strVal val="visible"/>
                                      </p:to>
                                    </p:set>
                                    <p:animEffect transition="in" filter="wipe(up)">
                                      <p:cBhvr>
                                        <p:cTn id="118" dur="250"/>
                                        <p:tgtEl>
                                          <p:spTgt spid="55"/>
                                        </p:tgtEl>
                                      </p:cBhvr>
                                    </p:animEffect>
                                  </p:childTnLst>
                                </p:cTn>
                              </p:par>
                              <p:par>
                                <p:cTn id="119" presetID="22" presetClass="entr" presetSubtype="1" fill="hold" nodeType="withEffect">
                                  <p:stCondLst>
                                    <p:cond delay="200"/>
                                  </p:stCondLst>
                                  <p:childTnLst>
                                    <p:set>
                                      <p:cBhvr>
                                        <p:cTn id="120" dur="1" fill="hold">
                                          <p:stCondLst>
                                            <p:cond delay="0"/>
                                          </p:stCondLst>
                                        </p:cTn>
                                        <p:tgtEl>
                                          <p:spTgt spid="56"/>
                                        </p:tgtEl>
                                        <p:attrNameLst>
                                          <p:attrName>style.visibility</p:attrName>
                                        </p:attrNameLst>
                                      </p:cBhvr>
                                      <p:to>
                                        <p:strVal val="visible"/>
                                      </p:to>
                                    </p:set>
                                    <p:animEffect transition="in" filter="wipe(up)">
                                      <p:cBhvr>
                                        <p:cTn id="121" dur="250"/>
                                        <p:tgtEl>
                                          <p:spTgt spid="56"/>
                                        </p:tgtEl>
                                      </p:cBhvr>
                                    </p:animEffect>
                                  </p:childTnLst>
                                </p:cTn>
                              </p:par>
                            </p:childTnLst>
                          </p:cTn>
                        </p:par>
                        <p:par>
                          <p:cTn id="122" fill="hold">
                            <p:stCondLst>
                              <p:cond delay="450"/>
                            </p:stCondLst>
                            <p:childTnLst>
                              <p:par>
                                <p:cTn id="123" presetID="2" presetClass="entr" presetSubtype="6" fill="hold" grpId="0" nodeType="afterEffect">
                                  <p:stCondLst>
                                    <p:cond delay="0"/>
                                  </p:stCondLst>
                                  <p:iterate type="wd">
                                    <p:tmPct val="6000"/>
                                  </p:iterate>
                                  <p:childTnLst>
                                    <p:set>
                                      <p:cBhvr>
                                        <p:cTn id="124" dur="1" fill="hold">
                                          <p:stCondLst>
                                            <p:cond delay="0"/>
                                          </p:stCondLst>
                                        </p:cTn>
                                        <p:tgtEl>
                                          <p:spTgt spid="62"/>
                                        </p:tgtEl>
                                        <p:attrNameLst>
                                          <p:attrName>style.visibility</p:attrName>
                                        </p:attrNameLst>
                                      </p:cBhvr>
                                      <p:to>
                                        <p:strVal val="visible"/>
                                      </p:to>
                                    </p:set>
                                    <p:anim calcmode="lin" valueType="num">
                                      <p:cBhvr additive="base">
                                        <p:cTn id="125" dur="250" fill="hold"/>
                                        <p:tgtEl>
                                          <p:spTgt spid="62"/>
                                        </p:tgtEl>
                                        <p:attrNameLst>
                                          <p:attrName>ppt_x</p:attrName>
                                        </p:attrNameLst>
                                      </p:cBhvr>
                                      <p:tavLst>
                                        <p:tav tm="0">
                                          <p:val>
                                            <p:strVal val="1+#ppt_w/2"/>
                                          </p:val>
                                        </p:tav>
                                        <p:tav tm="100000">
                                          <p:val>
                                            <p:strVal val="#ppt_x"/>
                                          </p:val>
                                        </p:tav>
                                      </p:tavLst>
                                    </p:anim>
                                    <p:anim calcmode="lin" valueType="num">
                                      <p:cBhvr additive="base">
                                        <p:cTn id="126" dur="250" fill="hold"/>
                                        <p:tgtEl>
                                          <p:spTgt spid="62"/>
                                        </p:tgtEl>
                                        <p:attrNameLst>
                                          <p:attrName>ppt_y</p:attrName>
                                        </p:attrNameLst>
                                      </p:cBhvr>
                                      <p:tavLst>
                                        <p:tav tm="0">
                                          <p:val>
                                            <p:strVal val="1+#ppt_h/2"/>
                                          </p:val>
                                        </p:tav>
                                        <p:tav tm="100000">
                                          <p:val>
                                            <p:strVal val="#ppt_y"/>
                                          </p:val>
                                        </p:tav>
                                      </p:tavLst>
                                    </p:anim>
                                  </p:childTnLst>
                                </p:cTn>
                              </p:par>
                              <p:par>
                                <p:cTn id="127" presetID="42" presetClass="entr" presetSubtype="0" fill="hold" grpId="0" nodeType="withEffect">
                                  <p:stCondLst>
                                    <p:cond delay="350"/>
                                  </p:stCondLst>
                                  <p:iterate type="wd">
                                    <p:tmPct val="6000"/>
                                  </p:iterate>
                                  <p:childTnLst>
                                    <p:set>
                                      <p:cBhvr>
                                        <p:cTn id="128" dur="1" fill="hold">
                                          <p:stCondLst>
                                            <p:cond delay="0"/>
                                          </p:stCondLst>
                                        </p:cTn>
                                        <p:tgtEl>
                                          <p:spTgt spid="61"/>
                                        </p:tgtEl>
                                        <p:attrNameLst>
                                          <p:attrName>style.visibility</p:attrName>
                                        </p:attrNameLst>
                                      </p:cBhvr>
                                      <p:to>
                                        <p:strVal val="visible"/>
                                      </p:to>
                                    </p:set>
                                    <p:animEffect transition="in" filter="fade">
                                      <p:cBhvr>
                                        <p:cTn id="129" dur="250"/>
                                        <p:tgtEl>
                                          <p:spTgt spid="61"/>
                                        </p:tgtEl>
                                      </p:cBhvr>
                                    </p:animEffect>
                                    <p:anim calcmode="lin" valueType="num">
                                      <p:cBhvr>
                                        <p:cTn id="130" dur="250" fill="hold"/>
                                        <p:tgtEl>
                                          <p:spTgt spid="61"/>
                                        </p:tgtEl>
                                        <p:attrNameLst>
                                          <p:attrName>ppt_x</p:attrName>
                                        </p:attrNameLst>
                                      </p:cBhvr>
                                      <p:tavLst>
                                        <p:tav tm="0">
                                          <p:val>
                                            <p:strVal val="#ppt_x"/>
                                          </p:val>
                                        </p:tav>
                                        <p:tav tm="100000">
                                          <p:val>
                                            <p:strVal val="#ppt_x"/>
                                          </p:val>
                                        </p:tav>
                                      </p:tavLst>
                                    </p:anim>
                                    <p:anim calcmode="lin" valueType="num">
                                      <p:cBhvr>
                                        <p:cTn id="131" dur="25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0" grpId="0" animBg="1"/>
      <p:bldP spid="61" grpId="0"/>
      <p:bldP spid="62" grpId="0"/>
      <p:bldP spid="6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直接连接符 55"/>
          <p:cNvCxnSpPr/>
          <p:nvPr/>
        </p:nvCxnSpPr>
        <p:spPr>
          <a:xfrm flipH="1" flipV="1">
            <a:off x="7578883" y="2698267"/>
            <a:ext cx="3847305" cy="27799"/>
          </a:xfrm>
          <a:prstGeom prst="line">
            <a:avLst/>
          </a:prstGeom>
          <a:ln w="31750">
            <a:gradFill>
              <a:gsLst>
                <a:gs pos="0">
                  <a:srgbClr val="D6A213"/>
                </a:gs>
                <a:gs pos="48000">
                  <a:srgbClr val="F4E961"/>
                </a:gs>
                <a:gs pos="100000">
                  <a:srgbClr val="763009"/>
                </a:gs>
              </a:gsLst>
              <a:lin ang="5400000" scaled="1"/>
            </a:gradFill>
            <a:prstDash val="lgDash"/>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flipH="1" flipV="1">
            <a:off x="695326" y="2712720"/>
            <a:ext cx="3602354" cy="13345"/>
          </a:xfrm>
          <a:prstGeom prst="line">
            <a:avLst/>
          </a:prstGeom>
          <a:ln w="31750">
            <a:gradFill>
              <a:gsLst>
                <a:gs pos="0">
                  <a:srgbClr val="D6A213"/>
                </a:gs>
                <a:gs pos="48000">
                  <a:srgbClr val="F4E961"/>
                </a:gs>
                <a:gs pos="100000">
                  <a:srgbClr val="763009"/>
                </a:gs>
              </a:gsLst>
              <a:lin ang="5400000" scaled="1"/>
            </a:gradFill>
            <a:prstDash val="lgDash"/>
          </a:ln>
        </p:spPr>
        <p:style>
          <a:lnRef idx="1">
            <a:schemeClr val="accent1"/>
          </a:lnRef>
          <a:fillRef idx="0">
            <a:schemeClr val="accent1"/>
          </a:fillRef>
          <a:effectRef idx="0">
            <a:schemeClr val="accent1"/>
          </a:effectRef>
          <a:fontRef idx="minor">
            <a:schemeClr val="tx1"/>
          </a:fontRef>
        </p:style>
      </p:cxnSp>
      <p:sp>
        <p:nvSpPr>
          <p:cNvPr id="58" name="文本框 57"/>
          <p:cNvSpPr txBox="1"/>
          <p:nvPr/>
        </p:nvSpPr>
        <p:spPr>
          <a:xfrm>
            <a:off x="619213" y="1478995"/>
            <a:ext cx="3172690" cy="1208023"/>
          </a:xfrm>
          <a:prstGeom prst="rect">
            <a:avLst/>
          </a:prstGeom>
          <a:noFill/>
        </p:spPr>
        <p:txBody>
          <a:bodyPr wrap="square" rtlCol="0">
            <a:spAutoFit/>
          </a:bodyPr>
          <a:lstStyle/>
          <a:p>
            <a:pPr algn="r">
              <a:lnSpc>
                <a:spcPts val="2900"/>
              </a:lnSpc>
            </a:pPr>
            <a:r>
              <a:rPr lang="zh-CN" altLang="en-US" sz="2800" b="1" dirty="0">
                <a:gradFill>
                  <a:gsLst>
                    <a:gs pos="0">
                      <a:srgbClr val="D6A213"/>
                    </a:gs>
                    <a:gs pos="100000">
                      <a:srgbClr val="FFDF81"/>
                    </a:gs>
                  </a:gsLst>
                  <a:lin ang="2700000" scaled="1"/>
                </a:gradFill>
                <a:latin typeface="微软雅黑" panose="020B0503020204020204" pitchFamily="34" charset="-122"/>
                <a:ea typeface="微软雅黑" panose="020B0503020204020204" pitchFamily="34" charset="-122"/>
              </a:rPr>
              <a:t>添加文本标题</a:t>
            </a:r>
            <a:endParaRPr lang="en-US" altLang="zh-CN" sz="2800" b="1" dirty="0">
              <a:gradFill>
                <a:gsLst>
                  <a:gs pos="0">
                    <a:srgbClr val="D6A213"/>
                  </a:gs>
                  <a:gs pos="100000">
                    <a:srgbClr val="FFDF81"/>
                  </a:gs>
                </a:gsLst>
                <a:lin ang="2700000" scaled="1"/>
              </a:gradFill>
              <a:latin typeface="微软雅黑" panose="020B0503020204020204" pitchFamily="34" charset="-122"/>
              <a:ea typeface="微软雅黑" panose="020B0503020204020204" pitchFamily="34" charset="-122"/>
            </a:endParaRPr>
          </a:p>
          <a:p>
            <a:pPr algn="r">
              <a:lnSpc>
                <a:spcPts val="2900"/>
              </a:lnSpc>
            </a:pPr>
            <a:r>
              <a:rPr lang="zh-CN" altLang="en-US" sz="1600" dirty="0">
                <a:gradFill>
                  <a:gsLst>
                    <a:gs pos="0">
                      <a:srgbClr val="D6A213"/>
                    </a:gs>
                    <a:gs pos="100000">
                      <a:srgbClr val="FFDF81"/>
                    </a:gs>
                  </a:gsLst>
                  <a:lin ang="2700000" scaled="1"/>
                </a:gradFill>
                <a:latin typeface="微软雅黑" panose="020B0503020204020204" pitchFamily="34" charset="-122"/>
                <a:ea typeface="微软雅黑" panose="020B0503020204020204" pitchFamily="34" charset="-122"/>
              </a:rPr>
              <a:t>由专业人员即时调节交易和服务纠纷确保交易的公平、公正</a:t>
            </a:r>
          </a:p>
        </p:txBody>
      </p:sp>
      <p:sp>
        <p:nvSpPr>
          <p:cNvPr id="60" name="文本框 59"/>
          <p:cNvSpPr txBox="1"/>
          <p:nvPr/>
        </p:nvSpPr>
        <p:spPr>
          <a:xfrm>
            <a:off x="619213" y="5038805"/>
            <a:ext cx="3172690" cy="1208023"/>
          </a:xfrm>
          <a:prstGeom prst="rect">
            <a:avLst/>
          </a:prstGeom>
          <a:noFill/>
        </p:spPr>
        <p:txBody>
          <a:bodyPr wrap="square" rtlCol="0">
            <a:spAutoFit/>
          </a:bodyPr>
          <a:lstStyle/>
          <a:p>
            <a:pPr algn="r">
              <a:lnSpc>
                <a:spcPts val="2900"/>
              </a:lnSpc>
            </a:pPr>
            <a:r>
              <a:rPr lang="zh-CN" altLang="en-US" sz="2800" b="1" dirty="0">
                <a:gradFill>
                  <a:gsLst>
                    <a:gs pos="0">
                      <a:srgbClr val="D6A213"/>
                    </a:gs>
                    <a:gs pos="100000">
                      <a:srgbClr val="FFDF81"/>
                    </a:gs>
                  </a:gsLst>
                  <a:lin ang="2700000" scaled="1"/>
                </a:gradFill>
                <a:latin typeface="微软雅黑" panose="020B0503020204020204" pitchFamily="34" charset="-122"/>
                <a:ea typeface="微软雅黑" panose="020B0503020204020204" pitchFamily="34" charset="-122"/>
              </a:rPr>
              <a:t>添加文本标题</a:t>
            </a:r>
            <a:endParaRPr lang="en-US" altLang="zh-CN" sz="2800" b="1" dirty="0">
              <a:gradFill>
                <a:gsLst>
                  <a:gs pos="0">
                    <a:srgbClr val="D6A213"/>
                  </a:gs>
                  <a:gs pos="100000">
                    <a:srgbClr val="FFDF81"/>
                  </a:gs>
                </a:gsLst>
                <a:lin ang="2700000" scaled="1"/>
              </a:gradFill>
              <a:latin typeface="微软雅黑" panose="020B0503020204020204" pitchFamily="34" charset="-122"/>
              <a:ea typeface="微软雅黑" panose="020B0503020204020204" pitchFamily="34" charset="-122"/>
            </a:endParaRPr>
          </a:p>
          <a:p>
            <a:pPr algn="r">
              <a:lnSpc>
                <a:spcPts val="2900"/>
              </a:lnSpc>
            </a:pPr>
            <a:r>
              <a:rPr lang="zh-CN" altLang="en-US" sz="1600" dirty="0" smtClean="0">
                <a:gradFill>
                  <a:gsLst>
                    <a:gs pos="0">
                      <a:srgbClr val="D6A213"/>
                    </a:gs>
                    <a:gs pos="100000">
                      <a:srgbClr val="FFDF81"/>
                    </a:gs>
                  </a:gsLst>
                  <a:lin ang="2700000" scaled="1"/>
                </a:gradFill>
                <a:latin typeface="微软雅黑" panose="020B0503020204020204" pitchFamily="34" charset="-122"/>
                <a:ea typeface="微软雅黑" panose="020B0503020204020204" pitchFamily="34" charset="-122"/>
              </a:rPr>
              <a:t>由专业人员即时调节交易和服务纠纷确保交易的公平、公正</a:t>
            </a:r>
            <a:endParaRPr lang="zh-CN" altLang="en-US" sz="1600" dirty="0">
              <a:gradFill>
                <a:gsLst>
                  <a:gs pos="0">
                    <a:srgbClr val="D6A213"/>
                  </a:gs>
                  <a:gs pos="100000">
                    <a:srgbClr val="FFDF81"/>
                  </a:gs>
                </a:gsLst>
                <a:lin ang="2700000" scaled="1"/>
              </a:gradFill>
              <a:latin typeface="微软雅黑" panose="020B0503020204020204" pitchFamily="34" charset="-122"/>
              <a:ea typeface="微软雅黑" panose="020B0503020204020204" pitchFamily="34" charset="-122"/>
            </a:endParaRPr>
          </a:p>
        </p:txBody>
      </p:sp>
      <p:sp>
        <p:nvSpPr>
          <p:cNvPr id="61" name="文本框 60"/>
          <p:cNvSpPr txBox="1"/>
          <p:nvPr/>
        </p:nvSpPr>
        <p:spPr>
          <a:xfrm>
            <a:off x="8333193" y="1478995"/>
            <a:ext cx="3172690" cy="1208023"/>
          </a:xfrm>
          <a:prstGeom prst="rect">
            <a:avLst/>
          </a:prstGeom>
          <a:noFill/>
        </p:spPr>
        <p:txBody>
          <a:bodyPr wrap="square" rtlCol="0">
            <a:spAutoFit/>
          </a:bodyPr>
          <a:lstStyle/>
          <a:p>
            <a:pPr>
              <a:lnSpc>
                <a:spcPts val="2900"/>
              </a:lnSpc>
            </a:pPr>
            <a:r>
              <a:rPr lang="zh-CN" altLang="en-US" sz="2800" b="1" dirty="0">
                <a:gradFill>
                  <a:gsLst>
                    <a:gs pos="0">
                      <a:srgbClr val="D6A213"/>
                    </a:gs>
                    <a:gs pos="100000">
                      <a:srgbClr val="FFDF81"/>
                    </a:gs>
                  </a:gsLst>
                  <a:lin ang="2700000" scaled="1"/>
                </a:gradFill>
                <a:latin typeface="微软雅黑" panose="020B0503020204020204" pitchFamily="34" charset="-122"/>
                <a:ea typeface="微软雅黑" panose="020B0503020204020204" pitchFamily="34" charset="-122"/>
              </a:rPr>
              <a:t>添加文本标题</a:t>
            </a:r>
            <a:endParaRPr lang="en-US" altLang="zh-CN" sz="2800" b="1" dirty="0">
              <a:gradFill>
                <a:gsLst>
                  <a:gs pos="0">
                    <a:srgbClr val="D6A213"/>
                  </a:gs>
                  <a:gs pos="100000">
                    <a:srgbClr val="FFDF81"/>
                  </a:gs>
                </a:gsLst>
                <a:lin ang="2700000" scaled="1"/>
              </a:gradFill>
              <a:latin typeface="微软雅黑" panose="020B0503020204020204" pitchFamily="34" charset="-122"/>
              <a:ea typeface="微软雅黑" panose="020B0503020204020204" pitchFamily="34" charset="-122"/>
            </a:endParaRPr>
          </a:p>
          <a:p>
            <a:pPr algn="just">
              <a:lnSpc>
                <a:spcPts val="2900"/>
              </a:lnSpc>
            </a:pPr>
            <a:r>
              <a:rPr lang="zh-CN" altLang="en-US" sz="1600" dirty="0">
                <a:gradFill>
                  <a:gsLst>
                    <a:gs pos="0">
                      <a:srgbClr val="D6A213"/>
                    </a:gs>
                    <a:gs pos="100000">
                      <a:srgbClr val="FFDF81"/>
                    </a:gs>
                  </a:gsLst>
                  <a:lin ang="2700000" scaled="1"/>
                </a:gradFill>
                <a:latin typeface="微软雅黑" panose="020B0503020204020204" pitchFamily="34" charset="-122"/>
                <a:ea typeface="微软雅黑" panose="020B0503020204020204" pitchFamily="34" charset="-122"/>
              </a:rPr>
              <a:t>由专业人员即时调节交易和服务纠纷确保交易的公平、公正</a:t>
            </a:r>
          </a:p>
        </p:txBody>
      </p:sp>
      <p:sp>
        <p:nvSpPr>
          <p:cNvPr id="62" name="文本框 61"/>
          <p:cNvSpPr txBox="1"/>
          <p:nvPr/>
        </p:nvSpPr>
        <p:spPr>
          <a:xfrm>
            <a:off x="8333193" y="5054045"/>
            <a:ext cx="3172690" cy="1208023"/>
          </a:xfrm>
          <a:prstGeom prst="rect">
            <a:avLst/>
          </a:prstGeom>
          <a:noFill/>
        </p:spPr>
        <p:txBody>
          <a:bodyPr wrap="square" rtlCol="0">
            <a:spAutoFit/>
          </a:bodyPr>
          <a:lstStyle/>
          <a:p>
            <a:pPr>
              <a:lnSpc>
                <a:spcPts val="2900"/>
              </a:lnSpc>
            </a:pPr>
            <a:r>
              <a:rPr lang="zh-CN" altLang="en-US" sz="2800" b="1" dirty="0">
                <a:gradFill>
                  <a:gsLst>
                    <a:gs pos="0">
                      <a:srgbClr val="D6A213"/>
                    </a:gs>
                    <a:gs pos="100000">
                      <a:srgbClr val="FFDF81"/>
                    </a:gs>
                  </a:gsLst>
                  <a:lin ang="2700000" scaled="1"/>
                </a:gradFill>
                <a:latin typeface="微软雅黑" panose="020B0503020204020204" pitchFamily="34" charset="-122"/>
                <a:ea typeface="微软雅黑" panose="020B0503020204020204" pitchFamily="34" charset="-122"/>
              </a:rPr>
              <a:t>添加文本标题</a:t>
            </a:r>
            <a:endParaRPr lang="en-US" altLang="zh-CN" sz="2800" b="1" dirty="0">
              <a:gradFill>
                <a:gsLst>
                  <a:gs pos="0">
                    <a:srgbClr val="D6A213"/>
                  </a:gs>
                  <a:gs pos="100000">
                    <a:srgbClr val="FFDF81"/>
                  </a:gs>
                </a:gsLst>
                <a:lin ang="2700000" scaled="1"/>
              </a:gradFill>
              <a:latin typeface="微软雅黑" panose="020B0503020204020204" pitchFamily="34" charset="-122"/>
              <a:ea typeface="微软雅黑" panose="020B0503020204020204" pitchFamily="34" charset="-122"/>
            </a:endParaRPr>
          </a:p>
          <a:p>
            <a:pPr algn="just">
              <a:lnSpc>
                <a:spcPts val="2900"/>
              </a:lnSpc>
            </a:pPr>
            <a:r>
              <a:rPr lang="zh-CN" altLang="en-US" sz="1600" dirty="0">
                <a:gradFill>
                  <a:gsLst>
                    <a:gs pos="0">
                      <a:srgbClr val="D6A213"/>
                    </a:gs>
                    <a:gs pos="100000">
                      <a:srgbClr val="FFDF81"/>
                    </a:gs>
                  </a:gsLst>
                  <a:lin ang="2700000" scaled="1"/>
                </a:gradFill>
                <a:latin typeface="微软雅黑" panose="020B0503020204020204" pitchFamily="34" charset="-122"/>
                <a:ea typeface="微软雅黑" panose="020B0503020204020204" pitchFamily="34" charset="-122"/>
              </a:rPr>
              <a:t>由专业人员即时调节交易和服务纠纷确保交易的公平、公正</a:t>
            </a:r>
          </a:p>
        </p:txBody>
      </p:sp>
      <p:grpSp>
        <p:nvGrpSpPr>
          <p:cNvPr id="4" name="组合 3"/>
          <p:cNvGrpSpPr/>
          <p:nvPr/>
        </p:nvGrpSpPr>
        <p:grpSpPr>
          <a:xfrm>
            <a:off x="6563444" y="3221595"/>
            <a:ext cx="4862744" cy="3602354"/>
            <a:chOff x="6563444" y="3221595"/>
            <a:chExt cx="4862744" cy="3602354"/>
          </a:xfrm>
        </p:grpSpPr>
        <p:cxnSp>
          <p:nvCxnSpPr>
            <p:cNvPr id="55" name="直接连接符 54"/>
            <p:cNvCxnSpPr/>
            <p:nvPr/>
          </p:nvCxnSpPr>
          <p:spPr>
            <a:xfrm rot="2700000" flipH="1" flipV="1">
              <a:off x="4768940" y="5016099"/>
              <a:ext cx="3602354" cy="13345"/>
            </a:xfrm>
            <a:prstGeom prst="line">
              <a:avLst/>
            </a:prstGeom>
            <a:ln w="31750">
              <a:gradFill>
                <a:gsLst>
                  <a:gs pos="0">
                    <a:srgbClr val="D6A213"/>
                  </a:gs>
                  <a:gs pos="48000">
                    <a:srgbClr val="F4E961"/>
                  </a:gs>
                  <a:gs pos="100000">
                    <a:srgbClr val="763009"/>
                  </a:gs>
                </a:gsLst>
                <a:lin ang="5400000" scaled="1"/>
              </a:gradFill>
              <a:prstDash val="lgDash"/>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flipH="1" flipV="1">
              <a:off x="7823834" y="6294442"/>
              <a:ext cx="3602354" cy="13345"/>
            </a:xfrm>
            <a:prstGeom prst="line">
              <a:avLst/>
            </a:prstGeom>
            <a:ln w="31750">
              <a:gradFill>
                <a:gsLst>
                  <a:gs pos="0">
                    <a:srgbClr val="D6A213"/>
                  </a:gs>
                  <a:gs pos="48000">
                    <a:srgbClr val="F4E961"/>
                  </a:gs>
                  <a:gs pos="100000">
                    <a:srgbClr val="763009"/>
                  </a:gs>
                </a:gsLst>
                <a:lin ang="5400000" scaled="1"/>
              </a:gradFill>
              <a:prstDash val="lgDash"/>
            </a:ln>
          </p:spPr>
          <p:style>
            <a:lnRef idx="1">
              <a:schemeClr val="accent1"/>
            </a:lnRef>
            <a:fillRef idx="0">
              <a:schemeClr val="accent1"/>
            </a:fillRef>
            <a:effectRef idx="0">
              <a:schemeClr val="accent1"/>
            </a:effectRef>
            <a:fontRef idx="minor">
              <a:schemeClr val="tx1"/>
            </a:fontRef>
          </p:style>
        </p:cxnSp>
      </p:grpSp>
      <p:grpSp>
        <p:nvGrpSpPr>
          <p:cNvPr id="3" name="组合 2"/>
          <p:cNvGrpSpPr/>
          <p:nvPr/>
        </p:nvGrpSpPr>
        <p:grpSpPr>
          <a:xfrm>
            <a:off x="695326" y="5041967"/>
            <a:ext cx="6700116" cy="1265820"/>
            <a:chOff x="695326" y="5041967"/>
            <a:chExt cx="6700116" cy="1265820"/>
          </a:xfrm>
        </p:grpSpPr>
        <p:cxnSp>
          <p:nvCxnSpPr>
            <p:cNvPr id="54" name="直接连接符 53"/>
            <p:cNvCxnSpPr/>
            <p:nvPr/>
          </p:nvCxnSpPr>
          <p:spPr>
            <a:xfrm rot="18900000" flipH="1" flipV="1">
              <a:off x="3793088" y="5041967"/>
              <a:ext cx="3602354" cy="13345"/>
            </a:xfrm>
            <a:prstGeom prst="line">
              <a:avLst/>
            </a:prstGeom>
            <a:ln w="31750">
              <a:gradFill>
                <a:gsLst>
                  <a:gs pos="0">
                    <a:srgbClr val="D6A213"/>
                  </a:gs>
                  <a:gs pos="48000">
                    <a:srgbClr val="F4E961"/>
                  </a:gs>
                  <a:gs pos="100000">
                    <a:srgbClr val="763009"/>
                  </a:gs>
                </a:gsLst>
                <a:lin ang="5400000" scaled="1"/>
              </a:gradFill>
              <a:prstDash val="lgDash"/>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H="1" flipV="1">
              <a:off x="695326" y="6294442"/>
              <a:ext cx="3602354" cy="13345"/>
            </a:xfrm>
            <a:prstGeom prst="line">
              <a:avLst/>
            </a:prstGeom>
            <a:ln w="31750">
              <a:gradFill>
                <a:gsLst>
                  <a:gs pos="0">
                    <a:srgbClr val="D6A213"/>
                  </a:gs>
                  <a:gs pos="48000">
                    <a:srgbClr val="F4E961"/>
                  </a:gs>
                  <a:gs pos="100000">
                    <a:srgbClr val="763009"/>
                  </a:gs>
                </a:gsLst>
                <a:lin ang="5400000" scaled="1"/>
              </a:gradFill>
              <a:prstDash val="lgDash"/>
            </a:ln>
          </p:spPr>
          <p:style>
            <a:lnRef idx="1">
              <a:schemeClr val="accent1"/>
            </a:lnRef>
            <a:fillRef idx="0">
              <a:schemeClr val="accent1"/>
            </a:fillRef>
            <a:effectRef idx="0">
              <a:schemeClr val="accent1"/>
            </a:effectRef>
            <a:fontRef idx="minor">
              <a:schemeClr val="tx1"/>
            </a:fontRef>
          </p:style>
        </p:cxnSp>
      </p:grpSp>
      <p:sp>
        <p:nvSpPr>
          <p:cNvPr id="92" name="泪滴形 91"/>
          <p:cNvSpPr/>
          <p:nvPr/>
        </p:nvSpPr>
        <p:spPr>
          <a:xfrm>
            <a:off x="4084320" y="3718561"/>
            <a:ext cx="2011680" cy="2011680"/>
          </a:xfrm>
          <a:prstGeom prst="teardrop">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泪滴形 92"/>
          <p:cNvSpPr/>
          <p:nvPr/>
        </p:nvSpPr>
        <p:spPr>
          <a:xfrm rot="16200000">
            <a:off x="6096000" y="3718561"/>
            <a:ext cx="2011680" cy="2011680"/>
          </a:xfrm>
          <a:prstGeom prst="teardrop">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泪滴形 93"/>
          <p:cNvSpPr/>
          <p:nvPr/>
        </p:nvSpPr>
        <p:spPr>
          <a:xfrm rot="10800000">
            <a:off x="6096000" y="1706880"/>
            <a:ext cx="2011680" cy="2011680"/>
          </a:xfrm>
          <a:prstGeom prst="teardrop">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泪滴形 94"/>
          <p:cNvSpPr/>
          <p:nvPr/>
        </p:nvSpPr>
        <p:spPr>
          <a:xfrm rot="5400000">
            <a:off x="4084320" y="1706881"/>
            <a:ext cx="2011680" cy="2011680"/>
          </a:xfrm>
          <a:prstGeom prst="teardrop">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Freeform 5"/>
          <p:cNvSpPr>
            <a:spLocks noEditPoints="1"/>
          </p:cNvSpPr>
          <p:nvPr/>
        </p:nvSpPr>
        <p:spPr bwMode="auto">
          <a:xfrm>
            <a:off x="4547235" y="2345690"/>
            <a:ext cx="1085850" cy="825500"/>
          </a:xfrm>
          <a:custGeom>
            <a:avLst/>
            <a:gdLst>
              <a:gd name="T0" fmla="*/ 89 w 286"/>
              <a:gd name="T1" fmla="*/ 53 h 217"/>
              <a:gd name="T2" fmla="*/ 197 w 286"/>
              <a:gd name="T3" fmla="*/ 51 h 217"/>
              <a:gd name="T4" fmla="*/ 187 w 286"/>
              <a:gd name="T5" fmla="*/ 60 h 217"/>
              <a:gd name="T6" fmla="*/ 100 w 286"/>
              <a:gd name="T7" fmla="*/ 62 h 217"/>
              <a:gd name="T8" fmla="*/ 120 w 286"/>
              <a:gd name="T9" fmla="*/ 80 h 217"/>
              <a:gd name="T10" fmla="*/ 166 w 286"/>
              <a:gd name="T11" fmla="*/ 78 h 217"/>
              <a:gd name="T12" fmla="*/ 144 w 286"/>
              <a:gd name="T13" fmla="*/ 55 h 217"/>
              <a:gd name="T14" fmla="*/ 144 w 286"/>
              <a:gd name="T15" fmla="*/ 82 h 217"/>
              <a:gd name="T16" fmla="*/ 144 w 286"/>
              <a:gd name="T17" fmla="*/ 115 h 217"/>
              <a:gd name="T18" fmla="*/ 144 w 286"/>
              <a:gd name="T19" fmla="*/ 82 h 217"/>
              <a:gd name="T20" fmla="*/ 11 w 286"/>
              <a:gd name="T21" fmla="*/ 206 h 217"/>
              <a:gd name="T22" fmla="*/ 11 w 286"/>
              <a:gd name="T23" fmla="*/ 217 h 217"/>
              <a:gd name="T24" fmla="*/ 284 w 286"/>
              <a:gd name="T25" fmla="*/ 204 h 217"/>
              <a:gd name="T26" fmla="*/ 282 w 286"/>
              <a:gd name="T27" fmla="*/ 177 h 217"/>
              <a:gd name="T28" fmla="*/ 255 w 286"/>
              <a:gd name="T29" fmla="*/ 21 h 217"/>
              <a:gd name="T30" fmla="*/ 52 w 286"/>
              <a:gd name="T31" fmla="*/ 0 h 217"/>
              <a:gd name="T32" fmla="*/ 31 w 286"/>
              <a:gd name="T33" fmla="*/ 134 h 217"/>
              <a:gd name="T34" fmla="*/ 2 w 286"/>
              <a:gd name="T35" fmla="*/ 189 h 217"/>
              <a:gd name="T36" fmla="*/ 275 w 286"/>
              <a:gd name="T37" fmla="*/ 194 h 217"/>
              <a:gd name="T38" fmla="*/ 282 w 286"/>
              <a:gd name="T39" fmla="*/ 177 h 217"/>
              <a:gd name="T40" fmla="*/ 49 w 286"/>
              <a:gd name="T41" fmla="*/ 17 h 217"/>
              <a:gd name="T42" fmla="*/ 230 w 286"/>
              <a:gd name="T43" fmla="*/ 14 h 217"/>
              <a:gd name="T44" fmla="*/ 240 w 286"/>
              <a:gd name="T45" fmla="*/ 24 h 217"/>
              <a:gd name="T46" fmla="*/ 237 w 286"/>
              <a:gd name="T47" fmla="*/ 127 h 217"/>
              <a:gd name="T48" fmla="*/ 56 w 286"/>
              <a:gd name="T49" fmla="*/ 130 h 217"/>
              <a:gd name="T50" fmla="*/ 46 w 286"/>
              <a:gd name="T51" fmla="*/ 120 h 217"/>
              <a:gd name="T52" fmla="*/ 43 w 286"/>
              <a:gd name="T53" fmla="*/ 143 h 217"/>
              <a:gd name="T54" fmla="*/ 248 w 286"/>
              <a:gd name="T55" fmla="*/ 151 h 217"/>
              <a:gd name="T56" fmla="*/ 43 w 286"/>
              <a:gd name="T57" fmla="*/ 143 h 217"/>
              <a:gd name="T58" fmla="*/ 252 w 286"/>
              <a:gd name="T59" fmla="*/ 157 h 217"/>
              <a:gd name="T60" fmla="*/ 29 w 286"/>
              <a:gd name="T61" fmla="*/ 165 h 217"/>
              <a:gd name="T62" fmla="*/ 97 w 286"/>
              <a:gd name="T63" fmla="*/ 179 h 217"/>
              <a:gd name="T64" fmla="*/ 25 w 286"/>
              <a:gd name="T65" fmla="*/ 171 h 217"/>
              <a:gd name="T66" fmla="*/ 97 w 286"/>
              <a:gd name="T67" fmla="*/ 179 h 217"/>
              <a:gd name="T68" fmla="*/ 186 w 286"/>
              <a:gd name="T69" fmla="*/ 171 h 217"/>
              <a:gd name="T70" fmla="*/ 266 w 286"/>
              <a:gd name="T71" fmla="*/ 179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6" h="217">
                <a:moveTo>
                  <a:pt x="100" y="62"/>
                </a:moveTo>
                <a:cubicBezTo>
                  <a:pt x="89" y="53"/>
                  <a:pt x="89" y="53"/>
                  <a:pt x="89" y="53"/>
                </a:cubicBezTo>
                <a:cubicBezTo>
                  <a:pt x="102" y="38"/>
                  <a:pt x="122" y="28"/>
                  <a:pt x="144" y="28"/>
                </a:cubicBezTo>
                <a:cubicBezTo>
                  <a:pt x="165" y="28"/>
                  <a:pt x="184" y="37"/>
                  <a:pt x="197" y="51"/>
                </a:cubicBezTo>
                <a:cubicBezTo>
                  <a:pt x="191" y="56"/>
                  <a:pt x="191" y="56"/>
                  <a:pt x="191" y="56"/>
                </a:cubicBezTo>
                <a:cubicBezTo>
                  <a:pt x="187" y="60"/>
                  <a:pt x="187" y="60"/>
                  <a:pt x="187" y="60"/>
                </a:cubicBezTo>
                <a:cubicBezTo>
                  <a:pt x="176" y="49"/>
                  <a:pt x="161" y="41"/>
                  <a:pt x="144" y="41"/>
                </a:cubicBezTo>
                <a:cubicBezTo>
                  <a:pt x="126" y="41"/>
                  <a:pt x="110" y="50"/>
                  <a:pt x="100" y="62"/>
                </a:cubicBezTo>
                <a:close/>
                <a:moveTo>
                  <a:pt x="110" y="71"/>
                </a:moveTo>
                <a:cubicBezTo>
                  <a:pt x="120" y="80"/>
                  <a:pt x="120" y="80"/>
                  <a:pt x="120" y="80"/>
                </a:cubicBezTo>
                <a:cubicBezTo>
                  <a:pt x="126" y="73"/>
                  <a:pt x="134" y="69"/>
                  <a:pt x="144" y="69"/>
                </a:cubicBezTo>
                <a:cubicBezTo>
                  <a:pt x="153" y="69"/>
                  <a:pt x="160" y="72"/>
                  <a:pt x="166" y="78"/>
                </a:cubicBezTo>
                <a:cubicBezTo>
                  <a:pt x="176" y="69"/>
                  <a:pt x="176" y="69"/>
                  <a:pt x="176" y="69"/>
                </a:cubicBezTo>
                <a:cubicBezTo>
                  <a:pt x="168" y="60"/>
                  <a:pt x="157" y="55"/>
                  <a:pt x="144" y="55"/>
                </a:cubicBezTo>
                <a:cubicBezTo>
                  <a:pt x="130" y="55"/>
                  <a:pt x="118" y="61"/>
                  <a:pt x="110" y="71"/>
                </a:cubicBezTo>
                <a:close/>
                <a:moveTo>
                  <a:pt x="144" y="82"/>
                </a:moveTo>
                <a:cubicBezTo>
                  <a:pt x="135" y="82"/>
                  <a:pt x="128" y="90"/>
                  <a:pt x="128" y="99"/>
                </a:cubicBezTo>
                <a:cubicBezTo>
                  <a:pt x="128" y="108"/>
                  <a:pt x="135" y="115"/>
                  <a:pt x="144" y="115"/>
                </a:cubicBezTo>
                <a:cubicBezTo>
                  <a:pt x="153" y="115"/>
                  <a:pt x="160" y="108"/>
                  <a:pt x="160" y="99"/>
                </a:cubicBezTo>
                <a:cubicBezTo>
                  <a:pt x="160" y="90"/>
                  <a:pt x="153" y="82"/>
                  <a:pt x="144" y="82"/>
                </a:cubicBezTo>
                <a:close/>
                <a:moveTo>
                  <a:pt x="275" y="206"/>
                </a:moveTo>
                <a:cubicBezTo>
                  <a:pt x="11" y="206"/>
                  <a:pt x="11" y="206"/>
                  <a:pt x="11" y="206"/>
                </a:cubicBezTo>
                <a:cubicBezTo>
                  <a:pt x="8" y="206"/>
                  <a:pt x="5" y="205"/>
                  <a:pt x="2" y="204"/>
                </a:cubicBezTo>
                <a:cubicBezTo>
                  <a:pt x="2" y="207"/>
                  <a:pt x="2" y="217"/>
                  <a:pt x="11" y="217"/>
                </a:cubicBezTo>
                <a:cubicBezTo>
                  <a:pt x="13" y="217"/>
                  <a:pt x="273" y="217"/>
                  <a:pt x="275" y="217"/>
                </a:cubicBezTo>
                <a:cubicBezTo>
                  <a:pt x="284" y="217"/>
                  <a:pt x="284" y="207"/>
                  <a:pt x="284" y="204"/>
                </a:cubicBezTo>
                <a:cubicBezTo>
                  <a:pt x="281" y="205"/>
                  <a:pt x="278" y="206"/>
                  <a:pt x="275" y="206"/>
                </a:cubicBezTo>
                <a:close/>
                <a:moveTo>
                  <a:pt x="282" y="177"/>
                </a:moveTo>
                <a:cubicBezTo>
                  <a:pt x="255" y="134"/>
                  <a:pt x="255" y="134"/>
                  <a:pt x="255" y="134"/>
                </a:cubicBezTo>
                <a:cubicBezTo>
                  <a:pt x="255" y="21"/>
                  <a:pt x="255" y="21"/>
                  <a:pt x="255" y="21"/>
                </a:cubicBezTo>
                <a:cubicBezTo>
                  <a:pt x="255" y="9"/>
                  <a:pt x="245" y="0"/>
                  <a:pt x="234" y="0"/>
                </a:cubicBezTo>
                <a:cubicBezTo>
                  <a:pt x="52" y="0"/>
                  <a:pt x="52" y="0"/>
                  <a:pt x="52" y="0"/>
                </a:cubicBezTo>
                <a:cubicBezTo>
                  <a:pt x="41" y="0"/>
                  <a:pt x="31" y="9"/>
                  <a:pt x="31" y="21"/>
                </a:cubicBezTo>
                <a:cubicBezTo>
                  <a:pt x="31" y="134"/>
                  <a:pt x="31" y="134"/>
                  <a:pt x="31" y="134"/>
                </a:cubicBezTo>
                <a:cubicBezTo>
                  <a:pt x="4" y="177"/>
                  <a:pt x="4" y="177"/>
                  <a:pt x="4" y="177"/>
                </a:cubicBezTo>
                <a:cubicBezTo>
                  <a:pt x="1" y="181"/>
                  <a:pt x="0" y="185"/>
                  <a:pt x="2" y="189"/>
                </a:cubicBezTo>
                <a:cubicBezTo>
                  <a:pt x="4" y="192"/>
                  <a:pt x="7" y="194"/>
                  <a:pt x="11" y="194"/>
                </a:cubicBezTo>
                <a:cubicBezTo>
                  <a:pt x="275" y="194"/>
                  <a:pt x="275" y="194"/>
                  <a:pt x="275" y="194"/>
                </a:cubicBezTo>
                <a:cubicBezTo>
                  <a:pt x="279" y="194"/>
                  <a:pt x="283" y="192"/>
                  <a:pt x="284" y="188"/>
                </a:cubicBezTo>
                <a:cubicBezTo>
                  <a:pt x="286" y="184"/>
                  <a:pt x="284" y="180"/>
                  <a:pt x="282" y="177"/>
                </a:cubicBezTo>
                <a:close/>
                <a:moveTo>
                  <a:pt x="46" y="24"/>
                </a:moveTo>
                <a:cubicBezTo>
                  <a:pt x="46" y="22"/>
                  <a:pt x="47" y="19"/>
                  <a:pt x="49" y="17"/>
                </a:cubicBezTo>
                <a:cubicBezTo>
                  <a:pt x="51" y="15"/>
                  <a:pt x="53" y="14"/>
                  <a:pt x="56" y="14"/>
                </a:cubicBezTo>
                <a:cubicBezTo>
                  <a:pt x="230" y="14"/>
                  <a:pt x="230" y="14"/>
                  <a:pt x="230" y="14"/>
                </a:cubicBezTo>
                <a:cubicBezTo>
                  <a:pt x="233" y="14"/>
                  <a:pt x="235" y="15"/>
                  <a:pt x="237" y="17"/>
                </a:cubicBezTo>
                <a:cubicBezTo>
                  <a:pt x="239" y="19"/>
                  <a:pt x="240" y="22"/>
                  <a:pt x="240" y="24"/>
                </a:cubicBezTo>
                <a:cubicBezTo>
                  <a:pt x="240" y="120"/>
                  <a:pt x="240" y="120"/>
                  <a:pt x="240" y="120"/>
                </a:cubicBezTo>
                <a:cubicBezTo>
                  <a:pt x="240" y="123"/>
                  <a:pt x="239" y="125"/>
                  <a:pt x="237" y="127"/>
                </a:cubicBezTo>
                <a:cubicBezTo>
                  <a:pt x="235" y="129"/>
                  <a:pt x="233" y="130"/>
                  <a:pt x="230" y="130"/>
                </a:cubicBezTo>
                <a:cubicBezTo>
                  <a:pt x="228" y="130"/>
                  <a:pt x="56" y="130"/>
                  <a:pt x="56" y="130"/>
                </a:cubicBezTo>
                <a:cubicBezTo>
                  <a:pt x="53" y="130"/>
                  <a:pt x="51" y="129"/>
                  <a:pt x="49" y="127"/>
                </a:cubicBezTo>
                <a:cubicBezTo>
                  <a:pt x="47" y="125"/>
                  <a:pt x="46" y="123"/>
                  <a:pt x="46" y="120"/>
                </a:cubicBezTo>
                <a:lnTo>
                  <a:pt x="46" y="24"/>
                </a:lnTo>
                <a:close/>
                <a:moveTo>
                  <a:pt x="43" y="143"/>
                </a:moveTo>
                <a:cubicBezTo>
                  <a:pt x="243" y="143"/>
                  <a:pt x="243" y="143"/>
                  <a:pt x="243" y="143"/>
                </a:cubicBezTo>
                <a:cubicBezTo>
                  <a:pt x="248" y="151"/>
                  <a:pt x="248" y="151"/>
                  <a:pt x="248" y="151"/>
                </a:cubicBezTo>
                <a:cubicBezTo>
                  <a:pt x="38" y="151"/>
                  <a:pt x="38" y="151"/>
                  <a:pt x="38" y="151"/>
                </a:cubicBezTo>
                <a:lnTo>
                  <a:pt x="43" y="143"/>
                </a:lnTo>
                <a:close/>
                <a:moveTo>
                  <a:pt x="34" y="157"/>
                </a:moveTo>
                <a:cubicBezTo>
                  <a:pt x="252" y="157"/>
                  <a:pt x="252" y="157"/>
                  <a:pt x="252" y="157"/>
                </a:cubicBezTo>
                <a:cubicBezTo>
                  <a:pt x="257" y="165"/>
                  <a:pt x="257" y="165"/>
                  <a:pt x="257" y="165"/>
                </a:cubicBezTo>
                <a:cubicBezTo>
                  <a:pt x="29" y="165"/>
                  <a:pt x="29" y="165"/>
                  <a:pt x="29" y="165"/>
                </a:cubicBezTo>
                <a:lnTo>
                  <a:pt x="34" y="157"/>
                </a:lnTo>
                <a:close/>
                <a:moveTo>
                  <a:pt x="97" y="179"/>
                </a:moveTo>
                <a:cubicBezTo>
                  <a:pt x="20" y="179"/>
                  <a:pt x="20" y="179"/>
                  <a:pt x="20" y="179"/>
                </a:cubicBezTo>
                <a:cubicBezTo>
                  <a:pt x="25" y="171"/>
                  <a:pt x="25" y="171"/>
                  <a:pt x="25" y="171"/>
                </a:cubicBezTo>
                <a:cubicBezTo>
                  <a:pt x="100" y="171"/>
                  <a:pt x="100" y="171"/>
                  <a:pt x="100" y="171"/>
                </a:cubicBezTo>
                <a:lnTo>
                  <a:pt x="97" y="179"/>
                </a:lnTo>
                <a:close/>
                <a:moveTo>
                  <a:pt x="189" y="179"/>
                </a:moveTo>
                <a:cubicBezTo>
                  <a:pt x="186" y="171"/>
                  <a:pt x="186" y="171"/>
                  <a:pt x="186" y="171"/>
                </a:cubicBezTo>
                <a:cubicBezTo>
                  <a:pt x="261" y="171"/>
                  <a:pt x="261" y="171"/>
                  <a:pt x="261" y="171"/>
                </a:cubicBezTo>
                <a:cubicBezTo>
                  <a:pt x="266" y="179"/>
                  <a:pt x="266" y="179"/>
                  <a:pt x="266" y="179"/>
                </a:cubicBezTo>
                <a:lnTo>
                  <a:pt x="189" y="179"/>
                </a:ln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89" name="Freeform 9"/>
          <p:cNvSpPr>
            <a:spLocks noEditPoints="1"/>
          </p:cNvSpPr>
          <p:nvPr/>
        </p:nvSpPr>
        <p:spPr bwMode="auto">
          <a:xfrm>
            <a:off x="6558915" y="2205990"/>
            <a:ext cx="1065213" cy="965200"/>
          </a:xfrm>
          <a:custGeom>
            <a:avLst/>
            <a:gdLst>
              <a:gd name="T0" fmla="*/ 11 w 281"/>
              <a:gd name="T1" fmla="*/ 254 h 254"/>
              <a:gd name="T2" fmla="*/ 28 w 281"/>
              <a:gd name="T3" fmla="*/ 223 h 254"/>
              <a:gd name="T4" fmla="*/ 63 w 281"/>
              <a:gd name="T5" fmla="*/ 254 h 254"/>
              <a:gd name="T6" fmla="*/ 71 w 281"/>
              <a:gd name="T7" fmla="*/ 249 h 254"/>
              <a:gd name="T8" fmla="*/ 92 w 281"/>
              <a:gd name="T9" fmla="*/ 254 h 254"/>
              <a:gd name="T10" fmla="*/ 100 w 281"/>
              <a:gd name="T11" fmla="*/ 223 h 254"/>
              <a:gd name="T12" fmla="*/ 254 w 281"/>
              <a:gd name="T13" fmla="*/ 254 h 254"/>
              <a:gd name="T14" fmla="*/ 271 w 281"/>
              <a:gd name="T15" fmla="*/ 206 h 254"/>
              <a:gd name="T16" fmla="*/ 92 w 281"/>
              <a:gd name="T17" fmla="*/ 241 h 254"/>
              <a:gd name="T18" fmla="*/ 71 w 281"/>
              <a:gd name="T19" fmla="*/ 236 h 254"/>
              <a:gd name="T20" fmla="*/ 92 w 281"/>
              <a:gd name="T21" fmla="*/ 241 h 254"/>
              <a:gd name="T22" fmla="*/ 71 w 281"/>
              <a:gd name="T23" fmla="*/ 228 h 254"/>
              <a:gd name="T24" fmla="*/ 92 w 281"/>
              <a:gd name="T25" fmla="*/ 223 h 254"/>
              <a:gd name="T26" fmla="*/ 140 w 281"/>
              <a:gd name="T27" fmla="*/ 143 h 254"/>
              <a:gd name="T28" fmla="*/ 0 w 281"/>
              <a:gd name="T29" fmla="*/ 134 h 254"/>
              <a:gd name="T30" fmla="*/ 130 w 281"/>
              <a:gd name="T31" fmla="*/ 5 h 254"/>
              <a:gd name="T32" fmla="*/ 150 w 281"/>
              <a:gd name="T33" fmla="*/ 5 h 254"/>
              <a:gd name="T34" fmla="*/ 281 w 281"/>
              <a:gd name="T35" fmla="*/ 134 h 254"/>
              <a:gd name="T36" fmla="*/ 140 w 281"/>
              <a:gd name="T37" fmla="*/ 143 h 254"/>
              <a:gd name="T38" fmla="*/ 170 w 281"/>
              <a:gd name="T39" fmla="*/ 194 h 254"/>
              <a:gd name="T40" fmla="*/ 230 w 281"/>
              <a:gd name="T41" fmla="*/ 155 h 254"/>
              <a:gd name="T42" fmla="*/ 218 w 281"/>
              <a:gd name="T43" fmla="*/ 182 h 254"/>
              <a:gd name="T44" fmla="*/ 183 w 281"/>
              <a:gd name="T45" fmla="*/ 167 h 254"/>
              <a:gd name="T46" fmla="*/ 218 w 281"/>
              <a:gd name="T47" fmla="*/ 182 h 254"/>
              <a:gd name="T48" fmla="*/ 242 w 281"/>
              <a:gd name="T49" fmla="*/ 155 h 254"/>
              <a:gd name="T50" fmla="*/ 254 w 281"/>
              <a:gd name="T51" fmla="*/ 194 h 254"/>
              <a:gd name="T52" fmla="*/ 147 w 281"/>
              <a:gd name="T53" fmla="*/ 194 h 254"/>
              <a:gd name="T54" fmla="*/ 159 w 281"/>
              <a:gd name="T55" fmla="*/ 155 h 254"/>
              <a:gd name="T56" fmla="*/ 147 w 281"/>
              <a:gd name="T57" fmla="*/ 194 h 254"/>
              <a:gd name="T58" fmla="*/ 52 w 281"/>
              <a:gd name="T59" fmla="*/ 155 h 254"/>
              <a:gd name="T60" fmla="*/ 64 w 281"/>
              <a:gd name="T61" fmla="*/ 194 h 254"/>
              <a:gd name="T62" fmla="*/ 75 w 281"/>
              <a:gd name="T63" fmla="*/ 194 h 254"/>
              <a:gd name="T64" fmla="*/ 88 w 281"/>
              <a:gd name="T65" fmla="*/ 155 h 254"/>
              <a:gd name="T66" fmla="*/ 75 w 281"/>
              <a:gd name="T67" fmla="*/ 194 h 254"/>
              <a:gd name="T68" fmla="*/ 27 w 281"/>
              <a:gd name="T69" fmla="*/ 155 h 254"/>
              <a:gd name="T70" fmla="*/ 40 w 281"/>
              <a:gd name="T71" fmla="*/ 194 h 254"/>
              <a:gd name="T72" fmla="*/ 99 w 281"/>
              <a:gd name="T73" fmla="*/ 194 h 254"/>
              <a:gd name="T74" fmla="*/ 112 w 281"/>
              <a:gd name="T75" fmla="*/ 155 h 254"/>
              <a:gd name="T76" fmla="*/ 99 w 281"/>
              <a:gd name="T77" fmla="*/ 194 h 254"/>
              <a:gd name="T78" fmla="*/ 123 w 281"/>
              <a:gd name="T79" fmla="*/ 155 h 254"/>
              <a:gd name="T80" fmla="*/ 135 w 281"/>
              <a:gd name="T81" fmla="*/ 19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1" h="254">
                <a:moveTo>
                  <a:pt x="11" y="206"/>
                </a:moveTo>
                <a:cubicBezTo>
                  <a:pt x="11" y="254"/>
                  <a:pt x="11" y="254"/>
                  <a:pt x="11" y="254"/>
                </a:cubicBezTo>
                <a:cubicBezTo>
                  <a:pt x="28" y="254"/>
                  <a:pt x="28" y="254"/>
                  <a:pt x="28" y="254"/>
                </a:cubicBezTo>
                <a:cubicBezTo>
                  <a:pt x="28" y="223"/>
                  <a:pt x="28" y="223"/>
                  <a:pt x="28" y="223"/>
                </a:cubicBezTo>
                <a:cubicBezTo>
                  <a:pt x="63" y="223"/>
                  <a:pt x="63" y="223"/>
                  <a:pt x="63" y="223"/>
                </a:cubicBezTo>
                <a:cubicBezTo>
                  <a:pt x="63" y="254"/>
                  <a:pt x="63" y="254"/>
                  <a:pt x="63" y="254"/>
                </a:cubicBezTo>
                <a:cubicBezTo>
                  <a:pt x="71" y="254"/>
                  <a:pt x="71" y="254"/>
                  <a:pt x="71" y="254"/>
                </a:cubicBezTo>
                <a:cubicBezTo>
                  <a:pt x="71" y="249"/>
                  <a:pt x="71" y="249"/>
                  <a:pt x="71" y="249"/>
                </a:cubicBezTo>
                <a:cubicBezTo>
                  <a:pt x="92" y="249"/>
                  <a:pt x="92" y="249"/>
                  <a:pt x="92" y="249"/>
                </a:cubicBezTo>
                <a:cubicBezTo>
                  <a:pt x="92" y="254"/>
                  <a:pt x="92" y="254"/>
                  <a:pt x="92" y="254"/>
                </a:cubicBezTo>
                <a:cubicBezTo>
                  <a:pt x="100" y="254"/>
                  <a:pt x="100" y="254"/>
                  <a:pt x="100" y="254"/>
                </a:cubicBezTo>
                <a:cubicBezTo>
                  <a:pt x="100" y="223"/>
                  <a:pt x="100" y="223"/>
                  <a:pt x="100" y="223"/>
                </a:cubicBezTo>
                <a:cubicBezTo>
                  <a:pt x="254" y="223"/>
                  <a:pt x="254" y="223"/>
                  <a:pt x="254" y="223"/>
                </a:cubicBezTo>
                <a:cubicBezTo>
                  <a:pt x="254" y="254"/>
                  <a:pt x="254" y="254"/>
                  <a:pt x="254" y="254"/>
                </a:cubicBezTo>
                <a:cubicBezTo>
                  <a:pt x="271" y="254"/>
                  <a:pt x="271" y="254"/>
                  <a:pt x="271" y="254"/>
                </a:cubicBezTo>
                <a:cubicBezTo>
                  <a:pt x="271" y="206"/>
                  <a:pt x="271" y="206"/>
                  <a:pt x="271" y="206"/>
                </a:cubicBezTo>
                <a:lnTo>
                  <a:pt x="11" y="206"/>
                </a:lnTo>
                <a:close/>
                <a:moveTo>
                  <a:pt x="92" y="241"/>
                </a:moveTo>
                <a:cubicBezTo>
                  <a:pt x="71" y="241"/>
                  <a:pt x="71" y="241"/>
                  <a:pt x="71" y="241"/>
                </a:cubicBezTo>
                <a:cubicBezTo>
                  <a:pt x="71" y="236"/>
                  <a:pt x="71" y="236"/>
                  <a:pt x="71" y="236"/>
                </a:cubicBezTo>
                <a:cubicBezTo>
                  <a:pt x="92" y="236"/>
                  <a:pt x="92" y="236"/>
                  <a:pt x="92" y="236"/>
                </a:cubicBezTo>
                <a:lnTo>
                  <a:pt x="92" y="241"/>
                </a:lnTo>
                <a:close/>
                <a:moveTo>
                  <a:pt x="92" y="228"/>
                </a:moveTo>
                <a:cubicBezTo>
                  <a:pt x="71" y="228"/>
                  <a:pt x="71" y="228"/>
                  <a:pt x="71" y="228"/>
                </a:cubicBezTo>
                <a:cubicBezTo>
                  <a:pt x="71" y="223"/>
                  <a:pt x="71" y="223"/>
                  <a:pt x="71" y="223"/>
                </a:cubicBezTo>
                <a:cubicBezTo>
                  <a:pt x="92" y="223"/>
                  <a:pt x="92" y="223"/>
                  <a:pt x="92" y="223"/>
                </a:cubicBezTo>
                <a:lnTo>
                  <a:pt x="92" y="228"/>
                </a:lnTo>
                <a:close/>
                <a:moveTo>
                  <a:pt x="140" y="143"/>
                </a:moveTo>
                <a:cubicBezTo>
                  <a:pt x="0" y="143"/>
                  <a:pt x="0" y="143"/>
                  <a:pt x="0" y="143"/>
                </a:cubicBezTo>
                <a:cubicBezTo>
                  <a:pt x="0" y="134"/>
                  <a:pt x="0" y="134"/>
                  <a:pt x="0" y="134"/>
                </a:cubicBezTo>
                <a:cubicBezTo>
                  <a:pt x="0" y="123"/>
                  <a:pt x="1" y="111"/>
                  <a:pt x="17" y="98"/>
                </a:cubicBezTo>
                <a:cubicBezTo>
                  <a:pt x="45" y="76"/>
                  <a:pt x="127" y="8"/>
                  <a:pt x="130" y="5"/>
                </a:cubicBezTo>
                <a:cubicBezTo>
                  <a:pt x="134" y="2"/>
                  <a:pt x="137" y="0"/>
                  <a:pt x="140" y="0"/>
                </a:cubicBezTo>
                <a:cubicBezTo>
                  <a:pt x="144" y="0"/>
                  <a:pt x="147" y="2"/>
                  <a:pt x="150" y="5"/>
                </a:cubicBezTo>
                <a:cubicBezTo>
                  <a:pt x="154" y="8"/>
                  <a:pt x="236" y="76"/>
                  <a:pt x="264" y="98"/>
                </a:cubicBezTo>
                <a:cubicBezTo>
                  <a:pt x="280" y="111"/>
                  <a:pt x="281" y="123"/>
                  <a:pt x="281" y="134"/>
                </a:cubicBezTo>
                <a:cubicBezTo>
                  <a:pt x="281" y="143"/>
                  <a:pt x="281" y="143"/>
                  <a:pt x="281" y="143"/>
                </a:cubicBezTo>
                <a:lnTo>
                  <a:pt x="140" y="143"/>
                </a:lnTo>
                <a:close/>
                <a:moveTo>
                  <a:pt x="170" y="155"/>
                </a:moveTo>
                <a:cubicBezTo>
                  <a:pt x="170" y="194"/>
                  <a:pt x="170" y="194"/>
                  <a:pt x="170" y="194"/>
                </a:cubicBezTo>
                <a:cubicBezTo>
                  <a:pt x="230" y="194"/>
                  <a:pt x="230" y="194"/>
                  <a:pt x="230" y="194"/>
                </a:cubicBezTo>
                <a:cubicBezTo>
                  <a:pt x="230" y="155"/>
                  <a:pt x="230" y="155"/>
                  <a:pt x="230" y="155"/>
                </a:cubicBezTo>
                <a:lnTo>
                  <a:pt x="170" y="155"/>
                </a:lnTo>
                <a:close/>
                <a:moveTo>
                  <a:pt x="218" y="182"/>
                </a:moveTo>
                <a:cubicBezTo>
                  <a:pt x="183" y="182"/>
                  <a:pt x="183" y="182"/>
                  <a:pt x="183" y="182"/>
                </a:cubicBezTo>
                <a:cubicBezTo>
                  <a:pt x="183" y="167"/>
                  <a:pt x="183" y="167"/>
                  <a:pt x="183" y="167"/>
                </a:cubicBezTo>
                <a:cubicBezTo>
                  <a:pt x="218" y="167"/>
                  <a:pt x="218" y="167"/>
                  <a:pt x="218" y="167"/>
                </a:cubicBezTo>
                <a:lnTo>
                  <a:pt x="218" y="182"/>
                </a:lnTo>
                <a:close/>
                <a:moveTo>
                  <a:pt x="242" y="194"/>
                </a:moveTo>
                <a:cubicBezTo>
                  <a:pt x="242" y="155"/>
                  <a:pt x="242" y="155"/>
                  <a:pt x="242" y="155"/>
                </a:cubicBezTo>
                <a:cubicBezTo>
                  <a:pt x="254" y="155"/>
                  <a:pt x="254" y="155"/>
                  <a:pt x="254" y="155"/>
                </a:cubicBezTo>
                <a:cubicBezTo>
                  <a:pt x="254" y="194"/>
                  <a:pt x="254" y="194"/>
                  <a:pt x="254" y="194"/>
                </a:cubicBezTo>
                <a:lnTo>
                  <a:pt x="242" y="194"/>
                </a:lnTo>
                <a:close/>
                <a:moveTo>
                  <a:pt x="147" y="194"/>
                </a:moveTo>
                <a:cubicBezTo>
                  <a:pt x="147" y="155"/>
                  <a:pt x="147" y="155"/>
                  <a:pt x="147" y="155"/>
                </a:cubicBezTo>
                <a:cubicBezTo>
                  <a:pt x="159" y="155"/>
                  <a:pt x="159" y="155"/>
                  <a:pt x="159" y="155"/>
                </a:cubicBezTo>
                <a:cubicBezTo>
                  <a:pt x="159" y="194"/>
                  <a:pt x="159" y="194"/>
                  <a:pt x="159" y="194"/>
                </a:cubicBezTo>
                <a:lnTo>
                  <a:pt x="147" y="194"/>
                </a:lnTo>
                <a:close/>
                <a:moveTo>
                  <a:pt x="52" y="194"/>
                </a:moveTo>
                <a:cubicBezTo>
                  <a:pt x="52" y="155"/>
                  <a:pt x="52" y="155"/>
                  <a:pt x="52" y="155"/>
                </a:cubicBezTo>
                <a:cubicBezTo>
                  <a:pt x="64" y="155"/>
                  <a:pt x="64" y="155"/>
                  <a:pt x="64" y="155"/>
                </a:cubicBezTo>
                <a:cubicBezTo>
                  <a:pt x="64" y="194"/>
                  <a:pt x="64" y="194"/>
                  <a:pt x="64" y="194"/>
                </a:cubicBezTo>
                <a:lnTo>
                  <a:pt x="52" y="194"/>
                </a:lnTo>
                <a:close/>
                <a:moveTo>
                  <a:pt x="75" y="194"/>
                </a:moveTo>
                <a:cubicBezTo>
                  <a:pt x="75" y="155"/>
                  <a:pt x="75" y="155"/>
                  <a:pt x="75" y="155"/>
                </a:cubicBezTo>
                <a:cubicBezTo>
                  <a:pt x="88" y="155"/>
                  <a:pt x="88" y="155"/>
                  <a:pt x="88" y="155"/>
                </a:cubicBezTo>
                <a:cubicBezTo>
                  <a:pt x="88" y="194"/>
                  <a:pt x="88" y="194"/>
                  <a:pt x="88" y="194"/>
                </a:cubicBezTo>
                <a:lnTo>
                  <a:pt x="75" y="194"/>
                </a:lnTo>
                <a:close/>
                <a:moveTo>
                  <a:pt x="27" y="194"/>
                </a:moveTo>
                <a:cubicBezTo>
                  <a:pt x="27" y="155"/>
                  <a:pt x="27" y="155"/>
                  <a:pt x="27" y="155"/>
                </a:cubicBezTo>
                <a:cubicBezTo>
                  <a:pt x="40" y="155"/>
                  <a:pt x="40" y="155"/>
                  <a:pt x="40" y="155"/>
                </a:cubicBezTo>
                <a:cubicBezTo>
                  <a:pt x="40" y="194"/>
                  <a:pt x="40" y="194"/>
                  <a:pt x="40" y="194"/>
                </a:cubicBezTo>
                <a:lnTo>
                  <a:pt x="27" y="194"/>
                </a:lnTo>
                <a:close/>
                <a:moveTo>
                  <a:pt x="99" y="194"/>
                </a:moveTo>
                <a:cubicBezTo>
                  <a:pt x="99" y="155"/>
                  <a:pt x="99" y="155"/>
                  <a:pt x="99" y="155"/>
                </a:cubicBezTo>
                <a:cubicBezTo>
                  <a:pt x="112" y="155"/>
                  <a:pt x="112" y="155"/>
                  <a:pt x="112" y="155"/>
                </a:cubicBezTo>
                <a:cubicBezTo>
                  <a:pt x="112" y="194"/>
                  <a:pt x="112" y="194"/>
                  <a:pt x="112" y="194"/>
                </a:cubicBezTo>
                <a:lnTo>
                  <a:pt x="99" y="194"/>
                </a:lnTo>
                <a:close/>
                <a:moveTo>
                  <a:pt x="123" y="194"/>
                </a:moveTo>
                <a:cubicBezTo>
                  <a:pt x="123" y="155"/>
                  <a:pt x="123" y="155"/>
                  <a:pt x="123" y="155"/>
                </a:cubicBezTo>
                <a:cubicBezTo>
                  <a:pt x="135" y="155"/>
                  <a:pt x="135" y="155"/>
                  <a:pt x="135" y="155"/>
                </a:cubicBezTo>
                <a:cubicBezTo>
                  <a:pt x="135" y="194"/>
                  <a:pt x="135" y="194"/>
                  <a:pt x="135" y="194"/>
                </a:cubicBezTo>
                <a:lnTo>
                  <a:pt x="123" y="194"/>
                </a:ln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90" name="Freeform 13"/>
          <p:cNvSpPr>
            <a:spLocks noEditPoints="1"/>
          </p:cNvSpPr>
          <p:nvPr/>
        </p:nvSpPr>
        <p:spPr bwMode="auto">
          <a:xfrm>
            <a:off x="4707573" y="4265929"/>
            <a:ext cx="765175" cy="877888"/>
          </a:xfrm>
          <a:custGeom>
            <a:avLst/>
            <a:gdLst>
              <a:gd name="T0" fmla="*/ 100 w 201"/>
              <a:gd name="T1" fmla="*/ 176 h 231"/>
              <a:gd name="T2" fmla="*/ 201 w 201"/>
              <a:gd name="T3" fmla="*/ 109 h 231"/>
              <a:gd name="T4" fmla="*/ 201 w 201"/>
              <a:gd name="T5" fmla="*/ 229 h 231"/>
              <a:gd name="T6" fmla="*/ 142 w 201"/>
              <a:gd name="T7" fmla="*/ 185 h 231"/>
              <a:gd name="T8" fmla="*/ 135 w 201"/>
              <a:gd name="T9" fmla="*/ 194 h 231"/>
              <a:gd name="T10" fmla="*/ 185 w 201"/>
              <a:gd name="T11" fmla="*/ 231 h 231"/>
              <a:gd name="T12" fmla="*/ 16 w 201"/>
              <a:gd name="T13" fmla="*/ 231 h 231"/>
              <a:gd name="T14" fmla="*/ 66 w 201"/>
              <a:gd name="T15" fmla="*/ 195 h 231"/>
              <a:gd name="T16" fmla="*/ 59 w 201"/>
              <a:gd name="T17" fmla="*/ 185 h 231"/>
              <a:gd name="T18" fmla="*/ 0 w 201"/>
              <a:gd name="T19" fmla="*/ 229 h 231"/>
              <a:gd name="T20" fmla="*/ 0 w 201"/>
              <a:gd name="T21" fmla="*/ 110 h 231"/>
              <a:gd name="T22" fmla="*/ 100 w 201"/>
              <a:gd name="T23" fmla="*/ 176 h 231"/>
              <a:gd name="T24" fmla="*/ 187 w 201"/>
              <a:gd name="T25" fmla="*/ 73 h 231"/>
              <a:gd name="T26" fmla="*/ 161 w 201"/>
              <a:gd name="T27" fmla="*/ 50 h 231"/>
              <a:gd name="T28" fmla="*/ 154 w 201"/>
              <a:gd name="T29" fmla="*/ 16 h 231"/>
              <a:gd name="T30" fmla="*/ 130 w 201"/>
              <a:gd name="T31" fmla="*/ 22 h 231"/>
              <a:gd name="T32" fmla="*/ 115 w 201"/>
              <a:gd name="T33" fmla="*/ 7 h 231"/>
              <a:gd name="T34" fmla="*/ 86 w 201"/>
              <a:gd name="T35" fmla="*/ 7 h 231"/>
              <a:gd name="T36" fmla="*/ 51 w 201"/>
              <a:gd name="T37" fmla="*/ 39 h 231"/>
              <a:gd name="T38" fmla="*/ 13 w 201"/>
              <a:gd name="T39" fmla="*/ 48 h 231"/>
              <a:gd name="T40" fmla="*/ 18 w 201"/>
              <a:gd name="T41" fmla="*/ 69 h 231"/>
              <a:gd name="T42" fmla="*/ 14 w 201"/>
              <a:gd name="T43" fmla="*/ 73 h 231"/>
              <a:gd name="T44" fmla="*/ 0 w 201"/>
              <a:gd name="T45" fmla="*/ 95 h 231"/>
              <a:gd name="T46" fmla="*/ 0 w 201"/>
              <a:gd name="T47" fmla="*/ 96 h 231"/>
              <a:gd name="T48" fmla="*/ 42 w 201"/>
              <a:gd name="T49" fmla="*/ 124 h 231"/>
              <a:gd name="T50" fmla="*/ 27 w 201"/>
              <a:gd name="T51" fmla="*/ 56 h 231"/>
              <a:gd name="T52" fmla="*/ 145 w 201"/>
              <a:gd name="T53" fmla="*/ 30 h 231"/>
              <a:gd name="T54" fmla="*/ 165 w 201"/>
              <a:gd name="T55" fmla="*/ 119 h 231"/>
              <a:gd name="T56" fmla="*/ 201 w 201"/>
              <a:gd name="T57" fmla="*/ 95 h 231"/>
              <a:gd name="T58" fmla="*/ 201 w 201"/>
              <a:gd name="T59" fmla="*/ 95 h 231"/>
              <a:gd name="T60" fmla="*/ 187 w 201"/>
              <a:gd name="T61" fmla="*/ 73 h 231"/>
              <a:gd name="T62" fmla="*/ 51 w 201"/>
              <a:gd name="T63" fmla="*/ 113 h 231"/>
              <a:gd name="T64" fmla="*/ 54 w 201"/>
              <a:gd name="T65" fmla="*/ 124 h 231"/>
              <a:gd name="T66" fmla="*/ 150 w 201"/>
              <a:gd name="T67" fmla="*/ 103 h 231"/>
              <a:gd name="T68" fmla="*/ 147 w 201"/>
              <a:gd name="T69" fmla="*/ 92 h 231"/>
              <a:gd name="T70" fmla="*/ 51 w 201"/>
              <a:gd name="T71" fmla="*/ 113 h 231"/>
              <a:gd name="T72" fmla="*/ 142 w 201"/>
              <a:gd name="T73" fmla="*/ 70 h 231"/>
              <a:gd name="T74" fmla="*/ 46 w 201"/>
              <a:gd name="T75" fmla="*/ 91 h 231"/>
              <a:gd name="T76" fmla="*/ 49 w 201"/>
              <a:gd name="T77" fmla="*/ 102 h 231"/>
              <a:gd name="T78" fmla="*/ 145 w 201"/>
              <a:gd name="T79" fmla="*/ 81 h 231"/>
              <a:gd name="T80" fmla="*/ 142 w 201"/>
              <a:gd name="T81" fmla="*/ 70 h 231"/>
              <a:gd name="T82" fmla="*/ 137 w 201"/>
              <a:gd name="T83" fmla="*/ 47 h 231"/>
              <a:gd name="T84" fmla="*/ 41 w 201"/>
              <a:gd name="T85" fmla="*/ 68 h 231"/>
              <a:gd name="T86" fmla="*/ 43 w 201"/>
              <a:gd name="T87" fmla="*/ 79 h 231"/>
              <a:gd name="T88" fmla="*/ 140 w 201"/>
              <a:gd name="T89" fmla="*/ 58 h 231"/>
              <a:gd name="T90" fmla="*/ 137 w 201"/>
              <a:gd name="T91" fmla="*/ 47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1" h="231">
                <a:moveTo>
                  <a:pt x="100" y="176"/>
                </a:moveTo>
                <a:cubicBezTo>
                  <a:pt x="201" y="109"/>
                  <a:pt x="201" y="109"/>
                  <a:pt x="201" y="109"/>
                </a:cubicBezTo>
                <a:cubicBezTo>
                  <a:pt x="201" y="141"/>
                  <a:pt x="201" y="216"/>
                  <a:pt x="201" y="229"/>
                </a:cubicBezTo>
                <a:cubicBezTo>
                  <a:pt x="142" y="185"/>
                  <a:pt x="142" y="185"/>
                  <a:pt x="142" y="185"/>
                </a:cubicBezTo>
                <a:cubicBezTo>
                  <a:pt x="135" y="194"/>
                  <a:pt x="135" y="194"/>
                  <a:pt x="135" y="194"/>
                </a:cubicBezTo>
                <a:cubicBezTo>
                  <a:pt x="185" y="231"/>
                  <a:pt x="185" y="231"/>
                  <a:pt x="185" y="231"/>
                </a:cubicBezTo>
                <a:cubicBezTo>
                  <a:pt x="16" y="231"/>
                  <a:pt x="16" y="231"/>
                  <a:pt x="16" y="231"/>
                </a:cubicBezTo>
                <a:cubicBezTo>
                  <a:pt x="66" y="195"/>
                  <a:pt x="66" y="195"/>
                  <a:pt x="66" y="195"/>
                </a:cubicBezTo>
                <a:cubicBezTo>
                  <a:pt x="59" y="185"/>
                  <a:pt x="59" y="185"/>
                  <a:pt x="59" y="185"/>
                </a:cubicBezTo>
                <a:cubicBezTo>
                  <a:pt x="0" y="229"/>
                  <a:pt x="0" y="229"/>
                  <a:pt x="0" y="229"/>
                </a:cubicBezTo>
                <a:cubicBezTo>
                  <a:pt x="0" y="216"/>
                  <a:pt x="0" y="141"/>
                  <a:pt x="0" y="110"/>
                </a:cubicBezTo>
                <a:lnTo>
                  <a:pt x="100" y="176"/>
                </a:lnTo>
                <a:close/>
                <a:moveTo>
                  <a:pt x="187" y="73"/>
                </a:moveTo>
                <a:cubicBezTo>
                  <a:pt x="161" y="50"/>
                  <a:pt x="161" y="50"/>
                  <a:pt x="161" y="50"/>
                </a:cubicBezTo>
                <a:cubicBezTo>
                  <a:pt x="154" y="16"/>
                  <a:pt x="154" y="16"/>
                  <a:pt x="154" y="16"/>
                </a:cubicBezTo>
                <a:cubicBezTo>
                  <a:pt x="130" y="22"/>
                  <a:pt x="130" y="22"/>
                  <a:pt x="130" y="22"/>
                </a:cubicBezTo>
                <a:cubicBezTo>
                  <a:pt x="115" y="7"/>
                  <a:pt x="115" y="7"/>
                  <a:pt x="115" y="7"/>
                </a:cubicBezTo>
                <a:cubicBezTo>
                  <a:pt x="107" y="0"/>
                  <a:pt x="94" y="0"/>
                  <a:pt x="86" y="7"/>
                </a:cubicBezTo>
                <a:cubicBezTo>
                  <a:pt x="51" y="39"/>
                  <a:pt x="51" y="39"/>
                  <a:pt x="51" y="39"/>
                </a:cubicBezTo>
                <a:cubicBezTo>
                  <a:pt x="13" y="48"/>
                  <a:pt x="13" y="48"/>
                  <a:pt x="13" y="48"/>
                </a:cubicBezTo>
                <a:cubicBezTo>
                  <a:pt x="18" y="69"/>
                  <a:pt x="18" y="69"/>
                  <a:pt x="18" y="69"/>
                </a:cubicBezTo>
                <a:cubicBezTo>
                  <a:pt x="14" y="73"/>
                  <a:pt x="14" y="73"/>
                  <a:pt x="14" y="73"/>
                </a:cubicBezTo>
                <a:cubicBezTo>
                  <a:pt x="6" y="80"/>
                  <a:pt x="0" y="86"/>
                  <a:pt x="0" y="95"/>
                </a:cubicBezTo>
                <a:cubicBezTo>
                  <a:pt x="0" y="95"/>
                  <a:pt x="0" y="95"/>
                  <a:pt x="0" y="96"/>
                </a:cubicBezTo>
                <a:cubicBezTo>
                  <a:pt x="42" y="124"/>
                  <a:pt x="42" y="124"/>
                  <a:pt x="42" y="124"/>
                </a:cubicBezTo>
                <a:cubicBezTo>
                  <a:pt x="27" y="56"/>
                  <a:pt x="27" y="56"/>
                  <a:pt x="27" y="56"/>
                </a:cubicBezTo>
                <a:cubicBezTo>
                  <a:pt x="145" y="30"/>
                  <a:pt x="145" y="30"/>
                  <a:pt x="145" y="30"/>
                </a:cubicBezTo>
                <a:cubicBezTo>
                  <a:pt x="165" y="119"/>
                  <a:pt x="165" y="119"/>
                  <a:pt x="165" y="119"/>
                </a:cubicBezTo>
                <a:cubicBezTo>
                  <a:pt x="201" y="95"/>
                  <a:pt x="201" y="95"/>
                  <a:pt x="201" y="95"/>
                </a:cubicBezTo>
                <a:cubicBezTo>
                  <a:pt x="201" y="95"/>
                  <a:pt x="201" y="95"/>
                  <a:pt x="201" y="95"/>
                </a:cubicBezTo>
                <a:cubicBezTo>
                  <a:pt x="201" y="85"/>
                  <a:pt x="195" y="80"/>
                  <a:pt x="187" y="73"/>
                </a:cubicBezTo>
                <a:close/>
                <a:moveTo>
                  <a:pt x="51" y="113"/>
                </a:moveTo>
                <a:cubicBezTo>
                  <a:pt x="54" y="124"/>
                  <a:pt x="54" y="124"/>
                  <a:pt x="54" y="124"/>
                </a:cubicBezTo>
                <a:cubicBezTo>
                  <a:pt x="150" y="103"/>
                  <a:pt x="150" y="103"/>
                  <a:pt x="150" y="103"/>
                </a:cubicBezTo>
                <a:cubicBezTo>
                  <a:pt x="147" y="92"/>
                  <a:pt x="147" y="92"/>
                  <a:pt x="147" y="92"/>
                </a:cubicBezTo>
                <a:lnTo>
                  <a:pt x="51" y="113"/>
                </a:lnTo>
                <a:close/>
                <a:moveTo>
                  <a:pt x="142" y="70"/>
                </a:moveTo>
                <a:cubicBezTo>
                  <a:pt x="46" y="91"/>
                  <a:pt x="46" y="91"/>
                  <a:pt x="46" y="91"/>
                </a:cubicBezTo>
                <a:cubicBezTo>
                  <a:pt x="49" y="102"/>
                  <a:pt x="49" y="102"/>
                  <a:pt x="49" y="102"/>
                </a:cubicBezTo>
                <a:cubicBezTo>
                  <a:pt x="145" y="81"/>
                  <a:pt x="145" y="81"/>
                  <a:pt x="145" y="81"/>
                </a:cubicBezTo>
                <a:lnTo>
                  <a:pt x="142" y="70"/>
                </a:lnTo>
                <a:close/>
                <a:moveTo>
                  <a:pt x="137" y="47"/>
                </a:moveTo>
                <a:cubicBezTo>
                  <a:pt x="41" y="68"/>
                  <a:pt x="41" y="68"/>
                  <a:pt x="41" y="68"/>
                </a:cubicBezTo>
                <a:cubicBezTo>
                  <a:pt x="43" y="79"/>
                  <a:pt x="43" y="79"/>
                  <a:pt x="43" y="79"/>
                </a:cubicBezTo>
                <a:cubicBezTo>
                  <a:pt x="140" y="58"/>
                  <a:pt x="140" y="58"/>
                  <a:pt x="140" y="58"/>
                </a:cubicBezTo>
                <a:lnTo>
                  <a:pt x="137" y="47"/>
                </a:ln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91" name="Freeform 17"/>
          <p:cNvSpPr>
            <a:spLocks noEditPoints="1"/>
          </p:cNvSpPr>
          <p:nvPr/>
        </p:nvSpPr>
        <p:spPr bwMode="auto">
          <a:xfrm>
            <a:off x="6604158" y="4278629"/>
            <a:ext cx="974725" cy="901700"/>
          </a:xfrm>
          <a:custGeom>
            <a:avLst/>
            <a:gdLst>
              <a:gd name="T0" fmla="*/ 191 w 257"/>
              <a:gd name="T1" fmla="*/ 125 h 238"/>
              <a:gd name="T2" fmla="*/ 134 w 257"/>
              <a:gd name="T3" fmla="*/ 160 h 238"/>
              <a:gd name="T4" fmla="*/ 227 w 257"/>
              <a:gd name="T5" fmla="*/ 43 h 238"/>
              <a:gd name="T6" fmla="*/ 185 w 257"/>
              <a:gd name="T7" fmla="*/ 46 h 238"/>
              <a:gd name="T8" fmla="*/ 134 w 257"/>
              <a:gd name="T9" fmla="*/ 0 h 238"/>
              <a:gd name="T10" fmla="*/ 128 w 257"/>
              <a:gd name="T11" fmla="*/ 51 h 238"/>
              <a:gd name="T12" fmla="*/ 123 w 257"/>
              <a:gd name="T13" fmla="*/ 0 h 238"/>
              <a:gd name="T14" fmla="*/ 72 w 257"/>
              <a:gd name="T15" fmla="*/ 46 h 238"/>
              <a:gd name="T16" fmla="*/ 30 w 257"/>
              <a:gd name="T17" fmla="*/ 43 h 238"/>
              <a:gd name="T18" fmla="*/ 134 w 257"/>
              <a:gd name="T19" fmla="*/ 74 h 238"/>
              <a:gd name="T20" fmla="*/ 191 w 257"/>
              <a:gd name="T21" fmla="*/ 114 h 238"/>
              <a:gd name="T22" fmla="*/ 134 w 257"/>
              <a:gd name="T23" fmla="*/ 74 h 238"/>
              <a:gd name="T24" fmla="*/ 234 w 257"/>
              <a:gd name="T25" fmla="*/ 52 h 238"/>
              <a:gd name="T26" fmla="*/ 194 w 257"/>
              <a:gd name="T27" fmla="*/ 67 h 238"/>
              <a:gd name="T28" fmla="*/ 202 w 257"/>
              <a:gd name="T29" fmla="*/ 114 h 238"/>
              <a:gd name="T30" fmla="*/ 202 w 257"/>
              <a:gd name="T31" fmla="*/ 125 h 238"/>
              <a:gd name="T32" fmla="*/ 233 w 257"/>
              <a:gd name="T33" fmla="*/ 181 h 238"/>
              <a:gd name="T34" fmla="*/ 257 w 257"/>
              <a:gd name="T35" fmla="*/ 125 h 238"/>
              <a:gd name="T36" fmla="*/ 213 w 257"/>
              <a:gd name="T37" fmla="*/ 114 h 238"/>
              <a:gd name="T38" fmla="*/ 123 w 257"/>
              <a:gd name="T39" fmla="*/ 74 h 238"/>
              <a:gd name="T40" fmla="*/ 66 w 257"/>
              <a:gd name="T41" fmla="*/ 114 h 238"/>
              <a:gd name="T42" fmla="*/ 123 w 257"/>
              <a:gd name="T43" fmla="*/ 74 h 238"/>
              <a:gd name="T44" fmla="*/ 63 w 257"/>
              <a:gd name="T45" fmla="*/ 67 h 238"/>
              <a:gd name="T46" fmla="*/ 22 w 257"/>
              <a:gd name="T47" fmla="*/ 52 h 238"/>
              <a:gd name="T48" fmla="*/ 43 w 257"/>
              <a:gd name="T49" fmla="*/ 114 h 238"/>
              <a:gd name="T50" fmla="*/ 0 w 257"/>
              <a:gd name="T51" fmla="*/ 125 h 238"/>
              <a:gd name="T52" fmla="*/ 24 w 257"/>
              <a:gd name="T53" fmla="*/ 181 h 238"/>
              <a:gd name="T54" fmla="*/ 55 w 257"/>
              <a:gd name="T55" fmla="*/ 125 h 238"/>
              <a:gd name="T56" fmla="*/ 55 w 257"/>
              <a:gd name="T57" fmla="*/ 114 h 238"/>
              <a:gd name="T58" fmla="*/ 29 w 257"/>
              <a:gd name="T59" fmla="*/ 191 h 238"/>
              <a:gd name="T60" fmla="*/ 104 w 257"/>
              <a:gd name="T61" fmla="*/ 236 h 238"/>
              <a:gd name="T62" fmla="*/ 82 w 257"/>
              <a:gd name="T63" fmla="*/ 186 h 238"/>
              <a:gd name="T64" fmla="*/ 123 w 257"/>
              <a:gd name="T65" fmla="*/ 183 h 238"/>
              <a:gd name="T66" fmla="*/ 134 w 257"/>
              <a:gd name="T67" fmla="*/ 183 h 238"/>
              <a:gd name="T68" fmla="*/ 175 w 257"/>
              <a:gd name="T69" fmla="*/ 186 h 238"/>
              <a:gd name="T70" fmla="*/ 153 w 257"/>
              <a:gd name="T71" fmla="*/ 236 h 238"/>
              <a:gd name="T72" fmla="*/ 228 w 257"/>
              <a:gd name="T73" fmla="*/ 191 h 238"/>
              <a:gd name="T74" fmla="*/ 123 w 257"/>
              <a:gd name="T75" fmla="*/ 160 h 238"/>
              <a:gd name="T76" fmla="*/ 66 w 257"/>
              <a:gd name="T77" fmla="*/ 125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7" h="238">
                <a:moveTo>
                  <a:pt x="134" y="125"/>
                </a:moveTo>
                <a:cubicBezTo>
                  <a:pt x="191" y="125"/>
                  <a:pt x="191" y="125"/>
                  <a:pt x="191" y="125"/>
                </a:cubicBezTo>
                <a:cubicBezTo>
                  <a:pt x="190" y="139"/>
                  <a:pt x="188" y="152"/>
                  <a:pt x="184" y="165"/>
                </a:cubicBezTo>
                <a:cubicBezTo>
                  <a:pt x="168" y="162"/>
                  <a:pt x="151" y="160"/>
                  <a:pt x="134" y="160"/>
                </a:cubicBezTo>
                <a:lnTo>
                  <a:pt x="134" y="125"/>
                </a:lnTo>
                <a:close/>
                <a:moveTo>
                  <a:pt x="227" y="43"/>
                </a:moveTo>
                <a:cubicBezTo>
                  <a:pt x="209" y="23"/>
                  <a:pt x="183" y="8"/>
                  <a:pt x="153" y="2"/>
                </a:cubicBezTo>
                <a:cubicBezTo>
                  <a:pt x="166" y="15"/>
                  <a:pt x="177" y="30"/>
                  <a:pt x="185" y="46"/>
                </a:cubicBezTo>
                <a:cubicBezTo>
                  <a:pt x="181" y="46"/>
                  <a:pt x="177" y="47"/>
                  <a:pt x="173" y="48"/>
                </a:cubicBezTo>
                <a:cubicBezTo>
                  <a:pt x="164" y="30"/>
                  <a:pt x="150" y="14"/>
                  <a:pt x="134" y="0"/>
                </a:cubicBezTo>
                <a:cubicBezTo>
                  <a:pt x="134" y="51"/>
                  <a:pt x="134" y="51"/>
                  <a:pt x="134" y="51"/>
                </a:cubicBezTo>
                <a:cubicBezTo>
                  <a:pt x="132" y="51"/>
                  <a:pt x="130" y="51"/>
                  <a:pt x="128" y="51"/>
                </a:cubicBezTo>
                <a:cubicBezTo>
                  <a:pt x="127" y="51"/>
                  <a:pt x="125" y="51"/>
                  <a:pt x="123" y="51"/>
                </a:cubicBezTo>
                <a:cubicBezTo>
                  <a:pt x="123" y="0"/>
                  <a:pt x="123" y="0"/>
                  <a:pt x="123" y="0"/>
                </a:cubicBezTo>
                <a:cubicBezTo>
                  <a:pt x="106" y="14"/>
                  <a:pt x="93" y="30"/>
                  <a:pt x="84" y="48"/>
                </a:cubicBezTo>
                <a:cubicBezTo>
                  <a:pt x="80" y="47"/>
                  <a:pt x="76" y="46"/>
                  <a:pt x="72" y="46"/>
                </a:cubicBezTo>
                <a:cubicBezTo>
                  <a:pt x="80" y="30"/>
                  <a:pt x="91" y="15"/>
                  <a:pt x="104" y="2"/>
                </a:cubicBezTo>
                <a:cubicBezTo>
                  <a:pt x="74" y="8"/>
                  <a:pt x="48" y="23"/>
                  <a:pt x="30" y="43"/>
                </a:cubicBezTo>
                <a:cubicBezTo>
                  <a:pt x="78" y="69"/>
                  <a:pt x="179" y="69"/>
                  <a:pt x="227" y="43"/>
                </a:cubicBezTo>
                <a:close/>
                <a:moveTo>
                  <a:pt x="134" y="74"/>
                </a:moveTo>
                <a:cubicBezTo>
                  <a:pt x="134" y="114"/>
                  <a:pt x="134" y="114"/>
                  <a:pt x="134" y="114"/>
                </a:cubicBezTo>
                <a:cubicBezTo>
                  <a:pt x="191" y="114"/>
                  <a:pt x="191" y="114"/>
                  <a:pt x="191" y="114"/>
                </a:cubicBezTo>
                <a:cubicBezTo>
                  <a:pt x="190" y="98"/>
                  <a:pt x="187" y="83"/>
                  <a:pt x="182" y="69"/>
                </a:cubicBezTo>
                <a:cubicBezTo>
                  <a:pt x="167" y="72"/>
                  <a:pt x="151" y="73"/>
                  <a:pt x="134" y="74"/>
                </a:cubicBezTo>
                <a:close/>
                <a:moveTo>
                  <a:pt x="257" y="114"/>
                </a:moveTo>
                <a:cubicBezTo>
                  <a:pt x="255" y="91"/>
                  <a:pt x="247" y="70"/>
                  <a:pt x="234" y="52"/>
                </a:cubicBezTo>
                <a:cubicBezTo>
                  <a:pt x="234" y="52"/>
                  <a:pt x="234" y="53"/>
                  <a:pt x="233" y="53"/>
                </a:cubicBezTo>
                <a:cubicBezTo>
                  <a:pt x="222" y="59"/>
                  <a:pt x="209" y="64"/>
                  <a:pt x="194" y="67"/>
                </a:cubicBezTo>
                <a:cubicBezTo>
                  <a:pt x="199" y="82"/>
                  <a:pt x="201" y="97"/>
                  <a:pt x="202" y="114"/>
                </a:cubicBezTo>
                <a:cubicBezTo>
                  <a:pt x="202" y="114"/>
                  <a:pt x="202" y="114"/>
                  <a:pt x="202" y="114"/>
                </a:cubicBezTo>
                <a:cubicBezTo>
                  <a:pt x="202" y="125"/>
                  <a:pt x="202" y="125"/>
                  <a:pt x="202" y="125"/>
                </a:cubicBezTo>
                <a:cubicBezTo>
                  <a:pt x="202" y="125"/>
                  <a:pt x="202" y="125"/>
                  <a:pt x="202" y="125"/>
                </a:cubicBezTo>
                <a:cubicBezTo>
                  <a:pt x="202" y="139"/>
                  <a:pt x="199" y="154"/>
                  <a:pt x="195" y="167"/>
                </a:cubicBezTo>
                <a:cubicBezTo>
                  <a:pt x="209" y="170"/>
                  <a:pt x="222" y="175"/>
                  <a:pt x="233" y="181"/>
                </a:cubicBezTo>
                <a:cubicBezTo>
                  <a:pt x="235" y="182"/>
                  <a:pt x="236" y="182"/>
                  <a:pt x="237" y="183"/>
                </a:cubicBezTo>
                <a:cubicBezTo>
                  <a:pt x="248" y="166"/>
                  <a:pt x="255" y="146"/>
                  <a:pt x="257" y="125"/>
                </a:cubicBezTo>
                <a:cubicBezTo>
                  <a:pt x="213" y="125"/>
                  <a:pt x="213" y="125"/>
                  <a:pt x="213" y="125"/>
                </a:cubicBezTo>
                <a:cubicBezTo>
                  <a:pt x="213" y="114"/>
                  <a:pt x="213" y="114"/>
                  <a:pt x="213" y="114"/>
                </a:cubicBezTo>
                <a:lnTo>
                  <a:pt x="257" y="114"/>
                </a:lnTo>
                <a:close/>
                <a:moveTo>
                  <a:pt x="123" y="74"/>
                </a:moveTo>
                <a:cubicBezTo>
                  <a:pt x="106" y="73"/>
                  <a:pt x="90" y="72"/>
                  <a:pt x="74" y="69"/>
                </a:cubicBezTo>
                <a:cubicBezTo>
                  <a:pt x="70" y="83"/>
                  <a:pt x="67" y="98"/>
                  <a:pt x="66" y="114"/>
                </a:cubicBezTo>
                <a:cubicBezTo>
                  <a:pt x="123" y="114"/>
                  <a:pt x="123" y="114"/>
                  <a:pt x="123" y="114"/>
                </a:cubicBezTo>
                <a:lnTo>
                  <a:pt x="123" y="74"/>
                </a:lnTo>
                <a:close/>
                <a:moveTo>
                  <a:pt x="55" y="114"/>
                </a:moveTo>
                <a:cubicBezTo>
                  <a:pt x="55" y="97"/>
                  <a:pt x="58" y="82"/>
                  <a:pt x="63" y="67"/>
                </a:cubicBezTo>
                <a:cubicBezTo>
                  <a:pt x="48" y="64"/>
                  <a:pt x="35" y="59"/>
                  <a:pt x="24" y="53"/>
                </a:cubicBezTo>
                <a:cubicBezTo>
                  <a:pt x="23" y="53"/>
                  <a:pt x="23" y="52"/>
                  <a:pt x="22" y="52"/>
                </a:cubicBezTo>
                <a:cubicBezTo>
                  <a:pt x="9" y="70"/>
                  <a:pt x="1" y="91"/>
                  <a:pt x="0" y="114"/>
                </a:cubicBezTo>
                <a:cubicBezTo>
                  <a:pt x="43" y="114"/>
                  <a:pt x="43" y="114"/>
                  <a:pt x="43" y="114"/>
                </a:cubicBezTo>
                <a:cubicBezTo>
                  <a:pt x="43" y="125"/>
                  <a:pt x="43" y="125"/>
                  <a:pt x="43" y="125"/>
                </a:cubicBezTo>
                <a:cubicBezTo>
                  <a:pt x="0" y="125"/>
                  <a:pt x="0" y="125"/>
                  <a:pt x="0" y="125"/>
                </a:cubicBezTo>
                <a:cubicBezTo>
                  <a:pt x="1" y="146"/>
                  <a:pt x="8" y="166"/>
                  <a:pt x="20" y="183"/>
                </a:cubicBezTo>
                <a:cubicBezTo>
                  <a:pt x="21" y="182"/>
                  <a:pt x="22" y="182"/>
                  <a:pt x="24" y="181"/>
                </a:cubicBezTo>
                <a:cubicBezTo>
                  <a:pt x="34" y="175"/>
                  <a:pt x="47" y="170"/>
                  <a:pt x="62" y="167"/>
                </a:cubicBezTo>
                <a:cubicBezTo>
                  <a:pt x="58" y="154"/>
                  <a:pt x="55" y="139"/>
                  <a:pt x="55" y="125"/>
                </a:cubicBezTo>
                <a:cubicBezTo>
                  <a:pt x="55" y="125"/>
                  <a:pt x="55" y="125"/>
                  <a:pt x="55" y="125"/>
                </a:cubicBezTo>
                <a:cubicBezTo>
                  <a:pt x="55" y="114"/>
                  <a:pt x="55" y="114"/>
                  <a:pt x="55" y="114"/>
                </a:cubicBezTo>
                <a:close/>
                <a:moveTo>
                  <a:pt x="228" y="191"/>
                </a:moveTo>
                <a:cubicBezTo>
                  <a:pt x="179" y="165"/>
                  <a:pt x="77" y="165"/>
                  <a:pt x="29" y="191"/>
                </a:cubicBezTo>
                <a:cubicBezTo>
                  <a:pt x="29" y="191"/>
                  <a:pt x="28" y="192"/>
                  <a:pt x="27" y="192"/>
                </a:cubicBezTo>
                <a:cubicBezTo>
                  <a:pt x="46" y="214"/>
                  <a:pt x="73" y="230"/>
                  <a:pt x="104" y="236"/>
                </a:cubicBezTo>
                <a:cubicBezTo>
                  <a:pt x="90" y="222"/>
                  <a:pt x="78" y="206"/>
                  <a:pt x="70" y="188"/>
                </a:cubicBezTo>
                <a:cubicBezTo>
                  <a:pt x="74" y="188"/>
                  <a:pt x="78" y="187"/>
                  <a:pt x="82" y="186"/>
                </a:cubicBezTo>
                <a:cubicBezTo>
                  <a:pt x="91" y="206"/>
                  <a:pt x="105" y="224"/>
                  <a:pt x="123" y="238"/>
                </a:cubicBezTo>
                <a:cubicBezTo>
                  <a:pt x="123" y="183"/>
                  <a:pt x="123" y="183"/>
                  <a:pt x="123" y="183"/>
                </a:cubicBezTo>
                <a:cubicBezTo>
                  <a:pt x="125" y="183"/>
                  <a:pt x="127" y="183"/>
                  <a:pt x="128" y="183"/>
                </a:cubicBezTo>
                <a:cubicBezTo>
                  <a:pt x="130" y="183"/>
                  <a:pt x="132" y="183"/>
                  <a:pt x="134" y="183"/>
                </a:cubicBezTo>
                <a:cubicBezTo>
                  <a:pt x="134" y="238"/>
                  <a:pt x="134" y="238"/>
                  <a:pt x="134" y="238"/>
                </a:cubicBezTo>
                <a:cubicBezTo>
                  <a:pt x="152" y="224"/>
                  <a:pt x="166" y="206"/>
                  <a:pt x="175" y="186"/>
                </a:cubicBezTo>
                <a:cubicBezTo>
                  <a:pt x="179" y="187"/>
                  <a:pt x="183" y="188"/>
                  <a:pt x="187" y="188"/>
                </a:cubicBezTo>
                <a:cubicBezTo>
                  <a:pt x="179" y="206"/>
                  <a:pt x="167" y="222"/>
                  <a:pt x="153" y="236"/>
                </a:cubicBezTo>
                <a:cubicBezTo>
                  <a:pt x="184" y="230"/>
                  <a:pt x="211" y="214"/>
                  <a:pt x="230" y="192"/>
                </a:cubicBezTo>
                <a:cubicBezTo>
                  <a:pt x="229" y="191"/>
                  <a:pt x="228" y="191"/>
                  <a:pt x="228" y="191"/>
                </a:cubicBezTo>
                <a:close/>
                <a:moveTo>
                  <a:pt x="73" y="165"/>
                </a:moveTo>
                <a:cubicBezTo>
                  <a:pt x="89" y="162"/>
                  <a:pt x="106" y="160"/>
                  <a:pt x="123" y="160"/>
                </a:cubicBezTo>
                <a:cubicBezTo>
                  <a:pt x="123" y="125"/>
                  <a:pt x="123" y="125"/>
                  <a:pt x="123" y="125"/>
                </a:cubicBezTo>
                <a:cubicBezTo>
                  <a:pt x="66" y="125"/>
                  <a:pt x="66" y="125"/>
                  <a:pt x="66" y="125"/>
                </a:cubicBezTo>
                <a:cubicBezTo>
                  <a:pt x="67" y="139"/>
                  <a:pt x="69" y="152"/>
                  <a:pt x="73" y="165"/>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nvGrpSpPr>
          <p:cNvPr id="2" name="组合 1"/>
          <p:cNvGrpSpPr/>
          <p:nvPr/>
        </p:nvGrpSpPr>
        <p:grpSpPr>
          <a:xfrm>
            <a:off x="5634414" y="3256974"/>
            <a:ext cx="923172" cy="923172"/>
            <a:chOff x="5634414" y="3256974"/>
            <a:chExt cx="923172" cy="923172"/>
          </a:xfrm>
        </p:grpSpPr>
        <p:sp>
          <p:nvSpPr>
            <p:cNvPr id="67" name="椭圆 66"/>
            <p:cNvSpPr/>
            <p:nvPr/>
          </p:nvSpPr>
          <p:spPr>
            <a:xfrm>
              <a:off x="5634414" y="3256974"/>
              <a:ext cx="923172" cy="923172"/>
            </a:xfrm>
            <a:prstGeom prst="ellipse">
              <a:avLst/>
            </a:prstGeom>
            <a:solidFill>
              <a:srgbClr val="573617"/>
            </a:soli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5730150" y="3352710"/>
              <a:ext cx="731700" cy="731700"/>
            </a:xfrm>
            <a:prstGeom prst="ellipse">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dirty="0">
                  <a:solidFill>
                    <a:srgbClr val="481109"/>
                  </a:solidFill>
                  <a:latin typeface="微软雅黑" panose="020B0503020204020204" pitchFamily="34" charset="-122"/>
                  <a:ea typeface="微软雅黑" panose="020B0503020204020204" pitchFamily="34" charset="-122"/>
                </a:rPr>
                <a:t>LOGO</a:t>
              </a:r>
              <a:endParaRPr lang="zh-CN" altLang="en-US" sz="900" dirty="0">
                <a:solidFill>
                  <a:srgbClr val="481109"/>
                </a:solidFill>
                <a:latin typeface="微软雅黑" panose="020B0503020204020204" pitchFamily="34" charset="-122"/>
                <a:ea typeface="微软雅黑" panose="020B0503020204020204" pitchFamily="34" charset="-122"/>
              </a:endParaRPr>
            </a:p>
          </p:txBody>
        </p:sp>
        <p:sp>
          <p:nvSpPr>
            <p:cNvPr id="82" name="Freeform 44"/>
            <p:cNvSpPr/>
            <p:nvPr/>
          </p:nvSpPr>
          <p:spPr bwMode="auto">
            <a:xfrm>
              <a:off x="6297902" y="3754432"/>
              <a:ext cx="1459" cy="35654"/>
            </a:xfrm>
            <a:custGeom>
              <a:avLst/>
              <a:gdLst>
                <a:gd name="T0" fmla="*/ 0 w 3"/>
                <a:gd name="T1" fmla="*/ 0 h 82"/>
                <a:gd name="T2" fmla="*/ 0 w 3"/>
                <a:gd name="T3" fmla="*/ 82 h 82"/>
                <a:gd name="T4" fmla="*/ 3 w 3"/>
                <a:gd name="T5" fmla="*/ 82 h 82"/>
                <a:gd name="T6" fmla="*/ 3 w 3"/>
                <a:gd name="T7" fmla="*/ 0 h 82"/>
                <a:gd name="T8" fmla="*/ 0 w 3"/>
                <a:gd name="T9" fmla="*/ 0 h 82"/>
                <a:gd name="T10" fmla="*/ 0 w 3"/>
                <a:gd name="T11" fmla="*/ 0 h 82"/>
              </a:gdLst>
              <a:ahLst/>
              <a:cxnLst>
                <a:cxn ang="0">
                  <a:pos x="T0" y="T1"/>
                </a:cxn>
                <a:cxn ang="0">
                  <a:pos x="T2" y="T3"/>
                </a:cxn>
                <a:cxn ang="0">
                  <a:pos x="T4" y="T5"/>
                </a:cxn>
                <a:cxn ang="0">
                  <a:pos x="T6" y="T7"/>
                </a:cxn>
                <a:cxn ang="0">
                  <a:pos x="T8" y="T9"/>
                </a:cxn>
                <a:cxn ang="0">
                  <a:pos x="T10" y="T11"/>
                </a:cxn>
              </a:cxnLst>
              <a:rect l="0" t="0" r="r" b="b"/>
              <a:pathLst>
                <a:path w="3" h="82">
                  <a:moveTo>
                    <a:pt x="0" y="0"/>
                  </a:moveTo>
                  <a:lnTo>
                    <a:pt x="0" y="82"/>
                  </a:lnTo>
                  <a:lnTo>
                    <a:pt x="3" y="82"/>
                  </a:lnTo>
                  <a:lnTo>
                    <a:pt x="3" y="0"/>
                  </a:lnTo>
                  <a:lnTo>
                    <a:pt x="0" y="0"/>
                  </a:lnTo>
                  <a:lnTo>
                    <a:pt x="0" y="0"/>
                  </a:lnTo>
                  <a:close/>
                </a:path>
              </a:pathLst>
            </a:custGeom>
            <a:solidFill>
              <a:srgbClr val="763009"/>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85" name="Freeform 50"/>
            <p:cNvSpPr/>
            <p:nvPr/>
          </p:nvSpPr>
          <p:spPr bwMode="auto">
            <a:xfrm>
              <a:off x="6124218" y="3754432"/>
              <a:ext cx="486" cy="35654"/>
            </a:xfrm>
            <a:custGeom>
              <a:avLst/>
              <a:gdLst>
                <a:gd name="T0" fmla="*/ 0 w 1"/>
                <a:gd name="T1" fmla="*/ 0 h 82"/>
                <a:gd name="T2" fmla="*/ 0 w 1"/>
                <a:gd name="T3" fmla="*/ 82 h 82"/>
                <a:gd name="T4" fmla="*/ 1 w 1"/>
                <a:gd name="T5" fmla="*/ 82 h 82"/>
                <a:gd name="T6" fmla="*/ 1 w 1"/>
                <a:gd name="T7" fmla="*/ 0 h 82"/>
                <a:gd name="T8" fmla="*/ 0 w 1"/>
                <a:gd name="T9" fmla="*/ 0 h 82"/>
                <a:gd name="T10" fmla="*/ 0 w 1"/>
                <a:gd name="T11" fmla="*/ 0 h 82"/>
              </a:gdLst>
              <a:ahLst/>
              <a:cxnLst>
                <a:cxn ang="0">
                  <a:pos x="T0" y="T1"/>
                </a:cxn>
                <a:cxn ang="0">
                  <a:pos x="T2" y="T3"/>
                </a:cxn>
                <a:cxn ang="0">
                  <a:pos x="T4" y="T5"/>
                </a:cxn>
                <a:cxn ang="0">
                  <a:pos x="T6" y="T7"/>
                </a:cxn>
                <a:cxn ang="0">
                  <a:pos x="T8" y="T9"/>
                </a:cxn>
                <a:cxn ang="0">
                  <a:pos x="T10" y="T11"/>
                </a:cxn>
              </a:cxnLst>
              <a:rect l="0" t="0" r="r" b="b"/>
              <a:pathLst>
                <a:path w="1" h="82">
                  <a:moveTo>
                    <a:pt x="0" y="0"/>
                  </a:moveTo>
                  <a:lnTo>
                    <a:pt x="0" y="82"/>
                  </a:lnTo>
                  <a:lnTo>
                    <a:pt x="1" y="82"/>
                  </a:lnTo>
                  <a:lnTo>
                    <a:pt x="1" y="0"/>
                  </a:lnTo>
                  <a:lnTo>
                    <a:pt x="0" y="0"/>
                  </a:lnTo>
                  <a:lnTo>
                    <a:pt x="0" y="0"/>
                  </a:lnTo>
                  <a:close/>
                </a:path>
              </a:pathLst>
            </a:custGeom>
            <a:solidFill>
              <a:srgbClr val="763009"/>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sp>
        <p:nvSpPr>
          <p:cNvPr id="96" name="文本框 95"/>
          <p:cNvSpPr txBox="1"/>
          <p:nvPr/>
        </p:nvSpPr>
        <p:spPr>
          <a:xfrm>
            <a:off x="652217" y="210920"/>
            <a:ext cx="2978072" cy="646331"/>
          </a:xfrm>
          <a:prstGeom prst="rect">
            <a:avLst/>
          </a:prstGeom>
          <a:noFill/>
        </p:spPr>
        <p:txBody>
          <a:bodyPr wrap="square" rtlCol="0">
            <a:spAutoFit/>
          </a:bodyPr>
          <a:lstStyle>
            <a:defPPr>
              <a:defRPr lang="zh-CN"/>
            </a:defPPr>
            <a:lvl1pPr algn="ctr">
              <a:defRPr sz="3600" b="1">
                <a:gradFill>
                  <a:gsLst>
                    <a:gs pos="0">
                      <a:srgbClr val="974209"/>
                    </a:gs>
                    <a:gs pos="100000">
                      <a:srgbClr val="974209"/>
                    </a:gs>
                    <a:gs pos="51000">
                      <a:srgbClr val="F4E961"/>
                    </a:gs>
                  </a:gsLst>
                  <a:lin ang="5400000" scaled="1"/>
                </a:gradFill>
                <a:latin typeface="微软雅黑" panose="020B0503020204020204" pitchFamily="34" charset="-122"/>
                <a:ea typeface="微软雅黑" panose="020B0503020204020204" pitchFamily="34" charset="-122"/>
              </a:defRPr>
            </a:lvl1pPr>
          </a:lstStyle>
          <a:p>
            <a:r>
              <a:rPr lang="zh-CN" altLang="en-US" dirty="0"/>
              <a:t>点击添加标题</a:t>
            </a:r>
            <a:endParaRPr lang="en-US" altLang="zh-CN" dirty="0"/>
          </a:p>
        </p:txBody>
      </p:sp>
      <p:grpSp>
        <p:nvGrpSpPr>
          <p:cNvPr id="97" name="组合 96"/>
          <p:cNvGrpSpPr/>
          <p:nvPr/>
        </p:nvGrpSpPr>
        <p:grpSpPr>
          <a:xfrm>
            <a:off x="171450" y="133350"/>
            <a:ext cx="182635" cy="182635"/>
            <a:chOff x="5410744" y="2640874"/>
            <a:chExt cx="1450713" cy="1450714"/>
          </a:xfrm>
        </p:grpSpPr>
        <p:sp>
          <p:nvSpPr>
            <p:cNvPr id="98" name="矩形 97"/>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矩形 98"/>
            <p:cNvSpPr>
              <a:spLocks noChangeAspect="1"/>
            </p:cNvSpPr>
            <p:nvPr/>
          </p:nvSpPr>
          <p:spPr>
            <a:xfrm>
              <a:off x="5470102" y="2700232"/>
              <a:ext cx="1332001" cy="1331998"/>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0" name="组合 99"/>
          <p:cNvGrpSpPr/>
          <p:nvPr/>
        </p:nvGrpSpPr>
        <p:grpSpPr>
          <a:xfrm>
            <a:off x="362055" y="133350"/>
            <a:ext cx="182635" cy="182635"/>
            <a:chOff x="5410744" y="2640874"/>
            <a:chExt cx="1450713" cy="1450714"/>
          </a:xfrm>
        </p:grpSpPr>
        <p:sp>
          <p:nvSpPr>
            <p:cNvPr id="101" name="矩形 100"/>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矩形 101"/>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3" name="组合 102"/>
          <p:cNvGrpSpPr/>
          <p:nvPr/>
        </p:nvGrpSpPr>
        <p:grpSpPr>
          <a:xfrm>
            <a:off x="552659" y="133350"/>
            <a:ext cx="182635" cy="182635"/>
            <a:chOff x="5410744" y="2640874"/>
            <a:chExt cx="1450713" cy="1450714"/>
          </a:xfrm>
        </p:grpSpPr>
        <p:sp>
          <p:nvSpPr>
            <p:cNvPr id="104" name="矩形 103"/>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矩形 104"/>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6" name="组合 105"/>
          <p:cNvGrpSpPr/>
          <p:nvPr/>
        </p:nvGrpSpPr>
        <p:grpSpPr>
          <a:xfrm>
            <a:off x="171450" y="326639"/>
            <a:ext cx="182635" cy="182635"/>
            <a:chOff x="5410744" y="2640874"/>
            <a:chExt cx="1450713" cy="1450714"/>
          </a:xfrm>
        </p:grpSpPr>
        <p:sp>
          <p:nvSpPr>
            <p:cNvPr id="107" name="矩形 106"/>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矩形 107"/>
            <p:cNvSpPr>
              <a:spLocks noChangeAspect="1"/>
            </p:cNvSpPr>
            <p:nvPr/>
          </p:nvSpPr>
          <p:spPr>
            <a:xfrm>
              <a:off x="5470102" y="2700232"/>
              <a:ext cx="1332001" cy="1331998"/>
            </a:xfrm>
            <a:prstGeom prst="rect">
              <a:avLst/>
            </a:prstGeom>
            <a:gradFill flip="none" rotWithShape="1">
              <a:gsLst>
                <a:gs pos="0">
                  <a:srgbClr val="D6A213">
                    <a:lumMod val="60000"/>
                    <a:lumOff val="40000"/>
                  </a:srgbClr>
                </a:gs>
                <a:gs pos="100000">
                  <a:srgbClr val="BF850F">
                    <a:lumMod val="60000"/>
                    <a:lumOff val="40000"/>
                  </a:srgbClr>
                </a:gs>
                <a:gs pos="51000">
                  <a:srgbClr val="9B5F0D">
                    <a:lumMod val="60000"/>
                    <a:lumOff val="4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9" name="组合 108"/>
          <p:cNvGrpSpPr/>
          <p:nvPr/>
        </p:nvGrpSpPr>
        <p:grpSpPr>
          <a:xfrm>
            <a:off x="171450" y="519928"/>
            <a:ext cx="182635" cy="182635"/>
            <a:chOff x="5410744" y="2640874"/>
            <a:chExt cx="1450713" cy="1450714"/>
          </a:xfrm>
        </p:grpSpPr>
        <p:sp>
          <p:nvSpPr>
            <p:cNvPr id="110" name="矩形 109"/>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矩形 110"/>
            <p:cNvSpPr>
              <a:spLocks noChangeAspect="1"/>
            </p:cNvSpPr>
            <p:nvPr/>
          </p:nvSpPr>
          <p:spPr>
            <a:xfrm>
              <a:off x="5470102" y="2700232"/>
              <a:ext cx="1332001" cy="1331998"/>
            </a:xfrm>
            <a:prstGeom prst="rect">
              <a:avLst/>
            </a:prstGeom>
            <a:gradFill flip="none" rotWithShape="1">
              <a:gsLst>
                <a:gs pos="0">
                  <a:srgbClr val="D6A213">
                    <a:lumMod val="70000"/>
                    <a:lumOff val="30000"/>
                  </a:srgbClr>
                </a:gs>
                <a:gs pos="99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2" name="组合 111"/>
          <p:cNvGrpSpPr/>
          <p:nvPr/>
        </p:nvGrpSpPr>
        <p:grpSpPr>
          <a:xfrm>
            <a:off x="171450" y="713218"/>
            <a:ext cx="182635" cy="182635"/>
            <a:chOff x="5410744" y="2640874"/>
            <a:chExt cx="1450713" cy="1450714"/>
          </a:xfrm>
        </p:grpSpPr>
        <p:sp>
          <p:nvSpPr>
            <p:cNvPr id="113" name="矩形 112"/>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矩形 113"/>
            <p:cNvSpPr>
              <a:spLocks noChangeAspect="1"/>
            </p:cNvSpPr>
            <p:nvPr/>
          </p:nvSpPr>
          <p:spPr>
            <a:xfrm>
              <a:off x="5470102" y="2700232"/>
              <a:ext cx="1332001" cy="1331998"/>
            </a:xfrm>
            <a:prstGeom prst="rect">
              <a:avLst/>
            </a:prstGeom>
            <a:gradFill flip="none" rotWithShape="1">
              <a:gsLst>
                <a:gs pos="0">
                  <a:srgbClr val="D6A213">
                    <a:lumMod val="50000"/>
                    <a:lumOff val="50000"/>
                  </a:srgbClr>
                </a:gs>
                <a:gs pos="100000">
                  <a:srgbClr val="BF850F">
                    <a:lumMod val="50000"/>
                    <a:lumOff val="50000"/>
                  </a:srgbClr>
                </a:gs>
                <a:gs pos="50000">
                  <a:srgbClr val="9B5F0D">
                    <a:lumMod val="50000"/>
                    <a:lumOff val="5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5" name="组合 114"/>
          <p:cNvGrpSpPr/>
          <p:nvPr/>
        </p:nvGrpSpPr>
        <p:grpSpPr>
          <a:xfrm>
            <a:off x="362055" y="713218"/>
            <a:ext cx="182635" cy="182635"/>
            <a:chOff x="5410744" y="2640874"/>
            <a:chExt cx="1450713" cy="1450714"/>
          </a:xfrm>
        </p:grpSpPr>
        <p:sp>
          <p:nvSpPr>
            <p:cNvPr id="116" name="矩形 115"/>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矩形 116"/>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8" name="组合 117"/>
          <p:cNvGrpSpPr/>
          <p:nvPr/>
        </p:nvGrpSpPr>
        <p:grpSpPr>
          <a:xfrm>
            <a:off x="552659" y="713218"/>
            <a:ext cx="182635" cy="182635"/>
            <a:chOff x="5410744" y="2640874"/>
            <a:chExt cx="1450713" cy="1450714"/>
          </a:xfrm>
        </p:grpSpPr>
        <p:sp>
          <p:nvSpPr>
            <p:cNvPr id="119" name="矩形 118"/>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矩形 119"/>
            <p:cNvSpPr>
              <a:spLocks noChangeAspect="1"/>
            </p:cNvSpPr>
            <p:nvPr/>
          </p:nvSpPr>
          <p:spPr>
            <a:xfrm>
              <a:off x="5470102" y="2700232"/>
              <a:ext cx="1332001" cy="1331998"/>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1" name="组合 120"/>
          <p:cNvGrpSpPr/>
          <p:nvPr/>
        </p:nvGrpSpPr>
        <p:grpSpPr>
          <a:xfrm>
            <a:off x="3547212" y="133350"/>
            <a:ext cx="182635" cy="182635"/>
            <a:chOff x="5410744" y="2640874"/>
            <a:chExt cx="1450713" cy="1450714"/>
          </a:xfrm>
        </p:grpSpPr>
        <p:sp>
          <p:nvSpPr>
            <p:cNvPr id="122" name="矩形 121"/>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矩形 122"/>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4" name="组合 123"/>
          <p:cNvGrpSpPr/>
          <p:nvPr/>
        </p:nvGrpSpPr>
        <p:grpSpPr>
          <a:xfrm>
            <a:off x="3737817" y="133350"/>
            <a:ext cx="182635" cy="182635"/>
            <a:chOff x="5410744" y="2640874"/>
            <a:chExt cx="1450713" cy="1450714"/>
          </a:xfrm>
        </p:grpSpPr>
        <p:sp>
          <p:nvSpPr>
            <p:cNvPr id="125" name="矩形 124"/>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矩形 125"/>
            <p:cNvSpPr>
              <a:spLocks noChangeAspect="1"/>
            </p:cNvSpPr>
            <p:nvPr/>
          </p:nvSpPr>
          <p:spPr>
            <a:xfrm>
              <a:off x="5470102" y="2700232"/>
              <a:ext cx="1332001" cy="1331998"/>
            </a:xfrm>
            <a:prstGeom prst="rect">
              <a:avLst/>
            </a:prstGeom>
            <a:gradFill flip="none" rotWithShape="1">
              <a:gsLst>
                <a:gs pos="0">
                  <a:srgbClr val="D6A213">
                    <a:lumMod val="92000"/>
                  </a:srgbClr>
                </a:gs>
                <a:gs pos="100000">
                  <a:srgbClr val="BF850F">
                    <a:lumMod val="92000"/>
                  </a:srgbClr>
                </a:gs>
                <a:gs pos="51000">
                  <a:srgbClr val="9B5F0D">
                    <a:lumMod val="9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7" name="组合 126"/>
          <p:cNvGrpSpPr/>
          <p:nvPr/>
        </p:nvGrpSpPr>
        <p:grpSpPr>
          <a:xfrm>
            <a:off x="3928422" y="133350"/>
            <a:ext cx="182635" cy="182635"/>
            <a:chOff x="5410744" y="2640874"/>
            <a:chExt cx="1450713" cy="1450714"/>
          </a:xfrm>
        </p:grpSpPr>
        <p:sp>
          <p:nvSpPr>
            <p:cNvPr id="128" name="矩形 127"/>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矩形 128"/>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0" name="组合 129"/>
          <p:cNvGrpSpPr/>
          <p:nvPr/>
        </p:nvGrpSpPr>
        <p:grpSpPr>
          <a:xfrm>
            <a:off x="3928422" y="326639"/>
            <a:ext cx="182635" cy="182635"/>
            <a:chOff x="5410744" y="2640874"/>
            <a:chExt cx="1450713" cy="1450714"/>
          </a:xfrm>
        </p:grpSpPr>
        <p:sp>
          <p:nvSpPr>
            <p:cNvPr id="131" name="矩形 130"/>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 name="矩形 131"/>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3" name="组合 132"/>
          <p:cNvGrpSpPr/>
          <p:nvPr/>
        </p:nvGrpSpPr>
        <p:grpSpPr>
          <a:xfrm>
            <a:off x="3928422" y="519928"/>
            <a:ext cx="182635" cy="182635"/>
            <a:chOff x="5410744" y="2640874"/>
            <a:chExt cx="1450713" cy="1450714"/>
          </a:xfrm>
        </p:grpSpPr>
        <p:sp>
          <p:nvSpPr>
            <p:cNvPr id="134" name="矩形 133"/>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 name="矩形 134"/>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6" name="组合 135"/>
          <p:cNvGrpSpPr/>
          <p:nvPr/>
        </p:nvGrpSpPr>
        <p:grpSpPr>
          <a:xfrm>
            <a:off x="3547212" y="713218"/>
            <a:ext cx="182635" cy="182635"/>
            <a:chOff x="5410744" y="2640874"/>
            <a:chExt cx="1450713" cy="1450714"/>
          </a:xfrm>
        </p:grpSpPr>
        <p:sp>
          <p:nvSpPr>
            <p:cNvPr id="137" name="矩形 136"/>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矩形 137"/>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9" name="组合 138"/>
          <p:cNvGrpSpPr/>
          <p:nvPr/>
        </p:nvGrpSpPr>
        <p:grpSpPr>
          <a:xfrm>
            <a:off x="3737817" y="713218"/>
            <a:ext cx="182635" cy="182635"/>
            <a:chOff x="5410744" y="2640874"/>
            <a:chExt cx="1450713" cy="1450714"/>
          </a:xfrm>
        </p:grpSpPr>
        <p:sp>
          <p:nvSpPr>
            <p:cNvPr id="140" name="矩形 139"/>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1" name="矩形 140"/>
            <p:cNvSpPr>
              <a:spLocks noChangeAspect="1"/>
            </p:cNvSpPr>
            <p:nvPr/>
          </p:nvSpPr>
          <p:spPr>
            <a:xfrm>
              <a:off x="5470102" y="2700232"/>
              <a:ext cx="1332001" cy="1331998"/>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2" name="组合 141"/>
          <p:cNvGrpSpPr/>
          <p:nvPr/>
        </p:nvGrpSpPr>
        <p:grpSpPr>
          <a:xfrm>
            <a:off x="3928422" y="713218"/>
            <a:ext cx="182635" cy="182635"/>
            <a:chOff x="5410744" y="2640874"/>
            <a:chExt cx="1450713" cy="1450714"/>
          </a:xfrm>
        </p:grpSpPr>
        <p:sp>
          <p:nvSpPr>
            <p:cNvPr id="143" name="矩形 142"/>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2" name="矩形 161"/>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xmlns=""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1"/>
                                        </p:tgtEl>
                                        <p:attrNameLst>
                                          <p:attrName>style.visibility</p:attrName>
                                        </p:attrNameLst>
                                      </p:cBhvr>
                                      <p:to>
                                        <p:strVal val="visible"/>
                                      </p:to>
                                    </p:set>
                                    <p:anim calcmode="lin" valueType="num">
                                      <p:cBhvr>
                                        <p:cTn id="7" dur="1000" fill="hold"/>
                                        <p:tgtEl>
                                          <p:spTgt spid="121"/>
                                        </p:tgtEl>
                                        <p:attrNameLst>
                                          <p:attrName>ppt_w</p:attrName>
                                        </p:attrNameLst>
                                      </p:cBhvr>
                                      <p:tavLst>
                                        <p:tav tm="0">
                                          <p:val>
                                            <p:fltVal val="0"/>
                                          </p:val>
                                        </p:tav>
                                        <p:tav tm="100000">
                                          <p:val>
                                            <p:strVal val="#ppt_w"/>
                                          </p:val>
                                        </p:tav>
                                      </p:tavLst>
                                    </p:anim>
                                    <p:anim calcmode="lin" valueType="num">
                                      <p:cBhvr>
                                        <p:cTn id="8" dur="1000" fill="hold"/>
                                        <p:tgtEl>
                                          <p:spTgt spid="121"/>
                                        </p:tgtEl>
                                        <p:attrNameLst>
                                          <p:attrName>ppt_h</p:attrName>
                                        </p:attrNameLst>
                                      </p:cBhvr>
                                      <p:tavLst>
                                        <p:tav tm="0">
                                          <p:val>
                                            <p:fltVal val="0"/>
                                          </p:val>
                                        </p:tav>
                                        <p:tav tm="100000">
                                          <p:val>
                                            <p:strVal val="#ppt_h"/>
                                          </p:val>
                                        </p:tav>
                                      </p:tavLst>
                                    </p:anim>
                                    <p:anim calcmode="lin" valueType="num">
                                      <p:cBhvr>
                                        <p:cTn id="9" dur="1000" fill="hold"/>
                                        <p:tgtEl>
                                          <p:spTgt spid="121"/>
                                        </p:tgtEl>
                                        <p:attrNameLst>
                                          <p:attrName>style.rotation</p:attrName>
                                        </p:attrNameLst>
                                      </p:cBhvr>
                                      <p:tavLst>
                                        <p:tav tm="0">
                                          <p:val>
                                            <p:fltVal val="90"/>
                                          </p:val>
                                        </p:tav>
                                        <p:tav tm="100000">
                                          <p:val>
                                            <p:fltVal val="0"/>
                                          </p:val>
                                        </p:tav>
                                      </p:tavLst>
                                    </p:anim>
                                    <p:animEffect transition="in" filter="fade">
                                      <p:cBhvr>
                                        <p:cTn id="10" dur="1000"/>
                                        <p:tgtEl>
                                          <p:spTgt spid="121"/>
                                        </p:tgtEl>
                                      </p:cBhvr>
                                    </p:animEffect>
                                  </p:childTnLst>
                                </p:cTn>
                              </p:par>
                              <p:par>
                                <p:cTn id="11" presetID="31" presetClass="entr" presetSubtype="0" fill="hold" nodeType="withEffect">
                                  <p:stCondLst>
                                    <p:cond delay="0"/>
                                  </p:stCondLst>
                                  <p:childTnLst>
                                    <p:set>
                                      <p:cBhvr>
                                        <p:cTn id="12" dur="1" fill="hold">
                                          <p:stCondLst>
                                            <p:cond delay="0"/>
                                          </p:stCondLst>
                                        </p:cTn>
                                        <p:tgtEl>
                                          <p:spTgt spid="124"/>
                                        </p:tgtEl>
                                        <p:attrNameLst>
                                          <p:attrName>style.visibility</p:attrName>
                                        </p:attrNameLst>
                                      </p:cBhvr>
                                      <p:to>
                                        <p:strVal val="visible"/>
                                      </p:to>
                                    </p:set>
                                    <p:anim calcmode="lin" valueType="num">
                                      <p:cBhvr>
                                        <p:cTn id="13" dur="1000" fill="hold"/>
                                        <p:tgtEl>
                                          <p:spTgt spid="124"/>
                                        </p:tgtEl>
                                        <p:attrNameLst>
                                          <p:attrName>ppt_w</p:attrName>
                                        </p:attrNameLst>
                                      </p:cBhvr>
                                      <p:tavLst>
                                        <p:tav tm="0">
                                          <p:val>
                                            <p:fltVal val="0"/>
                                          </p:val>
                                        </p:tav>
                                        <p:tav tm="100000">
                                          <p:val>
                                            <p:strVal val="#ppt_w"/>
                                          </p:val>
                                        </p:tav>
                                      </p:tavLst>
                                    </p:anim>
                                    <p:anim calcmode="lin" valueType="num">
                                      <p:cBhvr>
                                        <p:cTn id="14" dur="1000" fill="hold"/>
                                        <p:tgtEl>
                                          <p:spTgt spid="124"/>
                                        </p:tgtEl>
                                        <p:attrNameLst>
                                          <p:attrName>ppt_h</p:attrName>
                                        </p:attrNameLst>
                                      </p:cBhvr>
                                      <p:tavLst>
                                        <p:tav tm="0">
                                          <p:val>
                                            <p:fltVal val="0"/>
                                          </p:val>
                                        </p:tav>
                                        <p:tav tm="100000">
                                          <p:val>
                                            <p:strVal val="#ppt_h"/>
                                          </p:val>
                                        </p:tav>
                                      </p:tavLst>
                                    </p:anim>
                                    <p:anim calcmode="lin" valueType="num">
                                      <p:cBhvr>
                                        <p:cTn id="15" dur="1000" fill="hold"/>
                                        <p:tgtEl>
                                          <p:spTgt spid="124"/>
                                        </p:tgtEl>
                                        <p:attrNameLst>
                                          <p:attrName>style.rotation</p:attrName>
                                        </p:attrNameLst>
                                      </p:cBhvr>
                                      <p:tavLst>
                                        <p:tav tm="0">
                                          <p:val>
                                            <p:fltVal val="90"/>
                                          </p:val>
                                        </p:tav>
                                        <p:tav tm="100000">
                                          <p:val>
                                            <p:fltVal val="0"/>
                                          </p:val>
                                        </p:tav>
                                      </p:tavLst>
                                    </p:anim>
                                    <p:animEffect transition="in" filter="fade">
                                      <p:cBhvr>
                                        <p:cTn id="16" dur="1000"/>
                                        <p:tgtEl>
                                          <p:spTgt spid="124"/>
                                        </p:tgtEl>
                                      </p:cBhvr>
                                    </p:animEffect>
                                  </p:childTnLst>
                                </p:cTn>
                              </p:par>
                              <p:par>
                                <p:cTn id="17" presetID="31" presetClass="entr" presetSubtype="0" fill="hold" nodeType="withEffect">
                                  <p:stCondLst>
                                    <p:cond delay="0"/>
                                  </p:stCondLst>
                                  <p:childTnLst>
                                    <p:set>
                                      <p:cBhvr>
                                        <p:cTn id="18" dur="1" fill="hold">
                                          <p:stCondLst>
                                            <p:cond delay="0"/>
                                          </p:stCondLst>
                                        </p:cTn>
                                        <p:tgtEl>
                                          <p:spTgt spid="127"/>
                                        </p:tgtEl>
                                        <p:attrNameLst>
                                          <p:attrName>style.visibility</p:attrName>
                                        </p:attrNameLst>
                                      </p:cBhvr>
                                      <p:to>
                                        <p:strVal val="visible"/>
                                      </p:to>
                                    </p:set>
                                    <p:anim calcmode="lin" valueType="num">
                                      <p:cBhvr>
                                        <p:cTn id="19" dur="1000" fill="hold"/>
                                        <p:tgtEl>
                                          <p:spTgt spid="127"/>
                                        </p:tgtEl>
                                        <p:attrNameLst>
                                          <p:attrName>ppt_w</p:attrName>
                                        </p:attrNameLst>
                                      </p:cBhvr>
                                      <p:tavLst>
                                        <p:tav tm="0">
                                          <p:val>
                                            <p:fltVal val="0"/>
                                          </p:val>
                                        </p:tav>
                                        <p:tav tm="100000">
                                          <p:val>
                                            <p:strVal val="#ppt_w"/>
                                          </p:val>
                                        </p:tav>
                                      </p:tavLst>
                                    </p:anim>
                                    <p:anim calcmode="lin" valueType="num">
                                      <p:cBhvr>
                                        <p:cTn id="20" dur="1000" fill="hold"/>
                                        <p:tgtEl>
                                          <p:spTgt spid="127"/>
                                        </p:tgtEl>
                                        <p:attrNameLst>
                                          <p:attrName>ppt_h</p:attrName>
                                        </p:attrNameLst>
                                      </p:cBhvr>
                                      <p:tavLst>
                                        <p:tav tm="0">
                                          <p:val>
                                            <p:fltVal val="0"/>
                                          </p:val>
                                        </p:tav>
                                        <p:tav tm="100000">
                                          <p:val>
                                            <p:strVal val="#ppt_h"/>
                                          </p:val>
                                        </p:tav>
                                      </p:tavLst>
                                    </p:anim>
                                    <p:anim calcmode="lin" valueType="num">
                                      <p:cBhvr>
                                        <p:cTn id="21" dur="1000" fill="hold"/>
                                        <p:tgtEl>
                                          <p:spTgt spid="127"/>
                                        </p:tgtEl>
                                        <p:attrNameLst>
                                          <p:attrName>style.rotation</p:attrName>
                                        </p:attrNameLst>
                                      </p:cBhvr>
                                      <p:tavLst>
                                        <p:tav tm="0">
                                          <p:val>
                                            <p:fltVal val="90"/>
                                          </p:val>
                                        </p:tav>
                                        <p:tav tm="100000">
                                          <p:val>
                                            <p:fltVal val="0"/>
                                          </p:val>
                                        </p:tav>
                                      </p:tavLst>
                                    </p:anim>
                                    <p:animEffect transition="in" filter="fade">
                                      <p:cBhvr>
                                        <p:cTn id="22" dur="1000"/>
                                        <p:tgtEl>
                                          <p:spTgt spid="127"/>
                                        </p:tgtEl>
                                      </p:cBhvr>
                                    </p:animEffect>
                                  </p:childTnLst>
                                </p:cTn>
                              </p:par>
                              <p:par>
                                <p:cTn id="23" presetID="31" presetClass="entr" presetSubtype="0" fill="hold" nodeType="withEffect">
                                  <p:stCondLst>
                                    <p:cond delay="0"/>
                                  </p:stCondLst>
                                  <p:childTnLst>
                                    <p:set>
                                      <p:cBhvr>
                                        <p:cTn id="24" dur="1" fill="hold">
                                          <p:stCondLst>
                                            <p:cond delay="0"/>
                                          </p:stCondLst>
                                        </p:cTn>
                                        <p:tgtEl>
                                          <p:spTgt spid="130"/>
                                        </p:tgtEl>
                                        <p:attrNameLst>
                                          <p:attrName>style.visibility</p:attrName>
                                        </p:attrNameLst>
                                      </p:cBhvr>
                                      <p:to>
                                        <p:strVal val="visible"/>
                                      </p:to>
                                    </p:set>
                                    <p:anim calcmode="lin" valueType="num">
                                      <p:cBhvr>
                                        <p:cTn id="25" dur="1000" fill="hold"/>
                                        <p:tgtEl>
                                          <p:spTgt spid="130"/>
                                        </p:tgtEl>
                                        <p:attrNameLst>
                                          <p:attrName>ppt_w</p:attrName>
                                        </p:attrNameLst>
                                      </p:cBhvr>
                                      <p:tavLst>
                                        <p:tav tm="0">
                                          <p:val>
                                            <p:fltVal val="0"/>
                                          </p:val>
                                        </p:tav>
                                        <p:tav tm="100000">
                                          <p:val>
                                            <p:strVal val="#ppt_w"/>
                                          </p:val>
                                        </p:tav>
                                      </p:tavLst>
                                    </p:anim>
                                    <p:anim calcmode="lin" valueType="num">
                                      <p:cBhvr>
                                        <p:cTn id="26" dur="1000" fill="hold"/>
                                        <p:tgtEl>
                                          <p:spTgt spid="130"/>
                                        </p:tgtEl>
                                        <p:attrNameLst>
                                          <p:attrName>ppt_h</p:attrName>
                                        </p:attrNameLst>
                                      </p:cBhvr>
                                      <p:tavLst>
                                        <p:tav tm="0">
                                          <p:val>
                                            <p:fltVal val="0"/>
                                          </p:val>
                                        </p:tav>
                                        <p:tav tm="100000">
                                          <p:val>
                                            <p:strVal val="#ppt_h"/>
                                          </p:val>
                                        </p:tav>
                                      </p:tavLst>
                                    </p:anim>
                                    <p:anim calcmode="lin" valueType="num">
                                      <p:cBhvr>
                                        <p:cTn id="27" dur="1000" fill="hold"/>
                                        <p:tgtEl>
                                          <p:spTgt spid="130"/>
                                        </p:tgtEl>
                                        <p:attrNameLst>
                                          <p:attrName>style.rotation</p:attrName>
                                        </p:attrNameLst>
                                      </p:cBhvr>
                                      <p:tavLst>
                                        <p:tav tm="0">
                                          <p:val>
                                            <p:fltVal val="90"/>
                                          </p:val>
                                        </p:tav>
                                        <p:tav tm="100000">
                                          <p:val>
                                            <p:fltVal val="0"/>
                                          </p:val>
                                        </p:tav>
                                      </p:tavLst>
                                    </p:anim>
                                    <p:animEffect transition="in" filter="fade">
                                      <p:cBhvr>
                                        <p:cTn id="28" dur="1000"/>
                                        <p:tgtEl>
                                          <p:spTgt spid="130"/>
                                        </p:tgtEl>
                                      </p:cBhvr>
                                    </p:animEffect>
                                  </p:childTnLst>
                                </p:cTn>
                              </p:par>
                              <p:par>
                                <p:cTn id="29" presetID="31" presetClass="entr" presetSubtype="0" fill="hold" nodeType="withEffect">
                                  <p:stCondLst>
                                    <p:cond delay="0"/>
                                  </p:stCondLst>
                                  <p:childTnLst>
                                    <p:set>
                                      <p:cBhvr>
                                        <p:cTn id="30" dur="1" fill="hold">
                                          <p:stCondLst>
                                            <p:cond delay="0"/>
                                          </p:stCondLst>
                                        </p:cTn>
                                        <p:tgtEl>
                                          <p:spTgt spid="133"/>
                                        </p:tgtEl>
                                        <p:attrNameLst>
                                          <p:attrName>style.visibility</p:attrName>
                                        </p:attrNameLst>
                                      </p:cBhvr>
                                      <p:to>
                                        <p:strVal val="visible"/>
                                      </p:to>
                                    </p:set>
                                    <p:anim calcmode="lin" valueType="num">
                                      <p:cBhvr>
                                        <p:cTn id="31" dur="1000" fill="hold"/>
                                        <p:tgtEl>
                                          <p:spTgt spid="133"/>
                                        </p:tgtEl>
                                        <p:attrNameLst>
                                          <p:attrName>ppt_w</p:attrName>
                                        </p:attrNameLst>
                                      </p:cBhvr>
                                      <p:tavLst>
                                        <p:tav tm="0">
                                          <p:val>
                                            <p:fltVal val="0"/>
                                          </p:val>
                                        </p:tav>
                                        <p:tav tm="100000">
                                          <p:val>
                                            <p:strVal val="#ppt_w"/>
                                          </p:val>
                                        </p:tav>
                                      </p:tavLst>
                                    </p:anim>
                                    <p:anim calcmode="lin" valueType="num">
                                      <p:cBhvr>
                                        <p:cTn id="32" dur="1000" fill="hold"/>
                                        <p:tgtEl>
                                          <p:spTgt spid="133"/>
                                        </p:tgtEl>
                                        <p:attrNameLst>
                                          <p:attrName>ppt_h</p:attrName>
                                        </p:attrNameLst>
                                      </p:cBhvr>
                                      <p:tavLst>
                                        <p:tav tm="0">
                                          <p:val>
                                            <p:fltVal val="0"/>
                                          </p:val>
                                        </p:tav>
                                        <p:tav tm="100000">
                                          <p:val>
                                            <p:strVal val="#ppt_h"/>
                                          </p:val>
                                        </p:tav>
                                      </p:tavLst>
                                    </p:anim>
                                    <p:anim calcmode="lin" valueType="num">
                                      <p:cBhvr>
                                        <p:cTn id="33" dur="1000" fill="hold"/>
                                        <p:tgtEl>
                                          <p:spTgt spid="133"/>
                                        </p:tgtEl>
                                        <p:attrNameLst>
                                          <p:attrName>style.rotation</p:attrName>
                                        </p:attrNameLst>
                                      </p:cBhvr>
                                      <p:tavLst>
                                        <p:tav tm="0">
                                          <p:val>
                                            <p:fltVal val="90"/>
                                          </p:val>
                                        </p:tav>
                                        <p:tav tm="100000">
                                          <p:val>
                                            <p:fltVal val="0"/>
                                          </p:val>
                                        </p:tav>
                                      </p:tavLst>
                                    </p:anim>
                                    <p:animEffect transition="in" filter="fade">
                                      <p:cBhvr>
                                        <p:cTn id="34" dur="1000"/>
                                        <p:tgtEl>
                                          <p:spTgt spid="133"/>
                                        </p:tgtEl>
                                      </p:cBhvr>
                                    </p:animEffect>
                                  </p:childTnLst>
                                </p:cTn>
                              </p:par>
                              <p:par>
                                <p:cTn id="35" presetID="31" presetClass="entr" presetSubtype="0" fill="hold" nodeType="withEffect">
                                  <p:stCondLst>
                                    <p:cond delay="0"/>
                                  </p:stCondLst>
                                  <p:childTnLst>
                                    <p:set>
                                      <p:cBhvr>
                                        <p:cTn id="36" dur="1" fill="hold">
                                          <p:stCondLst>
                                            <p:cond delay="0"/>
                                          </p:stCondLst>
                                        </p:cTn>
                                        <p:tgtEl>
                                          <p:spTgt spid="136"/>
                                        </p:tgtEl>
                                        <p:attrNameLst>
                                          <p:attrName>style.visibility</p:attrName>
                                        </p:attrNameLst>
                                      </p:cBhvr>
                                      <p:to>
                                        <p:strVal val="visible"/>
                                      </p:to>
                                    </p:set>
                                    <p:anim calcmode="lin" valueType="num">
                                      <p:cBhvr>
                                        <p:cTn id="37" dur="1000" fill="hold"/>
                                        <p:tgtEl>
                                          <p:spTgt spid="136"/>
                                        </p:tgtEl>
                                        <p:attrNameLst>
                                          <p:attrName>ppt_w</p:attrName>
                                        </p:attrNameLst>
                                      </p:cBhvr>
                                      <p:tavLst>
                                        <p:tav tm="0">
                                          <p:val>
                                            <p:fltVal val="0"/>
                                          </p:val>
                                        </p:tav>
                                        <p:tav tm="100000">
                                          <p:val>
                                            <p:strVal val="#ppt_w"/>
                                          </p:val>
                                        </p:tav>
                                      </p:tavLst>
                                    </p:anim>
                                    <p:anim calcmode="lin" valueType="num">
                                      <p:cBhvr>
                                        <p:cTn id="38" dur="1000" fill="hold"/>
                                        <p:tgtEl>
                                          <p:spTgt spid="136"/>
                                        </p:tgtEl>
                                        <p:attrNameLst>
                                          <p:attrName>ppt_h</p:attrName>
                                        </p:attrNameLst>
                                      </p:cBhvr>
                                      <p:tavLst>
                                        <p:tav tm="0">
                                          <p:val>
                                            <p:fltVal val="0"/>
                                          </p:val>
                                        </p:tav>
                                        <p:tav tm="100000">
                                          <p:val>
                                            <p:strVal val="#ppt_h"/>
                                          </p:val>
                                        </p:tav>
                                      </p:tavLst>
                                    </p:anim>
                                    <p:anim calcmode="lin" valueType="num">
                                      <p:cBhvr>
                                        <p:cTn id="39" dur="1000" fill="hold"/>
                                        <p:tgtEl>
                                          <p:spTgt spid="136"/>
                                        </p:tgtEl>
                                        <p:attrNameLst>
                                          <p:attrName>style.rotation</p:attrName>
                                        </p:attrNameLst>
                                      </p:cBhvr>
                                      <p:tavLst>
                                        <p:tav tm="0">
                                          <p:val>
                                            <p:fltVal val="90"/>
                                          </p:val>
                                        </p:tav>
                                        <p:tav tm="100000">
                                          <p:val>
                                            <p:fltVal val="0"/>
                                          </p:val>
                                        </p:tav>
                                      </p:tavLst>
                                    </p:anim>
                                    <p:animEffect transition="in" filter="fade">
                                      <p:cBhvr>
                                        <p:cTn id="40" dur="1000"/>
                                        <p:tgtEl>
                                          <p:spTgt spid="136"/>
                                        </p:tgtEl>
                                      </p:cBhvr>
                                    </p:animEffect>
                                  </p:childTnLst>
                                </p:cTn>
                              </p:par>
                              <p:par>
                                <p:cTn id="41" presetID="31" presetClass="entr" presetSubtype="0" fill="hold" nodeType="withEffect">
                                  <p:stCondLst>
                                    <p:cond delay="0"/>
                                  </p:stCondLst>
                                  <p:childTnLst>
                                    <p:set>
                                      <p:cBhvr>
                                        <p:cTn id="42" dur="1" fill="hold">
                                          <p:stCondLst>
                                            <p:cond delay="0"/>
                                          </p:stCondLst>
                                        </p:cTn>
                                        <p:tgtEl>
                                          <p:spTgt spid="139"/>
                                        </p:tgtEl>
                                        <p:attrNameLst>
                                          <p:attrName>style.visibility</p:attrName>
                                        </p:attrNameLst>
                                      </p:cBhvr>
                                      <p:to>
                                        <p:strVal val="visible"/>
                                      </p:to>
                                    </p:set>
                                    <p:anim calcmode="lin" valueType="num">
                                      <p:cBhvr>
                                        <p:cTn id="43" dur="1000" fill="hold"/>
                                        <p:tgtEl>
                                          <p:spTgt spid="139"/>
                                        </p:tgtEl>
                                        <p:attrNameLst>
                                          <p:attrName>ppt_w</p:attrName>
                                        </p:attrNameLst>
                                      </p:cBhvr>
                                      <p:tavLst>
                                        <p:tav tm="0">
                                          <p:val>
                                            <p:fltVal val="0"/>
                                          </p:val>
                                        </p:tav>
                                        <p:tav tm="100000">
                                          <p:val>
                                            <p:strVal val="#ppt_w"/>
                                          </p:val>
                                        </p:tav>
                                      </p:tavLst>
                                    </p:anim>
                                    <p:anim calcmode="lin" valueType="num">
                                      <p:cBhvr>
                                        <p:cTn id="44" dur="1000" fill="hold"/>
                                        <p:tgtEl>
                                          <p:spTgt spid="139"/>
                                        </p:tgtEl>
                                        <p:attrNameLst>
                                          <p:attrName>ppt_h</p:attrName>
                                        </p:attrNameLst>
                                      </p:cBhvr>
                                      <p:tavLst>
                                        <p:tav tm="0">
                                          <p:val>
                                            <p:fltVal val="0"/>
                                          </p:val>
                                        </p:tav>
                                        <p:tav tm="100000">
                                          <p:val>
                                            <p:strVal val="#ppt_h"/>
                                          </p:val>
                                        </p:tav>
                                      </p:tavLst>
                                    </p:anim>
                                    <p:anim calcmode="lin" valueType="num">
                                      <p:cBhvr>
                                        <p:cTn id="45" dur="1000" fill="hold"/>
                                        <p:tgtEl>
                                          <p:spTgt spid="139"/>
                                        </p:tgtEl>
                                        <p:attrNameLst>
                                          <p:attrName>style.rotation</p:attrName>
                                        </p:attrNameLst>
                                      </p:cBhvr>
                                      <p:tavLst>
                                        <p:tav tm="0">
                                          <p:val>
                                            <p:fltVal val="90"/>
                                          </p:val>
                                        </p:tav>
                                        <p:tav tm="100000">
                                          <p:val>
                                            <p:fltVal val="0"/>
                                          </p:val>
                                        </p:tav>
                                      </p:tavLst>
                                    </p:anim>
                                    <p:animEffect transition="in" filter="fade">
                                      <p:cBhvr>
                                        <p:cTn id="46" dur="1000"/>
                                        <p:tgtEl>
                                          <p:spTgt spid="139"/>
                                        </p:tgtEl>
                                      </p:cBhvr>
                                    </p:animEffect>
                                  </p:childTnLst>
                                </p:cTn>
                              </p:par>
                              <p:par>
                                <p:cTn id="47" presetID="31" presetClass="entr" presetSubtype="0" fill="hold" nodeType="withEffect">
                                  <p:stCondLst>
                                    <p:cond delay="0"/>
                                  </p:stCondLst>
                                  <p:childTnLst>
                                    <p:set>
                                      <p:cBhvr>
                                        <p:cTn id="48" dur="1" fill="hold">
                                          <p:stCondLst>
                                            <p:cond delay="0"/>
                                          </p:stCondLst>
                                        </p:cTn>
                                        <p:tgtEl>
                                          <p:spTgt spid="142"/>
                                        </p:tgtEl>
                                        <p:attrNameLst>
                                          <p:attrName>style.visibility</p:attrName>
                                        </p:attrNameLst>
                                      </p:cBhvr>
                                      <p:to>
                                        <p:strVal val="visible"/>
                                      </p:to>
                                    </p:set>
                                    <p:anim calcmode="lin" valueType="num">
                                      <p:cBhvr>
                                        <p:cTn id="49" dur="1000" fill="hold"/>
                                        <p:tgtEl>
                                          <p:spTgt spid="142"/>
                                        </p:tgtEl>
                                        <p:attrNameLst>
                                          <p:attrName>ppt_w</p:attrName>
                                        </p:attrNameLst>
                                      </p:cBhvr>
                                      <p:tavLst>
                                        <p:tav tm="0">
                                          <p:val>
                                            <p:fltVal val="0"/>
                                          </p:val>
                                        </p:tav>
                                        <p:tav tm="100000">
                                          <p:val>
                                            <p:strVal val="#ppt_w"/>
                                          </p:val>
                                        </p:tav>
                                      </p:tavLst>
                                    </p:anim>
                                    <p:anim calcmode="lin" valueType="num">
                                      <p:cBhvr>
                                        <p:cTn id="50" dur="1000" fill="hold"/>
                                        <p:tgtEl>
                                          <p:spTgt spid="142"/>
                                        </p:tgtEl>
                                        <p:attrNameLst>
                                          <p:attrName>ppt_h</p:attrName>
                                        </p:attrNameLst>
                                      </p:cBhvr>
                                      <p:tavLst>
                                        <p:tav tm="0">
                                          <p:val>
                                            <p:fltVal val="0"/>
                                          </p:val>
                                        </p:tav>
                                        <p:tav tm="100000">
                                          <p:val>
                                            <p:strVal val="#ppt_h"/>
                                          </p:val>
                                        </p:tav>
                                      </p:tavLst>
                                    </p:anim>
                                    <p:anim calcmode="lin" valueType="num">
                                      <p:cBhvr>
                                        <p:cTn id="51" dur="1000" fill="hold"/>
                                        <p:tgtEl>
                                          <p:spTgt spid="142"/>
                                        </p:tgtEl>
                                        <p:attrNameLst>
                                          <p:attrName>style.rotation</p:attrName>
                                        </p:attrNameLst>
                                      </p:cBhvr>
                                      <p:tavLst>
                                        <p:tav tm="0">
                                          <p:val>
                                            <p:fltVal val="90"/>
                                          </p:val>
                                        </p:tav>
                                        <p:tav tm="100000">
                                          <p:val>
                                            <p:fltVal val="0"/>
                                          </p:val>
                                        </p:tav>
                                      </p:tavLst>
                                    </p:anim>
                                    <p:animEffect transition="in" filter="fade">
                                      <p:cBhvr>
                                        <p:cTn id="52" dur="1000"/>
                                        <p:tgtEl>
                                          <p:spTgt spid="142"/>
                                        </p:tgtEl>
                                      </p:cBhvr>
                                    </p:animEffect>
                                  </p:childTnLst>
                                </p:cTn>
                              </p:par>
                              <p:par>
                                <p:cTn id="53" presetID="31" presetClass="entr" presetSubtype="0" fill="hold" nodeType="withEffect">
                                  <p:stCondLst>
                                    <p:cond delay="0"/>
                                  </p:stCondLst>
                                  <p:childTnLst>
                                    <p:set>
                                      <p:cBhvr>
                                        <p:cTn id="54" dur="1" fill="hold">
                                          <p:stCondLst>
                                            <p:cond delay="0"/>
                                          </p:stCondLst>
                                        </p:cTn>
                                        <p:tgtEl>
                                          <p:spTgt spid="97"/>
                                        </p:tgtEl>
                                        <p:attrNameLst>
                                          <p:attrName>style.visibility</p:attrName>
                                        </p:attrNameLst>
                                      </p:cBhvr>
                                      <p:to>
                                        <p:strVal val="visible"/>
                                      </p:to>
                                    </p:set>
                                    <p:anim calcmode="lin" valueType="num">
                                      <p:cBhvr>
                                        <p:cTn id="55" dur="1000" fill="hold"/>
                                        <p:tgtEl>
                                          <p:spTgt spid="97"/>
                                        </p:tgtEl>
                                        <p:attrNameLst>
                                          <p:attrName>ppt_w</p:attrName>
                                        </p:attrNameLst>
                                      </p:cBhvr>
                                      <p:tavLst>
                                        <p:tav tm="0">
                                          <p:val>
                                            <p:fltVal val="0"/>
                                          </p:val>
                                        </p:tav>
                                        <p:tav tm="100000">
                                          <p:val>
                                            <p:strVal val="#ppt_w"/>
                                          </p:val>
                                        </p:tav>
                                      </p:tavLst>
                                    </p:anim>
                                    <p:anim calcmode="lin" valueType="num">
                                      <p:cBhvr>
                                        <p:cTn id="56" dur="1000" fill="hold"/>
                                        <p:tgtEl>
                                          <p:spTgt spid="97"/>
                                        </p:tgtEl>
                                        <p:attrNameLst>
                                          <p:attrName>ppt_h</p:attrName>
                                        </p:attrNameLst>
                                      </p:cBhvr>
                                      <p:tavLst>
                                        <p:tav tm="0">
                                          <p:val>
                                            <p:fltVal val="0"/>
                                          </p:val>
                                        </p:tav>
                                        <p:tav tm="100000">
                                          <p:val>
                                            <p:strVal val="#ppt_h"/>
                                          </p:val>
                                        </p:tav>
                                      </p:tavLst>
                                    </p:anim>
                                    <p:anim calcmode="lin" valueType="num">
                                      <p:cBhvr>
                                        <p:cTn id="57" dur="1000" fill="hold"/>
                                        <p:tgtEl>
                                          <p:spTgt spid="97"/>
                                        </p:tgtEl>
                                        <p:attrNameLst>
                                          <p:attrName>style.rotation</p:attrName>
                                        </p:attrNameLst>
                                      </p:cBhvr>
                                      <p:tavLst>
                                        <p:tav tm="0">
                                          <p:val>
                                            <p:fltVal val="90"/>
                                          </p:val>
                                        </p:tav>
                                        <p:tav tm="100000">
                                          <p:val>
                                            <p:fltVal val="0"/>
                                          </p:val>
                                        </p:tav>
                                      </p:tavLst>
                                    </p:anim>
                                    <p:animEffect transition="in" filter="fade">
                                      <p:cBhvr>
                                        <p:cTn id="58" dur="1000"/>
                                        <p:tgtEl>
                                          <p:spTgt spid="97"/>
                                        </p:tgtEl>
                                      </p:cBhvr>
                                    </p:animEffect>
                                  </p:childTnLst>
                                </p:cTn>
                              </p:par>
                              <p:par>
                                <p:cTn id="59" presetID="31" presetClass="entr" presetSubtype="0" fill="hold" nodeType="withEffect">
                                  <p:stCondLst>
                                    <p:cond delay="0"/>
                                  </p:stCondLst>
                                  <p:childTnLst>
                                    <p:set>
                                      <p:cBhvr>
                                        <p:cTn id="60" dur="1" fill="hold">
                                          <p:stCondLst>
                                            <p:cond delay="0"/>
                                          </p:stCondLst>
                                        </p:cTn>
                                        <p:tgtEl>
                                          <p:spTgt spid="100"/>
                                        </p:tgtEl>
                                        <p:attrNameLst>
                                          <p:attrName>style.visibility</p:attrName>
                                        </p:attrNameLst>
                                      </p:cBhvr>
                                      <p:to>
                                        <p:strVal val="visible"/>
                                      </p:to>
                                    </p:set>
                                    <p:anim calcmode="lin" valueType="num">
                                      <p:cBhvr>
                                        <p:cTn id="61" dur="1000" fill="hold"/>
                                        <p:tgtEl>
                                          <p:spTgt spid="100"/>
                                        </p:tgtEl>
                                        <p:attrNameLst>
                                          <p:attrName>ppt_w</p:attrName>
                                        </p:attrNameLst>
                                      </p:cBhvr>
                                      <p:tavLst>
                                        <p:tav tm="0">
                                          <p:val>
                                            <p:fltVal val="0"/>
                                          </p:val>
                                        </p:tav>
                                        <p:tav tm="100000">
                                          <p:val>
                                            <p:strVal val="#ppt_w"/>
                                          </p:val>
                                        </p:tav>
                                      </p:tavLst>
                                    </p:anim>
                                    <p:anim calcmode="lin" valueType="num">
                                      <p:cBhvr>
                                        <p:cTn id="62" dur="1000" fill="hold"/>
                                        <p:tgtEl>
                                          <p:spTgt spid="100"/>
                                        </p:tgtEl>
                                        <p:attrNameLst>
                                          <p:attrName>ppt_h</p:attrName>
                                        </p:attrNameLst>
                                      </p:cBhvr>
                                      <p:tavLst>
                                        <p:tav tm="0">
                                          <p:val>
                                            <p:fltVal val="0"/>
                                          </p:val>
                                        </p:tav>
                                        <p:tav tm="100000">
                                          <p:val>
                                            <p:strVal val="#ppt_h"/>
                                          </p:val>
                                        </p:tav>
                                      </p:tavLst>
                                    </p:anim>
                                    <p:anim calcmode="lin" valueType="num">
                                      <p:cBhvr>
                                        <p:cTn id="63" dur="1000" fill="hold"/>
                                        <p:tgtEl>
                                          <p:spTgt spid="100"/>
                                        </p:tgtEl>
                                        <p:attrNameLst>
                                          <p:attrName>style.rotation</p:attrName>
                                        </p:attrNameLst>
                                      </p:cBhvr>
                                      <p:tavLst>
                                        <p:tav tm="0">
                                          <p:val>
                                            <p:fltVal val="90"/>
                                          </p:val>
                                        </p:tav>
                                        <p:tav tm="100000">
                                          <p:val>
                                            <p:fltVal val="0"/>
                                          </p:val>
                                        </p:tav>
                                      </p:tavLst>
                                    </p:anim>
                                    <p:animEffect transition="in" filter="fade">
                                      <p:cBhvr>
                                        <p:cTn id="64" dur="1000"/>
                                        <p:tgtEl>
                                          <p:spTgt spid="100"/>
                                        </p:tgtEl>
                                      </p:cBhvr>
                                    </p:animEffect>
                                  </p:childTnLst>
                                </p:cTn>
                              </p:par>
                              <p:par>
                                <p:cTn id="65" presetID="31" presetClass="entr" presetSubtype="0" fill="hold" nodeType="withEffect">
                                  <p:stCondLst>
                                    <p:cond delay="0"/>
                                  </p:stCondLst>
                                  <p:childTnLst>
                                    <p:set>
                                      <p:cBhvr>
                                        <p:cTn id="66" dur="1" fill="hold">
                                          <p:stCondLst>
                                            <p:cond delay="0"/>
                                          </p:stCondLst>
                                        </p:cTn>
                                        <p:tgtEl>
                                          <p:spTgt spid="103"/>
                                        </p:tgtEl>
                                        <p:attrNameLst>
                                          <p:attrName>style.visibility</p:attrName>
                                        </p:attrNameLst>
                                      </p:cBhvr>
                                      <p:to>
                                        <p:strVal val="visible"/>
                                      </p:to>
                                    </p:set>
                                    <p:anim calcmode="lin" valueType="num">
                                      <p:cBhvr>
                                        <p:cTn id="67" dur="1000" fill="hold"/>
                                        <p:tgtEl>
                                          <p:spTgt spid="103"/>
                                        </p:tgtEl>
                                        <p:attrNameLst>
                                          <p:attrName>ppt_w</p:attrName>
                                        </p:attrNameLst>
                                      </p:cBhvr>
                                      <p:tavLst>
                                        <p:tav tm="0">
                                          <p:val>
                                            <p:fltVal val="0"/>
                                          </p:val>
                                        </p:tav>
                                        <p:tav tm="100000">
                                          <p:val>
                                            <p:strVal val="#ppt_w"/>
                                          </p:val>
                                        </p:tav>
                                      </p:tavLst>
                                    </p:anim>
                                    <p:anim calcmode="lin" valueType="num">
                                      <p:cBhvr>
                                        <p:cTn id="68" dur="1000" fill="hold"/>
                                        <p:tgtEl>
                                          <p:spTgt spid="103"/>
                                        </p:tgtEl>
                                        <p:attrNameLst>
                                          <p:attrName>ppt_h</p:attrName>
                                        </p:attrNameLst>
                                      </p:cBhvr>
                                      <p:tavLst>
                                        <p:tav tm="0">
                                          <p:val>
                                            <p:fltVal val="0"/>
                                          </p:val>
                                        </p:tav>
                                        <p:tav tm="100000">
                                          <p:val>
                                            <p:strVal val="#ppt_h"/>
                                          </p:val>
                                        </p:tav>
                                      </p:tavLst>
                                    </p:anim>
                                    <p:anim calcmode="lin" valueType="num">
                                      <p:cBhvr>
                                        <p:cTn id="69" dur="1000" fill="hold"/>
                                        <p:tgtEl>
                                          <p:spTgt spid="103"/>
                                        </p:tgtEl>
                                        <p:attrNameLst>
                                          <p:attrName>style.rotation</p:attrName>
                                        </p:attrNameLst>
                                      </p:cBhvr>
                                      <p:tavLst>
                                        <p:tav tm="0">
                                          <p:val>
                                            <p:fltVal val="90"/>
                                          </p:val>
                                        </p:tav>
                                        <p:tav tm="100000">
                                          <p:val>
                                            <p:fltVal val="0"/>
                                          </p:val>
                                        </p:tav>
                                      </p:tavLst>
                                    </p:anim>
                                    <p:animEffect transition="in" filter="fade">
                                      <p:cBhvr>
                                        <p:cTn id="70" dur="1000"/>
                                        <p:tgtEl>
                                          <p:spTgt spid="103"/>
                                        </p:tgtEl>
                                      </p:cBhvr>
                                    </p:animEffect>
                                  </p:childTnLst>
                                </p:cTn>
                              </p:par>
                              <p:par>
                                <p:cTn id="71" presetID="31" presetClass="entr" presetSubtype="0" fill="hold" nodeType="withEffect">
                                  <p:stCondLst>
                                    <p:cond delay="0"/>
                                  </p:stCondLst>
                                  <p:childTnLst>
                                    <p:set>
                                      <p:cBhvr>
                                        <p:cTn id="72" dur="1" fill="hold">
                                          <p:stCondLst>
                                            <p:cond delay="0"/>
                                          </p:stCondLst>
                                        </p:cTn>
                                        <p:tgtEl>
                                          <p:spTgt spid="106"/>
                                        </p:tgtEl>
                                        <p:attrNameLst>
                                          <p:attrName>style.visibility</p:attrName>
                                        </p:attrNameLst>
                                      </p:cBhvr>
                                      <p:to>
                                        <p:strVal val="visible"/>
                                      </p:to>
                                    </p:set>
                                    <p:anim calcmode="lin" valueType="num">
                                      <p:cBhvr>
                                        <p:cTn id="73" dur="1000" fill="hold"/>
                                        <p:tgtEl>
                                          <p:spTgt spid="106"/>
                                        </p:tgtEl>
                                        <p:attrNameLst>
                                          <p:attrName>ppt_w</p:attrName>
                                        </p:attrNameLst>
                                      </p:cBhvr>
                                      <p:tavLst>
                                        <p:tav tm="0">
                                          <p:val>
                                            <p:fltVal val="0"/>
                                          </p:val>
                                        </p:tav>
                                        <p:tav tm="100000">
                                          <p:val>
                                            <p:strVal val="#ppt_w"/>
                                          </p:val>
                                        </p:tav>
                                      </p:tavLst>
                                    </p:anim>
                                    <p:anim calcmode="lin" valueType="num">
                                      <p:cBhvr>
                                        <p:cTn id="74" dur="1000" fill="hold"/>
                                        <p:tgtEl>
                                          <p:spTgt spid="106"/>
                                        </p:tgtEl>
                                        <p:attrNameLst>
                                          <p:attrName>ppt_h</p:attrName>
                                        </p:attrNameLst>
                                      </p:cBhvr>
                                      <p:tavLst>
                                        <p:tav tm="0">
                                          <p:val>
                                            <p:fltVal val="0"/>
                                          </p:val>
                                        </p:tav>
                                        <p:tav tm="100000">
                                          <p:val>
                                            <p:strVal val="#ppt_h"/>
                                          </p:val>
                                        </p:tav>
                                      </p:tavLst>
                                    </p:anim>
                                    <p:anim calcmode="lin" valueType="num">
                                      <p:cBhvr>
                                        <p:cTn id="75" dur="1000" fill="hold"/>
                                        <p:tgtEl>
                                          <p:spTgt spid="106"/>
                                        </p:tgtEl>
                                        <p:attrNameLst>
                                          <p:attrName>style.rotation</p:attrName>
                                        </p:attrNameLst>
                                      </p:cBhvr>
                                      <p:tavLst>
                                        <p:tav tm="0">
                                          <p:val>
                                            <p:fltVal val="90"/>
                                          </p:val>
                                        </p:tav>
                                        <p:tav tm="100000">
                                          <p:val>
                                            <p:fltVal val="0"/>
                                          </p:val>
                                        </p:tav>
                                      </p:tavLst>
                                    </p:anim>
                                    <p:animEffect transition="in" filter="fade">
                                      <p:cBhvr>
                                        <p:cTn id="76" dur="1000"/>
                                        <p:tgtEl>
                                          <p:spTgt spid="106"/>
                                        </p:tgtEl>
                                      </p:cBhvr>
                                    </p:animEffect>
                                  </p:childTnLst>
                                </p:cTn>
                              </p:par>
                              <p:par>
                                <p:cTn id="77" presetID="31" presetClass="entr" presetSubtype="0" fill="hold" nodeType="withEffect">
                                  <p:stCondLst>
                                    <p:cond delay="0"/>
                                  </p:stCondLst>
                                  <p:childTnLst>
                                    <p:set>
                                      <p:cBhvr>
                                        <p:cTn id="78" dur="1" fill="hold">
                                          <p:stCondLst>
                                            <p:cond delay="0"/>
                                          </p:stCondLst>
                                        </p:cTn>
                                        <p:tgtEl>
                                          <p:spTgt spid="109"/>
                                        </p:tgtEl>
                                        <p:attrNameLst>
                                          <p:attrName>style.visibility</p:attrName>
                                        </p:attrNameLst>
                                      </p:cBhvr>
                                      <p:to>
                                        <p:strVal val="visible"/>
                                      </p:to>
                                    </p:set>
                                    <p:anim calcmode="lin" valueType="num">
                                      <p:cBhvr>
                                        <p:cTn id="79" dur="1000" fill="hold"/>
                                        <p:tgtEl>
                                          <p:spTgt spid="109"/>
                                        </p:tgtEl>
                                        <p:attrNameLst>
                                          <p:attrName>ppt_w</p:attrName>
                                        </p:attrNameLst>
                                      </p:cBhvr>
                                      <p:tavLst>
                                        <p:tav tm="0">
                                          <p:val>
                                            <p:fltVal val="0"/>
                                          </p:val>
                                        </p:tav>
                                        <p:tav tm="100000">
                                          <p:val>
                                            <p:strVal val="#ppt_w"/>
                                          </p:val>
                                        </p:tav>
                                      </p:tavLst>
                                    </p:anim>
                                    <p:anim calcmode="lin" valueType="num">
                                      <p:cBhvr>
                                        <p:cTn id="80" dur="1000" fill="hold"/>
                                        <p:tgtEl>
                                          <p:spTgt spid="109"/>
                                        </p:tgtEl>
                                        <p:attrNameLst>
                                          <p:attrName>ppt_h</p:attrName>
                                        </p:attrNameLst>
                                      </p:cBhvr>
                                      <p:tavLst>
                                        <p:tav tm="0">
                                          <p:val>
                                            <p:fltVal val="0"/>
                                          </p:val>
                                        </p:tav>
                                        <p:tav tm="100000">
                                          <p:val>
                                            <p:strVal val="#ppt_h"/>
                                          </p:val>
                                        </p:tav>
                                      </p:tavLst>
                                    </p:anim>
                                    <p:anim calcmode="lin" valueType="num">
                                      <p:cBhvr>
                                        <p:cTn id="81" dur="1000" fill="hold"/>
                                        <p:tgtEl>
                                          <p:spTgt spid="109"/>
                                        </p:tgtEl>
                                        <p:attrNameLst>
                                          <p:attrName>style.rotation</p:attrName>
                                        </p:attrNameLst>
                                      </p:cBhvr>
                                      <p:tavLst>
                                        <p:tav tm="0">
                                          <p:val>
                                            <p:fltVal val="90"/>
                                          </p:val>
                                        </p:tav>
                                        <p:tav tm="100000">
                                          <p:val>
                                            <p:fltVal val="0"/>
                                          </p:val>
                                        </p:tav>
                                      </p:tavLst>
                                    </p:anim>
                                    <p:animEffect transition="in" filter="fade">
                                      <p:cBhvr>
                                        <p:cTn id="82" dur="1000"/>
                                        <p:tgtEl>
                                          <p:spTgt spid="109"/>
                                        </p:tgtEl>
                                      </p:cBhvr>
                                    </p:animEffect>
                                  </p:childTnLst>
                                </p:cTn>
                              </p:par>
                              <p:par>
                                <p:cTn id="83" presetID="31" presetClass="entr" presetSubtype="0" fill="hold" nodeType="withEffect">
                                  <p:stCondLst>
                                    <p:cond delay="0"/>
                                  </p:stCondLst>
                                  <p:childTnLst>
                                    <p:set>
                                      <p:cBhvr>
                                        <p:cTn id="84" dur="1" fill="hold">
                                          <p:stCondLst>
                                            <p:cond delay="0"/>
                                          </p:stCondLst>
                                        </p:cTn>
                                        <p:tgtEl>
                                          <p:spTgt spid="112"/>
                                        </p:tgtEl>
                                        <p:attrNameLst>
                                          <p:attrName>style.visibility</p:attrName>
                                        </p:attrNameLst>
                                      </p:cBhvr>
                                      <p:to>
                                        <p:strVal val="visible"/>
                                      </p:to>
                                    </p:set>
                                    <p:anim calcmode="lin" valueType="num">
                                      <p:cBhvr>
                                        <p:cTn id="85" dur="1000" fill="hold"/>
                                        <p:tgtEl>
                                          <p:spTgt spid="112"/>
                                        </p:tgtEl>
                                        <p:attrNameLst>
                                          <p:attrName>ppt_w</p:attrName>
                                        </p:attrNameLst>
                                      </p:cBhvr>
                                      <p:tavLst>
                                        <p:tav tm="0">
                                          <p:val>
                                            <p:fltVal val="0"/>
                                          </p:val>
                                        </p:tav>
                                        <p:tav tm="100000">
                                          <p:val>
                                            <p:strVal val="#ppt_w"/>
                                          </p:val>
                                        </p:tav>
                                      </p:tavLst>
                                    </p:anim>
                                    <p:anim calcmode="lin" valueType="num">
                                      <p:cBhvr>
                                        <p:cTn id="86" dur="1000" fill="hold"/>
                                        <p:tgtEl>
                                          <p:spTgt spid="112"/>
                                        </p:tgtEl>
                                        <p:attrNameLst>
                                          <p:attrName>ppt_h</p:attrName>
                                        </p:attrNameLst>
                                      </p:cBhvr>
                                      <p:tavLst>
                                        <p:tav tm="0">
                                          <p:val>
                                            <p:fltVal val="0"/>
                                          </p:val>
                                        </p:tav>
                                        <p:tav tm="100000">
                                          <p:val>
                                            <p:strVal val="#ppt_h"/>
                                          </p:val>
                                        </p:tav>
                                      </p:tavLst>
                                    </p:anim>
                                    <p:anim calcmode="lin" valueType="num">
                                      <p:cBhvr>
                                        <p:cTn id="87" dur="1000" fill="hold"/>
                                        <p:tgtEl>
                                          <p:spTgt spid="112"/>
                                        </p:tgtEl>
                                        <p:attrNameLst>
                                          <p:attrName>style.rotation</p:attrName>
                                        </p:attrNameLst>
                                      </p:cBhvr>
                                      <p:tavLst>
                                        <p:tav tm="0">
                                          <p:val>
                                            <p:fltVal val="90"/>
                                          </p:val>
                                        </p:tav>
                                        <p:tav tm="100000">
                                          <p:val>
                                            <p:fltVal val="0"/>
                                          </p:val>
                                        </p:tav>
                                      </p:tavLst>
                                    </p:anim>
                                    <p:animEffect transition="in" filter="fade">
                                      <p:cBhvr>
                                        <p:cTn id="88" dur="1000"/>
                                        <p:tgtEl>
                                          <p:spTgt spid="112"/>
                                        </p:tgtEl>
                                      </p:cBhvr>
                                    </p:animEffect>
                                  </p:childTnLst>
                                </p:cTn>
                              </p:par>
                              <p:par>
                                <p:cTn id="89" presetID="31" presetClass="entr" presetSubtype="0" fill="hold" nodeType="withEffect">
                                  <p:stCondLst>
                                    <p:cond delay="0"/>
                                  </p:stCondLst>
                                  <p:childTnLst>
                                    <p:set>
                                      <p:cBhvr>
                                        <p:cTn id="90" dur="1" fill="hold">
                                          <p:stCondLst>
                                            <p:cond delay="0"/>
                                          </p:stCondLst>
                                        </p:cTn>
                                        <p:tgtEl>
                                          <p:spTgt spid="115"/>
                                        </p:tgtEl>
                                        <p:attrNameLst>
                                          <p:attrName>style.visibility</p:attrName>
                                        </p:attrNameLst>
                                      </p:cBhvr>
                                      <p:to>
                                        <p:strVal val="visible"/>
                                      </p:to>
                                    </p:set>
                                    <p:anim calcmode="lin" valueType="num">
                                      <p:cBhvr>
                                        <p:cTn id="91" dur="1000" fill="hold"/>
                                        <p:tgtEl>
                                          <p:spTgt spid="115"/>
                                        </p:tgtEl>
                                        <p:attrNameLst>
                                          <p:attrName>ppt_w</p:attrName>
                                        </p:attrNameLst>
                                      </p:cBhvr>
                                      <p:tavLst>
                                        <p:tav tm="0">
                                          <p:val>
                                            <p:fltVal val="0"/>
                                          </p:val>
                                        </p:tav>
                                        <p:tav tm="100000">
                                          <p:val>
                                            <p:strVal val="#ppt_w"/>
                                          </p:val>
                                        </p:tav>
                                      </p:tavLst>
                                    </p:anim>
                                    <p:anim calcmode="lin" valueType="num">
                                      <p:cBhvr>
                                        <p:cTn id="92" dur="1000" fill="hold"/>
                                        <p:tgtEl>
                                          <p:spTgt spid="115"/>
                                        </p:tgtEl>
                                        <p:attrNameLst>
                                          <p:attrName>ppt_h</p:attrName>
                                        </p:attrNameLst>
                                      </p:cBhvr>
                                      <p:tavLst>
                                        <p:tav tm="0">
                                          <p:val>
                                            <p:fltVal val="0"/>
                                          </p:val>
                                        </p:tav>
                                        <p:tav tm="100000">
                                          <p:val>
                                            <p:strVal val="#ppt_h"/>
                                          </p:val>
                                        </p:tav>
                                      </p:tavLst>
                                    </p:anim>
                                    <p:anim calcmode="lin" valueType="num">
                                      <p:cBhvr>
                                        <p:cTn id="93" dur="1000" fill="hold"/>
                                        <p:tgtEl>
                                          <p:spTgt spid="115"/>
                                        </p:tgtEl>
                                        <p:attrNameLst>
                                          <p:attrName>style.rotation</p:attrName>
                                        </p:attrNameLst>
                                      </p:cBhvr>
                                      <p:tavLst>
                                        <p:tav tm="0">
                                          <p:val>
                                            <p:fltVal val="90"/>
                                          </p:val>
                                        </p:tav>
                                        <p:tav tm="100000">
                                          <p:val>
                                            <p:fltVal val="0"/>
                                          </p:val>
                                        </p:tav>
                                      </p:tavLst>
                                    </p:anim>
                                    <p:animEffect transition="in" filter="fade">
                                      <p:cBhvr>
                                        <p:cTn id="94" dur="1000"/>
                                        <p:tgtEl>
                                          <p:spTgt spid="115"/>
                                        </p:tgtEl>
                                      </p:cBhvr>
                                    </p:animEffect>
                                  </p:childTnLst>
                                </p:cTn>
                              </p:par>
                              <p:par>
                                <p:cTn id="95" presetID="31" presetClass="entr" presetSubtype="0" fill="hold" nodeType="withEffect">
                                  <p:stCondLst>
                                    <p:cond delay="0"/>
                                  </p:stCondLst>
                                  <p:childTnLst>
                                    <p:set>
                                      <p:cBhvr>
                                        <p:cTn id="96" dur="1" fill="hold">
                                          <p:stCondLst>
                                            <p:cond delay="0"/>
                                          </p:stCondLst>
                                        </p:cTn>
                                        <p:tgtEl>
                                          <p:spTgt spid="118"/>
                                        </p:tgtEl>
                                        <p:attrNameLst>
                                          <p:attrName>style.visibility</p:attrName>
                                        </p:attrNameLst>
                                      </p:cBhvr>
                                      <p:to>
                                        <p:strVal val="visible"/>
                                      </p:to>
                                    </p:set>
                                    <p:anim calcmode="lin" valueType="num">
                                      <p:cBhvr>
                                        <p:cTn id="97" dur="1000" fill="hold"/>
                                        <p:tgtEl>
                                          <p:spTgt spid="118"/>
                                        </p:tgtEl>
                                        <p:attrNameLst>
                                          <p:attrName>ppt_w</p:attrName>
                                        </p:attrNameLst>
                                      </p:cBhvr>
                                      <p:tavLst>
                                        <p:tav tm="0">
                                          <p:val>
                                            <p:fltVal val="0"/>
                                          </p:val>
                                        </p:tav>
                                        <p:tav tm="100000">
                                          <p:val>
                                            <p:strVal val="#ppt_w"/>
                                          </p:val>
                                        </p:tav>
                                      </p:tavLst>
                                    </p:anim>
                                    <p:anim calcmode="lin" valueType="num">
                                      <p:cBhvr>
                                        <p:cTn id="98" dur="1000" fill="hold"/>
                                        <p:tgtEl>
                                          <p:spTgt spid="118"/>
                                        </p:tgtEl>
                                        <p:attrNameLst>
                                          <p:attrName>ppt_h</p:attrName>
                                        </p:attrNameLst>
                                      </p:cBhvr>
                                      <p:tavLst>
                                        <p:tav tm="0">
                                          <p:val>
                                            <p:fltVal val="0"/>
                                          </p:val>
                                        </p:tav>
                                        <p:tav tm="100000">
                                          <p:val>
                                            <p:strVal val="#ppt_h"/>
                                          </p:val>
                                        </p:tav>
                                      </p:tavLst>
                                    </p:anim>
                                    <p:anim calcmode="lin" valueType="num">
                                      <p:cBhvr>
                                        <p:cTn id="99" dur="1000" fill="hold"/>
                                        <p:tgtEl>
                                          <p:spTgt spid="118"/>
                                        </p:tgtEl>
                                        <p:attrNameLst>
                                          <p:attrName>style.rotation</p:attrName>
                                        </p:attrNameLst>
                                      </p:cBhvr>
                                      <p:tavLst>
                                        <p:tav tm="0">
                                          <p:val>
                                            <p:fltVal val="90"/>
                                          </p:val>
                                        </p:tav>
                                        <p:tav tm="100000">
                                          <p:val>
                                            <p:fltVal val="0"/>
                                          </p:val>
                                        </p:tav>
                                      </p:tavLst>
                                    </p:anim>
                                    <p:animEffect transition="in" filter="fade">
                                      <p:cBhvr>
                                        <p:cTn id="100" dur="1000"/>
                                        <p:tgtEl>
                                          <p:spTgt spid="118"/>
                                        </p:tgtEl>
                                      </p:cBhvr>
                                    </p:animEffect>
                                  </p:childTnLst>
                                </p:cTn>
                              </p:par>
                              <p:par>
                                <p:cTn id="101" presetID="55" presetClass="entr" presetSubtype="0" fill="hold" grpId="0" nodeType="withEffect">
                                  <p:stCondLst>
                                    <p:cond delay="300"/>
                                  </p:stCondLst>
                                  <p:iterate type="lt">
                                    <p:tmPct val="5000"/>
                                  </p:iterate>
                                  <p:childTnLst>
                                    <p:set>
                                      <p:cBhvr>
                                        <p:cTn id="102" dur="1" fill="hold">
                                          <p:stCondLst>
                                            <p:cond delay="0"/>
                                          </p:stCondLst>
                                        </p:cTn>
                                        <p:tgtEl>
                                          <p:spTgt spid="96"/>
                                        </p:tgtEl>
                                        <p:attrNameLst>
                                          <p:attrName>style.visibility</p:attrName>
                                        </p:attrNameLst>
                                      </p:cBhvr>
                                      <p:to>
                                        <p:strVal val="visible"/>
                                      </p:to>
                                    </p:set>
                                    <p:anim calcmode="lin" valueType="num">
                                      <p:cBhvr>
                                        <p:cTn id="103" dur="500" fill="hold"/>
                                        <p:tgtEl>
                                          <p:spTgt spid="96"/>
                                        </p:tgtEl>
                                        <p:attrNameLst>
                                          <p:attrName>ppt_w</p:attrName>
                                        </p:attrNameLst>
                                      </p:cBhvr>
                                      <p:tavLst>
                                        <p:tav tm="0">
                                          <p:val>
                                            <p:strVal val="#ppt_w*0.70"/>
                                          </p:val>
                                        </p:tav>
                                        <p:tav tm="100000">
                                          <p:val>
                                            <p:strVal val="#ppt_w"/>
                                          </p:val>
                                        </p:tav>
                                      </p:tavLst>
                                    </p:anim>
                                    <p:anim calcmode="lin" valueType="num">
                                      <p:cBhvr>
                                        <p:cTn id="104" dur="500" fill="hold"/>
                                        <p:tgtEl>
                                          <p:spTgt spid="96"/>
                                        </p:tgtEl>
                                        <p:attrNameLst>
                                          <p:attrName>ppt_h</p:attrName>
                                        </p:attrNameLst>
                                      </p:cBhvr>
                                      <p:tavLst>
                                        <p:tav tm="0">
                                          <p:val>
                                            <p:strVal val="#ppt_h"/>
                                          </p:val>
                                        </p:tav>
                                        <p:tav tm="100000">
                                          <p:val>
                                            <p:strVal val="#ppt_h"/>
                                          </p:val>
                                        </p:tav>
                                      </p:tavLst>
                                    </p:anim>
                                    <p:animEffect transition="in" filter="fade">
                                      <p:cBhvr>
                                        <p:cTn id="105" dur="500"/>
                                        <p:tgtEl>
                                          <p:spTgt spid="96"/>
                                        </p:tgtEl>
                                      </p:cBhvr>
                                    </p:animEffect>
                                  </p:childTnLst>
                                </p:cTn>
                              </p:par>
                            </p:childTnLst>
                          </p:cTn>
                        </p:par>
                        <p:par>
                          <p:cTn id="106" fill="hold">
                            <p:stCondLst>
                              <p:cond delay="0"/>
                            </p:stCondLst>
                            <p:childTnLst>
                              <p:par>
                                <p:cTn id="107" presetID="31" presetClass="entr" presetSubtype="0" fill="hold" nodeType="afterEffect">
                                  <p:stCondLst>
                                    <p:cond delay="0"/>
                                  </p:stCondLst>
                                  <p:childTnLst>
                                    <p:set>
                                      <p:cBhvr>
                                        <p:cTn id="108" dur="1" fill="hold">
                                          <p:stCondLst>
                                            <p:cond delay="0"/>
                                          </p:stCondLst>
                                        </p:cTn>
                                        <p:tgtEl>
                                          <p:spTgt spid="2"/>
                                        </p:tgtEl>
                                        <p:attrNameLst>
                                          <p:attrName>style.visibility</p:attrName>
                                        </p:attrNameLst>
                                      </p:cBhvr>
                                      <p:to>
                                        <p:strVal val="visible"/>
                                      </p:to>
                                    </p:set>
                                    <p:anim calcmode="lin" valueType="num">
                                      <p:cBhvr>
                                        <p:cTn id="109" dur="250" fill="hold"/>
                                        <p:tgtEl>
                                          <p:spTgt spid="2"/>
                                        </p:tgtEl>
                                        <p:attrNameLst>
                                          <p:attrName>ppt_w</p:attrName>
                                        </p:attrNameLst>
                                      </p:cBhvr>
                                      <p:tavLst>
                                        <p:tav tm="0">
                                          <p:val>
                                            <p:fltVal val="0"/>
                                          </p:val>
                                        </p:tav>
                                        <p:tav tm="100000">
                                          <p:val>
                                            <p:strVal val="#ppt_w"/>
                                          </p:val>
                                        </p:tav>
                                      </p:tavLst>
                                    </p:anim>
                                    <p:anim calcmode="lin" valueType="num">
                                      <p:cBhvr>
                                        <p:cTn id="110" dur="250" fill="hold"/>
                                        <p:tgtEl>
                                          <p:spTgt spid="2"/>
                                        </p:tgtEl>
                                        <p:attrNameLst>
                                          <p:attrName>ppt_h</p:attrName>
                                        </p:attrNameLst>
                                      </p:cBhvr>
                                      <p:tavLst>
                                        <p:tav tm="0">
                                          <p:val>
                                            <p:fltVal val="0"/>
                                          </p:val>
                                        </p:tav>
                                        <p:tav tm="100000">
                                          <p:val>
                                            <p:strVal val="#ppt_h"/>
                                          </p:val>
                                        </p:tav>
                                      </p:tavLst>
                                    </p:anim>
                                    <p:anim calcmode="lin" valueType="num">
                                      <p:cBhvr>
                                        <p:cTn id="111" dur="250" fill="hold"/>
                                        <p:tgtEl>
                                          <p:spTgt spid="2"/>
                                        </p:tgtEl>
                                        <p:attrNameLst>
                                          <p:attrName>style.rotation</p:attrName>
                                        </p:attrNameLst>
                                      </p:cBhvr>
                                      <p:tavLst>
                                        <p:tav tm="0">
                                          <p:val>
                                            <p:fltVal val="90"/>
                                          </p:val>
                                        </p:tav>
                                        <p:tav tm="100000">
                                          <p:val>
                                            <p:fltVal val="0"/>
                                          </p:val>
                                        </p:tav>
                                      </p:tavLst>
                                    </p:anim>
                                    <p:animEffect transition="in" filter="fade">
                                      <p:cBhvr>
                                        <p:cTn id="112" dur="250"/>
                                        <p:tgtEl>
                                          <p:spTgt spid="2"/>
                                        </p:tgtEl>
                                      </p:cBhvr>
                                    </p:animEffect>
                                  </p:childTnLst>
                                </p:cTn>
                              </p:par>
                            </p:childTnLst>
                          </p:cTn>
                        </p:par>
                        <p:par>
                          <p:cTn id="113" fill="hold">
                            <p:stCondLst>
                              <p:cond delay="500"/>
                            </p:stCondLst>
                            <p:childTnLst>
                              <p:par>
                                <p:cTn id="114" presetID="22" presetClass="entr" presetSubtype="2" fill="hold" grpId="0" nodeType="afterEffect">
                                  <p:stCondLst>
                                    <p:cond delay="0"/>
                                  </p:stCondLst>
                                  <p:childTnLst>
                                    <p:set>
                                      <p:cBhvr>
                                        <p:cTn id="115" dur="1" fill="hold">
                                          <p:stCondLst>
                                            <p:cond delay="0"/>
                                          </p:stCondLst>
                                        </p:cTn>
                                        <p:tgtEl>
                                          <p:spTgt spid="95"/>
                                        </p:tgtEl>
                                        <p:attrNameLst>
                                          <p:attrName>style.visibility</p:attrName>
                                        </p:attrNameLst>
                                      </p:cBhvr>
                                      <p:to>
                                        <p:strVal val="visible"/>
                                      </p:to>
                                    </p:set>
                                    <p:animEffect transition="in" filter="wipe(right)">
                                      <p:cBhvr>
                                        <p:cTn id="116" dur="250"/>
                                        <p:tgtEl>
                                          <p:spTgt spid="95"/>
                                        </p:tgtEl>
                                      </p:cBhvr>
                                    </p:animEffect>
                                  </p:childTnLst>
                                </p:cTn>
                              </p:par>
                              <p:par>
                                <p:cTn id="117" presetID="22" presetClass="entr" presetSubtype="8" fill="hold" grpId="0" nodeType="withEffect">
                                  <p:stCondLst>
                                    <p:cond delay="0"/>
                                  </p:stCondLst>
                                  <p:childTnLst>
                                    <p:set>
                                      <p:cBhvr>
                                        <p:cTn id="118" dur="1" fill="hold">
                                          <p:stCondLst>
                                            <p:cond delay="0"/>
                                          </p:stCondLst>
                                        </p:cTn>
                                        <p:tgtEl>
                                          <p:spTgt spid="94"/>
                                        </p:tgtEl>
                                        <p:attrNameLst>
                                          <p:attrName>style.visibility</p:attrName>
                                        </p:attrNameLst>
                                      </p:cBhvr>
                                      <p:to>
                                        <p:strVal val="visible"/>
                                      </p:to>
                                    </p:set>
                                    <p:animEffect transition="in" filter="wipe(left)">
                                      <p:cBhvr>
                                        <p:cTn id="119" dur="250"/>
                                        <p:tgtEl>
                                          <p:spTgt spid="94"/>
                                        </p:tgtEl>
                                      </p:cBhvr>
                                    </p:animEffect>
                                  </p:childTnLst>
                                </p:cTn>
                              </p:par>
                              <p:par>
                                <p:cTn id="120" presetID="22" presetClass="entr" presetSubtype="1" fill="hold" grpId="0" nodeType="withEffect">
                                  <p:stCondLst>
                                    <p:cond delay="0"/>
                                  </p:stCondLst>
                                  <p:childTnLst>
                                    <p:set>
                                      <p:cBhvr>
                                        <p:cTn id="121" dur="1" fill="hold">
                                          <p:stCondLst>
                                            <p:cond delay="0"/>
                                          </p:stCondLst>
                                        </p:cTn>
                                        <p:tgtEl>
                                          <p:spTgt spid="92"/>
                                        </p:tgtEl>
                                        <p:attrNameLst>
                                          <p:attrName>style.visibility</p:attrName>
                                        </p:attrNameLst>
                                      </p:cBhvr>
                                      <p:to>
                                        <p:strVal val="visible"/>
                                      </p:to>
                                    </p:set>
                                    <p:animEffect transition="in" filter="wipe(up)">
                                      <p:cBhvr>
                                        <p:cTn id="122" dur="250"/>
                                        <p:tgtEl>
                                          <p:spTgt spid="92"/>
                                        </p:tgtEl>
                                      </p:cBhvr>
                                    </p:animEffect>
                                  </p:childTnLst>
                                </p:cTn>
                              </p:par>
                              <p:par>
                                <p:cTn id="123" presetID="22" presetClass="entr" presetSubtype="1" fill="hold" grpId="0" nodeType="withEffect">
                                  <p:stCondLst>
                                    <p:cond delay="0"/>
                                  </p:stCondLst>
                                  <p:childTnLst>
                                    <p:set>
                                      <p:cBhvr>
                                        <p:cTn id="124" dur="1" fill="hold">
                                          <p:stCondLst>
                                            <p:cond delay="0"/>
                                          </p:stCondLst>
                                        </p:cTn>
                                        <p:tgtEl>
                                          <p:spTgt spid="93"/>
                                        </p:tgtEl>
                                        <p:attrNameLst>
                                          <p:attrName>style.visibility</p:attrName>
                                        </p:attrNameLst>
                                      </p:cBhvr>
                                      <p:to>
                                        <p:strVal val="visible"/>
                                      </p:to>
                                    </p:set>
                                    <p:animEffect transition="in" filter="wipe(up)">
                                      <p:cBhvr>
                                        <p:cTn id="125" dur="250"/>
                                        <p:tgtEl>
                                          <p:spTgt spid="93"/>
                                        </p:tgtEl>
                                      </p:cBhvr>
                                    </p:animEffect>
                                  </p:childTnLst>
                                </p:cTn>
                              </p:par>
                            </p:childTnLst>
                          </p:cTn>
                        </p:par>
                        <p:par>
                          <p:cTn id="126" fill="hold">
                            <p:stCondLst>
                              <p:cond delay="1000"/>
                            </p:stCondLst>
                            <p:childTnLst>
                              <p:par>
                                <p:cTn id="127" presetID="10" presetClass="entr" presetSubtype="0" fill="hold" grpId="0" nodeType="afterEffect">
                                  <p:stCondLst>
                                    <p:cond delay="0"/>
                                  </p:stCondLst>
                                  <p:childTnLst>
                                    <p:set>
                                      <p:cBhvr>
                                        <p:cTn id="128" dur="1" fill="hold">
                                          <p:stCondLst>
                                            <p:cond delay="0"/>
                                          </p:stCondLst>
                                        </p:cTn>
                                        <p:tgtEl>
                                          <p:spTgt spid="88"/>
                                        </p:tgtEl>
                                        <p:attrNameLst>
                                          <p:attrName>style.visibility</p:attrName>
                                        </p:attrNameLst>
                                      </p:cBhvr>
                                      <p:to>
                                        <p:strVal val="visible"/>
                                      </p:to>
                                    </p:set>
                                    <p:animEffect transition="in" filter="fade">
                                      <p:cBhvr>
                                        <p:cTn id="129" dur="250"/>
                                        <p:tgtEl>
                                          <p:spTgt spid="88"/>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89"/>
                                        </p:tgtEl>
                                        <p:attrNameLst>
                                          <p:attrName>style.visibility</p:attrName>
                                        </p:attrNameLst>
                                      </p:cBhvr>
                                      <p:to>
                                        <p:strVal val="visible"/>
                                      </p:to>
                                    </p:set>
                                    <p:animEffect transition="in" filter="fade">
                                      <p:cBhvr>
                                        <p:cTn id="132" dur="250"/>
                                        <p:tgtEl>
                                          <p:spTgt spid="89"/>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90"/>
                                        </p:tgtEl>
                                        <p:attrNameLst>
                                          <p:attrName>style.visibility</p:attrName>
                                        </p:attrNameLst>
                                      </p:cBhvr>
                                      <p:to>
                                        <p:strVal val="visible"/>
                                      </p:to>
                                    </p:set>
                                    <p:animEffect transition="in" filter="fade">
                                      <p:cBhvr>
                                        <p:cTn id="135" dur="250"/>
                                        <p:tgtEl>
                                          <p:spTgt spid="90"/>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91"/>
                                        </p:tgtEl>
                                        <p:attrNameLst>
                                          <p:attrName>style.visibility</p:attrName>
                                        </p:attrNameLst>
                                      </p:cBhvr>
                                      <p:to>
                                        <p:strVal val="visible"/>
                                      </p:to>
                                    </p:set>
                                    <p:animEffect transition="in" filter="fade">
                                      <p:cBhvr>
                                        <p:cTn id="138" dur="250"/>
                                        <p:tgtEl>
                                          <p:spTgt spid="91"/>
                                        </p:tgtEl>
                                      </p:cBhvr>
                                    </p:animEffect>
                                  </p:childTnLst>
                                </p:cTn>
                              </p:par>
                            </p:childTnLst>
                          </p:cTn>
                        </p:par>
                        <p:par>
                          <p:cTn id="139" fill="hold">
                            <p:stCondLst>
                              <p:cond delay="1500"/>
                            </p:stCondLst>
                            <p:childTnLst>
                              <p:par>
                                <p:cTn id="140" presetID="22" presetClass="entr" presetSubtype="2" fill="hold" nodeType="afterEffect">
                                  <p:stCondLst>
                                    <p:cond delay="0"/>
                                  </p:stCondLst>
                                  <p:childTnLst>
                                    <p:set>
                                      <p:cBhvr>
                                        <p:cTn id="141" dur="1" fill="hold">
                                          <p:stCondLst>
                                            <p:cond delay="0"/>
                                          </p:stCondLst>
                                        </p:cTn>
                                        <p:tgtEl>
                                          <p:spTgt spid="57"/>
                                        </p:tgtEl>
                                        <p:attrNameLst>
                                          <p:attrName>style.visibility</p:attrName>
                                        </p:attrNameLst>
                                      </p:cBhvr>
                                      <p:to>
                                        <p:strVal val="visible"/>
                                      </p:to>
                                    </p:set>
                                    <p:animEffect transition="in" filter="wipe(right)">
                                      <p:cBhvr>
                                        <p:cTn id="142" dur="250"/>
                                        <p:tgtEl>
                                          <p:spTgt spid="57"/>
                                        </p:tgtEl>
                                      </p:cBhvr>
                                    </p:animEffect>
                                  </p:childTnLst>
                                </p:cTn>
                              </p:par>
                              <p:par>
                                <p:cTn id="143" presetID="22" presetClass="entr" presetSubtype="2" fill="hold" nodeType="withEffect">
                                  <p:stCondLst>
                                    <p:cond delay="0"/>
                                  </p:stCondLst>
                                  <p:childTnLst>
                                    <p:set>
                                      <p:cBhvr>
                                        <p:cTn id="144" dur="1" fill="hold">
                                          <p:stCondLst>
                                            <p:cond delay="0"/>
                                          </p:stCondLst>
                                        </p:cTn>
                                        <p:tgtEl>
                                          <p:spTgt spid="3"/>
                                        </p:tgtEl>
                                        <p:attrNameLst>
                                          <p:attrName>style.visibility</p:attrName>
                                        </p:attrNameLst>
                                      </p:cBhvr>
                                      <p:to>
                                        <p:strVal val="visible"/>
                                      </p:to>
                                    </p:set>
                                    <p:animEffect transition="in" filter="wipe(right)">
                                      <p:cBhvr>
                                        <p:cTn id="145" dur="250"/>
                                        <p:tgtEl>
                                          <p:spTgt spid="3"/>
                                        </p:tgtEl>
                                      </p:cBhvr>
                                    </p:animEffect>
                                  </p:childTnLst>
                                </p:cTn>
                              </p:par>
                              <p:par>
                                <p:cTn id="146" presetID="22" presetClass="entr" presetSubtype="8" fill="hold" nodeType="withEffect">
                                  <p:stCondLst>
                                    <p:cond delay="0"/>
                                  </p:stCondLst>
                                  <p:childTnLst>
                                    <p:set>
                                      <p:cBhvr>
                                        <p:cTn id="147" dur="1" fill="hold">
                                          <p:stCondLst>
                                            <p:cond delay="0"/>
                                          </p:stCondLst>
                                        </p:cTn>
                                        <p:tgtEl>
                                          <p:spTgt spid="56"/>
                                        </p:tgtEl>
                                        <p:attrNameLst>
                                          <p:attrName>style.visibility</p:attrName>
                                        </p:attrNameLst>
                                      </p:cBhvr>
                                      <p:to>
                                        <p:strVal val="visible"/>
                                      </p:to>
                                    </p:set>
                                    <p:animEffect transition="in" filter="wipe(left)">
                                      <p:cBhvr>
                                        <p:cTn id="148" dur="250"/>
                                        <p:tgtEl>
                                          <p:spTgt spid="56"/>
                                        </p:tgtEl>
                                      </p:cBhvr>
                                    </p:animEffect>
                                  </p:childTnLst>
                                </p:cTn>
                              </p:par>
                              <p:par>
                                <p:cTn id="149" presetID="22" presetClass="entr" presetSubtype="8" fill="hold" nodeType="withEffect">
                                  <p:stCondLst>
                                    <p:cond delay="0"/>
                                  </p:stCondLst>
                                  <p:childTnLst>
                                    <p:set>
                                      <p:cBhvr>
                                        <p:cTn id="150" dur="1" fill="hold">
                                          <p:stCondLst>
                                            <p:cond delay="0"/>
                                          </p:stCondLst>
                                        </p:cTn>
                                        <p:tgtEl>
                                          <p:spTgt spid="4"/>
                                        </p:tgtEl>
                                        <p:attrNameLst>
                                          <p:attrName>style.visibility</p:attrName>
                                        </p:attrNameLst>
                                      </p:cBhvr>
                                      <p:to>
                                        <p:strVal val="visible"/>
                                      </p:to>
                                    </p:set>
                                    <p:animEffect transition="in" filter="wipe(left)">
                                      <p:cBhvr>
                                        <p:cTn id="151" dur="250"/>
                                        <p:tgtEl>
                                          <p:spTgt spid="4"/>
                                        </p:tgtEl>
                                      </p:cBhvr>
                                    </p:animEffect>
                                  </p:childTnLst>
                                </p:cTn>
                              </p:par>
                            </p:childTnLst>
                          </p:cTn>
                        </p:par>
                        <p:par>
                          <p:cTn id="152" fill="hold">
                            <p:stCondLst>
                              <p:cond delay="2000"/>
                            </p:stCondLst>
                            <p:childTnLst>
                              <p:par>
                                <p:cTn id="153" presetID="2" presetClass="entr" presetSubtype="8" fill="hold" grpId="0" nodeType="afterEffect">
                                  <p:stCondLst>
                                    <p:cond delay="0"/>
                                  </p:stCondLst>
                                  <p:childTnLst>
                                    <p:set>
                                      <p:cBhvr>
                                        <p:cTn id="154" dur="1" fill="hold">
                                          <p:stCondLst>
                                            <p:cond delay="0"/>
                                          </p:stCondLst>
                                        </p:cTn>
                                        <p:tgtEl>
                                          <p:spTgt spid="58">
                                            <p:txEl>
                                              <p:pRg st="0" end="0"/>
                                            </p:txEl>
                                          </p:spTgt>
                                        </p:tgtEl>
                                        <p:attrNameLst>
                                          <p:attrName>style.visibility</p:attrName>
                                        </p:attrNameLst>
                                      </p:cBhvr>
                                      <p:to>
                                        <p:strVal val="visible"/>
                                      </p:to>
                                    </p:set>
                                    <p:anim calcmode="lin" valueType="num">
                                      <p:cBhvr additive="base">
                                        <p:cTn id="155" dur="250" fill="hold"/>
                                        <p:tgtEl>
                                          <p:spTgt spid="58">
                                            <p:txEl>
                                              <p:pRg st="0" end="0"/>
                                            </p:txEl>
                                          </p:spTgt>
                                        </p:tgtEl>
                                        <p:attrNameLst>
                                          <p:attrName>ppt_x</p:attrName>
                                        </p:attrNameLst>
                                      </p:cBhvr>
                                      <p:tavLst>
                                        <p:tav tm="0">
                                          <p:val>
                                            <p:strVal val="0-#ppt_w/2"/>
                                          </p:val>
                                        </p:tav>
                                        <p:tav tm="100000">
                                          <p:val>
                                            <p:strVal val="#ppt_x"/>
                                          </p:val>
                                        </p:tav>
                                      </p:tavLst>
                                    </p:anim>
                                    <p:anim calcmode="lin" valueType="num">
                                      <p:cBhvr additive="base">
                                        <p:cTn id="156" dur="250" fill="hold"/>
                                        <p:tgtEl>
                                          <p:spTgt spid="58">
                                            <p:txEl>
                                              <p:pRg st="0" end="0"/>
                                            </p:txEl>
                                          </p:spTgt>
                                        </p:tgtEl>
                                        <p:attrNameLst>
                                          <p:attrName>ppt_y</p:attrName>
                                        </p:attrNameLst>
                                      </p:cBhvr>
                                      <p:tavLst>
                                        <p:tav tm="0">
                                          <p:val>
                                            <p:strVal val="#ppt_y"/>
                                          </p:val>
                                        </p:tav>
                                        <p:tav tm="100000">
                                          <p:val>
                                            <p:strVal val="#ppt_y"/>
                                          </p:val>
                                        </p:tav>
                                      </p:tavLst>
                                    </p:anim>
                                  </p:childTnLst>
                                </p:cTn>
                              </p:par>
                            </p:childTnLst>
                          </p:cTn>
                        </p:par>
                        <p:par>
                          <p:cTn id="157" fill="hold">
                            <p:stCondLst>
                              <p:cond delay="2500"/>
                            </p:stCondLst>
                            <p:childTnLst>
                              <p:par>
                                <p:cTn id="158" presetID="2" presetClass="entr" presetSubtype="8" fill="hold" grpId="0" nodeType="afterEffect">
                                  <p:stCondLst>
                                    <p:cond delay="0"/>
                                  </p:stCondLst>
                                  <p:childTnLst>
                                    <p:set>
                                      <p:cBhvr>
                                        <p:cTn id="159" dur="1" fill="hold">
                                          <p:stCondLst>
                                            <p:cond delay="0"/>
                                          </p:stCondLst>
                                        </p:cTn>
                                        <p:tgtEl>
                                          <p:spTgt spid="58">
                                            <p:txEl>
                                              <p:pRg st="1" end="1"/>
                                            </p:txEl>
                                          </p:spTgt>
                                        </p:tgtEl>
                                        <p:attrNameLst>
                                          <p:attrName>style.visibility</p:attrName>
                                        </p:attrNameLst>
                                      </p:cBhvr>
                                      <p:to>
                                        <p:strVal val="visible"/>
                                      </p:to>
                                    </p:set>
                                    <p:anim calcmode="lin" valueType="num">
                                      <p:cBhvr additive="base">
                                        <p:cTn id="160" dur="250" fill="hold"/>
                                        <p:tgtEl>
                                          <p:spTgt spid="58">
                                            <p:txEl>
                                              <p:pRg st="1" end="1"/>
                                            </p:txEl>
                                          </p:spTgt>
                                        </p:tgtEl>
                                        <p:attrNameLst>
                                          <p:attrName>ppt_x</p:attrName>
                                        </p:attrNameLst>
                                      </p:cBhvr>
                                      <p:tavLst>
                                        <p:tav tm="0">
                                          <p:val>
                                            <p:strVal val="0-#ppt_w/2"/>
                                          </p:val>
                                        </p:tav>
                                        <p:tav tm="100000">
                                          <p:val>
                                            <p:strVal val="#ppt_x"/>
                                          </p:val>
                                        </p:tav>
                                      </p:tavLst>
                                    </p:anim>
                                    <p:anim calcmode="lin" valueType="num">
                                      <p:cBhvr additive="base">
                                        <p:cTn id="161" dur="250" fill="hold"/>
                                        <p:tgtEl>
                                          <p:spTgt spid="58">
                                            <p:txEl>
                                              <p:pRg st="1" end="1"/>
                                            </p:txEl>
                                          </p:spTgt>
                                        </p:tgtEl>
                                        <p:attrNameLst>
                                          <p:attrName>ppt_y</p:attrName>
                                        </p:attrNameLst>
                                      </p:cBhvr>
                                      <p:tavLst>
                                        <p:tav tm="0">
                                          <p:val>
                                            <p:strVal val="#ppt_y"/>
                                          </p:val>
                                        </p:tav>
                                        <p:tav tm="100000">
                                          <p:val>
                                            <p:strVal val="#ppt_y"/>
                                          </p:val>
                                        </p:tav>
                                      </p:tavLst>
                                    </p:anim>
                                  </p:childTnLst>
                                </p:cTn>
                              </p:par>
                              <p:par>
                                <p:cTn id="162" presetID="2" presetClass="entr" presetSubtype="2" fill="hold" grpId="0" nodeType="withEffect">
                                  <p:stCondLst>
                                    <p:cond delay="0"/>
                                  </p:stCondLst>
                                  <p:childTnLst>
                                    <p:set>
                                      <p:cBhvr>
                                        <p:cTn id="163" dur="1" fill="hold">
                                          <p:stCondLst>
                                            <p:cond delay="0"/>
                                          </p:stCondLst>
                                        </p:cTn>
                                        <p:tgtEl>
                                          <p:spTgt spid="61">
                                            <p:txEl>
                                              <p:pRg st="0" end="0"/>
                                            </p:txEl>
                                          </p:spTgt>
                                        </p:tgtEl>
                                        <p:attrNameLst>
                                          <p:attrName>style.visibility</p:attrName>
                                        </p:attrNameLst>
                                      </p:cBhvr>
                                      <p:to>
                                        <p:strVal val="visible"/>
                                      </p:to>
                                    </p:set>
                                    <p:anim calcmode="lin" valueType="num">
                                      <p:cBhvr additive="base">
                                        <p:cTn id="164" dur="250" fill="hold"/>
                                        <p:tgtEl>
                                          <p:spTgt spid="61">
                                            <p:txEl>
                                              <p:pRg st="0" end="0"/>
                                            </p:txEl>
                                          </p:spTgt>
                                        </p:tgtEl>
                                        <p:attrNameLst>
                                          <p:attrName>ppt_x</p:attrName>
                                        </p:attrNameLst>
                                      </p:cBhvr>
                                      <p:tavLst>
                                        <p:tav tm="0">
                                          <p:val>
                                            <p:strVal val="1+#ppt_w/2"/>
                                          </p:val>
                                        </p:tav>
                                        <p:tav tm="100000">
                                          <p:val>
                                            <p:strVal val="#ppt_x"/>
                                          </p:val>
                                        </p:tav>
                                      </p:tavLst>
                                    </p:anim>
                                    <p:anim calcmode="lin" valueType="num">
                                      <p:cBhvr additive="base">
                                        <p:cTn id="165" dur="250" fill="hold"/>
                                        <p:tgtEl>
                                          <p:spTgt spid="61">
                                            <p:txEl>
                                              <p:pRg st="0" end="0"/>
                                            </p:txEl>
                                          </p:spTgt>
                                        </p:tgtEl>
                                        <p:attrNameLst>
                                          <p:attrName>ppt_y</p:attrName>
                                        </p:attrNameLst>
                                      </p:cBhvr>
                                      <p:tavLst>
                                        <p:tav tm="0">
                                          <p:val>
                                            <p:strVal val="#ppt_y"/>
                                          </p:val>
                                        </p:tav>
                                        <p:tav tm="100000">
                                          <p:val>
                                            <p:strVal val="#ppt_y"/>
                                          </p:val>
                                        </p:tav>
                                      </p:tavLst>
                                    </p:anim>
                                  </p:childTnLst>
                                </p:cTn>
                              </p:par>
                            </p:childTnLst>
                          </p:cTn>
                        </p:par>
                        <p:par>
                          <p:cTn id="166" fill="hold">
                            <p:stCondLst>
                              <p:cond delay="3000"/>
                            </p:stCondLst>
                            <p:childTnLst>
                              <p:par>
                                <p:cTn id="167" presetID="2" presetClass="entr" presetSubtype="2" fill="hold" grpId="0" nodeType="afterEffect">
                                  <p:stCondLst>
                                    <p:cond delay="0"/>
                                  </p:stCondLst>
                                  <p:childTnLst>
                                    <p:set>
                                      <p:cBhvr>
                                        <p:cTn id="168" dur="1" fill="hold">
                                          <p:stCondLst>
                                            <p:cond delay="0"/>
                                          </p:stCondLst>
                                        </p:cTn>
                                        <p:tgtEl>
                                          <p:spTgt spid="61">
                                            <p:txEl>
                                              <p:pRg st="1" end="1"/>
                                            </p:txEl>
                                          </p:spTgt>
                                        </p:tgtEl>
                                        <p:attrNameLst>
                                          <p:attrName>style.visibility</p:attrName>
                                        </p:attrNameLst>
                                      </p:cBhvr>
                                      <p:to>
                                        <p:strVal val="visible"/>
                                      </p:to>
                                    </p:set>
                                    <p:anim calcmode="lin" valueType="num">
                                      <p:cBhvr additive="base">
                                        <p:cTn id="169" dur="250" fill="hold"/>
                                        <p:tgtEl>
                                          <p:spTgt spid="61">
                                            <p:txEl>
                                              <p:pRg st="1" end="1"/>
                                            </p:txEl>
                                          </p:spTgt>
                                        </p:tgtEl>
                                        <p:attrNameLst>
                                          <p:attrName>ppt_x</p:attrName>
                                        </p:attrNameLst>
                                      </p:cBhvr>
                                      <p:tavLst>
                                        <p:tav tm="0">
                                          <p:val>
                                            <p:strVal val="1+#ppt_w/2"/>
                                          </p:val>
                                        </p:tav>
                                        <p:tav tm="100000">
                                          <p:val>
                                            <p:strVal val="#ppt_x"/>
                                          </p:val>
                                        </p:tav>
                                      </p:tavLst>
                                    </p:anim>
                                    <p:anim calcmode="lin" valueType="num">
                                      <p:cBhvr additive="base">
                                        <p:cTn id="170" dur="250" fill="hold"/>
                                        <p:tgtEl>
                                          <p:spTgt spid="61">
                                            <p:txEl>
                                              <p:pRg st="1" end="1"/>
                                            </p:txEl>
                                          </p:spTgt>
                                        </p:tgtEl>
                                        <p:attrNameLst>
                                          <p:attrName>ppt_y</p:attrName>
                                        </p:attrNameLst>
                                      </p:cBhvr>
                                      <p:tavLst>
                                        <p:tav tm="0">
                                          <p:val>
                                            <p:strVal val="#ppt_y"/>
                                          </p:val>
                                        </p:tav>
                                        <p:tav tm="100000">
                                          <p:val>
                                            <p:strVal val="#ppt_y"/>
                                          </p:val>
                                        </p:tav>
                                      </p:tavLst>
                                    </p:anim>
                                  </p:childTnLst>
                                </p:cTn>
                              </p:par>
                              <p:par>
                                <p:cTn id="171" presetID="2" presetClass="entr" presetSubtype="8" fill="hold" grpId="0" nodeType="withEffect">
                                  <p:stCondLst>
                                    <p:cond delay="0"/>
                                  </p:stCondLst>
                                  <p:childTnLst>
                                    <p:set>
                                      <p:cBhvr>
                                        <p:cTn id="172" dur="1" fill="hold">
                                          <p:stCondLst>
                                            <p:cond delay="0"/>
                                          </p:stCondLst>
                                        </p:cTn>
                                        <p:tgtEl>
                                          <p:spTgt spid="60">
                                            <p:txEl>
                                              <p:pRg st="0" end="0"/>
                                            </p:txEl>
                                          </p:spTgt>
                                        </p:tgtEl>
                                        <p:attrNameLst>
                                          <p:attrName>style.visibility</p:attrName>
                                        </p:attrNameLst>
                                      </p:cBhvr>
                                      <p:to>
                                        <p:strVal val="visible"/>
                                      </p:to>
                                    </p:set>
                                    <p:anim calcmode="lin" valueType="num">
                                      <p:cBhvr additive="base">
                                        <p:cTn id="173" dur="250" fill="hold"/>
                                        <p:tgtEl>
                                          <p:spTgt spid="60">
                                            <p:txEl>
                                              <p:pRg st="0" end="0"/>
                                            </p:txEl>
                                          </p:spTgt>
                                        </p:tgtEl>
                                        <p:attrNameLst>
                                          <p:attrName>ppt_x</p:attrName>
                                        </p:attrNameLst>
                                      </p:cBhvr>
                                      <p:tavLst>
                                        <p:tav tm="0">
                                          <p:val>
                                            <p:strVal val="0-#ppt_w/2"/>
                                          </p:val>
                                        </p:tav>
                                        <p:tav tm="100000">
                                          <p:val>
                                            <p:strVal val="#ppt_x"/>
                                          </p:val>
                                        </p:tav>
                                      </p:tavLst>
                                    </p:anim>
                                    <p:anim calcmode="lin" valueType="num">
                                      <p:cBhvr additive="base">
                                        <p:cTn id="174" dur="250" fill="hold"/>
                                        <p:tgtEl>
                                          <p:spTgt spid="60">
                                            <p:txEl>
                                              <p:pRg st="0" end="0"/>
                                            </p:txEl>
                                          </p:spTgt>
                                        </p:tgtEl>
                                        <p:attrNameLst>
                                          <p:attrName>ppt_y</p:attrName>
                                        </p:attrNameLst>
                                      </p:cBhvr>
                                      <p:tavLst>
                                        <p:tav tm="0">
                                          <p:val>
                                            <p:strVal val="#ppt_y"/>
                                          </p:val>
                                        </p:tav>
                                        <p:tav tm="100000">
                                          <p:val>
                                            <p:strVal val="#ppt_y"/>
                                          </p:val>
                                        </p:tav>
                                      </p:tavLst>
                                    </p:anim>
                                  </p:childTnLst>
                                </p:cTn>
                              </p:par>
                            </p:childTnLst>
                          </p:cTn>
                        </p:par>
                        <p:par>
                          <p:cTn id="175" fill="hold">
                            <p:stCondLst>
                              <p:cond delay="3500"/>
                            </p:stCondLst>
                            <p:childTnLst>
                              <p:par>
                                <p:cTn id="176" presetID="2" presetClass="entr" presetSubtype="8" fill="hold" grpId="0" nodeType="afterEffect">
                                  <p:stCondLst>
                                    <p:cond delay="0"/>
                                  </p:stCondLst>
                                  <p:childTnLst>
                                    <p:set>
                                      <p:cBhvr>
                                        <p:cTn id="177" dur="1" fill="hold">
                                          <p:stCondLst>
                                            <p:cond delay="0"/>
                                          </p:stCondLst>
                                        </p:cTn>
                                        <p:tgtEl>
                                          <p:spTgt spid="60">
                                            <p:txEl>
                                              <p:pRg st="1" end="1"/>
                                            </p:txEl>
                                          </p:spTgt>
                                        </p:tgtEl>
                                        <p:attrNameLst>
                                          <p:attrName>style.visibility</p:attrName>
                                        </p:attrNameLst>
                                      </p:cBhvr>
                                      <p:to>
                                        <p:strVal val="visible"/>
                                      </p:to>
                                    </p:set>
                                    <p:anim calcmode="lin" valueType="num">
                                      <p:cBhvr additive="base">
                                        <p:cTn id="178" dur="250" fill="hold"/>
                                        <p:tgtEl>
                                          <p:spTgt spid="60">
                                            <p:txEl>
                                              <p:pRg st="1" end="1"/>
                                            </p:txEl>
                                          </p:spTgt>
                                        </p:tgtEl>
                                        <p:attrNameLst>
                                          <p:attrName>ppt_x</p:attrName>
                                        </p:attrNameLst>
                                      </p:cBhvr>
                                      <p:tavLst>
                                        <p:tav tm="0">
                                          <p:val>
                                            <p:strVal val="0-#ppt_w/2"/>
                                          </p:val>
                                        </p:tav>
                                        <p:tav tm="100000">
                                          <p:val>
                                            <p:strVal val="#ppt_x"/>
                                          </p:val>
                                        </p:tav>
                                      </p:tavLst>
                                    </p:anim>
                                    <p:anim calcmode="lin" valueType="num">
                                      <p:cBhvr additive="base">
                                        <p:cTn id="179" dur="250" fill="hold"/>
                                        <p:tgtEl>
                                          <p:spTgt spid="60">
                                            <p:txEl>
                                              <p:pRg st="1" end="1"/>
                                            </p:txEl>
                                          </p:spTgt>
                                        </p:tgtEl>
                                        <p:attrNameLst>
                                          <p:attrName>ppt_y</p:attrName>
                                        </p:attrNameLst>
                                      </p:cBhvr>
                                      <p:tavLst>
                                        <p:tav tm="0">
                                          <p:val>
                                            <p:strVal val="#ppt_y"/>
                                          </p:val>
                                        </p:tav>
                                        <p:tav tm="100000">
                                          <p:val>
                                            <p:strVal val="#ppt_y"/>
                                          </p:val>
                                        </p:tav>
                                      </p:tavLst>
                                    </p:anim>
                                  </p:childTnLst>
                                </p:cTn>
                              </p:par>
                              <p:par>
                                <p:cTn id="180" presetID="2" presetClass="entr" presetSubtype="2" fill="hold" grpId="0" nodeType="withEffect">
                                  <p:stCondLst>
                                    <p:cond delay="0"/>
                                  </p:stCondLst>
                                  <p:childTnLst>
                                    <p:set>
                                      <p:cBhvr>
                                        <p:cTn id="181" dur="1" fill="hold">
                                          <p:stCondLst>
                                            <p:cond delay="0"/>
                                          </p:stCondLst>
                                        </p:cTn>
                                        <p:tgtEl>
                                          <p:spTgt spid="62">
                                            <p:txEl>
                                              <p:pRg st="0" end="0"/>
                                            </p:txEl>
                                          </p:spTgt>
                                        </p:tgtEl>
                                        <p:attrNameLst>
                                          <p:attrName>style.visibility</p:attrName>
                                        </p:attrNameLst>
                                      </p:cBhvr>
                                      <p:to>
                                        <p:strVal val="visible"/>
                                      </p:to>
                                    </p:set>
                                    <p:anim calcmode="lin" valueType="num">
                                      <p:cBhvr additive="base">
                                        <p:cTn id="182" dur="250" fill="hold"/>
                                        <p:tgtEl>
                                          <p:spTgt spid="62">
                                            <p:txEl>
                                              <p:pRg st="0" end="0"/>
                                            </p:txEl>
                                          </p:spTgt>
                                        </p:tgtEl>
                                        <p:attrNameLst>
                                          <p:attrName>ppt_x</p:attrName>
                                        </p:attrNameLst>
                                      </p:cBhvr>
                                      <p:tavLst>
                                        <p:tav tm="0">
                                          <p:val>
                                            <p:strVal val="1+#ppt_w/2"/>
                                          </p:val>
                                        </p:tav>
                                        <p:tav tm="100000">
                                          <p:val>
                                            <p:strVal val="#ppt_x"/>
                                          </p:val>
                                        </p:tav>
                                      </p:tavLst>
                                    </p:anim>
                                    <p:anim calcmode="lin" valueType="num">
                                      <p:cBhvr additive="base">
                                        <p:cTn id="183" dur="250" fill="hold"/>
                                        <p:tgtEl>
                                          <p:spTgt spid="62">
                                            <p:txEl>
                                              <p:pRg st="0" end="0"/>
                                            </p:txEl>
                                          </p:spTgt>
                                        </p:tgtEl>
                                        <p:attrNameLst>
                                          <p:attrName>ppt_y</p:attrName>
                                        </p:attrNameLst>
                                      </p:cBhvr>
                                      <p:tavLst>
                                        <p:tav tm="0">
                                          <p:val>
                                            <p:strVal val="#ppt_y"/>
                                          </p:val>
                                        </p:tav>
                                        <p:tav tm="100000">
                                          <p:val>
                                            <p:strVal val="#ppt_y"/>
                                          </p:val>
                                        </p:tav>
                                      </p:tavLst>
                                    </p:anim>
                                  </p:childTnLst>
                                </p:cTn>
                              </p:par>
                            </p:childTnLst>
                          </p:cTn>
                        </p:par>
                        <p:par>
                          <p:cTn id="184" fill="hold">
                            <p:stCondLst>
                              <p:cond delay="4000"/>
                            </p:stCondLst>
                            <p:childTnLst>
                              <p:par>
                                <p:cTn id="185" presetID="2" presetClass="entr" presetSubtype="2" fill="hold" grpId="0" nodeType="afterEffect">
                                  <p:stCondLst>
                                    <p:cond delay="0"/>
                                  </p:stCondLst>
                                  <p:childTnLst>
                                    <p:set>
                                      <p:cBhvr>
                                        <p:cTn id="186" dur="1" fill="hold">
                                          <p:stCondLst>
                                            <p:cond delay="0"/>
                                          </p:stCondLst>
                                        </p:cTn>
                                        <p:tgtEl>
                                          <p:spTgt spid="62">
                                            <p:txEl>
                                              <p:pRg st="1" end="1"/>
                                            </p:txEl>
                                          </p:spTgt>
                                        </p:tgtEl>
                                        <p:attrNameLst>
                                          <p:attrName>style.visibility</p:attrName>
                                        </p:attrNameLst>
                                      </p:cBhvr>
                                      <p:to>
                                        <p:strVal val="visible"/>
                                      </p:to>
                                    </p:set>
                                    <p:anim calcmode="lin" valueType="num">
                                      <p:cBhvr additive="base">
                                        <p:cTn id="187" dur="250" fill="hold"/>
                                        <p:tgtEl>
                                          <p:spTgt spid="62">
                                            <p:txEl>
                                              <p:pRg st="1" end="1"/>
                                            </p:txEl>
                                          </p:spTgt>
                                        </p:tgtEl>
                                        <p:attrNameLst>
                                          <p:attrName>ppt_x</p:attrName>
                                        </p:attrNameLst>
                                      </p:cBhvr>
                                      <p:tavLst>
                                        <p:tav tm="0">
                                          <p:val>
                                            <p:strVal val="1+#ppt_w/2"/>
                                          </p:val>
                                        </p:tav>
                                        <p:tav tm="100000">
                                          <p:val>
                                            <p:strVal val="#ppt_x"/>
                                          </p:val>
                                        </p:tav>
                                      </p:tavLst>
                                    </p:anim>
                                    <p:anim calcmode="lin" valueType="num">
                                      <p:cBhvr additive="base">
                                        <p:cTn id="188" dur="250" fill="hold"/>
                                        <p:tgtEl>
                                          <p:spTgt spid="62">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build="p"/>
      <p:bldP spid="60" grpId="0" uiExpand="1" build="p"/>
      <p:bldP spid="61" grpId="0" build="p"/>
      <p:bldP spid="62" grpId="0" uiExpand="1" build="p"/>
      <p:bldP spid="92" grpId="0" animBg="1"/>
      <p:bldP spid="93" grpId="0" animBg="1"/>
      <p:bldP spid="94" grpId="0" animBg="1"/>
      <p:bldP spid="95" grpId="0" animBg="1"/>
      <p:bldP spid="88" grpId="0" animBg="1"/>
      <p:bldP spid="89" grpId="0" animBg="1"/>
      <p:bldP spid="90" grpId="0" animBg="1"/>
      <p:bldP spid="91" grpId="0" animBg="1"/>
      <p:bldP spid="9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圆角矩形 74"/>
          <p:cNvSpPr/>
          <p:nvPr/>
        </p:nvSpPr>
        <p:spPr>
          <a:xfrm>
            <a:off x="703218" y="2309568"/>
            <a:ext cx="2336735" cy="1904223"/>
          </a:xfrm>
          <a:prstGeom prst="roundRect">
            <a:avLst/>
          </a:prstGeom>
          <a:solidFill>
            <a:schemeClr val="tx1"/>
          </a:soli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pPr>
            <a:r>
              <a:rPr lang="zh-CN" altLang="en-US" sz="1600"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由专业人员即时调节交易和服务纠纷确保交易的公平</a:t>
            </a:r>
          </a:p>
        </p:txBody>
      </p:sp>
      <p:sp>
        <p:nvSpPr>
          <p:cNvPr id="73" name="圆角矩形 72"/>
          <p:cNvSpPr/>
          <p:nvPr/>
        </p:nvSpPr>
        <p:spPr>
          <a:xfrm>
            <a:off x="3431654" y="2313727"/>
            <a:ext cx="2336735" cy="1904223"/>
          </a:xfrm>
          <a:prstGeom prst="roundRect">
            <a:avLst/>
          </a:prstGeom>
          <a:solidFill>
            <a:schemeClr val="tx1"/>
          </a:soli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pPr>
            <a:r>
              <a:rPr lang="zh-CN" altLang="en-US" sz="1600"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由专业人员即时调节交易和服务纠纷确保交易的公平</a:t>
            </a:r>
          </a:p>
        </p:txBody>
      </p:sp>
      <p:sp>
        <p:nvSpPr>
          <p:cNvPr id="71" name="圆角矩形 70"/>
          <p:cNvSpPr/>
          <p:nvPr/>
        </p:nvSpPr>
        <p:spPr>
          <a:xfrm>
            <a:off x="6146152" y="2309568"/>
            <a:ext cx="2336735" cy="1904223"/>
          </a:xfrm>
          <a:prstGeom prst="roundRect">
            <a:avLst/>
          </a:prstGeom>
          <a:solidFill>
            <a:schemeClr val="tx1"/>
          </a:soli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pPr>
            <a:r>
              <a:rPr lang="zh-CN" altLang="en-US" sz="1600"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由专业人员即时调节交易和服务纠纷确保交易的公平</a:t>
            </a:r>
          </a:p>
        </p:txBody>
      </p:sp>
      <p:sp>
        <p:nvSpPr>
          <p:cNvPr id="69" name="圆角矩形 68"/>
          <p:cNvSpPr/>
          <p:nvPr/>
        </p:nvSpPr>
        <p:spPr>
          <a:xfrm>
            <a:off x="8874586" y="2303768"/>
            <a:ext cx="2336735" cy="1904223"/>
          </a:xfrm>
          <a:prstGeom prst="roundRect">
            <a:avLst/>
          </a:prstGeom>
          <a:solidFill>
            <a:schemeClr val="tx1"/>
          </a:soli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pPr>
            <a:r>
              <a:rPr lang="zh-CN" altLang="en-US" sz="1600"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由专业人员即时调节交易和服务纠纷确保交易的公平</a:t>
            </a:r>
          </a:p>
        </p:txBody>
      </p:sp>
      <p:sp>
        <p:nvSpPr>
          <p:cNvPr id="70" name="圆角矩形 69"/>
          <p:cNvSpPr/>
          <p:nvPr/>
        </p:nvSpPr>
        <p:spPr>
          <a:xfrm>
            <a:off x="9418012" y="1955760"/>
            <a:ext cx="2023993" cy="696015"/>
          </a:xfrm>
          <a:prstGeom prst="roundRect">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gradFill>
                  <a:gsLst>
                    <a:gs pos="0">
                      <a:srgbClr val="481109"/>
                    </a:gs>
                    <a:gs pos="53000">
                      <a:srgbClr val="974209"/>
                    </a:gs>
                    <a:gs pos="100000">
                      <a:srgbClr val="481109"/>
                    </a:gs>
                  </a:gsLst>
                  <a:lin ang="5400000" scaled="1"/>
                </a:gradFill>
                <a:latin typeface="微软雅黑" panose="020B0503020204020204" pitchFamily="34" charset="-122"/>
                <a:ea typeface="微软雅黑" panose="020B0503020204020204" pitchFamily="34" charset="-122"/>
              </a:rPr>
              <a:t>添加标题</a:t>
            </a:r>
          </a:p>
        </p:txBody>
      </p:sp>
      <p:sp>
        <p:nvSpPr>
          <p:cNvPr id="79" name="任意多边形 78"/>
          <p:cNvSpPr/>
          <p:nvPr/>
        </p:nvSpPr>
        <p:spPr>
          <a:xfrm rot="1632178">
            <a:off x="2233257" y="3640841"/>
            <a:ext cx="2544993" cy="1605152"/>
          </a:xfrm>
          <a:custGeom>
            <a:avLst/>
            <a:gdLst>
              <a:gd name="connsiteX0" fmla="*/ 2422988 w 2544993"/>
              <a:gd name="connsiteY0" fmla="*/ 0 h 1605152"/>
              <a:gd name="connsiteX1" fmla="*/ 2487088 w 2544993"/>
              <a:gd name="connsiteY1" fmla="*/ 104869 h 1605152"/>
              <a:gd name="connsiteX2" fmla="*/ 2489496 w 2544993"/>
              <a:gd name="connsiteY2" fmla="*/ 104529 h 1605152"/>
              <a:gd name="connsiteX3" fmla="*/ 2489016 w 2544993"/>
              <a:gd name="connsiteY3" fmla="*/ 108024 h 1605152"/>
              <a:gd name="connsiteX4" fmla="*/ 2544993 w 2544993"/>
              <a:gd name="connsiteY4" fmla="*/ 199604 h 1605152"/>
              <a:gd name="connsiteX5" fmla="*/ 2476429 w 2544993"/>
              <a:gd name="connsiteY5" fmla="*/ 199604 h 1605152"/>
              <a:gd name="connsiteX6" fmla="*/ 2464087 w 2544993"/>
              <a:gd name="connsiteY6" fmla="*/ 289402 h 1605152"/>
              <a:gd name="connsiteX7" fmla="*/ 1565057 w 2544993"/>
              <a:gd name="connsiteY7" fmla="*/ 1378389 h 1605152"/>
              <a:gd name="connsiteX8" fmla="*/ 0 w 2544993"/>
              <a:gd name="connsiteY8" fmla="*/ 1437596 h 1605152"/>
              <a:gd name="connsiteX9" fmla="*/ 82034 w 2544993"/>
              <a:gd name="connsiteY9" fmla="*/ 1345025 h 1605152"/>
              <a:gd name="connsiteX10" fmla="*/ 1507524 w 2544993"/>
              <a:gd name="connsiteY10" fmla="*/ 1271300 h 1605152"/>
              <a:gd name="connsiteX11" fmla="*/ 2340720 w 2544993"/>
              <a:gd name="connsiteY11" fmla="*/ 287903 h 1605152"/>
              <a:gd name="connsiteX12" fmla="*/ 2354853 w 2544993"/>
              <a:gd name="connsiteY12" fmla="*/ 199604 h 1605152"/>
              <a:gd name="connsiteX13" fmla="*/ 2300983 w 2544993"/>
              <a:gd name="connsiteY13" fmla="*/ 199604 h 1605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44993" h="1605152">
                <a:moveTo>
                  <a:pt x="2422988" y="0"/>
                </a:moveTo>
                <a:lnTo>
                  <a:pt x="2487088" y="104869"/>
                </a:lnTo>
                <a:lnTo>
                  <a:pt x="2489496" y="104529"/>
                </a:lnTo>
                <a:lnTo>
                  <a:pt x="2489016" y="108024"/>
                </a:lnTo>
                <a:lnTo>
                  <a:pt x="2544993" y="199604"/>
                </a:lnTo>
                <a:lnTo>
                  <a:pt x="2476429" y="199604"/>
                </a:lnTo>
                <a:lnTo>
                  <a:pt x="2464087" y="289402"/>
                </a:lnTo>
                <a:cubicBezTo>
                  <a:pt x="2369750" y="719114"/>
                  <a:pt x="2035078" y="1130332"/>
                  <a:pt x="1565057" y="1378389"/>
                </a:cubicBezTo>
                <a:cubicBezTo>
                  <a:pt x="1035693" y="1657765"/>
                  <a:pt x="428122" y="1680749"/>
                  <a:pt x="0" y="1437596"/>
                </a:cubicBezTo>
                <a:lnTo>
                  <a:pt x="82034" y="1345025"/>
                </a:lnTo>
                <a:cubicBezTo>
                  <a:pt x="472206" y="1554673"/>
                  <a:pt x="1024037" y="1526133"/>
                  <a:pt x="1507524" y="1271300"/>
                </a:cubicBezTo>
                <a:cubicBezTo>
                  <a:pt x="1937428" y="1044709"/>
                  <a:pt x="2247150" y="674139"/>
                  <a:pt x="2340720" y="287903"/>
                </a:cubicBezTo>
                <a:lnTo>
                  <a:pt x="2354853" y="199604"/>
                </a:lnTo>
                <a:lnTo>
                  <a:pt x="2300983" y="199604"/>
                </a:lnTo>
                <a:close/>
              </a:path>
            </a:pathLst>
          </a:cu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000">
              <a:gradFill>
                <a:gsLst>
                  <a:gs pos="0">
                    <a:srgbClr val="481109"/>
                  </a:gs>
                  <a:gs pos="53000">
                    <a:srgbClr val="974209"/>
                  </a:gs>
                  <a:gs pos="100000">
                    <a:srgbClr val="481109"/>
                  </a:gs>
                </a:gsLst>
                <a:lin ang="5400000" scaled="1"/>
              </a:gradFill>
              <a:latin typeface="微软雅黑" panose="020B0503020204020204" pitchFamily="34" charset="-122"/>
              <a:ea typeface="微软雅黑" panose="020B0503020204020204" pitchFamily="34" charset="-122"/>
            </a:endParaRPr>
          </a:p>
        </p:txBody>
      </p:sp>
      <p:sp>
        <p:nvSpPr>
          <p:cNvPr id="80" name="任意多边形 79"/>
          <p:cNvSpPr/>
          <p:nvPr/>
        </p:nvSpPr>
        <p:spPr>
          <a:xfrm flipV="1">
            <a:off x="7615187" y="4255553"/>
            <a:ext cx="2860686" cy="891906"/>
          </a:xfrm>
          <a:custGeom>
            <a:avLst/>
            <a:gdLst>
              <a:gd name="connsiteX0" fmla="*/ 2843424 w 2860686"/>
              <a:gd name="connsiteY0" fmla="*/ 891906 h 891906"/>
              <a:gd name="connsiteX1" fmla="*/ 2860686 w 2860686"/>
              <a:gd name="connsiteY1" fmla="*/ 658606 h 891906"/>
              <a:gd name="connsiteX2" fmla="*/ 2806651 w 2860686"/>
              <a:gd name="connsiteY2" fmla="*/ 686380 h 891906"/>
              <a:gd name="connsiteX3" fmla="*/ 2716431 w 2860686"/>
              <a:gd name="connsiteY3" fmla="*/ 557670 h 891906"/>
              <a:gd name="connsiteX4" fmla="*/ 1419016 w 2860686"/>
              <a:gd name="connsiteY4" fmla="*/ 119 h 891906"/>
              <a:gd name="connsiteX5" fmla="*/ 0 w 2860686"/>
              <a:gd name="connsiteY5" fmla="*/ 662917 h 891906"/>
              <a:gd name="connsiteX6" fmla="*/ 115279 w 2860686"/>
              <a:gd name="connsiteY6" fmla="*/ 707748 h 891906"/>
              <a:gd name="connsiteX7" fmla="*/ 1416802 w 2860686"/>
              <a:gd name="connsiteY7" fmla="*/ 121664 h 891906"/>
              <a:gd name="connsiteX8" fmla="*/ 2607395 w 2860686"/>
              <a:gd name="connsiteY8" fmla="*/ 615400 h 891906"/>
              <a:gd name="connsiteX9" fmla="*/ 2699848 w 2860686"/>
              <a:gd name="connsiteY9" fmla="*/ 741277 h 891906"/>
              <a:gd name="connsiteX10" fmla="*/ 2643666 w 2860686"/>
              <a:gd name="connsiteY10" fmla="*/ 770154 h 89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60686" h="891906">
                <a:moveTo>
                  <a:pt x="2843424" y="891906"/>
                </a:moveTo>
                <a:lnTo>
                  <a:pt x="2860686" y="658606"/>
                </a:lnTo>
                <a:lnTo>
                  <a:pt x="2806651" y="686380"/>
                </a:lnTo>
                <a:lnTo>
                  <a:pt x="2716431" y="557670"/>
                </a:lnTo>
                <a:cubicBezTo>
                  <a:pt x="2436088" y="218613"/>
                  <a:pt x="1950447" y="5872"/>
                  <a:pt x="1419016" y="119"/>
                </a:cubicBezTo>
                <a:cubicBezTo>
                  <a:pt x="820489" y="-6360"/>
                  <a:pt x="269612" y="250945"/>
                  <a:pt x="0" y="662917"/>
                </a:cubicBezTo>
                <a:lnTo>
                  <a:pt x="115279" y="707748"/>
                </a:lnTo>
                <a:cubicBezTo>
                  <a:pt x="366455" y="342924"/>
                  <a:pt x="870297" y="116041"/>
                  <a:pt x="1416802" y="121664"/>
                </a:cubicBezTo>
                <a:cubicBezTo>
                  <a:pt x="1902739" y="126665"/>
                  <a:pt x="2347609" y="314659"/>
                  <a:pt x="2607395" y="615400"/>
                </a:cubicBezTo>
                <a:lnTo>
                  <a:pt x="2699848" y="741277"/>
                </a:lnTo>
                <a:lnTo>
                  <a:pt x="2643666" y="770154"/>
                </a:lnTo>
                <a:close/>
              </a:path>
            </a:pathLst>
          </a:cu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000">
              <a:gradFill>
                <a:gsLst>
                  <a:gs pos="0">
                    <a:srgbClr val="481109"/>
                  </a:gs>
                  <a:gs pos="53000">
                    <a:srgbClr val="974209"/>
                  </a:gs>
                  <a:gs pos="100000">
                    <a:srgbClr val="481109"/>
                  </a:gs>
                </a:gsLst>
                <a:lin ang="5400000" scaled="1"/>
              </a:gradFill>
              <a:latin typeface="微软雅黑" panose="020B0503020204020204" pitchFamily="34" charset="-122"/>
              <a:ea typeface="微软雅黑" panose="020B0503020204020204" pitchFamily="34" charset="-122"/>
            </a:endParaRPr>
          </a:p>
        </p:txBody>
      </p:sp>
      <p:sp>
        <p:nvSpPr>
          <p:cNvPr id="78" name="任意多边形 77"/>
          <p:cNvSpPr/>
          <p:nvPr/>
        </p:nvSpPr>
        <p:spPr>
          <a:xfrm rot="9284401">
            <a:off x="4966180" y="1236401"/>
            <a:ext cx="2595795" cy="1593067"/>
          </a:xfrm>
          <a:custGeom>
            <a:avLst/>
            <a:gdLst>
              <a:gd name="connsiteX0" fmla="*/ 1029631 w 2595795"/>
              <a:gd name="connsiteY0" fmla="*/ 1395451 h 1593067"/>
              <a:gd name="connsiteX1" fmla="*/ 94196 w 2595795"/>
              <a:gd name="connsiteY1" fmla="*/ 337571 h 1593067"/>
              <a:gd name="connsiteX2" fmla="*/ 70442 w 2595795"/>
              <a:gd name="connsiteY2" fmla="*/ 199604 h 1593067"/>
              <a:gd name="connsiteX3" fmla="*/ 0 w 2595795"/>
              <a:gd name="connsiteY3" fmla="*/ 199604 h 1593067"/>
              <a:gd name="connsiteX4" fmla="*/ 122005 w 2595795"/>
              <a:gd name="connsiteY4" fmla="*/ 0 h 1593067"/>
              <a:gd name="connsiteX5" fmla="*/ 244010 w 2595795"/>
              <a:gd name="connsiteY5" fmla="*/ 199604 h 1593067"/>
              <a:gd name="connsiteX6" fmla="*/ 191640 w 2595795"/>
              <a:gd name="connsiteY6" fmla="*/ 199604 h 1593067"/>
              <a:gd name="connsiteX7" fmla="*/ 217441 w 2595795"/>
              <a:gd name="connsiteY7" fmla="*/ 331890 h 1593067"/>
              <a:gd name="connsiteX8" fmla="*/ 1083500 w 2595795"/>
              <a:gd name="connsiteY8" fmla="*/ 1286473 h 1593067"/>
              <a:gd name="connsiteX9" fmla="*/ 2510670 w 2595795"/>
              <a:gd name="connsiteY9" fmla="*/ 1311824 h 1593067"/>
              <a:gd name="connsiteX10" fmla="*/ 2595795 w 2595795"/>
              <a:gd name="connsiteY10" fmla="*/ 1401561 h 1593067"/>
              <a:gd name="connsiteX11" fmla="*/ 1029631 w 2595795"/>
              <a:gd name="connsiteY11" fmla="*/ 1395451 h 159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95795" h="1593067">
                <a:moveTo>
                  <a:pt x="1029631" y="1395451"/>
                </a:moveTo>
                <a:cubicBezTo>
                  <a:pt x="551470" y="1163472"/>
                  <a:pt x="203048" y="763838"/>
                  <a:pt x="94196" y="337571"/>
                </a:cubicBezTo>
                <a:lnTo>
                  <a:pt x="70442" y="199604"/>
                </a:lnTo>
                <a:lnTo>
                  <a:pt x="0" y="199604"/>
                </a:lnTo>
                <a:lnTo>
                  <a:pt x="122005" y="0"/>
                </a:lnTo>
                <a:lnTo>
                  <a:pt x="244010" y="199604"/>
                </a:lnTo>
                <a:lnTo>
                  <a:pt x="191640" y="199604"/>
                </a:lnTo>
                <a:lnTo>
                  <a:pt x="217441" y="331890"/>
                </a:lnTo>
                <a:cubicBezTo>
                  <a:pt x="324052" y="714732"/>
                  <a:pt x="646161" y="1074588"/>
                  <a:pt x="1083500" y="1286473"/>
                </a:cubicBezTo>
                <a:cubicBezTo>
                  <a:pt x="1575349" y="1524766"/>
                  <a:pt x="2127831" y="1534580"/>
                  <a:pt x="2510670" y="1311824"/>
                </a:cubicBezTo>
                <a:lnTo>
                  <a:pt x="2595795" y="1401561"/>
                </a:lnTo>
                <a:cubicBezTo>
                  <a:pt x="2176164" y="1659090"/>
                  <a:pt x="1568163" y="1656718"/>
                  <a:pt x="1029631" y="1395451"/>
                </a:cubicBezTo>
                <a:close/>
              </a:path>
            </a:pathLst>
          </a:cu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000">
              <a:gradFill>
                <a:gsLst>
                  <a:gs pos="0">
                    <a:srgbClr val="481109"/>
                  </a:gs>
                  <a:gs pos="53000">
                    <a:srgbClr val="974209"/>
                  </a:gs>
                  <a:gs pos="100000">
                    <a:srgbClr val="481109"/>
                  </a:gs>
                </a:gsLst>
                <a:lin ang="5400000" scaled="1"/>
              </a:gradFill>
              <a:latin typeface="微软雅黑" panose="020B0503020204020204" pitchFamily="34" charset="-122"/>
              <a:ea typeface="微软雅黑" panose="020B0503020204020204" pitchFamily="34" charset="-122"/>
            </a:endParaRPr>
          </a:p>
        </p:txBody>
      </p:sp>
      <p:sp>
        <p:nvSpPr>
          <p:cNvPr id="77" name="文本框 76"/>
          <p:cNvSpPr txBox="1"/>
          <p:nvPr/>
        </p:nvSpPr>
        <p:spPr>
          <a:xfrm>
            <a:off x="902842" y="5593736"/>
            <a:ext cx="10386317" cy="701346"/>
          </a:xfrm>
          <a:prstGeom prst="rect">
            <a:avLst/>
          </a:prstGeom>
          <a:noFill/>
        </p:spPr>
        <p:txBody>
          <a:bodyPr wrap="square" rtlCol="0">
            <a:spAutoFit/>
          </a:bodyPr>
          <a:lstStyle>
            <a:defPPr>
              <a:defRPr lang="zh-CN"/>
            </a:defPPr>
            <a:lvl1pPr algn="just">
              <a:defRPr sz="2000">
                <a:gradFill>
                  <a:gsLst>
                    <a:gs pos="0">
                      <a:srgbClr val="F4E961"/>
                    </a:gs>
                    <a:gs pos="57000">
                      <a:srgbClr val="D6A213"/>
                    </a:gs>
                    <a:gs pos="100000">
                      <a:srgbClr val="F4E961"/>
                    </a:gs>
                  </a:gsLst>
                  <a:lin ang="5400000" scaled="1"/>
                </a:gradFill>
                <a:latin typeface="微软雅黑" panose="020B0503020204020204" pitchFamily="34" charset="-122"/>
                <a:ea typeface="微软雅黑" panose="020B0503020204020204" pitchFamily="34" charset="-122"/>
              </a:defRPr>
            </a:lvl1pPr>
          </a:lstStyle>
          <a:p>
            <a:pPr>
              <a:lnSpc>
                <a:spcPct val="130000"/>
              </a:lnSpc>
            </a:pPr>
            <a:r>
              <a:rPr lang="zh-CN" altLang="en-US" sz="1600" dirty="0" smtClean="0"/>
              <a:t> 亮亮图文旗舰店</a:t>
            </a:r>
            <a:r>
              <a:rPr lang="en-US" altLang="zh-CN" sz="1600" dirty="0" smtClean="0"/>
              <a:t>https://</a:t>
            </a:r>
            <a:r>
              <a:rPr lang="en-US" altLang="zh-CN" sz="1600" dirty="0" smtClean="0"/>
              <a:t>liangliangtuwen.tmall.com</a:t>
            </a:r>
            <a:r>
              <a:rPr lang="zh-CN" altLang="en-US" sz="1600" dirty="0" smtClean="0"/>
              <a:t> 亮亮图文旗舰店</a:t>
            </a:r>
            <a:r>
              <a:rPr lang="en-US" altLang="zh-CN" sz="1600" dirty="0" smtClean="0"/>
              <a:t>https://liangliangtuwen.tmall.com</a:t>
            </a:r>
          </a:p>
          <a:p>
            <a:pPr>
              <a:lnSpc>
                <a:spcPct val="130000"/>
              </a:lnSpc>
            </a:pPr>
            <a:endParaRPr lang="en-US" altLang="zh-CN" sz="1600" dirty="0"/>
          </a:p>
        </p:txBody>
      </p:sp>
      <p:sp>
        <p:nvSpPr>
          <p:cNvPr id="76" name="圆角矩形 75"/>
          <p:cNvSpPr/>
          <p:nvPr/>
        </p:nvSpPr>
        <p:spPr>
          <a:xfrm>
            <a:off x="1246644" y="3865784"/>
            <a:ext cx="2023993" cy="696015"/>
          </a:xfrm>
          <a:prstGeom prst="roundRect">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gradFill>
                  <a:gsLst>
                    <a:gs pos="0">
                      <a:srgbClr val="481109"/>
                    </a:gs>
                    <a:gs pos="53000">
                      <a:srgbClr val="974209"/>
                    </a:gs>
                    <a:gs pos="100000">
                      <a:srgbClr val="481109"/>
                    </a:gs>
                  </a:gsLst>
                  <a:lin ang="5400000" scaled="1"/>
                </a:gradFill>
                <a:latin typeface="微软雅黑" panose="020B0503020204020204" pitchFamily="34" charset="-122"/>
                <a:ea typeface="微软雅黑" panose="020B0503020204020204" pitchFamily="34" charset="-122"/>
              </a:rPr>
              <a:t>添加标题</a:t>
            </a:r>
          </a:p>
        </p:txBody>
      </p:sp>
      <p:sp>
        <p:nvSpPr>
          <p:cNvPr id="74" name="圆角矩形 73"/>
          <p:cNvSpPr/>
          <p:nvPr/>
        </p:nvSpPr>
        <p:spPr>
          <a:xfrm>
            <a:off x="3961143" y="2014216"/>
            <a:ext cx="2023994" cy="696015"/>
          </a:xfrm>
          <a:prstGeom prst="roundRect">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gradFill>
                  <a:gsLst>
                    <a:gs pos="0">
                      <a:srgbClr val="481109"/>
                    </a:gs>
                    <a:gs pos="53000">
                      <a:srgbClr val="974209"/>
                    </a:gs>
                    <a:gs pos="100000">
                      <a:srgbClr val="481109"/>
                    </a:gs>
                  </a:gsLst>
                  <a:lin ang="5400000" scaled="1"/>
                </a:gradFill>
                <a:latin typeface="微软雅黑" panose="020B0503020204020204" pitchFamily="34" charset="-122"/>
                <a:ea typeface="微软雅黑" panose="020B0503020204020204" pitchFamily="34" charset="-122"/>
              </a:rPr>
              <a:t>添加标题</a:t>
            </a:r>
          </a:p>
        </p:txBody>
      </p:sp>
      <p:sp>
        <p:nvSpPr>
          <p:cNvPr id="72" name="圆角矩形 71"/>
          <p:cNvSpPr/>
          <p:nvPr/>
        </p:nvSpPr>
        <p:spPr>
          <a:xfrm>
            <a:off x="6689578" y="3865784"/>
            <a:ext cx="2023993" cy="696015"/>
          </a:xfrm>
          <a:prstGeom prst="roundRect">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gradFill>
                  <a:gsLst>
                    <a:gs pos="0">
                      <a:srgbClr val="481109"/>
                    </a:gs>
                    <a:gs pos="53000">
                      <a:srgbClr val="974209"/>
                    </a:gs>
                    <a:gs pos="100000">
                      <a:srgbClr val="481109"/>
                    </a:gs>
                  </a:gsLst>
                  <a:lin ang="5400000" scaled="1"/>
                </a:gradFill>
                <a:latin typeface="微软雅黑" panose="020B0503020204020204" pitchFamily="34" charset="-122"/>
                <a:ea typeface="微软雅黑" panose="020B0503020204020204" pitchFamily="34" charset="-122"/>
              </a:rPr>
              <a:t>添加标题</a:t>
            </a:r>
          </a:p>
        </p:txBody>
      </p:sp>
      <p:sp>
        <p:nvSpPr>
          <p:cNvPr id="66" name="文本框 65"/>
          <p:cNvSpPr txBox="1"/>
          <p:nvPr/>
        </p:nvSpPr>
        <p:spPr>
          <a:xfrm>
            <a:off x="652217" y="210920"/>
            <a:ext cx="2978072" cy="646331"/>
          </a:xfrm>
          <a:prstGeom prst="rect">
            <a:avLst/>
          </a:prstGeom>
          <a:noFill/>
        </p:spPr>
        <p:txBody>
          <a:bodyPr wrap="square" rtlCol="0">
            <a:spAutoFit/>
          </a:bodyPr>
          <a:lstStyle>
            <a:defPPr>
              <a:defRPr lang="zh-CN"/>
            </a:defPPr>
            <a:lvl1pPr algn="ctr">
              <a:defRPr sz="3600" b="1">
                <a:gradFill>
                  <a:gsLst>
                    <a:gs pos="0">
                      <a:srgbClr val="974209"/>
                    </a:gs>
                    <a:gs pos="100000">
                      <a:srgbClr val="974209"/>
                    </a:gs>
                    <a:gs pos="51000">
                      <a:srgbClr val="F4E961"/>
                    </a:gs>
                  </a:gsLst>
                  <a:lin ang="5400000" scaled="1"/>
                </a:gradFill>
                <a:latin typeface="微软雅黑" panose="020B0503020204020204" pitchFamily="34" charset="-122"/>
                <a:ea typeface="微软雅黑" panose="020B0503020204020204" pitchFamily="34" charset="-122"/>
              </a:defRPr>
            </a:lvl1pPr>
          </a:lstStyle>
          <a:p>
            <a:r>
              <a:rPr lang="zh-CN" altLang="en-US" dirty="0"/>
              <a:t>点击添加标题</a:t>
            </a:r>
            <a:endParaRPr lang="en-US" altLang="zh-CN" dirty="0"/>
          </a:p>
        </p:txBody>
      </p:sp>
      <p:grpSp>
        <p:nvGrpSpPr>
          <p:cNvPr id="67" name="组合 66"/>
          <p:cNvGrpSpPr/>
          <p:nvPr/>
        </p:nvGrpSpPr>
        <p:grpSpPr>
          <a:xfrm>
            <a:off x="171450" y="133350"/>
            <a:ext cx="182635" cy="182635"/>
            <a:chOff x="5410744" y="2640874"/>
            <a:chExt cx="1450713" cy="1450714"/>
          </a:xfrm>
        </p:grpSpPr>
        <p:sp>
          <p:nvSpPr>
            <p:cNvPr id="68" name="矩形 67"/>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矩形 80"/>
            <p:cNvSpPr>
              <a:spLocks noChangeAspect="1"/>
            </p:cNvSpPr>
            <p:nvPr/>
          </p:nvSpPr>
          <p:spPr>
            <a:xfrm>
              <a:off x="5470102" y="2700232"/>
              <a:ext cx="1332001" cy="1331998"/>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2" name="组合 81"/>
          <p:cNvGrpSpPr/>
          <p:nvPr/>
        </p:nvGrpSpPr>
        <p:grpSpPr>
          <a:xfrm>
            <a:off x="362055" y="133350"/>
            <a:ext cx="182635" cy="182635"/>
            <a:chOff x="5410744" y="2640874"/>
            <a:chExt cx="1450713" cy="1450714"/>
          </a:xfrm>
        </p:grpSpPr>
        <p:sp>
          <p:nvSpPr>
            <p:cNvPr id="83" name="矩形 82"/>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矩形 83"/>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5" name="组合 84"/>
          <p:cNvGrpSpPr/>
          <p:nvPr/>
        </p:nvGrpSpPr>
        <p:grpSpPr>
          <a:xfrm>
            <a:off x="552659" y="133350"/>
            <a:ext cx="182635" cy="182635"/>
            <a:chOff x="5410744" y="2640874"/>
            <a:chExt cx="1450713" cy="1450714"/>
          </a:xfrm>
        </p:grpSpPr>
        <p:sp>
          <p:nvSpPr>
            <p:cNvPr id="86" name="矩形 85"/>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矩形 86"/>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8" name="组合 87"/>
          <p:cNvGrpSpPr/>
          <p:nvPr/>
        </p:nvGrpSpPr>
        <p:grpSpPr>
          <a:xfrm>
            <a:off x="171450" y="326639"/>
            <a:ext cx="182635" cy="182635"/>
            <a:chOff x="5410744" y="2640874"/>
            <a:chExt cx="1450713" cy="1450714"/>
          </a:xfrm>
        </p:grpSpPr>
        <p:sp>
          <p:nvSpPr>
            <p:cNvPr id="89" name="矩形 88"/>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矩形 89"/>
            <p:cNvSpPr>
              <a:spLocks noChangeAspect="1"/>
            </p:cNvSpPr>
            <p:nvPr/>
          </p:nvSpPr>
          <p:spPr>
            <a:xfrm>
              <a:off x="5470102" y="2700232"/>
              <a:ext cx="1332001" cy="1331998"/>
            </a:xfrm>
            <a:prstGeom prst="rect">
              <a:avLst/>
            </a:prstGeom>
            <a:gradFill flip="none" rotWithShape="1">
              <a:gsLst>
                <a:gs pos="0">
                  <a:srgbClr val="D6A213">
                    <a:lumMod val="60000"/>
                    <a:lumOff val="40000"/>
                  </a:srgbClr>
                </a:gs>
                <a:gs pos="100000">
                  <a:srgbClr val="BF850F">
                    <a:lumMod val="60000"/>
                    <a:lumOff val="40000"/>
                  </a:srgbClr>
                </a:gs>
                <a:gs pos="51000">
                  <a:srgbClr val="9B5F0D">
                    <a:lumMod val="60000"/>
                    <a:lumOff val="4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1" name="组合 90"/>
          <p:cNvGrpSpPr/>
          <p:nvPr/>
        </p:nvGrpSpPr>
        <p:grpSpPr>
          <a:xfrm>
            <a:off x="171450" y="519928"/>
            <a:ext cx="182635" cy="182635"/>
            <a:chOff x="5410744" y="2640874"/>
            <a:chExt cx="1450713" cy="1450714"/>
          </a:xfrm>
        </p:grpSpPr>
        <p:sp>
          <p:nvSpPr>
            <p:cNvPr id="92" name="矩形 91"/>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矩形 92"/>
            <p:cNvSpPr>
              <a:spLocks noChangeAspect="1"/>
            </p:cNvSpPr>
            <p:nvPr/>
          </p:nvSpPr>
          <p:spPr>
            <a:xfrm>
              <a:off x="5470102" y="2700232"/>
              <a:ext cx="1332001" cy="1331998"/>
            </a:xfrm>
            <a:prstGeom prst="rect">
              <a:avLst/>
            </a:prstGeom>
            <a:gradFill flip="none" rotWithShape="1">
              <a:gsLst>
                <a:gs pos="0">
                  <a:srgbClr val="D6A213">
                    <a:lumMod val="70000"/>
                    <a:lumOff val="30000"/>
                  </a:srgbClr>
                </a:gs>
                <a:gs pos="99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4" name="组合 93"/>
          <p:cNvGrpSpPr/>
          <p:nvPr/>
        </p:nvGrpSpPr>
        <p:grpSpPr>
          <a:xfrm>
            <a:off x="171450" y="713218"/>
            <a:ext cx="182635" cy="182635"/>
            <a:chOff x="5410744" y="2640874"/>
            <a:chExt cx="1450713" cy="1450714"/>
          </a:xfrm>
        </p:grpSpPr>
        <p:sp>
          <p:nvSpPr>
            <p:cNvPr id="95" name="矩形 94"/>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矩形 95"/>
            <p:cNvSpPr>
              <a:spLocks noChangeAspect="1"/>
            </p:cNvSpPr>
            <p:nvPr/>
          </p:nvSpPr>
          <p:spPr>
            <a:xfrm>
              <a:off x="5470102" y="2700232"/>
              <a:ext cx="1332001" cy="1331998"/>
            </a:xfrm>
            <a:prstGeom prst="rect">
              <a:avLst/>
            </a:prstGeom>
            <a:gradFill flip="none" rotWithShape="1">
              <a:gsLst>
                <a:gs pos="0">
                  <a:srgbClr val="D6A213">
                    <a:lumMod val="50000"/>
                    <a:lumOff val="50000"/>
                  </a:srgbClr>
                </a:gs>
                <a:gs pos="100000">
                  <a:srgbClr val="BF850F">
                    <a:lumMod val="50000"/>
                    <a:lumOff val="50000"/>
                  </a:srgbClr>
                </a:gs>
                <a:gs pos="50000">
                  <a:srgbClr val="9B5F0D">
                    <a:lumMod val="50000"/>
                    <a:lumOff val="5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7" name="组合 96"/>
          <p:cNvGrpSpPr/>
          <p:nvPr/>
        </p:nvGrpSpPr>
        <p:grpSpPr>
          <a:xfrm>
            <a:off x="362055" y="713218"/>
            <a:ext cx="182635" cy="182635"/>
            <a:chOff x="5410744" y="2640874"/>
            <a:chExt cx="1450713" cy="1450714"/>
          </a:xfrm>
        </p:grpSpPr>
        <p:sp>
          <p:nvSpPr>
            <p:cNvPr id="98" name="矩形 97"/>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矩形 98"/>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0" name="组合 99"/>
          <p:cNvGrpSpPr/>
          <p:nvPr/>
        </p:nvGrpSpPr>
        <p:grpSpPr>
          <a:xfrm>
            <a:off x="552659" y="713218"/>
            <a:ext cx="182635" cy="182635"/>
            <a:chOff x="5410744" y="2640874"/>
            <a:chExt cx="1450713" cy="1450714"/>
          </a:xfrm>
        </p:grpSpPr>
        <p:sp>
          <p:nvSpPr>
            <p:cNvPr id="101" name="矩形 100"/>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矩形 101"/>
            <p:cNvSpPr>
              <a:spLocks noChangeAspect="1"/>
            </p:cNvSpPr>
            <p:nvPr/>
          </p:nvSpPr>
          <p:spPr>
            <a:xfrm>
              <a:off x="5470102" y="2700232"/>
              <a:ext cx="1332001" cy="1331998"/>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3" name="组合 102"/>
          <p:cNvGrpSpPr/>
          <p:nvPr/>
        </p:nvGrpSpPr>
        <p:grpSpPr>
          <a:xfrm>
            <a:off x="3547212" y="133350"/>
            <a:ext cx="182635" cy="182635"/>
            <a:chOff x="5410744" y="2640874"/>
            <a:chExt cx="1450713" cy="1450714"/>
          </a:xfrm>
        </p:grpSpPr>
        <p:sp>
          <p:nvSpPr>
            <p:cNvPr id="104" name="矩形 103"/>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矩形 104"/>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6" name="组合 105"/>
          <p:cNvGrpSpPr/>
          <p:nvPr/>
        </p:nvGrpSpPr>
        <p:grpSpPr>
          <a:xfrm>
            <a:off x="3737817" y="133350"/>
            <a:ext cx="182635" cy="182635"/>
            <a:chOff x="5410744" y="2640874"/>
            <a:chExt cx="1450713" cy="1450714"/>
          </a:xfrm>
        </p:grpSpPr>
        <p:sp>
          <p:nvSpPr>
            <p:cNvPr id="107" name="矩形 106"/>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矩形 107"/>
            <p:cNvSpPr>
              <a:spLocks noChangeAspect="1"/>
            </p:cNvSpPr>
            <p:nvPr/>
          </p:nvSpPr>
          <p:spPr>
            <a:xfrm>
              <a:off x="5470102" y="2700232"/>
              <a:ext cx="1332001" cy="1331998"/>
            </a:xfrm>
            <a:prstGeom prst="rect">
              <a:avLst/>
            </a:prstGeom>
            <a:gradFill flip="none" rotWithShape="1">
              <a:gsLst>
                <a:gs pos="0">
                  <a:srgbClr val="D6A213">
                    <a:lumMod val="92000"/>
                  </a:srgbClr>
                </a:gs>
                <a:gs pos="100000">
                  <a:srgbClr val="BF850F">
                    <a:lumMod val="92000"/>
                  </a:srgbClr>
                </a:gs>
                <a:gs pos="51000">
                  <a:srgbClr val="9B5F0D">
                    <a:lumMod val="9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9" name="组合 108"/>
          <p:cNvGrpSpPr/>
          <p:nvPr/>
        </p:nvGrpSpPr>
        <p:grpSpPr>
          <a:xfrm>
            <a:off x="3928422" y="133350"/>
            <a:ext cx="182635" cy="182635"/>
            <a:chOff x="5410744" y="2640874"/>
            <a:chExt cx="1450713" cy="1450714"/>
          </a:xfrm>
        </p:grpSpPr>
        <p:sp>
          <p:nvSpPr>
            <p:cNvPr id="110" name="矩形 109"/>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矩形 110"/>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2" name="组合 111"/>
          <p:cNvGrpSpPr/>
          <p:nvPr/>
        </p:nvGrpSpPr>
        <p:grpSpPr>
          <a:xfrm>
            <a:off x="3928422" y="326639"/>
            <a:ext cx="182635" cy="182635"/>
            <a:chOff x="5410744" y="2640874"/>
            <a:chExt cx="1450713" cy="1450714"/>
          </a:xfrm>
        </p:grpSpPr>
        <p:sp>
          <p:nvSpPr>
            <p:cNvPr id="113" name="矩形 112"/>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矩形 113"/>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5" name="组合 114"/>
          <p:cNvGrpSpPr/>
          <p:nvPr/>
        </p:nvGrpSpPr>
        <p:grpSpPr>
          <a:xfrm>
            <a:off x="3928422" y="519928"/>
            <a:ext cx="182635" cy="182635"/>
            <a:chOff x="5410744" y="2640874"/>
            <a:chExt cx="1450713" cy="1450714"/>
          </a:xfrm>
        </p:grpSpPr>
        <p:sp>
          <p:nvSpPr>
            <p:cNvPr id="116" name="矩形 115"/>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矩形 116"/>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8" name="组合 117"/>
          <p:cNvGrpSpPr/>
          <p:nvPr/>
        </p:nvGrpSpPr>
        <p:grpSpPr>
          <a:xfrm>
            <a:off x="3547212" y="713218"/>
            <a:ext cx="182635" cy="182635"/>
            <a:chOff x="5410744" y="2640874"/>
            <a:chExt cx="1450713" cy="1450714"/>
          </a:xfrm>
        </p:grpSpPr>
        <p:sp>
          <p:nvSpPr>
            <p:cNvPr id="119" name="矩形 118"/>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矩形 119"/>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1" name="组合 120"/>
          <p:cNvGrpSpPr/>
          <p:nvPr/>
        </p:nvGrpSpPr>
        <p:grpSpPr>
          <a:xfrm>
            <a:off x="3737817" y="713218"/>
            <a:ext cx="182635" cy="182635"/>
            <a:chOff x="5410744" y="2640874"/>
            <a:chExt cx="1450713" cy="1450714"/>
          </a:xfrm>
        </p:grpSpPr>
        <p:sp>
          <p:nvSpPr>
            <p:cNvPr id="122" name="矩形 121"/>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矩形 122"/>
            <p:cNvSpPr>
              <a:spLocks noChangeAspect="1"/>
            </p:cNvSpPr>
            <p:nvPr/>
          </p:nvSpPr>
          <p:spPr>
            <a:xfrm>
              <a:off x="5470102" y="2700232"/>
              <a:ext cx="1332001" cy="1331998"/>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4" name="组合 123"/>
          <p:cNvGrpSpPr/>
          <p:nvPr/>
        </p:nvGrpSpPr>
        <p:grpSpPr>
          <a:xfrm>
            <a:off x="3928422" y="713218"/>
            <a:ext cx="182635" cy="182635"/>
            <a:chOff x="5410744" y="2640874"/>
            <a:chExt cx="1450713" cy="1450714"/>
          </a:xfrm>
        </p:grpSpPr>
        <p:sp>
          <p:nvSpPr>
            <p:cNvPr id="125" name="矩形 124"/>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矩形 125"/>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xmlns=""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03"/>
                                        </p:tgtEl>
                                        <p:attrNameLst>
                                          <p:attrName>style.visibility</p:attrName>
                                        </p:attrNameLst>
                                      </p:cBhvr>
                                      <p:to>
                                        <p:strVal val="visible"/>
                                      </p:to>
                                    </p:set>
                                    <p:anim calcmode="lin" valueType="num">
                                      <p:cBhvr>
                                        <p:cTn id="7" dur="1000" fill="hold"/>
                                        <p:tgtEl>
                                          <p:spTgt spid="103"/>
                                        </p:tgtEl>
                                        <p:attrNameLst>
                                          <p:attrName>ppt_w</p:attrName>
                                        </p:attrNameLst>
                                      </p:cBhvr>
                                      <p:tavLst>
                                        <p:tav tm="0">
                                          <p:val>
                                            <p:fltVal val="0"/>
                                          </p:val>
                                        </p:tav>
                                        <p:tav tm="100000">
                                          <p:val>
                                            <p:strVal val="#ppt_w"/>
                                          </p:val>
                                        </p:tav>
                                      </p:tavLst>
                                    </p:anim>
                                    <p:anim calcmode="lin" valueType="num">
                                      <p:cBhvr>
                                        <p:cTn id="8" dur="1000" fill="hold"/>
                                        <p:tgtEl>
                                          <p:spTgt spid="103"/>
                                        </p:tgtEl>
                                        <p:attrNameLst>
                                          <p:attrName>ppt_h</p:attrName>
                                        </p:attrNameLst>
                                      </p:cBhvr>
                                      <p:tavLst>
                                        <p:tav tm="0">
                                          <p:val>
                                            <p:fltVal val="0"/>
                                          </p:val>
                                        </p:tav>
                                        <p:tav tm="100000">
                                          <p:val>
                                            <p:strVal val="#ppt_h"/>
                                          </p:val>
                                        </p:tav>
                                      </p:tavLst>
                                    </p:anim>
                                    <p:anim calcmode="lin" valueType="num">
                                      <p:cBhvr>
                                        <p:cTn id="9" dur="1000" fill="hold"/>
                                        <p:tgtEl>
                                          <p:spTgt spid="103"/>
                                        </p:tgtEl>
                                        <p:attrNameLst>
                                          <p:attrName>style.rotation</p:attrName>
                                        </p:attrNameLst>
                                      </p:cBhvr>
                                      <p:tavLst>
                                        <p:tav tm="0">
                                          <p:val>
                                            <p:fltVal val="90"/>
                                          </p:val>
                                        </p:tav>
                                        <p:tav tm="100000">
                                          <p:val>
                                            <p:fltVal val="0"/>
                                          </p:val>
                                        </p:tav>
                                      </p:tavLst>
                                    </p:anim>
                                    <p:animEffect transition="in" filter="fade">
                                      <p:cBhvr>
                                        <p:cTn id="10" dur="1000"/>
                                        <p:tgtEl>
                                          <p:spTgt spid="103"/>
                                        </p:tgtEl>
                                      </p:cBhvr>
                                    </p:animEffect>
                                  </p:childTnLst>
                                </p:cTn>
                              </p:par>
                              <p:par>
                                <p:cTn id="11" presetID="31" presetClass="entr" presetSubtype="0" fill="hold" nodeType="withEffect">
                                  <p:stCondLst>
                                    <p:cond delay="0"/>
                                  </p:stCondLst>
                                  <p:childTnLst>
                                    <p:set>
                                      <p:cBhvr>
                                        <p:cTn id="12" dur="1" fill="hold">
                                          <p:stCondLst>
                                            <p:cond delay="0"/>
                                          </p:stCondLst>
                                        </p:cTn>
                                        <p:tgtEl>
                                          <p:spTgt spid="106"/>
                                        </p:tgtEl>
                                        <p:attrNameLst>
                                          <p:attrName>style.visibility</p:attrName>
                                        </p:attrNameLst>
                                      </p:cBhvr>
                                      <p:to>
                                        <p:strVal val="visible"/>
                                      </p:to>
                                    </p:set>
                                    <p:anim calcmode="lin" valueType="num">
                                      <p:cBhvr>
                                        <p:cTn id="13" dur="1000" fill="hold"/>
                                        <p:tgtEl>
                                          <p:spTgt spid="106"/>
                                        </p:tgtEl>
                                        <p:attrNameLst>
                                          <p:attrName>ppt_w</p:attrName>
                                        </p:attrNameLst>
                                      </p:cBhvr>
                                      <p:tavLst>
                                        <p:tav tm="0">
                                          <p:val>
                                            <p:fltVal val="0"/>
                                          </p:val>
                                        </p:tav>
                                        <p:tav tm="100000">
                                          <p:val>
                                            <p:strVal val="#ppt_w"/>
                                          </p:val>
                                        </p:tav>
                                      </p:tavLst>
                                    </p:anim>
                                    <p:anim calcmode="lin" valueType="num">
                                      <p:cBhvr>
                                        <p:cTn id="14" dur="1000" fill="hold"/>
                                        <p:tgtEl>
                                          <p:spTgt spid="106"/>
                                        </p:tgtEl>
                                        <p:attrNameLst>
                                          <p:attrName>ppt_h</p:attrName>
                                        </p:attrNameLst>
                                      </p:cBhvr>
                                      <p:tavLst>
                                        <p:tav tm="0">
                                          <p:val>
                                            <p:fltVal val="0"/>
                                          </p:val>
                                        </p:tav>
                                        <p:tav tm="100000">
                                          <p:val>
                                            <p:strVal val="#ppt_h"/>
                                          </p:val>
                                        </p:tav>
                                      </p:tavLst>
                                    </p:anim>
                                    <p:anim calcmode="lin" valueType="num">
                                      <p:cBhvr>
                                        <p:cTn id="15" dur="1000" fill="hold"/>
                                        <p:tgtEl>
                                          <p:spTgt spid="106"/>
                                        </p:tgtEl>
                                        <p:attrNameLst>
                                          <p:attrName>style.rotation</p:attrName>
                                        </p:attrNameLst>
                                      </p:cBhvr>
                                      <p:tavLst>
                                        <p:tav tm="0">
                                          <p:val>
                                            <p:fltVal val="90"/>
                                          </p:val>
                                        </p:tav>
                                        <p:tav tm="100000">
                                          <p:val>
                                            <p:fltVal val="0"/>
                                          </p:val>
                                        </p:tav>
                                      </p:tavLst>
                                    </p:anim>
                                    <p:animEffect transition="in" filter="fade">
                                      <p:cBhvr>
                                        <p:cTn id="16" dur="1000"/>
                                        <p:tgtEl>
                                          <p:spTgt spid="106"/>
                                        </p:tgtEl>
                                      </p:cBhvr>
                                    </p:animEffect>
                                  </p:childTnLst>
                                </p:cTn>
                              </p:par>
                              <p:par>
                                <p:cTn id="17" presetID="31" presetClass="entr" presetSubtype="0" fill="hold" nodeType="withEffect">
                                  <p:stCondLst>
                                    <p:cond delay="0"/>
                                  </p:stCondLst>
                                  <p:childTnLst>
                                    <p:set>
                                      <p:cBhvr>
                                        <p:cTn id="18" dur="1" fill="hold">
                                          <p:stCondLst>
                                            <p:cond delay="0"/>
                                          </p:stCondLst>
                                        </p:cTn>
                                        <p:tgtEl>
                                          <p:spTgt spid="109"/>
                                        </p:tgtEl>
                                        <p:attrNameLst>
                                          <p:attrName>style.visibility</p:attrName>
                                        </p:attrNameLst>
                                      </p:cBhvr>
                                      <p:to>
                                        <p:strVal val="visible"/>
                                      </p:to>
                                    </p:set>
                                    <p:anim calcmode="lin" valueType="num">
                                      <p:cBhvr>
                                        <p:cTn id="19" dur="1000" fill="hold"/>
                                        <p:tgtEl>
                                          <p:spTgt spid="109"/>
                                        </p:tgtEl>
                                        <p:attrNameLst>
                                          <p:attrName>ppt_w</p:attrName>
                                        </p:attrNameLst>
                                      </p:cBhvr>
                                      <p:tavLst>
                                        <p:tav tm="0">
                                          <p:val>
                                            <p:fltVal val="0"/>
                                          </p:val>
                                        </p:tav>
                                        <p:tav tm="100000">
                                          <p:val>
                                            <p:strVal val="#ppt_w"/>
                                          </p:val>
                                        </p:tav>
                                      </p:tavLst>
                                    </p:anim>
                                    <p:anim calcmode="lin" valueType="num">
                                      <p:cBhvr>
                                        <p:cTn id="20" dur="1000" fill="hold"/>
                                        <p:tgtEl>
                                          <p:spTgt spid="109"/>
                                        </p:tgtEl>
                                        <p:attrNameLst>
                                          <p:attrName>ppt_h</p:attrName>
                                        </p:attrNameLst>
                                      </p:cBhvr>
                                      <p:tavLst>
                                        <p:tav tm="0">
                                          <p:val>
                                            <p:fltVal val="0"/>
                                          </p:val>
                                        </p:tav>
                                        <p:tav tm="100000">
                                          <p:val>
                                            <p:strVal val="#ppt_h"/>
                                          </p:val>
                                        </p:tav>
                                      </p:tavLst>
                                    </p:anim>
                                    <p:anim calcmode="lin" valueType="num">
                                      <p:cBhvr>
                                        <p:cTn id="21" dur="1000" fill="hold"/>
                                        <p:tgtEl>
                                          <p:spTgt spid="109"/>
                                        </p:tgtEl>
                                        <p:attrNameLst>
                                          <p:attrName>style.rotation</p:attrName>
                                        </p:attrNameLst>
                                      </p:cBhvr>
                                      <p:tavLst>
                                        <p:tav tm="0">
                                          <p:val>
                                            <p:fltVal val="90"/>
                                          </p:val>
                                        </p:tav>
                                        <p:tav tm="100000">
                                          <p:val>
                                            <p:fltVal val="0"/>
                                          </p:val>
                                        </p:tav>
                                      </p:tavLst>
                                    </p:anim>
                                    <p:animEffect transition="in" filter="fade">
                                      <p:cBhvr>
                                        <p:cTn id="22" dur="1000"/>
                                        <p:tgtEl>
                                          <p:spTgt spid="109"/>
                                        </p:tgtEl>
                                      </p:cBhvr>
                                    </p:animEffect>
                                  </p:childTnLst>
                                </p:cTn>
                              </p:par>
                              <p:par>
                                <p:cTn id="23" presetID="31" presetClass="entr" presetSubtype="0" fill="hold" nodeType="withEffect">
                                  <p:stCondLst>
                                    <p:cond delay="0"/>
                                  </p:stCondLst>
                                  <p:childTnLst>
                                    <p:set>
                                      <p:cBhvr>
                                        <p:cTn id="24" dur="1" fill="hold">
                                          <p:stCondLst>
                                            <p:cond delay="0"/>
                                          </p:stCondLst>
                                        </p:cTn>
                                        <p:tgtEl>
                                          <p:spTgt spid="112"/>
                                        </p:tgtEl>
                                        <p:attrNameLst>
                                          <p:attrName>style.visibility</p:attrName>
                                        </p:attrNameLst>
                                      </p:cBhvr>
                                      <p:to>
                                        <p:strVal val="visible"/>
                                      </p:to>
                                    </p:set>
                                    <p:anim calcmode="lin" valueType="num">
                                      <p:cBhvr>
                                        <p:cTn id="25" dur="1000" fill="hold"/>
                                        <p:tgtEl>
                                          <p:spTgt spid="112"/>
                                        </p:tgtEl>
                                        <p:attrNameLst>
                                          <p:attrName>ppt_w</p:attrName>
                                        </p:attrNameLst>
                                      </p:cBhvr>
                                      <p:tavLst>
                                        <p:tav tm="0">
                                          <p:val>
                                            <p:fltVal val="0"/>
                                          </p:val>
                                        </p:tav>
                                        <p:tav tm="100000">
                                          <p:val>
                                            <p:strVal val="#ppt_w"/>
                                          </p:val>
                                        </p:tav>
                                      </p:tavLst>
                                    </p:anim>
                                    <p:anim calcmode="lin" valueType="num">
                                      <p:cBhvr>
                                        <p:cTn id="26" dur="1000" fill="hold"/>
                                        <p:tgtEl>
                                          <p:spTgt spid="112"/>
                                        </p:tgtEl>
                                        <p:attrNameLst>
                                          <p:attrName>ppt_h</p:attrName>
                                        </p:attrNameLst>
                                      </p:cBhvr>
                                      <p:tavLst>
                                        <p:tav tm="0">
                                          <p:val>
                                            <p:fltVal val="0"/>
                                          </p:val>
                                        </p:tav>
                                        <p:tav tm="100000">
                                          <p:val>
                                            <p:strVal val="#ppt_h"/>
                                          </p:val>
                                        </p:tav>
                                      </p:tavLst>
                                    </p:anim>
                                    <p:anim calcmode="lin" valueType="num">
                                      <p:cBhvr>
                                        <p:cTn id="27" dur="1000" fill="hold"/>
                                        <p:tgtEl>
                                          <p:spTgt spid="112"/>
                                        </p:tgtEl>
                                        <p:attrNameLst>
                                          <p:attrName>style.rotation</p:attrName>
                                        </p:attrNameLst>
                                      </p:cBhvr>
                                      <p:tavLst>
                                        <p:tav tm="0">
                                          <p:val>
                                            <p:fltVal val="90"/>
                                          </p:val>
                                        </p:tav>
                                        <p:tav tm="100000">
                                          <p:val>
                                            <p:fltVal val="0"/>
                                          </p:val>
                                        </p:tav>
                                      </p:tavLst>
                                    </p:anim>
                                    <p:animEffect transition="in" filter="fade">
                                      <p:cBhvr>
                                        <p:cTn id="28" dur="1000"/>
                                        <p:tgtEl>
                                          <p:spTgt spid="112"/>
                                        </p:tgtEl>
                                      </p:cBhvr>
                                    </p:animEffect>
                                  </p:childTnLst>
                                </p:cTn>
                              </p:par>
                              <p:par>
                                <p:cTn id="29" presetID="31" presetClass="entr" presetSubtype="0" fill="hold" nodeType="withEffect">
                                  <p:stCondLst>
                                    <p:cond delay="0"/>
                                  </p:stCondLst>
                                  <p:childTnLst>
                                    <p:set>
                                      <p:cBhvr>
                                        <p:cTn id="30" dur="1" fill="hold">
                                          <p:stCondLst>
                                            <p:cond delay="0"/>
                                          </p:stCondLst>
                                        </p:cTn>
                                        <p:tgtEl>
                                          <p:spTgt spid="115"/>
                                        </p:tgtEl>
                                        <p:attrNameLst>
                                          <p:attrName>style.visibility</p:attrName>
                                        </p:attrNameLst>
                                      </p:cBhvr>
                                      <p:to>
                                        <p:strVal val="visible"/>
                                      </p:to>
                                    </p:set>
                                    <p:anim calcmode="lin" valueType="num">
                                      <p:cBhvr>
                                        <p:cTn id="31" dur="1000" fill="hold"/>
                                        <p:tgtEl>
                                          <p:spTgt spid="115"/>
                                        </p:tgtEl>
                                        <p:attrNameLst>
                                          <p:attrName>ppt_w</p:attrName>
                                        </p:attrNameLst>
                                      </p:cBhvr>
                                      <p:tavLst>
                                        <p:tav tm="0">
                                          <p:val>
                                            <p:fltVal val="0"/>
                                          </p:val>
                                        </p:tav>
                                        <p:tav tm="100000">
                                          <p:val>
                                            <p:strVal val="#ppt_w"/>
                                          </p:val>
                                        </p:tav>
                                      </p:tavLst>
                                    </p:anim>
                                    <p:anim calcmode="lin" valueType="num">
                                      <p:cBhvr>
                                        <p:cTn id="32" dur="1000" fill="hold"/>
                                        <p:tgtEl>
                                          <p:spTgt spid="115"/>
                                        </p:tgtEl>
                                        <p:attrNameLst>
                                          <p:attrName>ppt_h</p:attrName>
                                        </p:attrNameLst>
                                      </p:cBhvr>
                                      <p:tavLst>
                                        <p:tav tm="0">
                                          <p:val>
                                            <p:fltVal val="0"/>
                                          </p:val>
                                        </p:tav>
                                        <p:tav tm="100000">
                                          <p:val>
                                            <p:strVal val="#ppt_h"/>
                                          </p:val>
                                        </p:tav>
                                      </p:tavLst>
                                    </p:anim>
                                    <p:anim calcmode="lin" valueType="num">
                                      <p:cBhvr>
                                        <p:cTn id="33" dur="1000" fill="hold"/>
                                        <p:tgtEl>
                                          <p:spTgt spid="115"/>
                                        </p:tgtEl>
                                        <p:attrNameLst>
                                          <p:attrName>style.rotation</p:attrName>
                                        </p:attrNameLst>
                                      </p:cBhvr>
                                      <p:tavLst>
                                        <p:tav tm="0">
                                          <p:val>
                                            <p:fltVal val="90"/>
                                          </p:val>
                                        </p:tav>
                                        <p:tav tm="100000">
                                          <p:val>
                                            <p:fltVal val="0"/>
                                          </p:val>
                                        </p:tav>
                                      </p:tavLst>
                                    </p:anim>
                                    <p:animEffect transition="in" filter="fade">
                                      <p:cBhvr>
                                        <p:cTn id="34" dur="1000"/>
                                        <p:tgtEl>
                                          <p:spTgt spid="115"/>
                                        </p:tgtEl>
                                      </p:cBhvr>
                                    </p:animEffect>
                                  </p:childTnLst>
                                </p:cTn>
                              </p:par>
                              <p:par>
                                <p:cTn id="35" presetID="31" presetClass="entr" presetSubtype="0" fill="hold" nodeType="withEffect">
                                  <p:stCondLst>
                                    <p:cond delay="0"/>
                                  </p:stCondLst>
                                  <p:childTnLst>
                                    <p:set>
                                      <p:cBhvr>
                                        <p:cTn id="36" dur="1" fill="hold">
                                          <p:stCondLst>
                                            <p:cond delay="0"/>
                                          </p:stCondLst>
                                        </p:cTn>
                                        <p:tgtEl>
                                          <p:spTgt spid="118"/>
                                        </p:tgtEl>
                                        <p:attrNameLst>
                                          <p:attrName>style.visibility</p:attrName>
                                        </p:attrNameLst>
                                      </p:cBhvr>
                                      <p:to>
                                        <p:strVal val="visible"/>
                                      </p:to>
                                    </p:set>
                                    <p:anim calcmode="lin" valueType="num">
                                      <p:cBhvr>
                                        <p:cTn id="37" dur="1000" fill="hold"/>
                                        <p:tgtEl>
                                          <p:spTgt spid="118"/>
                                        </p:tgtEl>
                                        <p:attrNameLst>
                                          <p:attrName>ppt_w</p:attrName>
                                        </p:attrNameLst>
                                      </p:cBhvr>
                                      <p:tavLst>
                                        <p:tav tm="0">
                                          <p:val>
                                            <p:fltVal val="0"/>
                                          </p:val>
                                        </p:tav>
                                        <p:tav tm="100000">
                                          <p:val>
                                            <p:strVal val="#ppt_w"/>
                                          </p:val>
                                        </p:tav>
                                      </p:tavLst>
                                    </p:anim>
                                    <p:anim calcmode="lin" valueType="num">
                                      <p:cBhvr>
                                        <p:cTn id="38" dur="1000" fill="hold"/>
                                        <p:tgtEl>
                                          <p:spTgt spid="118"/>
                                        </p:tgtEl>
                                        <p:attrNameLst>
                                          <p:attrName>ppt_h</p:attrName>
                                        </p:attrNameLst>
                                      </p:cBhvr>
                                      <p:tavLst>
                                        <p:tav tm="0">
                                          <p:val>
                                            <p:fltVal val="0"/>
                                          </p:val>
                                        </p:tav>
                                        <p:tav tm="100000">
                                          <p:val>
                                            <p:strVal val="#ppt_h"/>
                                          </p:val>
                                        </p:tav>
                                      </p:tavLst>
                                    </p:anim>
                                    <p:anim calcmode="lin" valueType="num">
                                      <p:cBhvr>
                                        <p:cTn id="39" dur="1000" fill="hold"/>
                                        <p:tgtEl>
                                          <p:spTgt spid="118"/>
                                        </p:tgtEl>
                                        <p:attrNameLst>
                                          <p:attrName>style.rotation</p:attrName>
                                        </p:attrNameLst>
                                      </p:cBhvr>
                                      <p:tavLst>
                                        <p:tav tm="0">
                                          <p:val>
                                            <p:fltVal val="90"/>
                                          </p:val>
                                        </p:tav>
                                        <p:tav tm="100000">
                                          <p:val>
                                            <p:fltVal val="0"/>
                                          </p:val>
                                        </p:tav>
                                      </p:tavLst>
                                    </p:anim>
                                    <p:animEffect transition="in" filter="fade">
                                      <p:cBhvr>
                                        <p:cTn id="40" dur="1000"/>
                                        <p:tgtEl>
                                          <p:spTgt spid="118"/>
                                        </p:tgtEl>
                                      </p:cBhvr>
                                    </p:animEffect>
                                  </p:childTnLst>
                                </p:cTn>
                              </p:par>
                              <p:par>
                                <p:cTn id="41" presetID="31" presetClass="entr" presetSubtype="0" fill="hold" nodeType="withEffect">
                                  <p:stCondLst>
                                    <p:cond delay="0"/>
                                  </p:stCondLst>
                                  <p:childTnLst>
                                    <p:set>
                                      <p:cBhvr>
                                        <p:cTn id="42" dur="1" fill="hold">
                                          <p:stCondLst>
                                            <p:cond delay="0"/>
                                          </p:stCondLst>
                                        </p:cTn>
                                        <p:tgtEl>
                                          <p:spTgt spid="121"/>
                                        </p:tgtEl>
                                        <p:attrNameLst>
                                          <p:attrName>style.visibility</p:attrName>
                                        </p:attrNameLst>
                                      </p:cBhvr>
                                      <p:to>
                                        <p:strVal val="visible"/>
                                      </p:to>
                                    </p:set>
                                    <p:anim calcmode="lin" valueType="num">
                                      <p:cBhvr>
                                        <p:cTn id="43" dur="1000" fill="hold"/>
                                        <p:tgtEl>
                                          <p:spTgt spid="121"/>
                                        </p:tgtEl>
                                        <p:attrNameLst>
                                          <p:attrName>ppt_w</p:attrName>
                                        </p:attrNameLst>
                                      </p:cBhvr>
                                      <p:tavLst>
                                        <p:tav tm="0">
                                          <p:val>
                                            <p:fltVal val="0"/>
                                          </p:val>
                                        </p:tav>
                                        <p:tav tm="100000">
                                          <p:val>
                                            <p:strVal val="#ppt_w"/>
                                          </p:val>
                                        </p:tav>
                                      </p:tavLst>
                                    </p:anim>
                                    <p:anim calcmode="lin" valueType="num">
                                      <p:cBhvr>
                                        <p:cTn id="44" dur="1000" fill="hold"/>
                                        <p:tgtEl>
                                          <p:spTgt spid="121"/>
                                        </p:tgtEl>
                                        <p:attrNameLst>
                                          <p:attrName>ppt_h</p:attrName>
                                        </p:attrNameLst>
                                      </p:cBhvr>
                                      <p:tavLst>
                                        <p:tav tm="0">
                                          <p:val>
                                            <p:fltVal val="0"/>
                                          </p:val>
                                        </p:tav>
                                        <p:tav tm="100000">
                                          <p:val>
                                            <p:strVal val="#ppt_h"/>
                                          </p:val>
                                        </p:tav>
                                      </p:tavLst>
                                    </p:anim>
                                    <p:anim calcmode="lin" valueType="num">
                                      <p:cBhvr>
                                        <p:cTn id="45" dur="1000" fill="hold"/>
                                        <p:tgtEl>
                                          <p:spTgt spid="121"/>
                                        </p:tgtEl>
                                        <p:attrNameLst>
                                          <p:attrName>style.rotation</p:attrName>
                                        </p:attrNameLst>
                                      </p:cBhvr>
                                      <p:tavLst>
                                        <p:tav tm="0">
                                          <p:val>
                                            <p:fltVal val="90"/>
                                          </p:val>
                                        </p:tav>
                                        <p:tav tm="100000">
                                          <p:val>
                                            <p:fltVal val="0"/>
                                          </p:val>
                                        </p:tav>
                                      </p:tavLst>
                                    </p:anim>
                                    <p:animEffect transition="in" filter="fade">
                                      <p:cBhvr>
                                        <p:cTn id="46" dur="1000"/>
                                        <p:tgtEl>
                                          <p:spTgt spid="121"/>
                                        </p:tgtEl>
                                      </p:cBhvr>
                                    </p:animEffect>
                                  </p:childTnLst>
                                </p:cTn>
                              </p:par>
                              <p:par>
                                <p:cTn id="47" presetID="31" presetClass="entr" presetSubtype="0" fill="hold" nodeType="withEffect">
                                  <p:stCondLst>
                                    <p:cond delay="0"/>
                                  </p:stCondLst>
                                  <p:childTnLst>
                                    <p:set>
                                      <p:cBhvr>
                                        <p:cTn id="48" dur="1" fill="hold">
                                          <p:stCondLst>
                                            <p:cond delay="0"/>
                                          </p:stCondLst>
                                        </p:cTn>
                                        <p:tgtEl>
                                          <p:spTgt spid="124"/>
                                        </p:tgtEl>
                                        <p:attrNameLst>
                                          <p:attrName>style.visibility</p:attrName>
                                        </p:attrNameLst>
                                      </p:cBhvr>
                                      <p:to>
                                        <p:strVal val="visible"/>
                                      </p:to>
                                    </p:set>
                                    <p:anim calcmode="lin" valueType="num">
                                      <p:cBhvr>
                                        <p:cTn id="49" dur="1000" fill="hold"/>
                                        <p:tgtEl>
                                          <p:spTgt spid="124"/>
                                        </p:tgtEl>
                                        <p:attrNameLst>
                                          <p:attrName>ppt_w</p:attrName>
                                        </p:attrNameLst>
                                      </p:cBhvr>
                                      <p:tavLst>
                                        <p:tav tm="0">
                                          <p:val>
                                            <p:fltVal val="0"/>
                                          </p:val>
                                        </p:tav>
                                        <p:tav tm="100000">
                                          <p:val>
                                            <p:strVal val="#ppt_w"/>
                                          </p:val>
                                        </p:tav>
                                      </p:tavLst>
                                    </p:anim>
                                    <p:anim calcmode="lin" valueType="num">
                                      <p:cBhvr>
                                        <p:cTn id="50" dur="1000" fill="hold"/>
                                        <p:tgtEl>
                                          <p:spTgt spid="124"/>
                                        </p:tgtEl>
                                        <p:attrNameLst>
                                          <p:attrName>ppt_h</p:attrName>
                                        </p:attrNameLst>
                                      </p:cBhvr>
                                      <p:tavLst>
                                        <p:tav tm="0">
                                          <p:val>
                                            <p:fltVal val="0"/>
                                          </p:val>
                                        </p:tav>
                                        <p:tav tm="100000">
                                          <p:val>
                                            <p:strVal val="#ppt_h"/>
                                          </p:val>
                                        </p:tav>
                                      </p:tavLst>
                                    </p:anim>
                                    <p:anim calcmode="lin" valueType="num">
                                      <p:cBhvr>
                                        <p:cTn id="51" dur="1000" fill="hold"/>
                                        <p:tgtEl>
                                          <p:spTgt spid="124"/>
                                        </p:tgtEl>
                                        <p:attrNameLst>
                                          <p:attrName>style.rotation</p:attrName>
                                        </p:attrNameLst>
                                      </p:cBhvr>
                                      <p:tavLst>
                                        <p:tav tm="0">
                                          <p:val>
                                            <p:fltVal val="90"/>
                                          </p:val>
                                        </p:tav>
                                        <p:tav tm="100000">
                                          <p:val>
                                            <p:fltVal val="0"/>
                                          </p:val>
                                        </p:tav>
                                      </p:tavLst>
                                    </p:anim>
                                    <p:animEffect transition="in" filter="fade">
                                      <p:cBhvr>
                                        <p:cTn id="52" dur="1000"/>
                                        <p:tgtEl>
                                          <p:spTgt spid="124"/>
                                        </p:tgtEl>
                                      </p:cBhvr>
                                    </p:animEffect>
                                  </p:childTnLst>
                                </p:cTn>
                              </p:par>
                              <p:par>
                                <p:cTn id="53" presetID="31" presetClass="entr" presetSubtype="0" fill="hold" nodeType="withEffect">
                                  <p:stCondLst>
                                    <p:cond delay="0"/>
                                  </p:stCondLst>
                                  <p:childTnLst>
                                    <p:set>
                                      <p:cBhvr>
                                        <p:cTn id="54" dur="1" fill="hold">
                                          <p:stCondLst>
                                            <p:cond delay="0"/>
                                          </p:stCondLst>
                                        </p:cTn>
                                        <p:tgtEl>
                                          <p:spTgt spid="67"/>
                                        </p:tgtEl>
                                        <p:attrNameLst>
                                          <p:attrName>style.visibility</p:attrName>
                                        </p:attrNameLst>
                                      </p:cBhvr>
                                      <p:to>
                                        <p:strVal val="visible"/>
                                      </p:to>
                                    </p:set>
                                    <p:anim calcmode="lin" valueType="num">
                                      <p:cBhvr>
                                        <p:cTn id="55" dur="1000" fill="hold"/>
                                        <p:tgtEl>
                                          <p:spTgt spid="67"/>
                                        </p:tgtEl>
                                        <p:attrNameLst>
                                          <p:attrName>ppt_w</p:attrName>
                                        </p:attrNameLst>
                                      </p:cBhvr>
                                      <p:tavLst>
                                        <p:tav tm="0">
                                          <p:val>
                                            <p:fltVal val="0"/>
                                          </p:val>
                                        </p:tav>
                                        <p:tav tm="100000">
                                          <p:val>
                                            <p:strVal val="#ppt_w"/>
                                          </p:val>
                                        </p:tav>
                                      </p:tavLst>
                                    </p:anim>
                                    <p:anim calcmode="lin" valueType="num">
                                      <p:cBhvr>
                                        <p:cTn id="56" dur="1000" fill="hold"/>
                                        <p:tgtEl>
                                          <p:spTgt spid="67"/>
                                        </p:tgtEl>
                                        <p:attrNameLst>
                                          <p:attrName>ppt_h</p:attrName>
                                        </p:attrNameLst>
                                      </p:cBhvr>
                                      <p:tavLst>
                                        <p:tav tm="0">
                                          <p:val>
                                            <p:fltVal val="0"/>
                                          </p:val>
                                        </p:tav>
                                        <p:tav tm="100000">
                                          <p:val>
                                            <p:strVal val="#ppt_h"/>
                                          </p:val>
                                        </p:tav>
                                      </p:tavLst>
                                    </p:anim>
                                    <p:anim calcmode="lin" valueType="num">
                                      <p:cBhvr>
                                        <p:cTn id="57" dur="1000" fill="hold"/>
                                        <p:tgtEl>
                                          <p:spTgt spid="67"/>
                                        </p:tgtEl>
                                        <p:attrNameLst>
                                          <p:attrName>style.rotation</p:attrName>
                                        </p:attrNameLst>
                                      </p:cBhvr>
                                      <p:tavLst>
                                        <p:tav tm="0">
                                          <p:val>
                                            <p:fltVal val="90"/>
                                          </p:val>
                                        </p:tav>
                                        <p:tav tm="100000">
                                          <p:val>
                                            <p:fltVal val="0"/>
                                          </p:val>
                                        </p:tav>
                                      </p:tavLst>
                                    </p:anim>
                                    <p:animEffect transition="in" filter="fade">
                                      <p:cBhvr>
                                        <p:cTn id="58" dur="1000"/>
                                        <p:tgtEl>
                                          <p:spTgt spid="67"/>
                                        </p:tgtEl>
                                      </p:cBhvr>
                                    </p:animEffect>
                                  </p:childTnLst>
                                </p:cTn>
                              </p:par>
                              <p:par>
                                <p:cTn id="59" presetID="31" presetClass="entr" presetSubtype="0" fill="hold" nodeType="withEffect">
                                  <p:stCondLst>
                                    <p:cond delay="0"/>
                                  </p:stCondLst>
                                  <p:childTnLst>
                                    <p:set>
                                      <p:cBhvr>
                                        <p:cTn id="60" dur="1" fill="hold">
                                          <p:stCondLst>
                                            <p:cond delay="0"/>
                                          </p:stCondLst>
                                        </p:cTn>
                                        <p:tgtEl>
                                          <p:spTgt spid="82"/>
                                        </p:tgtEl>
                                        <p:attrNameLst>
                                          <p:attrName>style.visibility</p:attrName>
                                        </p:attrNameLst>
                                      </p:cBhvr>
                                      <p:to>
                                        <p:strVal val="visible"/>
                                      </p:to>
                                    </p:set>
                                    <p:anim calcmode="lin" valueType="num">
                                      <p:cBhvr>
                                        <p:cTn id="61" dur="1000" fill="hold"/>
                                        <p:tgtEl>
                                          <p:spTgt spid="82"/>
                                        </p:tgtEl>
                                        <p:attrNameLst>
                                          <p:attrName>ppt_w</p:attrName>
                                        </p:attrNameLst>
                                      </p:cBhvr>
                                      <p:tavLst>
                                        <p:tav tm="0">
                                          <p:val>
                                            <p:fltVal val="0"/>
                                          </p:val>
                                        </p:tav>
                                        <p:tav tm="100000">
                                          <p:val>
                                            <p:strVal val="#ppt_w"/>
                                          </p:val>
                                        </p:tav>
                                      </p:tavLst>
                                    </p:anim>
                                    <p:anim calcmode="lin" valueType="num">
                                      <p:cBhvr>
                                        <p:cTn id="62" dur="1000" fill="hold"/>
                                        <p:tgtEl>
                                          <p:spTgt spid="82"/>
                                        </p:tgtEl>
                                        <p:attrNameLst>
                                          <p:attrName>ppt_h</p:attrName>
                                        </p:attrNameLst>
                                      </p:cBhvr>
                                      <p:tavLst>
                                        <p:tav tm="0">
                                          <p:val>
                                            <p:fltVal val="0"/>
                                          </p:val>
                                        </p:tav>
                                        <p:tav tm="100000">
                                          <p:val>
                                            <p:strVal val="#ppt_h"/>
                                          </p:val>
                                        </p:tav>
                                      </p:tavLst>
                                    </p:anim>
                                    <p:anim calcmode="lin" valueType="num">
                                      <p:cBhvr>
                                        <p:cTn id="63" dur="1000" fill="hold"/>
                                        <p:tgtEl>
                                          <p:spTgt spid="82"/>
                                        </p:tgtEl>
                                        <p:attrNameLst>
                                          <p:attrName>style.rotation</p:attrName>
                                        </p:attrNameLst>
                                      </p:cBhvr>
                                      <p:tavLst>
                                        <p:tav tm="0">
                                          <p:val>
                                            <p:fltVal val="90"/>
                                          </p:val>
                                        </p:tav>
                                        <p:tav tm="100000">
                                          <p:val>
                                            <p:fltVal val="0"/>
                                          </p:val>
                                        </p:tav>
                                      </p:tavLst>
                                    </p:anim>
                                    <p:animEffect transition="in" filter="fade">
                                      <p:cBhvr>
                                        <p:cTn id="64" dur="1000"/>
                                        <p:tgtEl>
                                          <p:spTgt spid="82"/>
                                        </p:tgtEl>
                                      </p:cBhvr>
                                    </p:animEffect>
                                  </p:childTnLst>
                                </p:cTn>
                              </p:par>
                              <p:par>
                                <p:cTn id="65" presetID="31" presetClass="entr" presetSubtype="0" fill="hold" nodeType="withEffect">
                                  <p:stCondLst>
                                    <p:cond delay="0"/>
                                  </p:stCondLst>
                                  <p:childTnLst>
                                    <p:set>
                                      <p:cBhvr>
                                        <p:cTn id="66" dur="1" fill="hold">
                                          <p:stCondLst>
                                            <p:cond delay="0"/>
                                          </p:stCondLst>
                                        </p:cTn>
                                        <p:tgtEl>
                                          <p:spTgt spid="85"/>
                                        </p:tgtEl>
                                        <p:attrNameLst>
                                          <p:attrName>style.visibility</p:attrName>
                                        </p:attrNameLst>
                                      </p:cBhvr>
                                      <p:to>
                                        <p:strVal val="visible"/>
                                      </p:to>
                                    </p:set>
                                    <p:anim calcmode="lin" valueType="num">
                                      <p:cBhvr>
                                        <p:cTn id="67" dur="1000" fill="hold"/>
                                        <p:tgtEl>
                                          <p:spTgt spid="85"/>
                                        </p:tgtEl>
                                        <p:attrNameLst>
                                          <p:attrName>ppt_w</p:attrName>
                                        </p:attrNameLst>
                                      </p:cBhvr>
                                      <p:tavLst>
                                        <p:tav tm="0">
                                          <p:val>
                                            <p:fltVal val="0"/>
                                          </p:val>
                                        </p:tav>
                                        <p:tav tm="100000">
                                          <p:val>
                                            <p:strVal val="#ppt_w"/>
                                          </p:val>
                                        </p:tav>
                                      </p:tavLst>
                                    </p:anim>
                                    <p:anim calcmode="lin" valueType="num">
                                      <p:cBhvr>
                                        <p:cTn id="68" dur="1000" fill="hold"/>
                                        <p:tgtEl>
                                          <p:spTgt spid="85"/>
                                        </p:tgtEl>
                                        <p:attrNameLst>
                                          <p:attrName>ppt_h</p:attrName>
                                        </p:attrNameLst>
                                      </p:cBhvr>
                                      <p:tavLst>
                                        <p:tav tm="0">
                                          <p:val>
                                            <p:fltVal val="0"/>
                                          </p:val>
                                        </p:tav>
                                        <p:tav tm="100000">
                                          <p:val>
                                            <p:strVal val="#ppt_h"/>
                                          </p:val>
                                        </p:tav>
                                      </p:tavLst>
                                    </p:anim>
                                    <p:anim calcmode="lin" valueType="num">
                                      <p:cBhvr>
                                        <p:cTn id="69" dur="1000" fill="hold"/>
                                        <p:tgtEl>
                                          <p:spTgt spid="85"/>
                                        </p:tgtEl>
                                        <p:attrNameLst>
                                          <p:attrName>style.rotation</p:attrName>
                                        </p:attrNameLst>
                                      </p:cBhvr>
                                      <p:tavLst>
                                        <p:tav tm="0">
                                          <p:val>
                                            <p:fltVal val="90"/>
                                          </p:val>
                                        </p:tav>
                                        <p:tav tm="100000">
                                          <p:val>
                                            <p:fltVal val="0"/>
                                          </p:val>
                                        </p:tav>
                                      </p:tavLst>
                                    </p:anim>
                                    <p:animEffect transition="in" filter="fade">
                                      <p:cBhvr>
                                        <p:cTn id="70" dur="1000"/>
                                        <p:tgtEl>
                                          <p:spTgt spid="85"/>
                                        </p:tgtEl>
                                      </p:cBhvr>
                                    </p:animEffect>
                                  </p:childTnLst>
                                </p:cTn>
                              </p:par>
                              <p:par>
                                <p:cTn id="71" presetID="31" presetClass="entr" presetSubtype="0" fill="hold" nodeType="withEffect">
                                  <p:stCondLst>
                                    <p:cond delay="0"/>
                                  </p:stCondLst>
                                  <p:childTnLst>
                                    <p:set>
                                      <p:cBhvr>
                                        <p:cTn id="72" dur="1" fill="hold">
                                          <p:stCondLst>
                                            <p:cond delay="0"/>
                                          </p:stCondLst>
                                        </p:cTn>
                                        <p:tgtEl>
                                          <p:spTgt spid="88"/>
                                        </p:tgtEl>
                                        <p:attrNameLst>
                                          <p:attrName>style.visibility</p:attrName>
                                        </p:attrNameLst>
                                      </p:cBhvr>
                                      <p:to>
                                        <p:strVal val="visible"/>
                                      </p:to>
                                    </p:set>
                                    <p:anim calcmode="lin" valueType="num">
                                      <p:cBhvr>
                                        <p:cTn id="73" dur="1000" fill="hold"/>
                                        <p:tgtEl>
                                          <p:spTgt spid="88"/>
                                        </p:tgtEl>
                                        <p:attrNameLst>
                                          <p:attrName>ppt_w</p:attrName>
                                        </p:attrNameLst>
                                      </p:cBhvr>
                                      <p:tavLst>
                                        <p:tav tm="0">
                                          <p:val>
                                            <p:fltVal val="0"/>
                                          </p:val>
                                        </p:tav>
                                        <p:tav tm="100000">
                                          <p:val>
                                            <p:strVal val="#ppt_w"/>
                                          </p:val>
                                        </p:tav>
                                      </p:tavLst>
                                    </p:anim>
                                    <p:anim calcmode="lin" valueType="num">
                                      <p:cBhvr>
                                        <p:cTn id="74" dur="1000" fill="hold"/>
                                        <p:tgtEl>
                                          <p:spTgt spid="88"/>
                                        </p:tgtEl>
                                        <p:attrNameLst>
                                          <p:attrName>ppt_h</p:attrName>
                                        </p:attrNameLst>
                                      </p:cBhvr>
                                      <p:tavLst>
                                        <p:tav tm="0">
                                          <p:val>
                                            <p:fltVal val="0"/>
                                          </p:val>
                                        </p:tav>
                                        <p:tav tm="100000">
                                          <p:val>
                                            <p:strVal val="#ppt_h"/>
                                          </p:val>
                                        </p:tav>
                                      </p:tavLst>
                                    </p:anim>
                                    <p:anim calcmode="lin" valueType="num">
                                      <p:cBhvr>
                                        <p:cTn id="75" dur="1000" fill="hold"/>
                                        <p:tgtEl>
                                          <p:spTgt spid="88"/>
                                        </p:tgtEl>
                                        <p:attrNameLst>
                                          <p:attrName>style.rotation</p:attrName>
                                        </p:attrNameLst>
                                      </p:cBhvr>
                                      <p:tavLst>
                                        <p:tav tm="0">
                                          <p:val>
                                            <p:fltVal val="90"/>
                                          </p:val>
                                        </p:tav>
                                        <p:tav tm="100000">
                                          <p:val>
                                            <p:fltVal val="0"/>
                                          </p:val>
                                        </p:tav>
                                      </p:tavLst>
                                    </p:anim>
                                    <p:animEffect transition="in" filter="fade">
                                      <p:cBhvr>
                                        <p:cTn id="76" dur="1000"/>
                                        <p:tgtEl>
                                          <p:spTgt spid="88"/>
                                        </p:tgtEl>
                                      </p:cBhvr>
                                    </p:animEffect>
                                  </p:childTnLst>
                                </p:cTn>
                              </p:par>
                              <p:par>
                                <p:cTn id="77" presetID="31" presetClass="entr" presetSubtype="0" fill="hold" nodeType="withEffect">
                                  <p:stCondLst>
                                    <p:cond delay="0"/>
                                  </p:stCondLst>
                                  <p:childTnLst>
                                    <p:set>
                                      <p:cBhvr>
                                        <p:cTn id="78" dur="1" fill="hold">
                                          <p:stCondLst>
                                            <p:cond delay="0"/>
                                          </p:stCondLst>
                                        </p:cTn>
                                        <p:tgtEl>
                                          <p:spTgt spid="91"/>
                                        </p:tgtEl>
                                        <p:attrNameLst>
                                          <p:attrName>style.visibility</p:attrName>
                                        </p:attrNameLst>
                                      </p:cBhvr>
                                      <p:to>
                                        <p:strVal val="visible"/>
                                      </p:to>
                                    </p:set>
                                    <p:anim calcmode="lin" valueType="num">
                                      <p:cBhvr>
                                        <p:cTn id="79" dur="1000" fill="hold"/>
                                        <p:tgtEl>
                                          <p:spTgt spid="91"/>
                                        </p:tgtEl>
                                        <p:attrNameLst>
                                          <p:attrName>ppt_w</p:attrName>
                                        </p:attrNameLst>
                                      </p:cBhvr>
                                      <p:tavLst>
                                        <p:tav tm="0">
                                          <p:val>
                                            <p:fltVal val="0"/>
                                          </p:val>
                                        </p:tav>
                                        <p:tav tm="100000">
                                          <p:val>
                                            <p:strVal val="#ppt_w"/>
                                          </p:val>
                                        </p:tav>
                                      </p:tavLst>
                                    </p:anim>
                                    <p:anim calcmode="lin" valueType="num">
                                      <p:cBhvr>
                                        <p:cTn id="80" dur="1000" fill="hold"/>
                                        <p:tgtEl>
                                          <p:spTgt spid="91"/>
                                        </p:tgtEl>
                                        <p:attrNameLst>
                                          <p:attrName>ppt_h</p:attrName>
                                        </p:attrNameLst>
                                      </p:cBhvr>
                                      <p:tavLst>
                                        <p:tav tm="0">
                                          <p:val>
                                            <p:fltVal val="0"/>
                                          </p:val>
                                        </p:tav>
                                        <p:tav tm="100000">
                                          <p:val>
                                            <p:strVal val="#ppt_h"/>
                                          </p:val>
                                        </p:tav>
                                      </p:tavLst>
                                    </p:anim>
                                    <p:anim calcmode="lin" valueType="num">
                                      <p:cBhvr>
                                        <p:cTn id="81" dur="1000" fill="hold"/>
                                        <p:tgtEl>
                                          <p:spTgt spid="91"/>
                                        </p:tgtEl>
                                        <p:attrNameLst>
                                          <p:attrName>style.rotation</p:attrName>
                                        </p:attrNameLst>
                                      </p:cBhvr>
                                      <p:tavLst>
                                        <p:tav tm="0">
                                          <p:val>
                                            <p:fltVal val="90"/>
                                          </p:val>
                                        </p:tav>
                                        <p:tav tm="100000">
                                          <p:val>
                                            <p:fltVal val="0"/>
                                          </p:val>
                                        </p:tav>
                                      </p:tavLst>
                                    </p:anim>
                                    <p:animEffect transition="in" filter="fade">
                                      <p:cBhvr>
                                        <p:cTn id="82" dur="1000"/>
                                        <p:tgtEl>
                                          <p:spTgt spid="91"/>
                                        </p:tgtEl>
                                      </p:cBhvr>
                                    </p:animEffect>
                                  </p:childTnLst>
                                </p:cTn>
                              </p:par>
                              <p:par>
                                <p:cTn id="83" presetID="31" presetClass="entr" presetSubtype="0" fill="hold" nodeType="withEffect">
                                  <p:stCondLst>
                                    <p:cond delay="0"/>
                                  </p:stCondLst>
                                  <p:childTnLst>
                                    <p:set>
                                      <p:cBhvr>
                                        <p:cTn id="84" dur="1" fill="hold">
                                          <p:stCondLst>
                                            <p:cond delay="0"/>
                                          </p:stCondLst>
                                        </p:cTn>
                                        <p:tgtEl>
                                          <p:spTgt spid="94"/>
                                        </p:tgtEl>
                                        <p:attrNameLst>
                                          <p:attrName>style.visibility</p:attrName>
                                        </p:attrNameLst>
                                      </p:cBhvr>
                                      <p:to>
                                        <p:strVal val="visible"/>
                                      </p:to>
                                    </p:set>
                                    <p:anim calcmode="lin" valueType="num">
                                      <p:cBhvr>
                                        <p:cTn id="85" dur="1000" fill="hold"/>
                                        <p:tgtEl>
                                          <p:spTgt spid="94"/>
                                        </p:tgtEl>
                                        <p:attrNameLst>
                                          <p:attrName>ppt_w</p:attrName>
                                        </p:attrNameLst>
                                      </p:cBhvr>
                                      <p:tavLst>
                                        <p:tav tm="0">
                                          <p:val>
                                            <p:fltVal val="0"/>
                                          </p:val>
                                        </p:tav>
                                        <p:tav tm="100000">
                                          <p:val>
                                            <p:strVal val="#ppt_w"/>
                                          </p:val>
                                        </p:tav>
                                      </p:tavLst>
                                    </p:anim>
                                    <p:anim calcmode="lin" valueType="num">
                                      <p:cBhvr>
                                        <p:cTn id="86" dur="1000" fill="hold"/>
                                        <p:tgtEl>
                                          <p:spTgt spid="94"/>
                                        </p:tgtEl>
                                        <p:attrNameLst>
                                          <p:attrName>ppt_h</p:attrName>
                                        </p:attrNameLst>
                                      </p:cBhvr>
                                      <p:tavLst>
                                        <p:tav tm="0">
                                          <p:val>
                                            <p:fltVal val="0"/>
                                          </p:val>
                                        </p:tav>
                                        <p:tav tm="100000">
                                          <p:val>
                                            <p:strVal val="#ppt_h"/>
                                          </p:val>
                                        </p:tav>
                                      </p:tavLst>
                                    </p:anim>
                                    <p:anim calcmode="lin" valueType="num">
                                      <p:cBhvr>
                                        <p:cTn id="87" dur="1000" fill="hold"/>
                                        <p:tgtEl>
                                          <p:spTgt spid="94"/>
                                        </p:tgtEl>
                                        <p:attrNameLst>
                                          <p:attrName>style.rotation</p:attrName>
                                        </p:attrNameLst>
                                      </p:cBhvr>
                                      <p:tavLst>
                                        <p:tav tm="0">
                                          <p:val>
                                            <p:fltVal val="90"/>
                                          </p:val>
                                        </p:tav>
                                        <p:tav tm="100000">
                                          <p:val>
                                            <p:fltVal val="0"/>
                                          </p:val>
                                        </p:tav>
                                      </p:tavLst>
                                    </p:anim>
                                    <p:animEffect transition="in" filter="fade">
                                      <p:cBhvr>
                                        <p:cTn id="88" dur="1000"/>
                                        <p:tgtEl>
                                          <p:spTgt spid="94"/>
                                        </p:tgtEl>
                                      </p:cBhvr>
                                    </p:animEffect>
                                  </p:childTnLst>
                                </p:cTn>
                              </p:par>
                              <p:par>
                                <p:cTn id="89" presetID="31" presetClass="entr" presetSubtype="0" fill="hold" nodeType="withEffect">
                                  <p:stCondLst>
                                    <p:cond delay="0"/>
                                  </p:stCondLst>
                                  <p:childTnLst>
                                    <p:set>
                                      <p:cBhvr>
                                        <p:cTn id="90" dur="1" fill="hold">
                                          <p:stCondLst>
                                            <p:cond delay="0"/>
                                          </p:stCondLst>
                                        </p:cTn>
                                        <p:tgtEl>
                                          <p:spTgt spid="97"/>
                                        </p:tgtEl>
                                        <p:attrNameLst>
                                          <p:attrName>style.visibility</p:attrName>
                                        </p:attrNameLst>
                                      </p:cBhvr>
                                      <p:to>
                                        <p:strVal val="visible"/>
                                      </p:to>
                                    </p:set>
                                    <p:anim calcmode="lin" valueType="num">
                                      <p:cBhvr>
                                        <p:cTn id="91" dur="1000" fill="hold"/>
                                        <p:tgtEl>
                                          <p:spTgt spid="97"/>
                                        </p:tgtEl>
                                        <p:attrNameLst>
                                          <p:attrName>ppt_w</p:attrName>
                                        </p:attrNameLst>
                                      </p:cBhvr>
                                      <p:tavLst>
                                        <p:tav tm="0">
                                          <p:val>
                                            <p:fltVal val="0"/>
                                          </p:val>
                                        </p:tav>
                                        <p:tav tm="100000">
                                          <p:val>
                                            <p:strVal val="#ppt_w"/>
                                          </p:val>
                                        </p:tav>
                                      </p:tavLst>
                                    </p:anim>
                                    <p:anim calcmode="lin" valueType="num">
                                      <p:cBhvr>
                                        <p:cTn id="92" dur="1000" fill="hold"/>
                                        <p:tgtEl>
                                          <p:spTgt spid="97"/>
                                        </p:tgtEl>
                                        <p:attrNameLst>
                                          <p:attrName>ppt_h</p:attrName>
                                        </p:attrNameLst>
                                      </p:cBhvr>
                                      <p:tavLst>
                                        <p:tav tm="0">
                                          <p:val>
                                            <p:fltVal val="0"/>
                                          </p:val>
                                        </p:tav>
                                        <p:tav tm="100000">
                                          <p:val>
                                            <p:strVal val="#ppt_h"/>
                                          </p:val>
                                        </p:tav>
                                      </p:tavLst>
                                    </p:anim>
                                    <p:anim calcmode="lin" valueType="num">
                                      <p:cBhvr>
                                        <p:cTn id="93" dur="1000" fill="hold"/>
                                        <p:tgtEl>
                                          <p:spTgt spid="97"/>
                                        </p:tgtEl>
                                        <p:attrNameLst>
                                          <p:attrName>style.rotation</p:attrName>
                                        </p:attrNameLst>
                                      </p:cBhvr>
                                      <p:tavLst>
                                        <p:tav tm="0">
                                          <p:val>
                                            <p:fltVal val="90"/>
                                          </p:val>
                                        </p:tav>
                                        <p:tav tm="100000">
                                          <p:val>
                                            <p:fltVal val="0"/>
                                          </p:val>
                                        </p:tav>
                                      </p:tavLst>
                                    </p:anim>
                                    <p:animEffect transition="in" filter="fade">
                                      <p:cBhvr>
                                        <p:cTn id="94" dur="1000"/>
                                        <p:tgtEl>
                                          <p:spTgt spid="97"/>
                                        </p:tgtEl>
                                      </p:cBhvr>
                                    </p:animEffect>
                                  </p:childTnLst>
                                </p:cTn>
                              </p:par>
                              <p:par>
                                <p:cTn id="95" presetID="31" presetClass="entr" presetSubtype="0" fill="hold" nodeType="withEffect">
                                  <p:stCondLst>
                                    <p:cond delay="0"/>
                                  </p:stCondLst>
                                  <p:childTnLst>
                                    <p:set>
                                      <p:cBhvr>
                                        <p:cTn id="96" dur="1" fill="hold">
                                          <p:stCondLst>
                                            <p:cond delay="0"/>
                                          </p:stCondLst>
                                        </p:cTn>
                                        <p:tgtEl>
                                          <p:spTgt spid="100"/>
                                        </p:tgtEl>
                                        <p:attrNameLst>
                                          <p:attrName>style.visibility</p:attrName>
                                        </p:attrNameLst>
                                      </p:cBhvr>
                                      <p:to>
                                        <p:strVal val="visible"/>
                                      </p:to>
                                    </p:set>
                                    <p:anim calcmode="lin" valueType="num">
                                      <p:cBhvr>
                                        <p:cTn id="97" dur="1000" fill="hold"/>
                                        <p:tgtEl>
                                          <p:spTgt spid="100"/>
                                        </p:tgtEl>
                                        <p:attrNameLst>
                                          <p:attrName>ppt_w</p:attrName>
                                        </p:attrNameLst>
                                      </p:cBhvr>
                                      <p:tavLst>
                                        <p:tav tm="0">
                                          <p:val>
                                            <p:fltVal val="0"/>
                                          </p:val>
                                        </p:tav>
                                        <p:tav tm="100000">
                                          <p:val>
                                            <p:strVal val="#ppt_w"/>
                                          </p:val>
                                        </p:tav>
                                      </p:tavLst>
                                    </p:anim>
                                    <p:anim calcmode="lin" valueType="num">
                                      <p:cBhvr>
                                        <p:cTn id="98" dur="1000" fill="hold"/>
                                        <p:tgtEl>
                                          <p:spTgt spid="100"/>
                                        </p:tgtEl>
                                        <p:attrNameLst>
                                          <p:attrName>ppt_h</p:attrName>
                                        </p:attrNameLst>
                                      </p:cBhvr>
                                      <p:tavLst>
                                        <p:tav tm="0">
                                          <p:val>
                                            <p:fltVal val="0"/>
                                          </p:val>
                                        </p:tav>
                                        <p:tav tm="100000">
                                          <p:val>
                                            <p:strVal val="#ppt_h"/>
                                          </p:val>
                                        </p:tav>
                                      </p:tavLst>
                                    </p:anim>
                                    <p:anim calcmode="lin" valueType="num">
                                      <p:cBhvr>
                                        <p:cTn id="99" dur="1000" fill="hold"/>
                                        <p:tgtEl>
                                          <p:spTgt spid="100"/>
                                        </p:tgtEl>
                                        <p:attrNameLst>
                                          <p:attrName>style.rotation</p:attrName>
                                        </p:attrNameLst>
                                      </p:cBhvr>
                                      <p:tavLst>
                                        <p:tav tm="0">
                                          <p:val>
                                            <p:fltVal val="90"/>
                                          </p:val>
                                        </p:tav>
                                        <p:tav tm="100000">
                                          <p:val>
                                            <p:fltVal val="0"/>
                                          </p:val>
                                        </p:tav>
                                      </p:tavLst>
                                    </p:anim>
                                    <p:animEffect transition="in" filter="fade">
                                      <p:cBhvr>
                                        <p:cTn id="100" dur="1000"/>
                                        <p:tgtEl>
                                          <p:spTgt spid="100"/>
                                        </p:tgtEl>
                                      </p:cBhvr>
                                    </p:animEffect>
                                  </p:childTnLst>
                                </p:cTn>
                              </p:par>
                              <p:par>
                                <p:cTn id="101" presetID="55" presetClass="entr" presetSubtype="0" fill="hold" grpId="0" nodeType="withEffect">
                                  <p:stCondLst>
                                    <p:cond delay="300"/>
                                  </p:stCondLst>
                                  <p:iterate type="lt">
                                    <p:tmPct val="5000"/>
                                  </p:iterate>
                                  <p:childTnLst>
                                    <p:set>
                                      <p:cBhvr>
                                        <p:cTn id="102" dur="1" fill="hold">
                                          <p:stCondLst>
                                            <p:cond delay="0"/>
                                          </p:stCondLst>
                                        </p:cTn>
                                        <p:tgtEl>
                                          <p:spTgt spid="66"/>
                                        </p:tgtEl>
                                        <p:attrNameLst>
                                          <p:attrName>style.visibility</p:attrName>
                                        </p:attrNameLst>
                                      </p:cBhvr>
                                      <p:to>
                                        <p:strVal val="visible"/>
                                      </p:to>
                                    </p:set>
                                    <p:anim calcmode="lin" valueType="num">
                                      <p:cBhvr>
                                        <p:cTn id="103" dur="500" fill="hold"/>
                                        <p:tgtEl>
                                          <p:spTgt spid="66"/>
                                        </p:tgtEl>
                                        <p:attrNameLst>
                                          <p:attrName>ppt_w</p:attrName>
                                        </p:attrNameLst>
                                      </p:cBhvr>
                                      <p:tavLst>
                                        <p:tav tm="0">
                                          <p:val>
                                            <p:strVal val="#ppt_w*0.70"/>
                                          </p:val>
                                        </p:tav>
                                        <p:tav tm="100000">
                                          <p:val>
                                            <p:strVal val="#ppt_w"/>
                                          </p:val>
                                        </p:tav>
                                      </p:tavLst>
                                    </p:anim>
                                    <p:anim calcmode="lin" valueType="num">
                                      <p:cBhvr>
                                        <p:cTn id="104" dur="500" fill="hold"/>
                                        <p:tgtEl>
                                          <p:spTgt spid="66"/>
                                        </p:tgtEl>
                                        <p:attrNameLst>
                                          <p:attrName>ppt_h</p:attrName>
                                        </p:attrNameLst>
                                      </p:cBhvr>
                                      <p:tavLst>
                                        <p:tav tm="0">
                                          <p:val>
                                            <p:strVal val="#ppt_h"/>
                                          </p:val>
                                        </p:tav>
                                        <p:tav tm="100000">
                                          <p:val>
                                            <p:strVal val="#ppt_h"/>
                                          </p:val>
                                        </p:tav>
                                      </p:tavLst>
                                    </p:anim>
                                    <p:animEffect transition="in" filter="fade">
                                      <p:cBhvr>
                                        <p:cTn id="105" dur="500"/>
                                        <p:tgtEl>
                                          <p:spTgt spid="66"/>
                                        </p:tgtEl>
                                      </p:cBhvr>
                                    </p:animEffect>
                                  </p:childTnLst>
                                </p:cTn>
                              </p:par>
                            </p:childTnLst>
                          </p:cTn>
                        </p:par>
                        <p:par>
                          <p:cTn id="106" fill="hold">
                            <p:stCondLst>
                              <p:cond delay="0"/>
                            </p:stCondLst>
                            <p:childTnLst>
                              <p:par>
                                <p:cTn id="107" presetID="45" presetClass="entr" presetSubtype="0" fill="hold" grpId="0" nodeType="afterEffect">
                                  <p:stCondLst>
                                    <p:cond delay="0"/>
                                  </p:stCondLst>
                                  <p:childTnLst>
                                    <p:set>
                                      <p:cBhvr>
                                        <p:cTn id="108" dur="1" fill="hold">
                                          <p:stCondLst>
                                            <p:cond delay="0"/>
                                          </p:stCondLst>
                                        </p:cTn>
                                        <p:tgtEl>
                                          <p:spTgt spid="75"/>
                                        </p:tgtEl>
                                        <p:attrNameLst>
                                          <p:attrName>style.visibility</p:attrName>
                                        </p:attrNameLst>
                                      </p:cBhvr>
                                      <p:to>
                                        <p:strVal val="visible"/>
                                      </p:to>
                                    </p:set>
                                    <p:animEffect transition="in" filter="fade">
                                      <p:cBhvr>
                                        <p:cTn id="109" dur="250"/>
                                        <p:tgtEl>
                                          <p:spTgt spid="75"/>
                                        </p:tgtEl>
                                      </p:cBhvr>
                                    </p:animEffect>
                                    <p:anim calcmode="lin" valueType="num">
                                      <p:cBhvr>
                                        <p:cTn id="110" dur="250" fill="hold"/>
                                        <p:tgtEl>
                                          <p:spTgt spid="75"/>
                                        </p:tgtEl>
                                        <p:attrNameLst>
                                          <p:attrName>ppt_w</p:attrName>
                                        </p:attrNameLst>
                                      </p:cBhvr>
                                      <p:tavLst>
                                        <p:tav tm="0" fmla="#ppt_w*sin(2.5*pi*$)">
                                          <p:val>
                                            <p:fltVal val="0"/>
                                          </p:val>
                                        </p:tav>
                                        <p:tav tm="100000">
                                          <p:val>
                                            <p:fltVal val="1"/>
                                          </p:val>
                                        </p:tav>
                                      </p:tavLst>
                                    </p:anim>
                                    <p:anim calcmode="lin" valueType="num">
                                      <p:cBhvr>
                                        <p:cTn id="111" dur="250" fill="hold"/>
                                        <p:tgtEl>
                                          <p:spTgt spid="75"/>
                                        </p:tgtEl>
                                        <p:attrNameLst>
                                          <p:attrName>ppt_h</p:attrName>
                                        </p:attrNameLst>
                                      </p:cBhvr>
                                      <p:tavLst>
                                        <p:tav tm="0">
                                          <p:val>
                                            <p:strVal val="#ppt_h"/>
                                          </p:val>
                                        </p:tav>
                                        <p:tav tm="100000">
                                          <p:val>
                                            <p:strVal val="#ppt_h"/>
                                          </p:val>
                                        </p:tav>
                                      </p:tavLst>
                                    </p:anim>
                                  </p:childTnLst>
                                </p:cTn>
                              </p:par>
                            </p:childTnLst>
                          </p:cTn>
                        </p:par>
                        <p:par>
                          <p:cTn id="112" fill="hold">
                            <p:stCondLst>
                              <p:cond delay="500"/>
                            </p:stCondLst>
                            <p:childTnLst>
                              <p:par>
                                <p:cTn id="113" presetID="22" presetClass="entr" presetSubtype="1" fill="hold" grpId="0" nodeType="afterEffect">
                                  <p:stCondLst>
                                    <p:cond delay="0"/>
                                  </p:stCondLst>
                                  <p:childTnLst>
                                    <p:set>
                                      <p:cBhvr>
                                        <p:cTn id="114" dur="1" fill="hold">
                                          <p:stCondLst>
                                            <p:cond delay="0"/>
                                          </p:stCondLst>
                                        </p:cTn>
                                        <p:tgtEl>
                                          <p:spTgt spid="76"/>
                                        </p:tgtEl>
                                        <p:attrNameLst>
                                          <p:attrName>style.visibility</p:attrName>
                                        </p:attrNameLst>
                                      </p:cBhvr>
                                      <p:to>
                                        <p:strVal val="visible"/>
                                      </p:to>
                                    </p:set>
                                    <p:animEffect transition="in" filter="wipe(up)">
                                      <p:cBhvr>
                                        <p:cTn id="115" dur="250"/>
                                        <p:tgtEl>
                                          <p:spTgt spid="76"/>
                                        </p:tgtEl>
                                      </p:cBhvr>
                                    </p:animEffect>
                                  </p:childTnLst>
                                </p:cTn>
                              </p:par>
                            </p:childTnLst>
                          </p:cTn>
                        </p:par>
                        <p:par>
                          <p:cTn id="116" fill="hold">
                            <p:stCondLst>
                              <p:cond delay="1000"/>
                            </p:stCondLst>
                            <p:childTnLst>
                              <p:par>
                                <p:cTn id="117" presetID="22" presetClass="entr" presetSubtype="8" fill="hold" grpId="0" nodeType="afterEffect">
                                  <p:stCondLst>
                                    <p:cond delay="0"/>
                                  </p:stCondLst>
                                  <p:childTnLst>
                                    <p:set>
                                      <p:cBhvr>
                                        <p:cTn id="118" dur="1" fill="hold">
                                          <p:stCondLst>
                                            <p:cond delay="0"/>
                                          </p:stCondLst>
                                        </p:cTn>
                                        <p:tgtEl>
                                          <p:spTgt spid="79"/>
                                        </p:tgtEl>
                                        <p:attrNameLst>
                                          <p:attrName>style.visibility</p:attrName>
                                        </p:attrNameLst>
                                      </p:cBhvr>
                                      <p:to>
                                        <p:strVal val="visible"/>
                                      </p:to>
                                    </p:set>
                                    <p:animEffect transition="in" filter="wipe(left)">
                                      <p:cBhvr>
                                        <p:cTn id="119" dur="250"/>
                                        <p:tgtEl>
                                          <p:spTgt spid="79"/>
                                        </p:tgtEl>
                                      </p:cBhvr>
                                    </p:animEffect>
                                  </p:childTnLst>
                                </p:cTn>
                              </p:par>
                            </p:childTnLst>
                          </p:cTn>
                        </p:par>
                        <p:par>
                          <p:cTn id="120" fill="hold">
                            <p:stCondLst>
                              <p:cond delay="1500"/>
                            </p:stCondLst>
                            <p:childTnLst>
                              <p:par>
                                <p:cTn id="121" presetID="45" presetClass="entr" presetSubtype="0" fill="hold" grpId="0" nodeType="afterEffect">
                                  <p:stCondLst>
                                    <p:cond delay="0"/>
                                  </p:stCondLst>
                                  <p:childTnLst>
                                    <p:set>
                                      <p:cBhvr>
                                        <p:cTn id="122" dur="1" fill="hold">
                                          <p:stCondLst>
                                            <p:cond delay="0"/>
                                          </p:stCondLst>
                                        </p:cTn>
                                        <p:tgtEl>
                                          <p:spTgt spid="73"/>
                                        </p:tgtEl>
                                        <p:attrNameLst>
                                          <p:attrName>style.visibility</p:attrName>
                                        </p:attrNameLst>
                                      </p:cBhvr>
                                      <p:to>
                                        <p:strVal val="visible"/>
                                      </p:to>
                                    </p:set>
                                    <p:animEffect transition="in" filter="fade">
                                      <p:cBhvr>
                                        <p:cTn id="123" dur="250"/>
                                        <p:tgtEl>
                                          <p:spTgt spid="73"/>
                                        </p:tgtEl>
                                      </p:cBhvr>
                                    </p:animEffect>
                                    <p:anim calcmode="lin" valueType="num">
                                      <p:cBhvr>
                                        <p:cTn id="124" dur="250" fill="hold"/>
                                        <p:tgtEl>
                                          <p:spTgt spid="73"/>
                                        </p:tgtEl>
                                        <p:attrNameLst>
                                          <p:attrName>ppt_w</p:attrName>
                                        </p:attrNameLst>
                                      </p:cBhvr>
                                      <p:tavLst>
                                        <p:tav tm="0" fmla="#ppt_w*sin(2.5*pi*$)">
                                          <p:val>
                                            <p:fltVal val="0"/>
                                          </p:val>
                                        </p:tav>
                                        <p:tav tm="100000">
                                          <p:val>
                                            <p:fltVal val="1"/>
                                          </p:val>
                                        </p:tav>
                                      </p:tavLst>
                                    </p:anim>
                                    <p:anim calcmode="lin" valueType="num">
                                      <p:cBhvr>
                                        <p:cTn id="125" dur="250" fill="hold"/>
                                        <p:tgtEl>
                                          <p:spTgt spid="73"/>
                                        </p:tgtEl>
                                        <p:attrNameLst>
                                          <p:attrName>ppt_h</p:attrName>
                                        </p:attrNameLst>
                                      </p:cBhvr>
                                      <p:tavLst>
                                        <p:tav tm="0">
                                          <p:val>
                                            <p:strVal val="#ppt_h"/>
                                          </p:val>
                                        </p:tav>
                                        <p:tav tm="100000">
                                          <p:val>
                                            <p:strVal val="#ppt_h"/>
                                          </p:val>
                                        </p:tav>
                                      </p:tavLst>
                                    </p:anim>
                                  </p:childTnLst>
                                </p:cTn>
                              </p:par>
                            </p:childTnLst>
                          </p:cTn>
                        </p:par>
                        <p:par>
                          <p:cTn id="126" fill="hold">
                            <p:stCondLst>
                              <p:cond delay="2000"/>
                            </p:stCondLst>
                            <p:childTnLst>
                              <p:par>
                                <p:cTn id="127" presetID="22" presetClass="entr" presetSubtype="4" fill="hold" grpId="0" nodeType="afterEffect">
                                  <p:stCondLst>
                                    <p:cond delay="0"/>
                                  </p:stCondLst>
                                  <p:childTnLst>
                                    <p:set>
                                      <p:cBhvr>
                                        <p:cTn id="128" dur="1" fill="hold">
                                          <p:stCondLst>
                                            <p:cond delay="0"/>
                                          </p:stCondLst>
                                        </p:cTn>
                                        <p:tgtEl>
                                          <p:spTgt spid="74"/>
                                        </p:tgtEl>
                                        <p:attrNameLst>
                                          <p:attrName>style.visibility</p:attrName>
                                        </p:attrNameLst>
                                      </p:cBhvr>
                                      <p:to>
                                        <p:strVal val="visible"/>
                                      </p:to>
                                    </p:set>
                                    <p:animEffect transition="in" filter="wipe(down)">
                                      <p:cBhvr>
                                        <p:cTn id="129" dur="250"/>
                                        <p:tgtEl>
                                          <p:spTgt spid="74"/>
                                        </p:tgtEl>
                                      </p:cBhvr>
                                    </p:animEffect>
                                  </p:childTnLst>
                                </p:cTn>
                              </p:par>
                            </p:childTnLst>
                          </p:cTn>
                        </p:par>
                        <p:par>
                          <p:cTn id="130" fill="hold">
                            <p:stCondLst>
                              <p:cond delay="2500"/>
                            </p:stCondLst>
                            <p:childTnLst>
                              <p:par>
                                <p:cTn id="131" presetID="22" presetClass="entr" presetSubtype="8" fill="hold" grpId="0" nodeType="afterEffect">
                                  <p:stCondLst>
                                    <p:cond delay="0"/>
                                  </p:stCondLst>
                                  <p:childTnLst>
                                    <p:set>
                                      <p:cBhvr>
                                        <p:cTn id="132" dur="1" fill="hold">
                                          <p:stCondLst>
                                            <p:cond delay="0"/>
                                          </p:stCondLst>
                                        </p:cTn>
                                        <p:tgtEl>
                                          <p:spTgt spid="78"/>
                                        </p:tgtEl>
                                        <p:attrNameLst>
                                          <p:attrName>style.visibility</p:attrName>
                                        </p:attrNameLst>
                                      </p:cBhvr>
                                      <p:to>
                                        <p:strVal val="visible"/>
                                      </p:to>
                                    </p:set>
                                    <p:animEffect transition="in" filter="wipe(left)">
                                      <p:cBhvr>
                                        <p:cTn id="133" dur="250"/>
                                        <p:tgtEl>
                                          <p:spTgt spid="78"/>
                                        </p:tgtEl>
                                      </p:cBhvr>
                                    </p:animEffect>
                                  </p:childTnLst>
                                </p:cTn>
                              </p:par>
                            </p:childTnLst>
                          </p:cTn>
                        </p:par>
                        <p:par>
                          <p:cTn id="134" fill="hold">
                            <p:stCondLst>
                              <p:cond delay="3000"/>
                            </p:stCondLst>
                            <p:childTnLst>
                              <p:par>
                                <p:cTn id="135" presetID="45" presetClass="entr" presetSubtype="0" fill="hold" grpId="0" nodeType="afterEffect">
                                  <p:stCondLst>
                                    <p:cond delay="0"/>
                                  </p:stCondLst>
                                  <p:childTnLst>
                                    <p:set>
                                      <p:cBhvr>
                                        <p:cTn id="136" dur="1" fill="hold">
                                          <p:stCondLst>
                                            <p:cond delay="0"/>
                                          </p:stCondLst>
                                        </p:cTn>
                                        <p:tgtEl>
                                          <p:spTgt spid="71"/>
                                        </p:tgtEl>
                                        <p:attrNameLst>
                                          <p:attrName>style.visibility</p:attrName>
                                        </p:attrNameLst>
                                      </p:cBhvr>
                                      <p:to>
                                        <p:strVal val="visible"/>
                                      </p:to>
                                    </p:set>
                                    <p:animEffect transition="in" filter="fade">
                                      <p:cBhvr>
                                        <p:cTn id="137" dur="250"/>
                                        <p:tgtEl>
                                          <p:spTgt spid="71"/>
                                        </p:tgtEl>
                                      </p:cBhvr>
                                    </p:animEffect>
                                    <p:anim calcmode="lin" valueType="num">
                                      <p:cBhvr>
                                        <p:cTn id="138" dur="250" fill="hold"/>
                                        <p:tgtEl>
                                          <p:spTgt spid="71"/>
                                        </p:tgtEl>
                                        <p:attrNameLst>
                                          <p:attrName>ppt_w</p:attrName>
                                        </p:attrNameLst>
                                      </p:cBhvr>
                                      <p:tavLst>
                                        <p:tav tm="0" fmla="#ppt_w*sin(2.5*pi*$)">
                                          <p:val>
                                            <p:fltVal val="0"/>
                                          </p:val>
                                        </p:tav>
                                        <p:tav tm="100000">
                                          <p:val>
                                            <p:fltVal val="1"/>
                                          </p:val>
                                        </p:tav>
                                      </p:tavLst>
                                    </p:anim>
                                    <p:anim calcmode="lin" valueType="num">
                                      <p:cBhvr>
                                        <p:cTn id="139" dur="250" fill="hold"/>
                                        <p:tgtEl>
                                          <p:spTgt spid="71"/>
                                        </p:tgtEl>
                                        <p:attrNameLst>
                                          <p:attrName>ppt_h</p:attrName>
                                        </p:attrNameLst>
                                      </p:cBhvr>
                                      <p:tavLst>
                                        <p:tav tm="0">
                                          <p:val>
                                            <p:strVal val="#ppt_h"/>
                                          </p:val>
                                        </p:tav>
                                        <p:tav tm="100000">
                                          <p:val>
                                            <p:strVal val="#ppt_h"/>
                                          </p:val>
                                        </p:tav>
                                      </p:tavLst>
                                    </p:anim>
                                  </p:childTnLst>
                                </p:cTn>
                              </p:par>
                            </p:childTnLst>
                          </p:cTn>
                        </p:par>
                        <p:par>
                          <p:cTn id="140" fill="hold">
                            <p:stCondLst>
                              <p:cond delay="3500"/>
                            </p:stCondLst>
                            <p:childTnLst>
                              <p:par>
                                <p:cTn id="141" presetID="22" presetClass="entr" presetSubtype="1" fill="hold" grpId="0" nodeType="afterEffect">
                                  <p:stCondLst>
                                    <p:cond delay="0"/>
                                  </p:stCondLst>
                                  <p:childTnLst>
                                    <p:set>
                                      <p:cBhvr>
                                        <p:cTn id="142" dur="1" fill="hold">
                                          <p:stCondLst>
                                            <p:cond delay="0"/>
                                          </p:stCondLst>
                                        </p:cTn>
                                        <p:tgtEl>
                                          <p:spTgt spid="72"/>
                                        </p:tgtEl>
                                        <p:attrNameLst>
                                          <p:attrName>style.visibility</p:attrName>
                                        </p:attrNameLst>
                                      </p:cBhvr>
                                      <p:to>
                                        <p:strVal val="visible"/>
                                      </p:to>
                                    </p:set>
                                    <p:animEffect transition="in" filter="wipe(up)">
                                      <p:cBhvr>
                                        <p:cTn id="143" dur="250"/>
                                        <p:tgtEl>
                                          <p:spTgt spid="72"/>
                                        </p:tgtEl>
                                      </p:cBhvr>
                                    </p:animEffect>
                                  </p:childTnLst>
                                </p:cTn>
                              </p:par>
                            </p:childTnLst>
                          </p:cTn>
                        </p:par>
                        <p:par>
                          <p:cTn id="144" fill="hold">
                            <p:stCondLst>
                              <p:cond delay="4000"/>
                            </p:stCondLst>
                            <p:childTnLst>
                              <p:par>
                                <p:cTn id="145" presetID="22" presetClass="entr" presetSubtype="8" fill="hold" grpId="0" nodeType="afterEffect">
                                  <p:stCondLst>
                                    <p:cond delay="0"/>
                                  </p:stCondLst>
                                  <p:childTnLst>
                                    <p:set>
                                      <p:cBhvr>
                                        <p:cTn id="146" dur="1" fill="hold">
                                          <p:stCondLst>
                                            <p:cond delay="0"/>
                                          </p:stCondLst>
                                        </p:cTn>
                                        <p:tgtEl>
                                          <p:spTgt spid="80"/>
                                        </p:tgtEl>
                                        <p:attrNameLst>
                                          <p:attrName>style.visibility</p:attrName>
                                        </p:attrNameLst>
                                      </p:cBhvr>
                                      <p:to>
                                        <p:strVal val="visible"/>
                                      </p:to>
                                    </p:set>
                                    <p:animEffect transition="in" filter="wipe(left)">
                                      <p:cBhvr>
                                        <p:cTn id="147" dur="250"/>
                                        <p:tgtEl>
                                          <p:spTgt spid="80"/>
                                        </p:tgtEl>
                                      </p:cBhvr>
                                    </p:animEffect>
                                  </p:childTnLst>
                                </p:cTn>
                              </p:par>
                            </p:childTnLst>
                          </p:cTn>
                        </p:par>
                        <p:par>
                          <p:cTn id="148" fill="hold">
                            <p:stCondLst>
                              <p:cond delay="4500"/>
                            </p:stCondLst>
                            <p:childTnLst>
                              <p:par>
                                <p:cTn id="149" presetID="45" presetClass="entr" presetSubtype="0" fill="hold" grpId="0" nodeType="afterEffect">
                                  <p:stCondLst>
                                    <p:cond delay="0"/>
                                  </p:stCondLst>
                                  <p:childTnLst>
                                    <p:set>
                                      <p:cBhvr>
                                        <p:cTn id="150" dur="1" fill="hold">
                                          <p:stCondLst>
                                            <p:cond delay="0"/>
                                          </p:stCondLst>
                                        </p:cTn>
                                        <p:tgtEl>
                                          <p:spTgt spid="69"/>
                                        </p:tgtEl>
                                        <p:attrNameLst>
                                          <p:attrName>style.visibility</p:attrName>
                                        </p:attrNameLst>
                                      </p:cBhvr>
                                      <p:to>
                                        <p:strVal val="visible"/>
                                      </p:to>
                                    </p:set>
                                    <p:animEffect transition="in" filter="fade">
                                      <p:cBhvr>
                                        <p:cTn id="151" dur="250"/>
                                        <p:tgtEl>
                                          <p:spTgt spid="69"/>
                                        </p:tgtEl>
                                      </p:cBhvr>
                                    </p:animEffect>
                                    <p:anim calcmode="lin" valueType="num">
                                      <p:cBhvr>
                                        <p:cTn id="152" dur="250" fill="hold"/>
                                        <p:tgtEl>
                                          <p:spTgt spid="69"/>
                                        </p:tgtEl>
                                        <p:attrNameLst>
                                          <p:attrName>ppt_w</p:attrName>
                                        </p:attrNameLst>
                                      </p:cBhvr>
                                      <p:tavLst>
                                        <p:tav tm="0" fmla="#ppt_w*sin(2.5*pi*$)">
                                          <p:val>
                                            <p:fltVal val="0"/>
                                          </p:val>
                                        </p:tav>
                                        <p:tav tm="100000">
                                          <p:val>
                                            <p:fltVal val="1"/>
                                          </p:val>
                                        </p:tav>
                                      </p:tavLst>
                                    </p:anim>
                                    <p:anim calcmode="lin" valueType="num">
                                      <p:cBhvr>
                                        <p:cTn id="153" dur="250" fill="hold"/>
                                        <p:tgtEl>
                                          <p:spTgt spid="69"/>
                                        </p:tgtEl>
                                        <p:attrNameLst>
                                          <p:attrName>ppt_h</p:attrName>
                                        </p:attrNameLst>
                                      </p:cBhvr>
                                      <p:tavLst>
                                        <p:tav tm="0">
                                          <p:val>
                                            <p:strVal val="#ppt_h"/>
                                          </p:val>
                                        </p:tav>
                                        <p:tav tm="100000">
                                          <p:val>
                                            <p:strVal val="#ppt_h"/>
                                          </p:val>
                                        </p:tav>
                                      </p:tavLst>
                                    </p:anim>
                                  </p:childTnLst>
                                </p:cTn>
                              </p:par>
                            </p:childTnLst>
                          </p:cTn>
                        </p:par>
                        <p:par>
                          <p:cTn id="154" fill="hold">
                            <p:stCondLst>
                              <p:cond delay="4750"/>
                            </p:stCondLst>
                            <p:childTnLst>
                              <p:par>
                                <p:cTn id="155" presetID="22" presetClass="entr" presetSubtype="4" fill="hold" grpId="0" nodeType="afterEffect">
                                  <p:stCondLst>
                                    <p:cond delay="0"/>
                                  </p:stCondLst>
                                  <p:childTnLst>
                                    <p:set>
                                      <p:cBhvr>
                                        <p:cTn id="156" dur="1" fill="hold">
                                          <p:stCondLst>
                                            <p:cond delay="0"/>
                                          </p:stCondLst>
                                        </p:cTn>
                                        <p:tgtEl>
                                          <p:spTgt spid="70"/>
                                        </p:tgtEl>
                                        <p:attrNameLst>
                                          <p:attrName>style.visibility</p:attrName>
                                        </p:attrNameLst>
                                      </p:cBhvr>
                                      <p:to>
                                        <p:strVal val="visible"/>
                                      </p:to>
                                    </p:set>
                                    <p:animEffect transition="in" filter="wipe(down)">
                                      <p:cBhvr>
                                        <p:cTn id="157" dur="250"/>
                                        <p:tgtEl>
                                          <p:spTgt spid="70"/>
                                        </p:tgtEl>
                                      </p:cBhvr>
                                    </p:animEffect>
                                  </p:childTnLst>
                                </p:cTn>
                              </p:par>
                              <p:par>
                                <p:cTn id="158" presetID="10" presetClass="entr" presetSubtype="0" fill="hold" grpId="0" nodeType="withEffect">
                                  <p:stCondLst>
                                    <p:cond delay="0"/>
                                  </p:stCondLst>
                                  <p:iterate type="lt">
                                    <p:tmPct val="5000"/>
                                  </p:iterate>
                                  <p:childTnLst>
                                    <p:set>
                                      <p:cBhvr>
                                        <p:cTn id="159" dur="1" fill="hold">
                                          <p:stCondLst>
                                            <p:cond delay="0"/>
                                          </p:stCondLst>
                                        </p:cTn>
                                        <p:tgtEl>
                                          <p:spTgt spid="77"/>
                                        </p:tgtEl>
                                        <p:attrNameLst>
                                          <p:attrName>style.visibility</p:attrName>
                                        </p:attrNameLst>
                                      </p:cBhvr>
                                      <p:to>
                                        <p:strVal val="visible"/>
                                      </p:to>
                                    </p:set>
                                    <p:animEffect transition="in" filter="fade">
                                      <p:cBhvr>
                                        <p:cTn id="160" dur="25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3" grpId="0" animBg="1"/>
      <p:bldP spid="71" grpId="0" animBg="1"/>
      <p:bldP spid="69" grpId="0" animBg="1"/>
      <p:bldP spid="70" grpId="0" animBg="1"/>
      <p:bldP spid="79" grpId="0" animBg="1"/>
      <p:bldP spid="80" grpId="0" animBg="1"/>
      <p:bldP spid="78" grpId="0" animBg="1"/>
      <p:bldP spid="77" grpId="0"/>
      <p:bldP spid="76" grpId="0" animBg="1"/>
      <p:bldP spid="74" grpId="0" animBg="1"/>
      <p:bldP spid="72" grpId="0" animBg="1"/>
      <p:bldP spid="6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 name="图表 53"/>
          <p:cNvGraphicFramePr/>
          <p:nvPr/>
        </p:nvGraphicFramePr>
        <p:xfrm>
          <a:off x="5539015" y="890058"/>
          <a:ext cx="8128000"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56" name="矩形 55"/>
          <p:cNvSpPr/>
          <p:nvPr/>
        </p:nvSpPr>
        <p:spPr>
          <a:xfrm>
            <a:off x="1472565" y="1473103"/>
            <a:ext cx="5233035" cy="381258"/>
          </a:xfrm>
          <a:prstGeom prst="rect">
            <a:avLst/>
          </a:prstGeom>
          <a:noFill/>
        </p:spPr>
        <p:txBody>
          <a:bodyPr wrap="square" rtlCol="0">
            <a:spAutoFit/>
          </a:bodyPr>
          <a:lstStyle/>
          <a:p>
            <a:pPr algn="just">
              <a:lnSpc>
                <a:spcPct val="130000"/>
              </a:lnSpc>
            </a:pPr>
            <a:r>
              <a:rPr lang="zh-CN" altLang="en-US" sz="1600" dirty="0" smtClean="0">
                <a:gradFill>
                  <a:gsLst>
                    <a:gs pos="0">
                      <a:srgbClr val="F4E961"/>
                    </a:gs>
                    <a:gs pos="57000">
                      <a:srgbClr val="D6A213"/>
                    </a:gs>
                    <a:gs pos="100000">
                      <a:srgbClr val="F4E961"/>
                    </a:gs>
                  </a:gsLst>
                  <a:lin ang="5400000" scaled="1"/>
                </a:gradFill>
                <a:latin typeface="微软雅黑" panose="020B0503020204020204" pitchFamily="34" charset="-122"/>
                <a:ea typeface="微软雅黑" panose="020B0503020204020204" pitchFamily="34" charset="-122"/>
              </a:rPr>
              <a:t> 亮亮图文旗舰店</a:t>
            </a:r>
            <a:r>
              <a:rPr lang="en-US" altLang="zh-CN" sz="1600" dirty="0" smtClean="0">
                <a:gradFill>
                  <a:gsLst>
                    <a:gs pos="0">
                      <a:srgbClr val="F4E961"/>
                    </a:gs>
                    <a:gs pos="57000">
                      <a:srgbClr val="D6A213"/>
                    </a:gs>
                    <a:gs pos="100000">
                      <a:srgbClr val="F4E961"/>
                    </a:gs>
                  </a:gsLst>
                  <a:lin ang="5400000" scaled="1"/>
                </a:gradFill>
                <a:latin typeface="微软雅黑" panose="020B0503020204020204" pitchFamily="34" charset="-122"/>
                <a:ea typeface="微软雅黑" panose="020B0503020204020204" pitchFamily="34" charset="-122"/>
              </a:rPr>
              <a:t>https://liangliangtuwen.tmall.com</a:t>
            </a:r>
            <a:endParaRPr lang="en-US" altLang="zh-CN" sz="1600" dirty="0">
              <a:gradFill>
                <a:gsLst>
                  <a:gs pos="0">
                    <a:srgbClr val="F4E961"/>
                  </a:gs>
                  <a:gs pos="57000">
                    <a:srgbClr val="D6A213"/>
                  </a:gs>
                  <a:gs pos="100000">
                    <a:srgbClr val="F4E961"/>
                  </a:gs>
                </a:gsLst>
                <a:lin ang="5400000" scaled="1"/>
              </a:gradFill>
              <a:latin typeface="微软雅黑" panose="020B0503020204020204" pitchFamily="34" charset="-122"/>
              <a:ea typeface="微软雅黑" panose="020B0503020204020204" pitchFamily="34" charset="-122"/>
            </a:endParaRPr>
          </a:p>
        </p:txBody>
      </p:sp>
      <p:sp>
        <p:nvSpPr>
          <p:cNvPr id="57" name="圆角矩形 56"/>
          <p:cNvSpPr/>
          <p:nvPr/>
        </p:nvSpPr>
        <p:spPr>
          <a:xfrm>
            <a:off x="733425" y="1549303"/>
            <a:ext cx="624840" cy="495300"/>
          </a:xfrm>
          <a:prstGeom prst="roundRect">
            <a:avLst/>
          </a:prstGeom>
          <a:gradFill flip="none" rotWithShape="1">
            <a:gsLst>
              <a:gs pos="0">
                <a:srgbClr val="BB7600"/>
              </a:gs>
              <a:gs pos="97000">
                <a:srgbClr val="BB7600"/>
              </a:gs>
              <a:gs pos="61000">
                <a:srgbClr val="FFDF81"/>
              </a:gs>
              <a:gs pos="78892">
                <a:srgbClr val="DDAB41"/>
              </a:gs>
              <a:gs pos="26000">
                <a:srgbClr val="BB7600"/>
              </a:gs>
              <a:gs pos="9000">
                <a:srgbClr val="E69736"/>
              </a:gs>
            </a:gsLst>
            <a:lin ang="2700000" scaled="1"/>
            <a:tileRect/>
          </a:gradFill>
          <a:ln w="25400">
            <a:gradFill>
              <a:gsLst>
                <a:gs pos="0">
                  <a:srgbClr val="F4E961"/>
                </a:gs>
                <a:gs pos="32000">
                  <a:srgbClr val="D6A213"/>
                </a:gs>
                <a:gs pos="53000">
                  <a:srgbClr val="F4E961"/>
                </a:gs>
                <a:gs pos="100000">
                  <a:srgbClr val="F4E961"/>
                </a:gs>
                <a:gs pos="73000">
                  <a:srgbClr val="D6A213"/>
                </a:gs>
              </a:gsLst>
              <a:lin ang="5400000" scaled="1"/>
            </a:gradFill>
          </a:ln>
          <a:effectLst>
            <a:reflection blurRad="6350" stA="240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gradFill>
                  <a:gsLst>
                    <a:gs pos="0">
                      <a:srgbClr val="481109"/>
                    </a:gs>
                    <a:gs pos="57000">
                      <a:srgbClr val="763009"/>
                    </a:gs>
                    <a:gs pos="100000">
                      <a:srgbClr val="481109"/>
                    </a:gs>
                  </a:gsLst>
                  <a:lin ang="5400000" scaled="1"/>
                </a:gradFill>
                <a:latin typeface="Akzidenz-Grotesk BQ Condensed" pitchFamily="2" charset="0"/>
                <a:ea typeface="微软雅黑" panose="020B0503020204020204" pitchFamily="34" charset="-122"/>
              </a:rPr>
              <a:t>24</a:t>
            </a:r>
            <a:r>
              <a:rPr lang="en-US" altLang="zh-CN" sz="1400" dirty="0">
                <a:gradFill>
                  <a:gsLst>
                    <a:gs pos="0">
                      <a:srgbClr val="481109"/>
                    </a:gs>
                    <a:gs pos="57000">
                      <a:srgbClr val="763009"/>
                    </a:gs>
                    <a:gs pos="100000">
                      <a:srgbClr val="481109"/>
                    </a:gs>
                  </a:gsLst>
                  <a:lin ang="5400000" scaled="1"/>
                </a:gradFill>
                <a:latin typeface="Akzidenz-Grotesk BQ Condensed" pitchFamily="2" charset="0"/>
                <a:ea typeface="微软雅黑" panose="020B0503020204020204" pitchFamily="34" charset="-122"/>
              </a:rPr>
              <a:t>%</a:t>
            </a:r>
            <a:endParaRPr lang="zh-CN" altLang="en-US" sz="1400" dirty="0">
              <a:gradFill>
                <a:gsLst>
                  <a:gs pos="0">
                    <a:srgbClr val="481109"/>
                  </a:gs>
                  <a:gs pos="57000">
                    <a:srgbClr val="763009"/>
                  </a:gs>
                  <a:gs pos="100000">
                    <a:srgbClr val="481109"/>
                  </a:gs>
                </a:gsLst>
                <a:lin ang="5400000" scaled="1"/>
              </a:gradFill>
              <a:latin typeface="Akzidenz-Grotesk BQ Condensed" pitchFamily="2" charset="0"/>
              <a:ea typeface="微软雅黑" panose="020B0503020204020204" pitchFamily="34" charset="-122"/>
            </a:endParaRPr>
          </a:p>
        </p:txBody>
      </p:sp>
      <p:sp>
        <p:nvSpPr>
          <p:cNvPr id="61" name="圆角矩形 60"/>
          <p:cNvSpPr/>
          <p:nvPr/>
        </p:nvSpPr>
        <p:spPr>
          <a:xfrm>
            <a:off x="733425" y="3338683"/>
            <a:ext cx="624840" cy="495300"/>
          </a:xfrm>
          <a:prstGeom prst="roundRect">
            <a:avLst/>
          </a:prstGeom>
          <a:gradFill flip="none" rotWithShape="1">
            <a:gsLst>
              <a:gs pos="0">
                <a:srgbClr val="573617"/>
              </a:gs>
              <a:gs pos="97000">
                <a:srgbClr val="BB7600"/>
              </a:gs>
              <a:gs pos="61000">
                <a:srgbClr val="974209"/>
              </a:gs>
              <a:gs pos="34000">
                <a:srgbClr val="965100"/>
              </a:gs>
              <a:gs pos="13000">
                <a:srgbClr val="974209"/>
              </a:gs>
            </a:gsLst>
            <a:lin ang="2700000" scaled="1"/>
            <a:tileRect/>
          </a:gradFill>
          <a:ln w="25400">
            <a:gradFill>
              <a:gsLst>
                <a:gs pos="0">
                  <a:srgbClr val="F4E961"/>
                </a:gs>
                <a:gs pos="32000">
                  <a:srgbClr val="D6A213"/>
                </a:gs>
                <a:gs pos="53000">
                  <a:srgbClr val="F4E961"/>
                </a:gs>
                <a:gs pos="100000">
                  <a:srgbClr val="F4E961"/>
                </a:gs>
                <a:gs pos="73000">
                  <a:srgbClr val="D6A213"/>
                </a:gs>
              </a:gsLst>
              <a:lin ang="5400000" scaled="1"/>
            </a:gradFill>
          </a:ln>
          <a:effectLst>
            <a:reflection blurRad="6350" stA="240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gradFill>
                  <a:gsLst>
                    <a:gs pos="0">
                      <a:srgbClr val="F4E961"/>
                    </a:gs>
                    <a:gs pos="57000">
                      <a:srgbClr val="D6A213"/>
                    </a:gs>
                    <a:gs pos="100000">
                      <a:srgbClr val="F4E961"/>
                    </a:gs>
                  </a:gsLst>
                  <a:lin ang="5400000" scaled="1"/>
                </a:gradFill>
                <a:latin typeface="Akzidenz-Grotesk BQ Condensed" pitchFamily="2" charset="0"/>
                <a:ea typeface="微软雅黑" panose="020B0503020204020204" pitchFamily="34" charset="-122"/>
              </a:rPr>
              <a:t>12</a:t>
            </a:r>
            <a:r>
              <a:rPr lang="en-US" altLang="zh-CN" sz="1400" dirty="0">
                <a:gradFill>
                  <a:gsLst>
                    <a:gs pos="0">
                      <a:srgbClr val="F4E961"/>
                    </a:gs>
                    <a:gs pos="57000">
                      <a:srgbClr val="D6A213"/>
                    </a:gs>
                    <a:gs pos="100000">
                      <a:srgbClr val="F4E961"/>
                    </a:gs>
                  </a:gsLst>
                  <a:lin ang="5400000" scaled="1"/>
                </a:gradFill>
                <a:latin typeface="Akzidenz-Grotesk BQ Condensed" pitchFamily="2" charset="0"/>
                <a:ea typeface="微软雅黑" panose="020B0503020204020204" pitchFamily="34" charset="-122"/>
              </a:rPr>
              <a:t>%</a:t>
            </a:r>
            <a:endParaRPr lang="zh-CN" altLang="en-US" sz="2000" dirty="0">
              <a:gradFill>
                <a:gsLst>
                  <a:gs pos="0">
                    <a:srgbClr val="F4E961"/>
                  </a:gs>
                  <a:gs pos="57000">
                    <a:srgbClr val="D6A213"/>
                  </a:gs>
                  <a:gs pos="100000">
                    <a:srgbClr val="F4E961"/>
                  </a:gs>
                </a:gsLst>
                <a:lin ang="5400000" scaled="1"/>
              </a:gradFill>
              <a:latin typeface="Akzidenz-Grotesk BQ Condensed" pitchFamily="2" charset="0"/>
              <a:ea typeface="微软雅黑" panose="020B0503020204020204" pitchFamily="34" charset="-122"/>
            </a:endParaRPr>
          </a:p>
        </p:txBody>
      </p:sp>
      <p:sp>
        <p:nvSpPr>
          <p:cNvPr id="64" name="圆角矩形 63"/>
          <p:cNvSpPr/>
          <p:nvPr/>
        </p:nvSpPr>
        <p:spPr>
          <a:xfrm>
            <a:off x="733425" y="5128062"/>
            <a:ext cx="624840" cy="495300"/>
          </a:xfrm>
          <a:prstGeom prst="roundRect">
            <a:avLst/>
          </a:prstGeom>
          <a:gradFill flip="none" rotWithShape="1">
            <a:gsLst>
              <a:gs pos="0">
                <a:srgbClr val="573617"/>
              </a:gs>
              <a:gs pos="97000">
                <a:srgbClr val="BB7600"/>
              </a:gs>
              <a:gs pos="61000">
                <a:srgbClr val="D6A213"/>
              </a:gs>
              <a:gs pos="22000">
                <a:srgbClr val="965100"/>
              </a:gs>
              <a:gs pos="7000">
                <a:srgbClr val="BB7600"/>
              </a:gs>
            </a:gsLst>
            <a:lin ang="2700000" scaled="1"/>
            <a:tileRect/>
          </a:gradFill>
          <a:ln w="25400">
            <a:gradFill>
              <a:gsLst>
                <a:gs pos="0">
                  <a:srgbClr val="F4E961"/>
                </a:gs>
                <a:gs pos="32000">
                  <a:srgbClr val="D6A213"/>
                </a:gs>
                <a:gs pos="53000">
                  <a:srgbClr val="F4E961"/>
                </a:gs>
                <a:gs pos="100000">
                  <a:srgbClr val="F4E961"/>
                </a:gs>
                <a:gs pos="73000">
                  <a:srgbClr val="D6A213"/>
                </a:gs>
              </a:gsLst>
              <a:lin ang="5400000" scaled="1"/>
            </a:gradFill>
          </a:ln>
          <a:effectLst>
            <a:reflection blurRad="6350" stA="240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gradFill>
                  <a:gsLst>
                    <a:gs pos="0">
                      <a:srgbClr val="481109"/>
                    </a:gs>
                    <a:gs pos="57000">
                      <a:srgbClr val="763009"/>
                    </a:gs>
                    <a:gs pos="100000">
                      <a:srgbClr val="481109"/>
                    </a:gs>
                  </a:gsLst>
                  <a:lin ang="5400000" scaled="1"/>
                </a:gradFill>
                <a:latin typeface="Akzidenz-Grotesk BQ Condensed" pitchFamily="2" charset="0"/>
                <a:ea typeface="微软雅黑" panose="020B0503020204020204" pitchFamily="34" charset="-122"/>
              </a:rPr>
              <a:t>64</a:t>
            </a:r>
            <a:r>
              <a:rPr lang="en-US" altLang="zh-CN" sz="1400" dirty="0">
                <a:gradFill>
                  <a:gsLst>
                    <a:gs pos="0">
                      <a:srgbClr val="481109"/>
                    </a:gs>
                    <a:gs pos="57000">
                      <a:srgbClr val="763009"/>
                    </a:gs>
                    <a:gs pos="100000">
                      <a:srgbClr val="481109"/>
                    </a:gs>
                  </a:gsLst>
                  <a:lin ang="5400000" scaled="1"/>
                </a:gradFill>
                <a:latin typeface="Akzidenz-Grotesk BQ Condensed" pitchFamily="2" charset="0"/>
                <a:ea typeface="微软雅黑" panose="020B0503020204020204" pitchFamily="34" charset="-122"/>
              </a:rPr>
              <a:t>%</a:t>
            </a:r>
            <a:endParaRPr lang="zh-CN" altLang="en-US" sz="1400" dirty="0">
              <a:gradFill>
                <a:gsLst>
                  <a:gs pos="0">
                    <a:srgbClr val="481109"/>
                  </a:gs>
                  <a:gs pos="57000">
                    <a:srgbClr val="763009"/>
                  </a:gs>
                  <a:gs pos="100000">
                    <a:srgbClr val="481109"/>
                  </a:gs>
                </a:gsLst>
                <a:lin ang="5400000" scaled="1"/>
              </a:gradFill>
              <a:latin typeface="Akzidenz-Grotesk BQ Condensed" pitchFamily="2" charset="0"/>
              <a:ea typeface="微软雅黑" panose="020B0503020204020204" pitchFamily="34" charset="-122"/>
            </a:endParaRPr>
          </a:p>
        </p:txBody>
      </p:sp>
      <p:sp>
        <p:nvSpPr>
          <p:cNvPr id="66" name="矩形 65"/>
          <p:cNvSpPr/>
          <p:nvPr/>
        </p:nvSpPr>
        <p:spPr>
          <a:xfrm>
            <a:off x="1472565" y="3232390"/>
            <a:ext cx="5233035" cy="381258"/>
          </a:xfrm>
          <a:prstGeom prst="rect">
            <a:avLst/>
          </a:prstGeom>
          <a:noFill/>
        </p:spPr>
        <p:txBody>
          <a:bodyPr wrap="square" rtlCol="0">
            <a:spAutoFit/>
          </a:bodyPr>
          <a:lstStyle/>
          <a:p>
            <a:pPr algn="just">
              <a:lnSpc>
                <a:spcPct val="130000"/>
              </a:lnSpc>
            </a:pPr>
            <a:r>
              <a:rPr lang="zh-CN" altLang="en-US" sz="1600" dirty="0" smtClean="0">
                <a:gradFill>
                  <a:gsLst>
                    <a:gs pos="0">
                      <a:srgbClr val="F4E961"/>
                    </a:gs>
                    <a:gs pos="57000">
                      <a:srgbClr val="D6A213"/>
                    </a:gs>
                    <a:gs pos="100000">
                      <a:srgbClr val="F4E961"/>
                    </a:gs>
                  </a:gsLst>
                  <a:lin ang="5400000" scaled="1"/>
                </a:gradFill>
                <a:latin typeface="微软雅黑" panose="020B0503020204020204" pitchFamily="34" charset="-122"/>
                <a:ea typeface="微软雅黑" panose="020B0503020204020204" pitchFamily="34" charset="-122"/>
              </a:rPr>
              <a:t> 亮亮图文旗舰店</a:t>
            </a:r>
            <a:r>
              <a:rPr lang="en-US" altLang="zh-CN" sz="1600" dirty="0" smtClean="0">
                <a:gradFill>
                  <a:gsLst>
                    <a:gs pos="0">
                      <a:srgbClr val="F4E961"/>
                    </a:gs>
                    <a:gs pos="57000">
                      <a:srgbClr val="D6A213"/>
                    </a:gs>
                    <a:gs pos="100000">
                      <a:srgbClr val="F4E961"/>
                    </a:gs>
                  </a:gsLst>
                  <a:lin ang="5400000" scaled="1"/>
                </a:gradFill>
                <a:latin typeface="微软雅黑" panose="020B0503020204020204" pitchFamily="34" charset="-122"/>
                <a:ea typeface="微软雅黑" panose="020B0503020204020204" pitchFamily="34" charset="-122"/>
              </a:rPr>
              <a:t>https://liangliangtuwen.tmall.com</a:t>
            </a:r>
            <a:endParaRPr lang="en-US" altLang="zh-CN" sz="1600" dirty="0">
              <a:gradFill>
                <a:gsLst>
                  <a:gs pos="0">
                    <a:srgbClr val="F4E961"/>
                  </a:gs>
                  <a:gs pos="57000">
                    <a:srgbClr val="D6A213"/>
                  </a:gs>
                  <a:gs pos="100000">
                    <a:srgbClr val="F4E961"/>
                  </a:gs>
                </a:gsLst>
                <a:lin ang="5400000" scaled="1"/>
              </a:gradFill>
              <a:latin typeface="微软雅黑" panose="020B0503020204020204" pitchFamily="34" charset="-122"/>
              <a:ea typeface="微软雅黑" panose="020B0503020204020204" pitchFamily="34" charset="-122"/>
            </a:endParaRPr>
          </a:p>
        </p:txBody>
      </p:sp>
      <p:sp>
        <p:nvSpPr>
          <p:cNvPr id="67" name="矩形 66"/>
          <p:cNvSpPr/>
          <p:nvPr/>
        </p:nvSpPr>
        <p:spPr>
          <a:xfrm>
            <a:off x="1472565" y="5021769"/>
            <a:ext cx="5233035" cy="381258"/>
          </a:xfrm>
          <a:prstGeom prst="rect">
            <a:avLst/>
          </a:prstGeom>
          <a:noFill/>
        </p:spPr>
        <p:txBody>
          <a:bodyPr wrap="square" rtlCol="0">
            <a:spAutoFit/>
          </a:bodyPr>
          <a:lstStyle/>
          <a:p>
            <a:pPr algn="just">
              <a:lnSpc>
                <a:spcPct val="130000"/>
              </a:lnSpc>
            </a:pPr>
            <a:r>
              <a:rPr lang="zh-CN" altLang="en-US" sz="1600" dirty="0" smtClean="0">
                <a:gradFill>
                  <a:gsLst>
                    <a:gs pos="0">
                      <a:srgbClr val="F4E961"/>
                    </a:gs>
                    <a:gs pos="57000">
                      <a:srgbClr val="D6A213"/>
                    </a:gs>
                    <a:gs pos="100000">
                      <a:srgbClr val="F4E961"/>
                    </a:gs>
                  </a:gsLst>
                  <a:lin ang="5400000" scaled="1"/>
                </a:gradFill>
                <a:latin typeface="微软雅黑" panose="020B0503020204020204" pitchFamily="34" charset="-122"/>
                <a:ea typeface="微软雅黑" panose="020B0503020204020204" pitchFamily="34" charset="-122"/>
              </a:rPr>
              <a:t> 亮亮图文旗舰店</a:t>
            </a:r>
            <a:r>
              <a:rPr lang="en-US" altLang="zh-CN" sz="1600" dirty="0" smtClean="0">
                <a:gradFill>
                  <a:gsLst>
                    <a:gs pos="0">
                      <a:srgbClr val="F4E961"/>
                    </a:gs>
                    <a:gs pos="57000">
                      <a:srgbClr val="D6A213"/>
                    </a:gs>
                    <a:gs pos="100000">
                      <a:srgbClr val="F4E961"/>
                    </a:gs>
                  </a:gsLst>
                  <a:lin ang="5400000" scaled="1"/>
                </a:gradFill>
                <a:latin typeface="微软雅黑" panose="020B0503020204020204" pitchFamily="34" charset="-122"/>
                <a:ea typeface="微软雅黑" panose="020B0503020204020204" pitchFamily="34" charset="-122"/>
              </a:rPr>
              <a:t>https://liangliangtuwen.tmall.com</a:t>
            </a:r>
            <a:endParaRPr lang="en-US" altLang="zh-CN" sz="1600" dirty="0">
              <a:gradFill>
                <a:gsLst>
                  <a:gs pos="0">
                    <a:srgbClr val="F4E961"/>
                  </a:gs>
                  <a:gs pos="57000">
                    <a:srgbClr val="D6A213"/>
                  </a:gs>
                  <a:gs pos="100000">
                    <a:srgbClr val="F4E961"/>
                  </a:gs>
                </a:gsLst>
                <a:lin ang="5400000" scaled="1"/>
              </a:gradFill>
              <a:latin typeface="微软雅黑" panose="020B0503020204020204" pitchFamily="34" charset="-122"/>
              <a:ea typeface="微软雅黑" panose="020B0503020204020204" pitchFamily="34" charset="-122"/>
            </a:endParaRPr>
          </a:p>
        </p:txBody>
      </p:sp>
      <p:sp>
        <p:nvSpPr>
          <p:cNvPr id="62" name="文本框 61"/>
          <p:cNvSpPr txBox="1"/>
          <p:nvPr/>
        </p:nvSpPr>
        <p:spPr>
          <a:xfrm>
            <a:off x="652217" y="210920"/>
            <a:ext cx="2978072" cy="646331"/>
          </a:xfrm>
          <a:prstGeom prst="rect">
            <a:avLst/>
          </a:prstGeom>
          <a:noFill/>
        </p:spPr>
        <p:txBody>
          <a:bodyPr wrap="square" rtlCol="0">
            <a:spAutoFit/>
          </a:bodyPr>
          <a:lstStyle>
            <a:defPPr>
              <a:defRPr lang="zh-CN"/>
            </a:defPPr>
            <a:lvl1pPr algn="ctr">
              <a:defRPr sz="3600" b="1">
                <a:gradFill>
                  <a:gsLst>
                    <a:gs pos="0">
                      <a:srgbClr val="974209"/>
                    </a:gs>
                    <a:gs pos="100000">
                      <a:srgbClr val="974209"/>
                    </a:gs>
                    <a:gs pos="51000">
                      <a:srgbClr val="F4E961"/>
                    </a:gs>
                  </a:gsLst>
                  <a:lin ang="5400000" scaled="1"/>
                </a:gradFill>
                <a:latin typeface="微软雅黑" panose="020B0503020204020204" pitchFamily="34" charset="-122"/>
                <a:ea typeface="微软雅黑" panose="020B0503020204020204" pitchFamily="34" charset="-122"/>
              </a:defRPr>
            </a:lvl1pPr>
          </a:lstStyle>
          <a:p>
            <a:r>
              <a:rPr lang="zh-CN" altLang="en-US" dirty="0"/>
              <a:t>点击添加标题</a:t>
            </a:r>
            <a:endParaRPr lang="en-US" altLang="zh-CN" dirty="0"/>
          </a:p>
        </p:txBody>
      </p:sp>
      <p:grpSp>
        <p:nvGrpSpPr>
          <p:cNvPr id="63" name="组合 62"/>
          <p:cNvGrpSpPr/>
          <p:nvPr/>
        </p:nvGrpSpPr>
        <p:grpSpPr>
          <a:xfrm>
            <a:off x="171450" y="133350"/>
            <a:ext cx="182635" cy="182635"/>
            <a:chOff x="5410744" y="2640874"/>
            <a:chExt cx="1450713" cy="1450714"/>
          </a:xfrm>
        </p:grpSpPr>
        <p:sp>
          <p:nvSpPr>
            <p:cNvPr id="65" name="矩形 64"/>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矩形 67"/>
            <p:cNvSpPr>
              <a:spLocks noChangeAspect="1"/>
            </p:cNvSpPr>
            <p:nvPr/>
          </p:nvSpPr>
          <p:spPr>
            <a:xfrm>
              <a:off x="5470102" y="2700232"/>
              <a:ext cx="1332001" cy="1331998"/>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9" name="组合 68"/>
          <p:cNvGrpSpPr/>
          <p:nvPr/>
        </p:nvGrpSpPr>
        <p:grpSpPr>
          <a:xfrm>
            <a:off x="362055" y="133350"/>
            <a:ext cx="182635" cy="182635"/>
            <a:chOff x="5410744" y="2640874"/>
            <a:chExt cx="1450713" cy="1450714"/>
          </a:xfrm>
        </p:grpSpPr>
        <p:sp>
          <p:nvSpPr>
            <p:cNvPr id="70" name="矩形 69"/>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70"/>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2" name="组合 71"/>
          <p:cNvGrpSpPr/>
          <p:nvPr/>
        </p:nvGrpSpPr>
        <p:grpSpPr>
          <a:xfrm>
            <a:off x="552659" y="133350"/>
            <a:ext cx="182635" cy="182635"/>
            <a:chOff x="5410744" y="2640874"/>
            <a:chExt cx="1450713" cy="1450714"/>
          </a:xfrm>
        </p:grpSpPr>
        <p:sp>
          <p:nvSpPr>
            <p:cNvPr id="73" name="矩形 72"/>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矩形 73"/>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5" name="组合 74"/>
          <p:cNvGrpSpPr/>
          <p:nvPr/>
        </p:nvGrpSpPr>
        <p:grpSpPr>
          <a:xfrm>
            <a:off x="171450" y="326639"/>
            <a:ext cx="182635" cy="182635"/>
            <a:chOff x="5410744" y="2640874"/>
            <a:chExt cx="1450713" cy="1450714"/>
          </a:xfrm>
        </p:grpSpPr>
        <p:sp>
          <p:nvSpPr>
            <p:cNvPr id="76" name="矩形 75"/>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矩形 76"/>
            <p:cNvSpPr>
              <a:spLocks noChangeAspect="1"/>
            </p:cNvSpPr>
            <p:nvPr/>
          </p:nvSpPr>
          <p:spPr>
            <a:xfrm>
              <a:off x="5470102" y="2700232"/>
              <a:ext cx="1332001" cy="1331998"/>
            </a:xfrm>
            <a:prstGeom prst="rect">
              <a:avLst/>
            </a:prstGeom>
            <a:gradFill flip="none" rotWithShape="1">
              <a:gsLst>
                <a:gs pos="0">
                  <a:srgbClr val="D6A213">
                    <a:lumMod val="60000"/>
                    <a:lumOff val="40000"/>
                  </a:srgbClr>
                </a:gs>
                <a:gs pos="100000">
                  <a:srgbClr val="BF850F">
                    <a:lumMod val="60000"/>
                    <a:lumOff val="40000"/>
                  </a:srgbClr>
                </a:gs>
                <a:gs pos="51000">
                  <a:srgbClr val="9B5F0D">
                    <a:lumMod val="60000"/>
                    <a:lumOff val="4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8" name="组合 77"/>
          <p:cNvGrpSpPr/>
          <p:nvPr/>
        </p:nvGrpSpPr>
        <p:grpSpPr>
          <a:xfrm>
            <a:off x="171450" y="519928"/>
            <a:ext cx="182635" cy="182635"/>
            <a:chOff x="5410744" y="2640874"/>
            <a:chExt cx="1450713" cy="1450714"/>
          </a:xfrm>
        </p:grpSpPr>
        <p:sp>
          <p:nvSpPr>
            <p:cNvPr id="79" name="矩形 78"/>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矩形 79"/>
            <p:cNvSpPr>
              <a:spLocks noChangeAspect="1"/>
            </p:cNvSpPr>
            <p:nvPr/>
          </p:nvSpPr>
          <p:spPr>
            <a:xfrm>
              <a:off x="5470102" y="2700232"/>
              <a:ext cx="1332001" cy="1331998"/>
            </a:xfrm>
            <a:prstGeom prst="rect">
              <a:avLst/>
            </a:prstGeom>
            <a:gradFill flip="none" rotWithShape="1">
              <a:gsLst>
                <a:gs pos="0">
                  <a:srgbClr val="D6A213">
                    <a:lumMod val="70000"/>
                    <a:lumOff val="30000"/>
                  </a:srgbClr>
                </a:gs>
                <a:gs pos="99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1" name="组合 80"/>
          <p:cNvGrpSpPr/>
          <p:nvPr/>
        </p:nvGrpSpPr>
        <p:grpSpPr>
          <a:xfrm>
            <a:off x="171450" y="713218"/>
            <a:ext cx="182635" cy="182635"/>
            <a:chOff x="5410744" y="2640874"/>
            <a:chExt cx="1450713" cy="1450714"/>
          </a:xfrm>
        </p:grpSpPr>
        <p:sp>
          <p:nvSpPr>
            <p:cNvPr id="82" name="矩形 81"/>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矩形 82"/>
            <p:cNvSpPr>
              <a:spLocks noChangeAspect="1"/>
            </p:cNvSpPr>
            <p:nvPr/>
          </p:nvSpPr>
          <p:spPr>
            <a:xfrm>
              <a:off x="5470102" y="2700232"/>
              <a:ext cx="1332001" cy="1331998"/>
            </a:xfrm>
            <a:prstGeom prst="rect">
              <a:avLst/>
            </a:prstGeom>
            <a:gradFill flip="none" rotWithShape="1">
              <a:gsLst>
                <a:gs pos="0">
                  <a:srgbClr val="D6A213">
                    <a:lumMod val="50000"/>
                    <a:lumOff val="50000"/>
                  </a:srgbClr>
                </a:gs>
                <a:gs pos="100000">
                  <a:srgbClr val="BF850F">
                    <a:lumMod val="50000"/>
                    <a:lumOff val="50000"/>
                  </a:srgbClr>
                </a:gs>
                <a:gs pos="50000">
                  <a:srgbClr val="9B5F0D">
                    <a:lumMod val="50000"/>
                    <a:lumOff val="5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4" name="组合 83"/>
          <p:cNvGrpSpPr/>
          <p:nvPr/>
        </p:nvGrpSpPr>
        <p:grpSpPr>
          <a:xfrm>
            <a:off x="362055" y="713218"/>
            <a:ext cx="182635" cy="182635"/>
            <a:chOff x="5410744" y="2640874"/>
            <a:chExt cx="1450713" cy="1450714"/>
          </a:xfrm>
        </p:grpSpPr>
        <p:sp>
          <p:nvSpPr>
            <p:cNvPr id="85" name="矩形 84"/>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矩形 85"/>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7" name="组合 86"/>
          <p:cNvGrpSpPr/>
          <p:nvPr/>
        </p:nvGrpSpPr>
        <p:grpSpPr>
          <a:xfrm>
            <a:off x="552659" y="713218"/>
            <a:ext cx="182635" cy="182635"/>
            <a:chOff x="5410744" y="2640874"/>
            <a:chExt cx="1450713" cy="1450714"/>
          </a:xfrm>
        </p:grpSpPr>
        <p:sp>
          <p:nvSpPr>
            <p:cNvPr id="88" name="矩形 87"/>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矩形 88"/>
            <p:cNvSpPr>
              <a:spLocks noChangeAspect="1"/>
            </p:cNvSpPr>
            <p:nvPr/>
          </p:nvSpPr>
          <p:spPr>
            <a:xfrm>
              <a:off x="5470102" y="2700232"/>
              <a:ext cx="1332001" cy="1331998"/>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0" name="组合 89"/>
          <p:cNvGrpSpPr/>
          <p:nvPr/>
        </p:nvGrpSpPr>
        <p:grpSpPr>
          <a:xfrm>
            <a:off x="3547212" y="133350"/>
            <a:ext cx="182635" cy="182635"/>
            <a:chOff x="5410744" y="2640874"/>
            <a:chExt cx="1450713" cy="1450714"/>
          </a:xfrm>
        </p:grpSpPr>
        <p:sp>
          <p:nvSpPr>
            <p:cNvPr id="91" name="矩形 90"/>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矩形 91"/>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3" name="组合 92"/>
          <p:cNvGrpSpPr/>
          <p:nvPr/>
        </p:nvGrpSpPr>
        <p:grpSpPr>
          <a:xfrm>
            <a:off x="3737817" y="133350"/>
            <a:ext cx="182635" cy="182635"/>
            <a:chOff x="5410744" y="2640874"/>
            <a:chExt cx="1450713" cy="1450714"/>
          </a:xfrm>
        </p:grpSpPr>
        <p:sp>
          <p:nvSpPr>
            <p:cNvPr id="94" name="矩形 93"/>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矩形 94"/>
            <p:cNvSpPr>
              <a:spLocks noChangeAspect="1"/>
            </p:cNvSpPr>
            <p:nvPr/>
          </p:nvSpPr>
          <p:spPr>
            <a:xfrm>
              <a:off x="5470102" y="2700232"/>
              <a:ext cx="1332001" cy="1331998"/>
            </a:xfrm>
            <a:prstGeom prst="rect">
              <a:avLst/>
            </a:prstGeom>
            <a:gradFill flip="none" rotWithShape="1">
              <a:gsLst>
                <a:gs pos="0">
                  <a:srgbClr val="D6A213">
                    <a:lumMod val="92000"/>
                  </a:srgbClr>
                </a:gs>
                <a:gs pos="100000">
                  <a:srgbClr val="BF850F">
                    <a:lumMod val="92000"/>
                  </a:srgbClr>
                </a:gs>
                <a:gs pos="51000">
                  <a:srgbClr val="9B5F0D">
                    <a:lumMod val="9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6" name="组合 95"/>
          <p:cNvGrpSpPr/>
          <p:nvPr/>
        </p:nvGrpSpPr>
        <p:grpSpPr>
          <a:xfrm>
            <a:off x="3928422" y="133350"/>
            <a:ext cx="182635" cy="182635"/>
            <a:chOff x="5410744" y="2640874"/>
            <a:chExt cx="1450713" cy="1450714"/>
          </a:xfrm>
        </p:grpSpPr>
        <p:sp>
          <p:nvSpPr>
            <p:cNvPr id="97" name="矩形 96"/>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矩形 97"/>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9" name="组合 98"/>
          <p:cNvGrpSpPr/>
          <p:nvPr/>
        </p:nvGrpSpPr>
        <p:grpSpPr>
          <a:xfrm>
            <a:off x="3928422" y="326639"/>
            <a:ext cx="182635" cy="182635"/>
            <a:chOff x="5410744" y="2640874"/>
            <a:chExt cx="1450713" cy="1450714"/>
          </a:xfrm>
        </p:grpSpPr>
        <p:sp>
          <p:nvSpPr>
            <p:cNvPr id="100" name="矩形 99"/>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矩形 100"/>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2" name="组合 101"/>
          <p:cNvGrpSpPr/>
          <p:nvPr/>
        </p:nvGrpSpPr>
        <p:grpSpPr>
          <a:xfrm>
            <a:off x="3928422" y="519928"/>
            <a:ext cx="182635" cy="182635"/>
            <a:chOff x="5410744" y="2640874"/>
            <a:chExt cx="1450713" cy="1450714"/>
          </a:xfrm>
        </p:grpSpPr>
        <p:sp>
          <p:nvSpPr>
            <p:cNvPr id="103" name="矩形 102"/>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矩形 103"/>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5" name="组合 104"/>
          <p:cNvGrpSpPr/>
          <p:nvPr/>
        </p:nvGrpSpPr>
        <p:grpSpPr>
          <a:xfrm>
            <a:off x="3547212" y="713218"/>
            <a:ext cx="182635" cy="182635"/>
            <a:chOff x="5410744" y="2640874"/>
            <a:chExt cx="1450713" cy="1450714"/>
          </a:xfrm>
        </p:grpSpPr>
        <p:sp>
          <p:nvSpPr>
            <p:cNvPr id="106" name="矩形 105"/>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矩形 106"/>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8" name="组合 107"/>
          <p:cNvGrpSpPr/>
          <p:nvPr/>
        </p:nvGrpSpPr>
        <p:grpSpPr>
          <a:xfrm>
            <a:off x="3737817" y="713218"/>
            <a:ext cx="182635" cy="182635"/>
            <a:chOff x="5410744" y="2640874"/>
            <a:chExt cx="1450713" cy="1450714"/>
          </a:xfrm>
        </p:grpSpPr>
        <p:sp>
          <p:nvSpPr>
            <p:cNvPr id="109" name="矩形 108"/>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矩形 109"/>
            <p:cNvSpPr>
              <a:spLocks noChangeAspect="1"/>
            </p:cNvSpPr>
            <p:nvPr/>
          </p:nvSpPr>
          <p:spPr>
            <a:xfrm>
              <a:off x="5470102" y="2700232"/>
              <a:ext cx="1332001" cy="1331998"/>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1" name="组合 110"/>
          <p:cNvGrpSpPr/>
          <p:nvPr/>
        </p:nvGrpSpPr>
        <p:grpSpPr>
          <a:xfrm>
            <a:off x="3928422" y="713218"/>
            <a:ext cx="182635" cy="182635"/>
            <a:chOff x="5410744" y="2640874"/>
            <a:chExt cx="1450713" cy="1450714"/>
          </a:xfrm>
        </p:grpSpPr>
        <p:sp>
          <p:nvSpPr>
            <p:cNvPr id="112" name="矩形 111"/>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矩形 112"/>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xmlns=""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p:cTn id="7" dur="1000" fill="hold"/>
                                        <p:tgtEl>
                                          <p:spTgt spid="90"/>
                                        </p:tgtEl>
                                        <p:attrNameLst>
                                          <p:attrName>ppt_w</p:attrName>
                                        </p:attrNameLst>
                                      </p:cBhvr>
                                      <p:tavLst>
                                        <p:tav tm="0">
                                          <p:val>
                                            <p:fltVal val="0"/>
                                          </p:val>
                                        </p:tav>
                                        <p:tav tm="100000">
                                          <p:val>
                                            <p:strVal val="#ppt_w"/>
                                          </p:val>
                                        </p:tav>
                                      </p:tavLst>
                                    </p:anim>
                                    <p:anim calcmode="lin" valueType="num">
                                      <p:cBhvr>
                                        <p:cTn id="8" dur="1000" fill="hold"/>
                                        <p:tgtEl>
                                          <p:spTgt spid="90"/>
                                        </p:tgtEl>
                                        <p:attrNameLst>
                                          <p:attrName>ppt_h</p:attrName>
                                        </p:attrNameLst>
                                      </p:cBhvr>
                                      <p:tavLst>
                                        <p:tav tm="0">
                                          <p:val>
                                            <p:fltVal val="0"/>
                                          </p:val>
                                        </p:tav>
                                        <p:tav tm="100000">
                                          <p:val>
                                            <p:strVal val="#ppt_h"/>
                                          </p:val>
                                        </p:tav>
                                      </p:tavLst>
                                    </p:anim>
                                    <p:anim calcmode="lin" valueType="num">
                                      <p:cBhvr>
                                        <p:cTn id="9" dur="1000" fill="hold"/>
                                        <p:tgtEl>
                                          <p:spTgt spid="90"/>
                                        </p:tgtEl>
                                        <p:attrNameLst>
                                          <p:attrName>style.rotation</p:attrName>
                                        </p:attrNameLst>
                                      </p:cBhvr>
                                      <p:tavLst>
                                        <p:tav tm="0">
                                          <p:val>
                                            <p:fltVal val="90"/>
                                          </p:val>
                                        </p:tav>
                                        <p:tav tm="100000">
                                          <p:val>
                                            <p:fltVal val="0"/>
                                          </p:val>
                                        </p:tav>
                                      </p:tavLst>
                                    </p:anim>
                                    <p:animEffect transition="in" filter="fade">
                                      <p:cBhvr>
                                        <p:cTn id="10" dur="1000"/>
                                        <p:tgtEl>
                                          <p:spTgt spid="90"/>
                                        </p:tgtEl>
                                      </p:cBhvr>
                                    </p:animEffect>
                                  </p:childTnLst>
                                </p:cTn>
                              </p:par>
                              <p:par>
                                <p:cTn id="11" presetID="31" presetClass="entr" presetSubtype="0" fill="hold" nodeType="withEffect">
                                  <p:stCondLst>
                                    <p:cond delay="0"/>
                                  </p:stCondLst>
                                  <p:childTnLst>
                                    <p:set>
                                      <p:cBhvr>
                                        <p:cTn id="12" dur="1" fill="hold">
                                          <p:stCondLst>
                                            <p:cond delay="0"/>
                                          </p:stCondLst>
                                        </p:cTn>
                                        <p:tgtEl>
                                          <p:spTgt spid="93"/>
                                        </p:tgtEl>
                                        <p:attrNameLst>
                                          <p:attrName>style.visibility</p:attrName>
                                        </p:attrNameLst>
                                      </p:cBhvr>
                                      <p:to>
                                        <p:strVal val="visible"/>
                                      </p:to>
                                    </p:set>
                                    <p:anim calcmode="lin" valueType="num">
                                      <p:cBhvr>
                                        <p:cTn id="13" dur="1000" fill="hold"/>
                                        <p:tgtEl>
                                          <p:spTgt spid="93"/>
                                        </p:tgtEl>
                                        <p:attrNameLst>
                                          <p:attrName>ppt_w</p:attrName>
                                        </p:attrNameLst>
                                      </p:cBhvr>
                                      <p:tavLst>
                                        <p:tav tm="0">
                                          <p:val>
                                            <p:fltVal val="0"/>
                                          </p:val>
                                        </p:tav>
                                        <p:tav tm="100000">
                                          <p:val>
                                            <p:strVal val="#ppt_w"/>
                                          </p:val>
                                        </p:tav>
                                      </p:tavLst>
                                    </p:anim>
                                    <p:anim calcmode="lin" valueType="num">
                                      <p:cBhvr>
                                        <p:cTn id="14" dur="1000" fill="hold"/>
                                        <p:tgtEl>
                                          <p:spTgt spid="93"/>
                                        </p:tgtEl>
                                        <p:attrNameLst>
                                          <p:attrName>ppt_h</p:attrName>
                                        </p:attrNameLst>
                                      </p:cBhvr>
                                      <p:tavLst>
                                        <p:tav tm="0">
                                          <p:val>
                                            <p:fltVal val="0"/>
                                          </p:val>
                                        </p:tav>
                                        <p:tav tm="100000">
                                          <p:val>
                                            <p:strVal val="#ppt_h"/>
                                          </p:val>
                                        </p:tav>
                                      </p:tavLst>
                                    </p:anim>
                                    <p:anim calcmode="lin" valueType="num">
                                      <p:cBhvr>
                                        <p:cTn id="15" dur="1000" fill="hold"/>
                                        <p:tgtEl>
                                          <p:spTgt spid="93"/>
                                        </p:tgtEl>
                                        <p:attrNameLst>
                                          <p:attrName>style.rotation</p:attrName>
                                        </p:attrNameLst>
                                      </p:cBhvr>
                                      <p:tavLst>
                                        <p:tav tm="0">
                                          <p:val>
                                            <p:fltVal val="90"/>
                                          </p:val>
                                        </p:tav>
                                        <p:tav tm="100000">
                                          <p:val>
                                            <p:fltVal val="0"/>
                                          </p:val>
                                        </p:tav>
                                      </p:tavLst>
                                    </p:anim>
                                    <p:animEffect transition="in" filter="fade">
                                      <p:cBhvr>
                                        <p:cTn id="16" dur="1000"/>
                                        <p:tgtEl>
                                          <p:spTgt spid="93"/>
                                        </p:tgtEl>
                                      </p:cBhvr>
                                    </p:animEffect>
                                  </p:childTnLst>
                                </p:cTn>
                              </p:par>
                              <p:par>
                                <p:cTn id="17" presetID="31" presetClass="entr" presetSubtype="0" fill="hold" nodeType="withEffect">
                                  <p:stCondLst>
                                    <p:cond delay="0"/>
                                  </p:stCondLst>
                                  <p:childTnLst>
                                    <p:set>
                                      <p:cBhvr>
                                        <p:cTn id="18" dur="1" fill="hold">
                                          <p:stCondLst>
                                            <p:cond delay="0"/>
                                          </p:stCondLst>
                                        </p:cTn>
                                        <p:tgtEl>
                                          <p:spTgt spid="96"/>
                                        </p:tgtEl>
                                        <p:attrNameLst>
                                          <p:attrName>style.visibility</p:attrName>
                                        </p:attrNameLst>
                                      </p:cBhvr>
                                      <p:to>
                                        <p:strVal val="visible"/>
                                      </p:to>
                                    </p:set>
                                    <p:anim calcmode="lin" valueType="num">
                                      <p:cBhvr>
                                        <p:cTn id="19" dur="1000" fill="hold"/>
                                        <p:tgtEl>
                                          <p:spTgt spid="96"/>
                                        </p:tgtEl>
                                        <p:attrNameLst>
                                          <p:attrName>ppt_w</p:attrName>
                                        </p:attrNameLst>
                                      </p:cBhvr>
                                      <p:tavLst>
                                        <p:tav tm="0">
                                          <p:val>
                                            <p:fltVal val="0"/>
                                          </p:val>
                                        </p:tav>
                                        <p:tav tm="100000">
                                          <p:val>
                                            <p:strVal val="#ppt_w"/>
                                          </p:val>
                                        </p:tav>
                                      </p:tavLst>
                                    </p:anim>
                                    <p:anim calcmode="lin" valueType="num">
                                      <p:cBhvr>
                                        <p:cTn id="20" dur="1000" fill="hold"/>
                                        <p:tgtEl>
                                          <p:spTgt spid="96"/>
                                        </p:tgtEl>
                                        <p:attrNameLst>
                                          <p:attrName>ppt_h</p:attrName>
                                        </p:attrNameLst>
                                      </p:cBhvr>
                                      <p:tavLst>
                                        <p:tav tm="0">
                                          <p:val>
                                            <p:fltVal val="0"/>
                                          </p:val>
                                        </p:tav>
                                        <p:tav tm="100000">
                                          <p:val>
                                            <p:strVal val="#ppt_h"/>
                                          </p:val>
                                        </p:tav>
                                      </p:tavLst>
                                    </p:anim>
                                    <p:anim calcmode="lin" valueType="num">
                                      <p:cBhvr>
                                        <p:cTn id="21" dur="1000" fill="hold"/>
                                        <p:tgtEl>
                                          <p:spTgt spid="96"/>
                                        </p:tgtEl>
                                        <p:attrNameLst>
                                          <p:attrName>style.rotation</p:attrName>
                                        </p:attrNameLst>
                                      </p:cBhvr>
                                      <p:tavLst>
                                        <p:tav tm="0">
                                          <p:val>
                                            <p:fltVal val="90"/>
                                          </p:val>
                                        </p:tav>
                                        <p:tav tm="100000">
                                          <p:val>
                                            <p:fltVal val="0"/>
                                          </p:val>
                                        </p:tav>
                                      </p:tavLst>
                                    </p:anim>
                                    <p:animEffect transition="in" filter="fade">
                                      <p:cBhvr>
                                        <p:cTn id="22" dur="1000"/>
                                        <p:tgtEl>
                                          <p:spTgt spid="96"/>
                                        </p:tgtEl>
                                      </p:cBhvr>
                                    </p:animEffect>
                                  </p:childTnLst>
                                </p:cTn>
                              </p:par>
                              <p:par>
                                <p:cTn id="23" presetID="31" presetClass="entr" presetSubtype="0" fill="hold" nodeType="withEffect">
                                  <p:stCondLst>
                                    <p:cond delay="0"/>
                                  </p:stCondLst>
                                  <p:childTnLst>
                                    <p:set>
                                      <p:cBhvr>
                                        <p:cTn id="24" dur="1" fill="hold">
                                          <p:stCondLst>
                                            <p:cond delay="0"/>
                                          </p:stCondLst>
                                        </p:cTn>
                                        <p:tgtEl>
                                          <p:spTgt spid="99"/>
                                        </p:tgtEl>
                                        <p:attrNameLst>
                                          <p:attrName>style.visibility</p:attrName>
                                        </p:attrNameLst>
                                      </p:cBhvr>
                                      <p:to>
                                        <p:strVal val="visible"/>
                                      </p:to>
                                    </p:set>
                                    <p:anim calcmode="lin" valueType="num">
                                      <p:cBhvr>
                                        <p:cTn id="25" dur="1000" fill="hold"/>
                                        <p:tgtEl>
                                          <p:spTgt spid="99"/>
                                        </p:tgtEl>
                                        <p:attrNameLst>
                                          <p:attrName>ppt_w</p:attrName>
                                        </p:attrNameLst>
                                      </p:cBhvr>
                                      <p:tavLst>
                                        <p:tav tm="0">
                                          <p:val>
                                            <p:fltVal val="0"/>
                                          </p:val>
                                        </p:tav>
                                        <p:tav tm="100000">
                                          <p:val>
                                            <p:strVal val="#ppt_w"/>
                                          </p:val>
                                        </p:tav>
                                      </p:tavLst>
                                    </p:anim>
                                    <p:anim calcmode="lin" valueType="num">
                                      <p:cBhvr>
                                        <p:cTn id="26" dur="1000" fill="hold"/>
                                        <p:tgtEl>
                                          <p:spTgt spid="99"/>
                                        </p:tgtEl>
                                        <p:attrNameLst>
                                          <p:attrName>ppt_h</p:attrName>
                                        </p:attrNameLst>
                                      </p:cBhvr>
                                      <p:tavLst>
                                        <p:tav tm="0">
                                          <p:val>
                                            <p:fltVal val="0"/>
                                          </p:val>
                                        </p:tav>
                                        <p:tav tm="100000">
                                          <p:val>
                                            <p:strVal val="#ppt_h"/>
                                          </p:val>
                                        </p:tav>
                                      </p:tavLst>
                                    </p:anim>
                                    <p:anim calcmode="lin" valueType="num">
                                      <p:cBhvr>
                                        <p:cTn id="27" dur="1000" fill="hold"/>
                                        <p:tgtEl>
                                          <p:spTgt spid="99"/>
                                        </p:tgtEl>
                                        <p:attrNameLst>
                                          <p:attrName>style.rotation</p:attrName>
                                        </p:attrNameLst>
                                      </p:cBhvr>
                                      <p:tavLst>
                                        <p:tav tm="0">
                                          <p:val>
                                            <p:fltVal val="90"/>
                                          </p:val>
                                        </p:tav>
                                        <p:tav tm="100000">
                                          <p:val>
                                            <p:fltVal val="0"/>
                                          </p:val>
                                        </p:tav>
                                      </p:tavLst>
                                    </p:anim>
                                    <p:animEffect transition="in" filter="fade">
                                      <p:cBhvr>
                                        <p:cTn id="28" dur="1000"/>
                                        <p:tgtEl>
                                          <p:spTgt spid="99"/>
                                        </p:tgtEl>
                                      </p:cBhvr>
                                    </p:animEffect>
                                  </p:childTnLst>
                                </p:cTn>
                              </p:par>
                              <p:par>
                                <p:cTn id="29" presetID="31" presetClass="entr" presetSubtype="0" fill="hold" nodeType="withEffect">
                                  <p:stCondLst>
                                    <p:cond delay="0"/>
                                  </p:stCondLst>
                                  <p:childTnLst>
                                    <p:set>
                                      <p:cBhvr>
                                        <p:cTn id="30" dur="1" fill="hold">
                                          <p:stCondLst>
                                            <p:cond delay="0"/>
                                          </p:stCondLst>
                                        </p:cTn>
                                        <p:tgtEl>
                                          <p:spTgt spid="102"/>
                                        </p:tgtEl>
                                        <p:attrNameLst>
                                          <p:attrName>style.visibility</p:attrName>
                                        </p:attrNameLst>
                                      </p:cBhvr>
                                      <p:to>
                                        <p:strVal val="visible"/>
                                      </p:to>
                                    </p:set>
                                    <p:anim calcmode="lin" valueType="num">
                                      <p:cBhvr>
                                        <p:cTn id="31" dur="1000" fill="hold"/>
                                        <p:tgtEl>
                                          <p:spTgt spid="102"/>
                                        </p:tgtEl>
                                        <p:attrNameLst>
                                          <p:attrName>ppt_w</p:attrName>
                                        </p:attrNameLst>
                                      </p:cBhvr>
                                      <p:tavLst>
                                        <p:tav tm="0">
                                          <p:val>
                                            <p:fltVal val="0"/>
                                          </p:val>
                                        </p:tav>
                                        <p:tav tm="100000">
                                          <p:val>
                                            <p:strVal val="#ppt_w"/>
                                          </p:val>
                                        </p:tav>
                                      </p:tavLst>
                                    </p:anim>
                                    <p:anim calcmode="lin" valueType="num">
                                      <p:cBhvr>
                                        <p:cTn id="32" dur="1000" fill="hold"/>
                                        <p:tgtEl>
                                          <p:spTgt spid="102"/>
                                        </p:tgtEl>
                                        <p:attrNameLst>
                                          <p:attrName>ppt_h</p:attrName>
                                        </p:attrNameLst>
                                      </p:cBhvr>
                                      <p:tavLst>
                                        <p:tav tm="0">
                                          <p:val>
                                            <p:fltVal val="0"/>
                                          </p:val>
                                        </p:tav>
                                        <p:tav tm="100000">
                                          <p:val>
                                            <p:strVal val="#ppt_h"/>
                                          </p:val>
                                        </p:tav>
                                      </p:tavLst>
                                    </p:anim>
                                    <p:anim calcmode="lin" valueType="num">
                                      <p:cBhvr>
                                        <p:cTn id="33" dur="1000" fill="hold"/>
                                        <p:tgtEl>
                                          <p:spTgt spid="102"/>
                                        </p:tgtEl>
                                        <p:attrNameLst>
                                          <p:attrName>style.rotation</p:attrName>
                                        </p:attrNameLst>
                                      </p:cBhvr>
                                      <p:tavLst>
                                        <p:tav tm="0">
                                          <p:val>
                                            <p:fltVal val="90"/>
                                          </p:val>
                                        </p:tav>
                                        <p:tav tm="100000">
                                          <p:val>
                                            <p:fltVal val="0"/>
                                          </p:val>
                                        </p:tav>
                                      </p:tavLst>
                                    </p:anim>
                                    <p:animEffect transition="in" filter="fade">
                                      <p:cBhvr>
                                        <p:cTn id="34" dur="1000"/>
                                        <p:tgtEl>
                                          <p:spTgt spid="102"/>
                                        </p:tgtEl>
                                      </p:cBhvr>
                                    </p:animEffect>
                                  </p:childTnLst>
                                </p:cTn>
                              </p:par>
                              <p:par>
                                <p:cTn id="35" presetID="31" presetClass="entr" presetSubtype="0" fill="hold" nodeType="withEffect">
                                  <p:stCondLst>
                                    <p:cond delay="0"/>
                                  </p:stCondLst>
                                  <p:childTnLst>
                                    <p:set>
                                      <p:cBhvr>
                                        <p:cTn id="36" dur="1" fill="hold">
                                          <p:stCondLst>
                                            <p:cond delay="0"/>
                                          </p:stCondLst>
                                        </p:cTn>
                                        <p:tgtEl>
                                          <p:spTgt spid="105"/>
                                        </p:tgtEl>
                                        <p:attrNameLst>
                                          <p:attrName>style.visibility</p:attrName>
                                        </p:attrNameLst>
                                      </p:cBhvr>
                                      <p:to>
                                        <p:strVal val="visible"/>
                                      </p:to>
                                    </p:set>
                                    <p:anim calcmode="lin" valueType="num">
                                      <p:cBhvr>
                                        <p:cTn id="37" dur="1000" fill="hold"/>
                                        <p:tgtEl>
                                          <p:spTgt spid="105"/>
                                        </p:tgtEl>
                                        <p:attrNameLst>
                                          <p:attrName>ppt_w</p:attrName>
                                        </p:attrNameLst>
                                      </p:cBhvr>
                                      <p:tavLst>
                                        <p:tav tm="0">
                                          <p:val>
                                            <p:fltVal val="0"/>
                                          </p:val>
                                        </p:tav>
                                        <p:tav tm="100000">
                                          <p:val>
                                            <p:strVal val="#ppt_w"/>
                                          </p:val>
                                        </p:tav>
                                      </p:tavLst>
                                    </p:anim>
                                    <p:anim calcmode="lin" valueType="num">
                                      <p:cBhvr>
                                        <p:cTn id="38" dur="1000" fill="hold"/>
                                        <p:tgtEl>
                                          <p:spTgt spid="105"/>
                                        </p:tgtEl>
                                        <p:attrNameLst>
                                          <p:attrName>ppt_h</p:attrName>
                                        </p:attrNameLst>
                                      </p:cBhvr>
                                      <p:tavLst>
                                        <p:tav tm="0">
                                          <p:val>
                                            <p:fltVal val="0"/>
                                          </p:val>
                                        </p:tav>
                                        <p:tav tm="100000">
                                          <p:val>
                                            <p:strVal val="#ppt_h"/>
                                          </p:val>
                                        </p:tav>
                                      </p:tavLst>
                                    </p:anim>
                                    <p:anim calcmode="lin" valueType="num">
                                      <p:cBhvr>
                                        <p:cTn id="39" dur="1000" fill="hold"/>
                                        <p:tgtEl>
                                          <p:spTgt spid="105"/>
                                        </p:tgtEl>
                                        <p:attrNameLst>
                                          <p:attrName>style.rotation</p:attrName>
                                        </p:attrNameLst>
                                      </p:cBhvr>
                                      <p:tavLst>
                                        <p:tav tm="0">
                                          <p:val>
                                            <p:fltVal val="90"/>
                                          </p:val>
                                        </p:tav>
                                        <p:tav tm="100000">
                                          <p:val>
                                            <p:fltVal val="0"/>
                                          </p:val>
                                        </p:tav>
                                      </p:tavLst>
                                    </p:anim>
                                    <p:animEffect transition="in" filter="fade">
                                      <p:cBhvr>
                                        <p:cTn id="40" dur="1000"/>
                                        <p:tgtEl>
                                          <p:spTgt spid="105"/>
                                        </p:tgtEl>
                                      </p:cBhvr>
                                    </p:animEffect>
                                  </p:childTnLst>
                                </p:cTn>
                              </p:par>
                              <p:par>
                                <p:cTn id="41" presetID="31" presetClass="entr" presetSubtype="0" fill="hold" nodeType="withEffect">
                                  <p:stCondLst>
                                    <p:cond delay="0"/>
                                  </p:stCondLst>
                                  <p:childTnLst>
                                    <p:set>
                                      <p:cBhvr>
                                        <p:cTn id="42" dur="1" fill="hold">
                                          <p:stCondLst>
                                            <p:cond delay="0"/>
                                          </p:stCondLst>
                                        </p:cTn>
                                        <p:tgtEl>
                                          <p:spTgt spid="108"/>
                                        </p:tgtEl>
                                        <p:attrNameLst>
                                          <p:attrName>style.visibility</p:attrName>
                                        </p:attrNameLst>
                                      </p:cBhvr>
                                      <p:to>
                                        <p:strVal val="visible"/>
                                      </p:to>
                                    </p:set>
                                    <p:anim calcmode="lin" valueType="num">
                                      <p:cBhvr>
                                        <p:cTn id="43" dur="1000" fill="hold"/>
                                        <p:tgtEl>
                                          <p:spTgt spid="108"/>
                                        </p:tgtEl>
                                        <p:attrNameLst>
                                          <p:attrName>ppt_w</p:attrName>
                                        </p:attrNameLst>
                                      </p:cBhvr>
                                      <p:tavLst>
                                        <p:tav tm="0">
                                          <p:val>
                                            <p:fltVal val="0"/>
                                          </p:val>
                                        </p:tav>
                                        <p:tav tm="100000">
                                          <p:val>
                                            <p:strVal val="#ppt_w"/>
                                          </p:val>
                                        </p:tav>
                                      </p:tavLst>
                                    </p:anim>
                                    <p:anim calcmode="lin" valueType="num">
                                      <p:cBhvr>
                                        <p:cTn id="44" dur="1000" fill="hold"/>
                                        <p:tgtEl>
                                          <p:spTgt spid="108"/>
                                        </p:tgtEl>
                                        <p:attrNameLst>
                                          <p:attrName>ppt_h</p:attrName>
                                        </p:attrNameLst>
                                      </p:cBhvr>
                                      <p:tavLst>
                                        <p:tav tm="0">
                                          <p:val>
                                            <p:fltVal val="0"/>
                                          </p:val>
                                        </p:tav>
                                        <p:tav tm="100000">
                                          <p:val>
                                            <p:strVal val="#ppt_h"/>
                                          </p:val>
                                        </p:tav>
                                      </p:tavLst>
                                    </p:anim>
                                    <p:anim calcmode="lin" valueType="num">
                                      <p:cBhvr>
                                        <p:cTn id="45" dur="1000" fill="hold"/>
                                        <p:tgtEl>
                                          <p:spTgt spid="108"/>
                                        </p:tgtEl>
                                        <p:attrNameLst>
                                          <p:attrName>style.rotation</p:attrName>
                                        </p:attrNameLst>
                                      </p:cBhvr>
                                      <p:tavLst>
                                        <p:tav tm="0">
                                          <p:val>
                                            <p:fltVal val="90"/>
                                          </p:val>
                                        </p:tav>
                                        <p:tav tm="100000">
                                          <p:val>
                                            <p:fltVal val="0"/>
                                          </p:val>
                                        </p:tav>
                                      </p:tavLst>
                                    </p:anim>
                                    <p:animEffect transition="in" filter="fade">
                                      <p:cBhvr>
                                        <p:cTn id="46" dur="1000"/>
                                        <p:tgtEl>
                                          <p:spTgt spid="108"/>
                                        </p:tgtEl>
                                      </p:cBhvr>
                                    </p:animEffect>
                                  </p:childTnLst>
                                </p:cTn>
                              </p:par>
                              <p:par>
                                <p:cTn id="47" presetID="31" presetClass="entr" presetSubtype="0" fill="hold" nodeType="withEffect">
                                  <p:stCondLst>
                                    <p:cond delay="0"/>
                                  </p:stCondLst>
                                  <p:childTnLst>
                                    <p:set>
                                      <p:cBhvr>
                                        <p:cTn id="48" dur="1" fill="hold">
                                          <p:stCondLst>
                                            <p:cond delay="0"/>
                                          </p:stCondLst>
                                        </p:cTn>
                                        <p:tgtEl>
                                          <p:spTgt spid="111"/>
                                        </p:tgtEl>
                                        <p:attrNameLst>
                                          <p:attrName>style.visibility</p:attrName>
                                        </p:attrNameLst>
                                      </p:cBhvr>
                                      <p:to>
                                        <p:strVal val="visible"/>
                                      </p:to>
                                    </p:set>
                                    <p:anim calcmode="lin" valueType="num">
                                      <p:cBhvr>
                                        <p:cTn id="49" dur="1000" fill="hold"/>
                                        <p:tgtEl>
                                          <p:spTgt spid="111"/>
                                        </p:tgtEl>
                                        <p:attrNameLst>
                                          <p:attrName>ppt_w</p:attrName>
                                        </p:attrNameLst>
                                      </p:cBhvr>
                                      <p:tavLst>
                                        <p:tav tm="0">
                                          <p:val>
                                            <p:fltVal val="0"/>
                                          </p:val>
                                        </p:tav>
                                        <p:tav tm="100000">
                                          <p:val>
                                            <p:strVal val="#ppt_w"/>
                                          </p:val>
                                        </p:tav>
                                      </p:tavLst>
                                    </p:anim>
                                    <p:anim calcmode="lin" valueType="num">
                                      <p:cBhvr>
                                        <p:cTn id="50" dur="1000" fill="hold"/>
                                        <p:tgtEl>
                                          <p:spTgt spid="111"/>
                                        </p:tgtEl>
                                        <p:attrNameLst>
                                          <p:attrName>ppt_h</p:attrName>
                                        </p:attrNameLst>
                                      </p:cBhvr>
                                      <p:tavLst>
                                        <p:tav tm="0">
                                          <p:val>
                                            <p:fltVal val="0"/>
                                          </p:val>
                                        </p:tav>
                                        <p:tav tm="100000">
                                          <p:val>
                                            <p:strVal val="#ppt_h"/>
                                          </p:val>
                                        </p:tav>
                                      </p:tavLst>
                                    </p:anim>
                                    <p:anim calcmode="lin" valueType="num">
                                      <p:cBhvr>
                                        <p:cTn id="51" dur="1000" fill="hold"/>
                                        <p:tgtEl>
                                          <p:spTgt spid="111"/>
                                        </p:tgtEl>
                                        <p:attrNameLst>
                                          <p:attrName>style.rotation</p:attrName>
                                        </p:attrNameLst>
                                      </p:cBhvr>
                                      <p:tavLst>
                                        <p:tav tm="0">
                                          <p:val>
                                            <p:fltVal val="90"/>
                                          </p:val>
                                        </p:tav>
                                        <p:tav tm="100000">
                                          <p:val>
                                            <p:fltVal val="0"/>
                                          </p:val>
                                        </p:tav>
                                      </p:tavLst>
                                    </p:anim>
                                    <p:animEffect transition="in" filter="fade">
                                      <p:cBhvr>
                                        <p:cTn id="52" dur="1000"/>
                                        <p:tgtEl>
                                          <p:spTgt spid="111"/>
                                        </p:tgtEl>
                                      </p:cBhvr>
                                    </p:animEffect>
                                  </p:childTnLst>
                                </p:cTn>
                              </p:par>
                              <p:par>
                                <p:cTn id="53" presetID="31" presetClass="entr" presetSubtype="0" fill="hold" nodeType="withEffect">
                                  <p:stCondLst>
                                    <p:cond delay="0"/>
                                  </p:stCondLst>
                                  <p:childTnLst>
                                    <p:set>
                                      <p:cBhvr>
                                        <p:cTn id="54" dur="1" fill="hold">
                                          <p:stCondLst>
                                            <p:cond delay="0"/>
                                          </p:stCondLst>
                                        </p:cTn>
                                        <p:tgtEl>
                                          <p:spTgt spid="63"/>
                                        </p:tgtEl>
                                        <p:attrNameLst>
                                          <p:attrName>style.visibility</p:attrName>
                                        </p:attrNameLst>
                                      </p:cBhvr>
                                      <p:to>
                                        <p:strVal val="visible"/>
                                      </p:to>
                                    </p:set>
                                    <p:anim calcmode="lin" valueType="num">
                                      <p:cBhvr>
                                        <p:cTn id="55" dur="1000" fill="hold"/>
                                        <p:tgtEl>
                                          <p:spTgt spid="63"/>
                                        </p:tgtEl>
                                        <p:attrNameLst>
                                          <p:attrName>ppt_w</p:attrName>
                                        </p:attrNameLst>
                                      </p:cBhvr>
                                      <p:tavLst>
                                        <p:tav tm="0">
                                          <p:val>
                                            <p:fltVal val="0"/>
                                          </p:val>
                                        </p:tav>
                                        <p:tav tm="100000">
                                          <p:val>
                                            <p:strVal val="#ppt_w"/>
                                          </p:val>
                                        </p:tav>
                                      </p:tavLst>
                                    </p:anim>
                                    <p:anim calcmode="lin" valueType="num">
                                      <p:cBhvr>
                                        <p:cTn id="56" dur="1000" fill="hold"/>
                                        <p:tgtEl>
                                          <p:spTgt spid="63"/>
                                        </p:tgtEl>
                                        <p:attrNameLst>
                                          <p:attrName>ppt_h</p:attrName>
                                        </p:attrNameLst>
                                      </p:cBhvr>
                                      <p:tavLst>
                                        <p:tav tm="0">
                                          <p:val>
                                            <p:fltVal val="0"/>
                                          </p:val>
                                        </p:tav>
                                        <p:tav tm="100000">
                                          <p:val>
                                            <p:strVal val="#ppt_h"/>
                                          </p:val>
                                        </p:tav>
                                      </p:tavLst>
                                    </p:anim>
                                    <p:anim calcmode="lin" valueType="num">
                                      <p:cBhvr>
                                        <p:cTn id="57" dur="1000" fill="hold"/>
                                        <p:tgtEl>
                                          <p:spTgt spid="63"/>
                                        </p:tgtEl>
                                        <p:attrNameLst>
                                          <p:attrName>style.rotation</p:attrName>
                                        </p:attrNameLst>
                                      </p:cBhvr>
                                      <p:tavLst>
                                        <p:tav tm="0">
                                          <p:val>
                                            <p:fltVal val="90"/>
                                          </p:val>
                                        </p:tav>
                                        <p:tav tm="100000">
                                          <p:val>
                                            <p:fltVal val="0"/>
                                          </p:val>
                                        </p:tav>
                                      </p:tavLst>
                                    </p:anim>
                                    <p:animEffect transition="in" filter="fade">
                                      <p:cBhvr>
                                        <p:cTn id="58" dur="1000"/>
                                        <p:tgtEl>
                                          <p:spTgt spid="63"/>
                                        </p:tgtEl>
                                      </p:cBhvr>
                                    </p:animEffect>
                                  </p:childTnLst>
                                </p:cTn>
                              </p:par>
                              <p:par>
                                <p:cTn id="59" presetID="31" presetClass="entr" presetSubtype="0" fill="hold" nodeType="withEffect">
                                  <p:stCondLst>
                                    <p:cond delay="0"/>
                                  </p:stCondLst>
                                  <p:childTnLst>
                                    <p:set>
                                      <p:cBhvr>
                                        <p:cTn id="60" dur="1" fill="hold">
                                          <p:stCondLst>
                                            <p:cond delay="0"/>
                                          </p:stCondLst>
                                        </p:cTn>
                                        <p:tgtEl>
                                          <p:spTgt spid="69"/>
                                        </p:tgtEl>
                                        <p:attrNameLst>
                                          <p:attrName>style.visibility</p:attrName>
                                        </p:attrNameLst>
                                      </p:cBhvr>
                                      <p:to>
                                        <p:strVal val="visible"/>
                                      </p:to>
                                    </p:set>
                                    <p:anim calcmode="lin" valueType="num">
                                      <p:cBhvr>
                                        <p:cTn id="61" dur="1000" fill="hold"/>
                                        <p:tgtEl>
                                          <p:spTgt spid="69"/>
                                        </p:tgtEl>
                                        <p:attrNameLst>
                                          <p:attrName>ppt_w</p:attrName>
                                        </p:attrNameLst>
                                      </p:cBhvr>
                                      <p:tavLst>
                                        <p:tav tm="0">
                                          <p:val>
                                            <p:fltVal val="0"/>
                                          </p:val>
                                        </p:tav>
                                        <p:tav tm="100000">
                                          <p:val>
                                            <p:strVal val="#ppt_w"/>
                                          </p:val>
                                        </p:tav>
                                      </p:tavLst>
                                    </p:anim>
                                    <p:anim calcmode="lin" valueType="num">
                                      <p:cBhvr>
                                        <p:cTn id="62" dur="1000" fill="hold"/>
                                        <p:tgtEl>
                                          <p:spTgt spid="69"/>
                                        </p:tgtEl>
                                        <p:attrNameLst>
                                          <p:attrName>ppt_h</p:attrName>
                                        </p:attrNameLst>
                                      </p:cBhvr>
                                      <p:tavLst>
                                        <p:tav tm="0">
                                          <p:val>
                                            <p:fltVal val="0"/>
                                          </p:val>
                                        </p:tav>
                                        <p:tav tm="100000">
                                          <p:val>
                                            <p:strVal val="#ppt_h"/>
                                          </p:val>
                                        </p:tav>
                                      </p:tavLst>
                                    </p:anim>
                                    <p:anim calcmode="lin" valueType="num">
                                      <p:cBhvr>
                                        <p:cTn id="63" dur="1000" fill="hold"/>
                                        <p:tgtEl>
                                          <p:spTgt spid="69"/>
                                        </p:tgtEl>
                                        <p:attrNameLst>
                                          <p:attrName>style.rotation</p:attrName>
                                        </p:attrNameLst>
                                      </p:cBhvr>
                                      <p:tavLst>
                                        <p:tav tm="0">
                                          <p:val>
                                            <p:fltVal val="90"/>
                                          </p:val>
                                        </p:tav>
                                        <p:tav tm="100000">
                                          <p:val>
                                            <p:fltVal val="0"/>
                                          </p:val>
                                        </p:tav>
                                      </p:tavLst>
                                    </p:anim>
                                    <p:animEffect transition="in" filter="fade">
                                      <p:cBhvr>
                                        <p:cTn id="64" dur="1000"/>
                                        <p:tgtEl>
                                          <p:spTgt spid="69"/>
                                        </p:tgtEl>
                                      </p:cBhvr>
                                    </p:animEffect>
                                  </p:childTnLst>
                                </p:cTn>
                              </p:par>
                              <p:par>
                                <p:cTn id="65" presetID="31" presetClass="entr" presetSubtype="0" fill="hold" nodeType="withEffect">
                                  <p:stCondLst>
                                    <p:cond delay="0"/>
                                  </p:stCondLst>
                                  <p:childTnLst>
                                    <p:set>
                                      <p:cBhvr>
                                        <p:cTn id="66" dur="1" fill="hold">
                                          <p:stCondLst>
                                            <p:cond delay="0"/>
                                          </p:stCondLst>
                                        </p:cTn>
                                        <p:tgtEl>
                                          <p:spTgt spid="72"/>
                                        </p:tgtEl>
                                        <p:attrNameLst>
                                          <p:attrName>style.visibility</p:attrName>
                                        </p:attrNameLst>
                                      </p:cBhvr>
                                      <p:to>
                                        <p:strVal val="visible"/>
                                      </p:to>
                                    </p:set>
                                    <p:anim calcmode="lin" valueType="num">
                                      <p:cBhvr>
                                        <p:cTn id="67" dur="1000" fill="hold"/>
                                        <p:tgtEl>
                                          <p:spTgt spid="72"/>
                                        </p:tgtEl>
                                        <p:attrNameLst>
                                          <p:attrName>ppt_w</p:attrName>
                                        </p:attrNameLst>
                                      </p:cBhvr>
                                      <p:tavLst>
                                        <p:tav tm="0">
                                          <p:val>
                                            <p:fltVal val="0"/>
                                          </p:val>
                                        </p:tav>
                                        <p:tav tm="100000">
                                          <p:val>
                                            <p:strVal val="#ppt_w"/>
                                          </p:val>
                                        </p:tav>
                                      </p:tavLst>
                                    </p:anim>
                                    <p:anim calcmode="lin" valueType="num">
                                      <p:cBhvr>
                                        <p:cTn id="68" dur="1000" fill="hold"/>
                                        <p:tgtEl>
                                          <p:spTgt spid="72"/>
                                        </p:tgtEl>
                                        <p:attrNameLst>
                                          <p:attrName>ppt_h</p:attrName>
                                        </p:attrNameLst>
                                      </p:cBhvr>
                                      <p:tavLst>
                                        <p:tav tm="0">
                                          <p:val>
                                            <p:fltVal val="0"/>
                                          </p:val>
                                        </p:tav>
                                        <p:tav tm="100000">
                                          <p:val>
                                            <p:strVal val="#ppt_h"/>
                                          </p:val>
                                        </p:tav>
                                      </p:tavLst>
                                    </p:anim>
                                    <p:anim calcmode="lin" valueType="num">
                                      <p:cBhvr>
                                        <p:cTn id="69" dur="1000" fill="hold"/>
                                        <p:tgtEl>
                                          <p:spTgt spid="72"/>
                                        </p:tgtEl>
                                        <p:attrNameLst>
                                          <p:attrName>style.rotation</p:attrName>
                                        </p:attrNameLst>
                                      </p:cBhvr>
                                      <p:tavLst>
                                        <p:tav tm="0">
                                          <p:val>
                                            <p:fltVal val="90"/>
                                          </p:val>
                                        </p:tav>
                                        <p:tav tm="100000">
                                          <p:val>
                                            <p:fltVal val="0"/>
                                          </p:val>
                                        </p:tav>
                                      </p:tavLst>
                                    </p:anim>
                                    <p:animEffect transition="in" filter="fade">
                                      <p:cBhvr>
                                        <p:cTn id="70" dur="1000"/>
                                        <p:tgtEl>
                                          <p:spTgt spid="72"/>
                                        </p:tgtEl>
                                      </p:cBhvr>
                                    </p:animEffect>
                                  </p:childTnLst>
                                </p:cTn>
                              </p:par>
                              <p:par>
                                <p:cTn id="71" presetID="31" presetClass="entr" presetSubtype="0" fill="hold" nodeType="withEffect">
                                  <p:stCondLst>
                                    <p:cond delay="0"/>
                                  </p:stCondLst>
                                  <p:childTnLst>
                                    <p:set>
                                      <p:cBhvr>
                                        <p:cTn id="72" dur="1" fill="hold">
                                          <p:stCondLst>
                                            <p:cond delay="0"/>
                                          </p:stCondLst>
                                        </p:cTn>
                                        <p:tgtEl>
                                          <p:spTgt spid="75"/>
                                        </p:tgtEl>
                                        <p:attrNameLst>
                                          <p:attrName>style.visibility</p:attrName>
                                        </p:attrNameLst>
                                      </p:cBhvr>
                                      <p:to>
                                        <p:strVal val="visible"/>
                                      </p:to>
                                    </p:set>
                                    <p:anim calcmode="lin" valueType="num">
                                      <p:cBhvr>
                                        <p:cTn id="73" dur="1000" fill="hold"/>
                                        <p:tgtEl>
                                          <p:spTgt spid="75"/>
                                        </p:tgtEl>
                                        <p:attrNameLst>
                                          <p:attrName>ppt_w</p:attrName>
                                        </p:attrNameLst>
                                      </p:cBhvr>
                                      <p:tavLst>
                                        <p:tav tm="0">
                                          <p:val>
                                            <p:fltVal val="0"/>
                                          </p:val>
                                        </p:tav>
                                        <p:tav tm="100000">
                                          <p:val>
                                            <p:strVal val="#ppt_w"/>
                                          </p:val>
                                        </p:tav>
                                      </p:tavLst>
                                    </p:anim>
                                    <p:anim calcmode="lin" valueType="num">
                                      <p:cBhvr>
                                        <p:cTn id="74" dur="1000" fill="hold"/>
                                        <p:tgtEl>
                                          <p:spTgt spid="75"/>
                                        </p:tgtEl>
                                        <p:attrNameLst>
                                          <p:attrName>ppt_h</p:attrName>
                                        </p:attrNameLst>
                                      </p:cBhvr>
                                      <p:tavLst>
                                        <p:tav tm="0">
                                          <p:val>
                                            <p:fltVal val="0"/>
                                          </p:val>
                                        </p:tav>
                                        <p:tav tm="100000">
                                          <p:val>
                                            <p:strVal val="#ppt_h"/>
                                          </p:val>
                                        </p:tav>
                                      </p:tavLst>
                                    </p:anim>
                                    <p:anim calcmode="lin" valueType="num">
                                      <p:cBhvr>
                                        <p:cTn id="75" dur="1000" fill="hold"/>
                                        <p:tgtEl>
                                          <p:spTgt spid="75"/>
                                        </p:tgtEl>
                                        <p:attrNameLst>
                                          <p:attrName>style.rotation</p:attrName>
                                        </p:attrNameLst>
                                      </p:cBhvr>
                                      <p:tavLst>
                                        <p:tav tm="0">
                                          <p:val>
                                            <p:fltVal val="90"/>
                                          </p:val>
                                        </p:tav>
                                        <p:tav tm="100000">
                                          <p:val>
                                            <p:fltVal val="0"/>
                                          </p:val>
                                        </p:tav>
                                      </p:tavLst>
                                    </p:anim>
                                    <p:animEffect transition="in" filter="fade">
                                      <p:cBhvr>
                                        <p:cTn id="76" dur="1000"/>
                                        <p:tgtEl>
                                          <p:spTgt spid="75"/>
                                        </p:tgtEl>
                                      </p:cBhvr>
                                    </p:animEffect>
                                  </p:childTnLst>
                                </p:cTn>
                              </p:par>
                              <p:par>
                                <p:cTn id="77" presetID="31" presetClass="entr" presetSubtype="0" fill="hold" nodeType="withEffect">
                                  <p:stCondLst>
                                    <p:cond delay="0"/>
                                  </p:stCondLst>
                                  <p:childTnLst>
                                    <p:set>
                                      <p:cBhvr>
                                        <p:cTn id="78" dur="1" fill="hold">
                                          <p:stCondLst>
                                            <p:cond delay="0"/>
                                          </p:stCondLst>
                                        </p:cTn>
                                        <p:tgtEl>
                                          <p:spTgt spid="78"/>
                                        </p:tgtEl>
                                        <p:attrNameLst>
                                          <p:attrName>style.visibility</p:attrName>
                                        </p:attrNameLst>
                                      </p:cBhvr>
                                      <p:to>
                                        <p:strVal val="visible"/>
                                      </p:to>
                                    </p:set>
                                    <p:anim calcmode="lin" valueType="num">
                                      <p:cBhvr>
                                        <p:cTn id="79" dur="1000" fill="hold"/>
                                        <p:tgtEl>
                                          <p:spTgt spid="78"/>
                                        </p:tgtEl>
                                        <p:attrNameLst>
                                          <p:attrName>ppt_w</p:attrName>
                                        </p:attrNameLst>
                                      </p:cBhvr>
                                      <p:tavLst>
                                        <p:tav tm="0">
                                          <p:val>
                                            <p:fltVal val="0"/>
                                          </p:val>
                                        </p:tav>
                                        <p:tav tm="100000">
                                          <p:val>
                                            <p:strVal val="#ppt_w"/>
                                          </p:val>
                                        </p:tav>
                                      </p:tavLst>
                                    </p:anim>
                                    <p:anim calcmode="lin" valueType="num">
                                      <p:cBhvr>
                                        <p:cTn id="80" dur="1000" fill="hold"/>
                                        <p:tgtEl>
                                          <p:spTgt spid="78"/>
                                        </p:tgtEl>
                                        <p:attrNameLst>
                                          <p:attrName>ppt_h</p:attrName>
                                        </p:attrNameLst>
                                      </p:cBhvr>
                                      <p:tavLst>
                                        <p:tav tm="0">
                                          <p:val>
                                            <p:fltVal val="0"/>
                                          </p:val>
                                        </p:tav>
                                        <p:tav tm="100000">
                                          <p:val>
                                            <p:strVal val="#ppt_h"/>
                                          </p:val>
                                        </p:tav>
                                      </p:tavLst>
                                    </p:anim>
                                    <p:anim calcmode="lin" valueType="num">
                                      <p:cBhvr>
                                        <p:cTn id="81" dur="1000" fill="hold"/>
                                        <p:tgtEl>
                                          <p:spTgt spid="78"/>
                                        </p:tgtEl>
                                        <p:attrNameLst>
                                          <p:attrName>style.rotation</p:attrName>
                                        </p:attrNameLst>
                                      </p:cBhvr>
                                      <p:tavLst>
                                        <p:tav tm="0">
                                          <p:val>
                                            <p:fltVal val="90"/>
                                          </p:val>
                                        </p:tav>
                                        <p:tav tm="100000">
                                          <p:val>
                                            <p:fltVal val="0"/>
                                          </p:val>
                                        </p:tav>
                                      </p:tavLst>
                                    </p:anim>
                                    <p:animEffect transition="in" filter="fade">
                                      <p:cBhvr>
                                        <p:cTn id="82" dur="1000"/>
                                        <p:tgtEl>
                                          <p:spTgt spid="78"/>
                                        </p:tgtEl>
                                      </p:cBhvr>
                                    </p:animEffect>
                                  </p:childTnLst>
                                </p:cTn>
                              </p:par>
                              <p:par>
                                <p:cTn id="83" presetID="31" presetClass="entr" presetSubtype="0" fill="hold" nodeType="withEffect">
                                  <p:stCondLst>
                                    <p:cond delay="0"/>
                                  </p:stCondLst>
                                  <p:childTnLst>
                                    <p:set>
                                      <p:cBhvr>
                                        <p:cTn id="84" dur="1" fill="hold">
                                          <p:stCondLst>
                                            <p:cond delay="0"/>
                                          </p:stCondLst>
                                        </p:cTn>
                                        <p:tgtEl>
                                          <p:spTgt spid="81"/>
                                        </p:tgtEl>
                                        <p:attrNameLst>
                                          <p:attrName>style.visibility</p:attrName>
                                        </p:attrNameLst>
                                      </p:cBhvr>
                                      <p:to>
                                        <p:strVal val="visible"/>
                                      </p:to>
                                    </p:set>
                                    <p:anim calcmode="lin" valueType="num">
                                      <p:cBhvr>
                                        <p:cTn id="85" dur="1000" fill="hold"/>
                                        <p:tgtEl>
                                          <p:spTgt spid="81"/>
                                        </p:tgtEl>
                                        <p:attrNameLst>
                                          <p:attrName>ppt_w</p:attrName>
                                        </p:attrNameLst>
                                      </p:cBhvr>
                                      <p:tavLst>
                                        <p:tav tm="0">
                                          <p:val>
                                            <p:fltVal val="0"/>
                                          </p:val>
                                        </p:tav>
                                        <p:tav tm="100000">
                                          <p:val>
                                            <p:strVal val="#ppt_w"/>
                                          </p:val>
                                        </p:tav>
                                      </p:tavLst>
                                    </p:anim>
                                    <p:anim calcmode="lin" valueType="num">
                                      <p:cBhvr>
                                        <p:cTn id="86" dur="1000" fill="hold"/>
                                        <p:tgtEl>
                                          <p:spTgt spid="81"/>
                                        </p:tgtEl>
                                        <p:attrNameLst>
                                          <p:attrName>ppt_h</p:attrName>
                                        </p:attrNameLst>
                                      </p:cBhvr>
                                      <p:tavLst>
                                        <p:tav tm="0">
                                          <p:val>
                                            <p:fltVal val="0"/>
                                          </p:val>
                                        </p:tav>
                                        <p:tav tm="100000">
                                          <p:val>
                                            <p:strVal val="#ppt_h"/>
                                          </p:val>
                                        </p:tav>
                                      </p:tavLst>
                                    </p:anim>
                                    <p:anim calcmode="lin" valueType="num">
                                      <p:cBhvr>
                                        <p:cTn id="87" dur="1000" fill="hold"/>
                                        <p:tgtEl>
                                          <p:spTgt spid="81"/>
                                        </p:tgtEl>
                                        <p:attrNameLst>
                                          <p:attrName>style.rotation</p:attrName>
                                        </p:attrNameLst>
                                      </p:cBhvr>
                                      <p:tavLst>
                                        <p:tav tm="0">
                                          <p:val>
                                            <p:fltVal val="90"/>
                                          </p:val>
                                        </p:tav>
                                        <p:tav tm="100000">
                                          <p:val>
                                            <p:fltVal val="0"/>
                                          </p:val>
                                        </p:tav>
                                      </p:tavLst>
                                    </p:anim>
                                    <p:animEffect transition="in" filter="fade">
                                      <p:cBhvr>
                                        <p:cTn id="88" dur="1000"/>
                                        <p:tgtEl>
                                          <p:spTgt spid="81"/>
                                        </p:tgtEl>
                                      </p:cBhvr>
                                    </p:animEffect>
                                  </p:childTnLst>
                                </p:cTn>
                              </p:par>
                              <p:par>
                                <p:cTn id="89" presetID="31" presetClass="entr" presetSubtype="0" fill="hold" nodeType="withEffect">
                                  <p:stCondLst>
                                    <p:cond delay="0"/>
                                  </p:stCondLst>
                                  <p:childTnLst>
                                    <p:set>
                                      <p:cBhvr>
                                        <p:cTn id="90" dur="1" fill="hold">
                                          <p:stCondLst>
                                            <p:cond delay="0"/>
                                          </p:stCondLst>
                                        </p:cTn>
                                        <p:tgtEl>
                                          <p:spTgt spid="84"/>
                                        </p:tgtEl>
                                        <p:attrNameLst>
                                          <p:attrName>style.visibility</p:attrName>
                                        </p:attrNameLst>
                                      </p:cBhvr>
                                      <p:to>
                                        <p:strVal val="visible"/>
                                      </p:to>
                                    </p:set>
                                    <p:anim calcmode="lin" valueType="num">
                                      <p:cBhvr>
                                        <p:cTn id="91" dur="1000" fill="hold"/>
                                        <p:tgtEl>
                                          <p:spTgt spid="84"/>
                                        </p:tgtEl>
                                        <p:attrNameLst>
                                          <p:attrName>ppt_w</p:attrName>
                                        </p:attrNameLst>
                                      </p:cBhvr>
                                      <p:tavLst>
                                        <p:tav tm="0">
                                          <p:val>
                                            <p:fltVal val="0"/>
                                          </p:val>
                                        </p:tav>
                                        <p:tav tm="100000">
                                          <p:val>
                                            <p:strVal val="#ppt_w"/>
                                          </p:val>
                                        </p:tav>
                                      </p:tavLst>
                                    </p:anim>
                                    <p:anim calcmode="lin" valueType="num">
                                      <p:cBhvr>
                                        <p:cTn id="92" dur="1000" fill="hold"/>
                                        <p:tgtEl>
                                          <p:spTgt spid="84"/>
                                        </p:tgtEl>
                                        <p:attrNameLst>
                                          <p:attrName>ppt_h</p:attrName>
                                        </p:attrNameLst>
                                      </p:cBhvr>
                                      <p:tavLst>
                                        <p:tav tm="0">
                                          <p:val>
                                            <p:fltVal val="0"/>
                                          </p:val>
                                        </p:tav>
                                        <p:tav tm="100000">
                                          <p:val>
                                            <p:strVal val="#ppt_h"/>
                                          </p:val>
                                        </p:tav>
                                      </p:tavLst>
                                    </p:anim>
                                    <p:anim calcmode="lin" valueType="num">
                                      <p:cBhvr>
                                        <p:cTn id="93" dur="1000" fill="hold"/>
                                        <p:tgtEl>
                                          <p:spTgt spid="84"/>
                                        </p:tgtEl>
                                        <p:attrNameLst>
                                          <p:attrName>style.rotation</p:attrName>
                                        </p:attrNameLst>
                                      </p:cBhvr>
                                      <p:tavLst>
                                        <p:tav tm="0">
                                          <p:val>
                                            <p:fltVal val="90"/>
                                          </p:val>
                                        </p:tav>
                                        <p:tav tm="100000">
                                          <p:val>
                                            <p:fltVal val="0"/>
                                          </p:val>
                                        </p:tav>
                                      </p:tavLst>
                                    </p:anim>
                                    <p:animEffect transition="in" filter="fade">
                                      <p:cBhvr>
                                        <p:cTn id="94" dur="1000"/>
                                        <p:tgtEl>
                                          <p:spTgt spid="84"/>
                                        </p:tgtEl>
                                      </p:cBhvr>
                                    </p:animEffect>
                                  </p:childTnLst>
                                </p:cTn>
                              </p:par>
                              <p:par>
                                <p:cTn id="95" presetID="31" presetClass="entr" presetSubtype="0" fill="hold" nodeType="withEffect">
                                  <p:stCondLst>
                                    <p:cond delay="0"/>
                                  </p:stCondLst>
                                  <p:childTnLst>
                                    <p:set>
                                      <p:cBhvr>
                                        <p:cTn id="96" dur="1" fill="hold">
                                          <p:stCondLst>
                                            <p:cond delay="0"/>
                                          </p:stCondLst>
                                        </p:cTn>
                                        <p:tgtEl>
                                          <p:spTgt spid="87"/>
                                        </p:tgtEl>
                                        <p:attrNameLst>
                                          <p:attrName>style.visibility</p:attrName>
                                        </p:attrNameLst>
                                      </p:cBhvr>
                                      <p:to>
                                        <p:strVal val="visible"/>
                                      </p:to>
                                    </p:set>
                                    <p:anim calcmode="lin" valueType="num">
                                      <p:cBhvr>
                                        <p:cTn id="97" dur="1000" fill="hold"/>
                                        <p:tgtEl>
                                          <p:spTgt spid="87"/>
                                        </p:tgtEl>
                                        <p:attrNameLst>
                                          <p:attrName>ppt_w</p:attrName>
                                        </p:attrNameLst>
                                      </p:cBhvr>
                                      <p:tavLst>
                                        <p:tav tm="0">
                                          <p:val>
                                            <p:fltVal val="0"/>
                                          </p:val>
                                        </p:tav>
                                        <p:tav tm="100000">
                                          <p:val>
                                            <p:strVal val="#ppt_w"/>
                                          </p:val>
                                        </p:tav>
                                      </p:tavLst>
                                    </p:anim>
                                    <p:anim calcmode="lin" valueType="num">
                                      <p:cBhvr>
                                        <p:cTn id="98" dur="1000" fill="hold"/>
                                        <p:tgtEl>
                                          <p:spTgt spid="87"/>
                                        </p:tgtEl>
                                        <p:attrNameLst>
                                          <p:attrName>ppt_h</p:attrName>
                                        </p:attrNameLst>
                                      </p:cBhvr>
                                      <p:tavLst>
                                        <p:tav tm="0">
                                          <p:val>
                                            <p:fltVal val="0"/>
                                          </p:val>
                                        </p:tav>
                                        <p:tav tm="100000">
                                          <p:val>
                                            <p:strVal val="#ppt_h"/>
                                          </p:val>
                                        </p:tav>
                                      </p:tavLst>
                                    </p:anim>
                                    <p:anim calcmode="lin" valueType="num">
                                      <p:cBhvr>
                                        <p:cTn id="99" dur="1000" fill="hold"/>
                                        <p:tgtEl>
                                          <p:spTgt spid="87"/>
                                        </p:tgtEl>
                                        <p:attrNameLst>
                                          <p:attrName>style.rotation</p:attrName>
                                        </p:attrNameLst>
                                      </p:cBhvr>
                                      <p:tavLst>
                                        <p:tav tm="0">
                                          <p:val>
                                            <p:fltVal val="90"/>
                                          </p:val>
                                        </p:tav>
                                        <p:tav tm="100000">
                                          <p:val>
                                            <p:fltVal val="0"/>
                                          </p:val>
                                        </p:tav>
                                      </p:tavLst>
                                    </p:anim>
                                    <p:animEffect transition="in" filter="fade">
                                      <p:cBhvr>
                                        <p:cTn id="100" dur="1000"/>
                                        <p:tgtEl>
                                          <p:spTgt spid="87"/>
                                        </p:tgtEl>
                                      </p:cBhvr>
                                    </p:animEffect>
                                  </p:childTnLst>
                                </p:cTn>
                              </p:par>
                              <p:par>
                                <p:cTn id="101" presetID="55" presetClass="entr" presetSubtype="0" fill="hold" grpId="0" nodeType="withEffect">
                                  <p:stCondLst>
                                    <p:cond delay="300"/>
                                  </p:stCondLst>
                                  <p:iterate type="lt">
                                    <p:tmPct val="5000"/>
                                  </p:iterate>
                                  <p:childTnLst>
                                    <p:set>
                                      <p:cBhvr>
                                        <p:cTn id="102" dur="1" fill="hold">
                                          <p:stCondLst>
                                            <p:cond delay="0"/>
                                          </p:stCondLst>
                                        </p:cTn>
                                        <p:tgtEl>
                                          <p:spTgt spid="62"/>
                                        </p:tgtEl>
                                        <p:attrNameLst>
                                          <p:attrName>style.visibility</p:attrName>
                                        </p:attrNameLst>
                                      </p:cBhvr>
                                      <p:to>
                                        <p:strVal val="visible"/>
                                      </p:to>
                                    </p:set>
                                    <p:anim calcmode="lin" valueType="num">
                                      <p:cBhvr>
                                        <p:cTn id="103" dur="500" fill="hold"/>
                                        <p:tgtEl>
                                          <p:spTgt spid="62"/>
                                        </p:tgtEl>
                                        <p:attrNameLst>
                                          <p:attrName>ppt_w</p:attrName>
                                        </p:attrNameLst>
                                      </p:cBhvr>
                                      <p:tavLst>
                                        <p:tav tm="0">
                                          <p:val>
                                            <p:strVal val="#ppt_w*0.70"/>
                                          </p:val>
                                        </p:tav>
                                        <p:tav tm="100000">
                                          <p:val>
                                            <p:strVal val="#ppt_w"/>
                                          </p:val>
                                        </p:tav>
                                      </p:tavLst>
                                    </p:anim>
                                    <p:anim calcmode="lin" valueType="num">
                                      <p:cBhvr>
                                        <p:cTn id="104" dur="500" fill="hold"/>
                                        <p:tgtEl>
                                          <p:spTgt spid="62"/>
                                        </p:tgtEl>
                                        <p:attrNameLst>
                                          <p:attrName>ppt_h</p:attrName>
                                        </p:attrNameLst>
                                      </p:cBhvr>
                                      <p:tavLst>
                                        <p:tav tm="0">
                                          <p:val>
                                            <p:strVal val="#ppt_h"/>
                                          </p:val>
                                        </p:tav>
                                        <p:tav tm="100000">
                                          <p:val>
                                            <p:strVal val="#ppt_h"/>
                                          </p:val>
                                        </p:tav>
                                      </p:tavLst>
                                    </p:anim>
                                    <p:animEffect transition="in" filter="fade">
                                      <p:cBhvr>
                                        <p:cTn id="105" dur="500"/>
                                        <p:tgtEl>
                                          <p:spTgt spid="62"/>
                                        </p:tgtEl>
                                      </p:cBhvr>
                                    </p:animEffect>
                                  </p:childTnLst>
                                </p:cTn>
                              </p:par>
                              <p:par>
                                <p:cTn id="106" presetID="21" presetClass="entr" presetSubtype="1" fill="hold" grpId="0" nodeType="withEffect">
                                  <p:stCondLst>
                                    <p:cond delay="900"/>
                                  </p:stCondLst>
                                  <p:childTnLst>
                                    <p:set>
                                      <p:cBhvr>
                                        <p:cTn id="107" dur="1" fill="hold">
                                          <p:stCondLst>
                                            <p:cond delay="0"/>
                                          </p:stCondLst>
                                        </p:cTn>
                                        <p:tgtEl>
                                          <p:spTgt spid="54">
                                            <p:graphicEl>
                                              <a:chart seriesIdx="-3" categoryIdx="-3" bldStep="gridLegend"/>
                                            </p:graphicEl>
                                          </p:spTgt>
                                        </p:tgtEl>
                                        <p:attrNameLst>
                                          <p:attrName>style.visibility</p:attrName>
                                        </p:attrNameLst>
                                      </p:cBhvr>
                                      <p:to>
                                        <p:strVal val="visible"/>
                                      </p:to>
                                    </p:set>
                                    <p:animEffect transition="in" filter="wheel(1)">
                                      <p:cBhvr>
                                        <p:cTn id="108" dur="500"/>
                                        <p:tgtEl>
                                          <p:spTgt spid="54">
                                            <p:graphicEl>
                                              <a:chart seriesIdx="-3" categoryIdx="-3" bldStep="gridLegend"/>
                                            </p:graphicEl>
                                          </p:spTgt>
                                        </p:tgtEl>
                                      </p:cBhvr>
                                    </p:animEffect>
                                  </p:childTnLst>
                                </p:cTn>
                              </p:par>
                              <p:par>
                                <p:cTn id="109" presetID="21" presetClass="entr" presetSubtype="1" fill="hold" grpId="0" nodeType="withEffect">
                                  <p:stCondLst>
                                    <p:cond delay="300"/>
                                  </p:stCondLst>
                                  <p:childTnLst>
                                    <p:set>
                                      <p:cBhvr>
                                        <p:cTn id="110" dur="1" fill="hold">
                                          <p:stCondLst>
                                            <p:cond delay="0"/>
                                          </p:stCondLst>
                                        </p:cTn>
                                        <p:tgtEl>
                                          <p:spTgt spid="54">
                                            <p:graphicEl>
                                              <a:chart seriesIdx="-4" categoryIdx="0" bldStep="category"/>
                                            </p:graphicEl>
                                          </p:spTgt>
                                        </p:tgtEl>
                                        <p:attrNameLst>
                                          <p:attrName>style.visibility</p:attrName>
                                        </p:attrNameLst>
                                      </p:cBhvr>
                                      <p:to>
                                        <p:strVal val="visible"/>
                                      </p:to>
                                    </p:set>
                                    <p:animEffect transition="in" filter="wheel(1)">
                                      <p:cBhvr>
                                        <p:cTn id="111" dur="500"/>
                                        <p:tgtEl>
                                          <p:spTgt spid="54">
                                            <p:graphicEl>
                                              <a:chart seriesIdx="-4" categoryIdx="0" bldStep="category"/>
                                            </p:graphicEl>
                                          </p:spTgt>
                                        </p:tgtEl>
                                      </p:cBhvr>
                                    </p:animEffect>
                                  </p:childTnLst>
                                </p:cTn>
                              </p:par>
                              <p:par>
                                <p:cTn id="112" presetID="21" presetClass="entr" presetSubtype="1" fill="hold" grpId="0" nodeType="withEffect">
                                  <p:stCondLst>
                                    <p:cond delay="300"/>
                                  </p:stCondLst>
                                  <p:childTnLst>
                                    <p:set>
                                      <p:cBhvr>
                                        <p:cTn id="113" dur="1" fill="hold">
                                          <p:stCondLst>
                                            <p:cond delay="0"/>
                                          </p:stCondLst>
                                        </p:cTn>
                                        <p:tgtEl>
                                          <p:spTgt spid="54">
                                            <p:graphicEl>
                                              <a:chart seriesIdx="-4" categoryIdx="1" bldStep="category"/>
                                            </p:graphicEl>
                                          </p:spTgt>
                                        </p:tgtEl>
                                        <p:attrNameLst>
                                          <p:attrName>style.visibility</p:attrName>
                                        </p:attrNameLst>
                                      </p:cBhvr>
                                      <p:to>
                                        <p:strVal val="visible"/>
                                      </p:to>
                                    </p:set>
                                    <p:animEffect transition="in" filter="wheel(1)">
                                      <p:cBhvr>
                                        <p:cTn id="114" dur="500"/>
                                        <p:tgtEl>
                                          <p:spTgt spid="54">
                                            <p:graphicEl>
                                              <a:chart seriesIdx="-4" categoryIdx="1" bldStep="category"/>
                                            </p:graphicEl>
                                          </p:spTgt>
                                        </p:tgtEl>
                                      </p:cBhvr>
                                    </p:animEffect>
                                  </p:childTnLst>
                                </p:cTn>
                              </p:par>
                              <p:par>
                                <p:cTn id="115" presetID="21" presetClass="entr" presetSubtype="1" fill="hold" grpId="0" nodeType="withEffect">
                                  <p:stCondLst>
                                    <p:cond delay="300"/>
                                  </p:stCondLst>
                                  <p:childTnLst>
                                    <p:set>
                                      <p:cBhvr>
                                        <p:cTn id="116" dur="1" fill="hold">
                                          <p:stCondLst>
                                            <p:cond delay="0"/>
                                          </p:stCondLst>
                                        </p:cTn>
                                        <p:tgtEl>
                                          <p:spTgt spid="54">
                                            <p:graphicEl>
                                              <a:chart seriesIdx="-4" categoryIdx="2" bldStep="category"/>
                                            </p:graphicEl>
                                          </p:spTgt>
                                        </p:tgtEl>
                                        <p:attrNameLst>
                                          <p:attrName>style.visibility</p:attrName>
                                        </p:attrNameLst>
                                      </p:cBhvr>
                                      <p:to>
                                        <p:strVal val="visible"/>
                                      </p:to>
                                    </p:set>
                                    <p:animEffect transition="in" filter="wheel(1)">
                                      <p:cBhvr>
                                        <p:cTn id="117" dur="500"/>
                                        <p:tgtEl>
                                          <p:spTgt spid="54">
                                            <p:graphicEl>
                                              <a:chart seriesIdx="-4" categoryIdx="2" bldStep="category"/>
                                            </p:graphicEl>
                                          </p:spTgt>
                                        </p:tgtEl>
                                      </p:cBhvr>
                                    </p:animEffect>
                                  </p:childTnLst>
                                </p:cTn>
                              </p:par>
                            </p:childTnLst>
                          </p:cTn>
                        </p:par>
                        <p:par>
                          <p:cTn id="118" fill="hold">
                            <p:stCondLst>
                              <p:cond delay="1400"/>
                            </p:stCondLst>
                            <p:childTnLst>
                              <p:par>
                                <p:cTn id="119" presetID="2" presetClass="entr" presetSubtype="8" fill="hold" grpId="0" nodeType="afterEffect">
                                  <p:stCondLst>
                                    <p:cond delay="0"/>
                                  </p:stCondLst>
                                  <p:childTnLst>
                                    <p:set>
                                      <p:cBhvr>
                                        <p:cTn id="120" dur="1" fill="hold">
                                          <p:stCondLst>
                                            <p:cond delay="0"/>
                                          </p:stCondLst>
                                        </p:cTn>
                                        <p:tgtEl>
                                          <p:spTgt spid="57"/>
                                        </p:tgtEl>
                                        <p:attrNameLst>
                                          <p:attrName>style.visibility</p:attrName>
                                        </p:attrNameLst>
                                      </p:cBhvr>
                                      <p:to>
                                        <p:strVal val="visible"/>
                                      </p:to>
                                    </p:set>
                                    <p:anim calcmode="lin" valueType="num">
                                      <p:cBhvr additive="base">
                                        <p:cTn id="121" dur="250" fill="hold"/>
                                        <p:tgtEl>
                                          <p:spTgt spid="57"/>
                                        </p:tgtEl>
                                        <p:attrNameLst>
                                          <p:attrName>ppt_x</p:attrName>
                                        </p:attrNameLst>
                                      </p:cBhvr>
                                      <p:tavLst>
                                        <p:tav tm="0">
                                          <p:val>
                                            <p:strVal val="0-#ppt_w/2"/>
                                          </p:val>
                                        </p:tav>
                                        <p:tav tm="100000">
                                          <p:val>
                                            <p:strVal val="#ppt_x"/>
                                          </p:val>
                                        </p:tav>
                                      </p:tavLst>
                                    </p:anim>
                                    <p:anim calcmode="lin" valueType="num">
                                      <p:cBhvr additive="base">
                                        <p:cTn id="122" dur="250" fill="hold"/>
                                        <p:tgtEl>
                                          <p:spTgt spid="57"/>
                                        </p:tgtEl>
                                        <p:attrNameLst>
                                          <p:attrName>ppt_y</p:attrName>
                                        </p:attrNameLst>
                                      </p:cBhvr>
                                      <p:tavLst>
                                        <p:tav tm="0">
                                          <p:val>
                                            <p:strVal val="#ppt_y"/>
                                          </p:val>
                                        </p:tav>
                                        <p:tav tm="100000">
                                          <p:val>
                                            <p:strVal val="#ppt_y"/>
                                          </p:val>
                                        </p:tav>
                                      </p:tavLst>
                                    </p:anim>
                                  </p:childTnLst>
                                </p:cTn>
                              </p:par>
                              <p:par>
                                <p:cTn id="123" presetID="42" presetClass="entr" presetSubtype="0" fill="hold" grpId="0" nodeType="withEffect">
                                  <p:stCondLst>
                                    <p:cond delay="0"/>
                                  </p:stCondLst>
                                  <p:iterate type="lt">
                                    <p:tmPct val="6000"/>
                                  </p:iterate>
                                  <p:childTnLst>
                                    <p:set>
                                      <p:cBhvr>
                                        <p:cTn id="124" dur="1" fill="hold">
                                          <p:stCondLst>
                                            <p:cond delay="0"/>
                                          </p:stCondLst>
                                        </p:cTn>
                                        <p:tgtEl>
                                          <p:spTgt spid="56"/>
                                        </p:tgtEl>
                                        <p:attrNameLst>
                                          <p:attrName>style.visibility</p:attrName>
                                        </p:attrNameLst>
                                      </p:cBhvr>
                                      <p:to>
                                        <p:strVal val="visible"/>
                                      </p:to>
                                    </p:set>
                                    <p:animEffect transition="in" filter="fade">
                                      <p:cBhvr>
                                        <p:cTn id="125" dur="250"/>
                                        <p:tgtEl>
                                          <p:spTgt spid="56"/>
                                        </p:tgtEl>
                                      </p:cBhvr>
                                    </p:animEffect>
                                    <p:anim calcmode="lin" valueType="num">
                                      <p:cBhvr>
                                        <p:cTn id="126" dur="250" fill="hold"/>
                                        <p:tgtEl>
                                          <p:spTgt spid="56"/>
                                        </p:tgtEl>
                                        <p:attrNameLst>
                                          <p:attrName>ppt_x</p:attrName>
                                        </p:attrNameLst>
                                      </p:cBhvr>
                                      <p:tavLst>
                                        <p:tav tm="0">
                                          <p:val>
                                            <p:strVal val="#ppt_x"/>
                                          </p:val>
                                        </p:tav>
                                        <p:tav tm="100000">
                                          <p:val>
                                            <p:strVal val="#ppt_x"/>
                                          </p:val>
                                        </p:tav>
                                      </p:tavLst>
                                    </p:anim>
                                    <p:anim calcmode="lin" valueType="num">
                                      <p:cBhvr>
                                        <p:cTn id="127" dur="250" fill="hold"/>
                                        <p:tgtEl>
                                          <p:spTgt spid="56"/>
                                        </p:tgtEl>
                                        <p:attrNameLst>
                                          <p:attrName>ppt_y</p:attrName>
                                        </p:attrNameLst>
                                      </p:cBhvr>
                                      <p:tavLst>
                                        <p:tav tm="0">
                                          <p:val>
                                            <p:strVal val="#ppt_y+.1"/>
                                          </p:val>
                                        </p:tav>
                                        <p:tav tm="100000">
                                          <p:val>
                                            <p:strVal val="#ppt_y"/>
                                          </p:val>
                                        </p:tav>
                                      </p:tavLst>
                                    </p:anim>
                                  </p:childTnLst>
                                </p:cTn>
                              </p:par>
                            </p:childTnLst>
                          </p:cTn>
                        </p:par>
                        <p:par>
                          <p:cTn id="128" fill="hold">
                            <p:stCondLst>
                              <p:cond delay="2235"/>
                            </p:stCondLst>
                            <p:childTnLst>
                              <p:par>
                                <p:cTn id="129" presetID="2" presetClass="entr" presetSubtype="8" fill="hold" grpId="0" nodeType="afterEffect">
                                  <p:stCondLst>
                                    <p:cond delay="0"/>
                                  </p:stCondLst>
                                  <p:childTnLst>
                                    <p:set>
                                      <p:cBhvr>
                                        <p:cTn id="130" dur="1" fill="hold">
                                          <p:stCondLst>
                                            <p:cond delay="0"/>
                                          </p:stCondLst>
                                        </p:cTn>
                                        <p:tgtEl>
                                          <p:spTgt spid="61"/>
                                        </p:tgtEl>
                                        <p:attrNameLst>
                                          <p:attrName>style.visibility</p:attrName>
                                        </p:attrNameLst>
                                      </p:cBhvr>
                                      <p:to>
                                        <p:strVal val="visible"/>
                                      </p:to>
                                    </p:set>
                                    <p:anim calcmode="lin" valueType="num">
                                      <p:cBhvr additive="base">
                                        <p:cTn id="131" dur="250" fill="hold"/>
                                        <p:tgtEl>
                                          <p:spTgt spid="61"/>
                                        </p:tgtEl>
                                        <p:attrNameLst>
                                          <p:attrName>ppt_x</p:attrName>
                                        </p:attrNameLst>
                                      </p:cBhvr>
                                      <p:tavLst>
                                        <p:tav tm="0">
                                          <p:val>
                                            <p:strVal val="0-#ppt_w/2"/>
                                          </p:val>
                                        </p:tav>
                                        <p:tav tm="100000">
                                          <p:val>
                                            <p:strVal val="#ppt_x"/>
                                          </p:val>
                                        </p:tav>
                                      </p:tavLst>
                                    </p:anim>
                                    <p:anim calcmode="lin" valueType="num">
                                      <p:cBhvr additive="base">
                                        <p:cTn id="132" dur="250" fill="hold"/>
                                        <p:tgtEl>
                                          <p:spTgt spid="61"/>
                                        </p:tgtEl>
                                        <p:attrNameLst>
                                          <p:attrName>ppt_y</p:attrName>
                                        </p:attrNameLst>
                                      </p:cBhvr>
                                      <p:tavLst>
                                        <p:tav tm="0">
                                          <p:val>
                                            <p:strVal val="#ppt_y"/>
                                          </p:val>
                                        </p:tav>
                                        <p:tav tm="100000">
                                          <p:val>
                                            <p:strVal val="#ppt_y"/>
                                          </p:val>
                                        </p:tav>
                                      </p:tavLst>
                                    </p:anim>
                                  </p:childTnLst>
                                </p:cTn>
                              </p:par>
                              <p:par>
                                <p:cTn id="133" presetID="42" presetClass="entr" presetSubtype="0" fill="hold" grpId="0" nodeType="withEffect">
                                  <p:stCondLst>
                                    <p:cond delay="0"/>
                                  </p:stCondLst>
                                  <p:iterate type="lt">
                                    <p:tmPct val="6000"/>
                                  </p:iterate>
                                  <p:childTnLst>
                                    <p:set>
                                      <p:cBhvr>
                                        <p:cTn id="134" dur="1" fill="hold">
                                          <p:stCondLst>
                                            <p:cond delay="0"/>
                                          </p:stCondLst>
                                        </p:cTn>
                                        <p:tgtEl>
                                          <p:spTgt spid="66"/>
                                        </p:tgtEl>
                                        <p:attrNameLst>
                                          <p:attrName>style.visibility</p:attrName>
                                        </p:attrNameLst>
                                      </p:cBhvr>
                                      <p:to>
                                        <p:strVal val="visible"/>
                                      </p:to>
                                    </p:set>
                                    <p:animEffect transition="in" filter="fade">
                                      <p:cBhvr>
                                        <p:cTn id="135" dur="250"/>
                                        <p:tgtEl>
                                          <p:spTgt spid="66"/>
                                        </p:tgtEl>
                                      </p:cBhvr>
                                    </p:animEffect>
                                    <p:anim calcmode="lin" valueType="num">
                                      <p:cBhvr>
                                        <p:cTn id="136" dur="250" fill="hold"/>
                                        <p:tgtEl>
                                          <p:spTgt spid="66"/>
                                        </p:tgtEl>
                                        <p:attrNameLst>
                                          <p:attrName>ppt_x</p:attrName>
                                        </p:attrNameLst>
                                      </p:cBhvr>
                                      <p:tavLst>
                                        <p:tav tm="0">
                                          <p:val>
                                            <p:strVal val="#ppt_x"/>
                                          </p:val>
                                        </p:tav>
                                        <p:tav tm="100000">
                                          <p:val>
                                            <p:strVal val="#ppt_x"/>
                                          </p:val>
                                        </p:tav>
                                      </p:tavLst>
                                    </p:anim>
                                    <p:anim calcmode="lin" valueType="num">
                                      <p:cBhvr>
                                        <p:cTn id="137" dur="250" fill="hold"/>
                                        <p:tgtEl>
                                          <p:spTgt spid="66"/>
                                        </p:tgtEl>
                                        <p:attrNameLst>
                                          <p:attrName>ppt_y</p:attrName>
                                        </p:attrNameLst>
                                      </p:cBhvr>
                                      <p:tavLst>
                                        <p:tav tm="0">
                                          <p:val>
                                            <p:strVal val="#ppt_y+.1"/>
                                          </p:val>
                                        </p:tav>
                                        <p:tav tm="100000">
                                          <p:val>
                                            <p:strVal val="#ppt_y"/>
                                          </p:val>
                                        </p:tav>
                                      </p:tavLst>
                                    </p:anim>
                                  </p:childTnLst>
                                </p:cTn>
                              </p:par>
                            </p:childTnLst>
                          </p:cTn>
                        </p:par>
                        <p:par>
                          <p:cTn id="138" fill="hold">
                            <p:stCondLst>
                              <p:cond delay="3070"/>
                            </p:stCondLst>
                            <p:childTnLst>
                              <p:par>
                                <p:cTn id="139" presetID="2" presetClass="entr" presetSubtype="8" fill="hold" grpId="0" nodeType="afterEffect">
                                  <p:stCondLst>
                                    <p:cond delay="0"/>
                                  </p:stCondLst>
                                  <p:childTnLst>
                                    <p:set>
                                      <p:cBhvr>
                                        <p:cTn id="140" dur="1" fill="hold">
                                          <p:stCondLst>
                                            <p:cond delay="0"/>
                                          </p:stCondLst>
                                        </p:cTn>
                                        <p:tgtEl>
                                          <p:spTgt spid="64"/>
                                        </p:tgtEl>
                                        <p:attrNameLst>
                                          <p:attrName>style.visibility</p:attrName>
                                        </p:attrNameLst>
                                      </p:cBhvr>
                                      <p:to>
                                        <p:strVal val="visible"/>
                                      </p:to>
                                    </p:set>
                                    <p:anim calcmode="lin" valueType="num">
                                      <p:cBhvr additive="base">
                                        <p:cTn id="141" dur="250" fill="hold"/>
                                        <p:tgtEl>
                                          <p:spTgt spid="64"/>
                                        </p:tgtEl>
                                        <p:attrNameLst>
                                          <p:attrName>ppt_x</p:attrName>
                                        </p:attrNameLst>
                                      </p:cBhvr>
                                      <p:tavLst>
                                        <p:tav tm="0">
                                          <p:val>
                                            <p:strVal val="0-#ppt_w/2"/>
                                          </p:val>
                                        </p:tav>
                                        <p:tav tm="100000">
                                          <p:val>
                                            <p:strVal val="#ppt_x"/>
                                          </p:val>
                                        </p:tav>
                                      </p:tavLst>
                                    </p:anim>
                                    <p:anim calcmode="lin" valueType="num">
                                      <p:cBhvr additive="base">
                                        <p:cTn id="142" dur="250" fill="hold"/>
                                        <p:tgtEl>
                                          <p:spTgt spid="64"/>
                                        </p:tgtEl>
                                        <p:attrNameLst>
                                          <p:attrName>ppt_y</p:attrName>
                                        </p:attrNameLst>
                                      </p:cBhvr>
                                      <p:tavLst>
                                        <p:tav tm="0">
                                          <p:val>
                                            <p:strVal val="#ppt_y"/>
                                          </p:val>
                                        </p:tav>
                                        <p:tav tm="100000">
                                          <p:val>
                                            <p:strVal val="#ppt_y"/>
                                          </p:val>
                                        </p:tav>
                                      </p:tavLst>
                                    </p:anim>
                                  </p:childTnLst>
                                </p:cTn>
                              </p:par>
                              <p:par>
                                <p:cTn id="143" presetID="42" presetClass="entr" presetSubtype="0" fill="hold" grpId="0" nodeType="withEffect">
                                  <p:stCondLst>
                                    <p:cond delay="0"/>
                                  </p:stCondLst>
                                  <p:iterate type="lt">
                                    <p:tmPct val="6000"/>
                                  </p:iterate>
                                  <p:childTnLst>
                                    <p:set>
                                      <p:cBhvr>
                                        <p:cTn id="144" dur="1" fill="hold">
                                          <p:stCondLst>
                                            <p:cond delay="0"/>
                                          </p:stCondLst>
                                        </p:cTn>
                                        <p:tgtEl>
                                          <p:spTgt spid="67"/>
                                        </p:tgtEl>
                                        <p:attrNameLst>
                                          <p:attrName>style.visibility</p:attrName>
                                        </p:attrNameLst>
                                      </p:cBhvr>
                                      <p:to>
                                        <p:strVal val="visible"/>
                                      </p:to>
                                    </p:set>
                                    <p:animEffect transition="in" filter="fade">
                                      <p:cBhvr>
                                        <p:cTn id="145" dur="250"/>
                                        <p:tgtEl>
                                          <p:spTgt spid="67"/>
                                        </p:tgtEl>
                                      </p:cBhvr>
                                    </p:animEffect>
                                    <p:anim calcmode="lin" valueType="num">
                                      <p:cBhvr>
                                        <p:cTn id="146" dur="250" fill="hold"/>
                                        <p:tgtEl>
                                          <p:spTgt spid="67"/>
                                        </p:tgtEl>
                                        <p:attrNameLst>
                                          <p:attrName>ppt_x</p:attrName>
                                        </p:attrNameLst>
                                      </p:cBhvr>
                                      <p:tavLst>
                                        <p:tav tm="0">
                                          <p:val>
                                            <p:strVal val="#ppt_x"/>
                                          </p:val>
                                        </p:tav>
                                        <p:tav tm="100000">
                                          <p:val>
                                            <p:strVal val="#ppt_x"/>
                                          </p:val>
                                        </p:tav>
                                      </p:tavLst>
                                    </p:anim>
                                    <p:anim calcmode="lin" valueType="num">
                                      <p:cBhvr>
                                        <p:cTn id="147" dur="250" fill="hold"/>
                                        <p:tgtEl>
                                          <p:spTgt spid="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4" grpId="0">
        <p:bldSub>
          <a:bldChart bld="category"/>
        </p:bldSub>
      </p:bldGraphic>
      <p:bldP spid="56" grpId="0"/>
      <p:bldP spid="57" grpId="0" animBg="1"/>
      <p:bldP spid="61" grpId="0" animBg="1"/>
      <p:bldP spid="64" grpId="0" animBg="1"/>
      <p:bldP spid="66" grpId="0"/>
      <p:bldP spid="67" grpId="0"/>
      <p:bldP spid="6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4"/>
          <p:cNvSpPr>
            <a:spLocks noChangeAspect="1" noChangeArrowheads="1"/>
          </p:cNvSpPr>
          <p:nvPr/>
        </p:nvSpPr>
        <p:spPr bwMode="auto">
          <a:xfrm>
            <a:off x="752474" y="1360486"/>
            <a:ext cx="2185756" cy="2484000"/>
          </a:xfrm>
          <a:prstGeom prst="rect">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gradFill>
                  <a:gsLst>
                    <a:gs pos="0">
                      <a:srgbClr val="481109"/>
                    </a:gs>
                    <a:gs pos="57000">
                      <a:srgbClr val="763009"/>
                    </a:gs>
                    <a:gs pos="100000">
                      <a:srgbClr val="481109"/>
                    </a:gs>
                  </a:gsLst>
                  <a:lin ang="5400000" scaled="1"/>
                </a:gradFill>
                <a:latin typeface="微软雅黑" panose="020B0503020204020204" pitchFamily="34" charset="-122"/>
                <a:ea typeface="微软雅黑" panose="020B0503020204020204" pitchFamily="34" charset="-122"/>
              </a:rPr>
              <a:t>输入标题</a:t>
            </a:r>
          </a:p>
        </p:txBody>
      </p:sp>
      <p:sp>
        <p:nvSpPr>
          <p:cNvPr id="55" name="矩形 4"/>
          <p:cNvSpPr>
            <a:spLocks noChangeAspect="1" noChangeArrowheads="1"/>
          </p:cNvSpPr>
          <p:nvPr/>
        </p:nvSpPr>
        <p:spPr bwMode="auto">
          <a:xfrm>
            <a:off x="9490624" y="3844012"/>
            <a:ext cx="2103498" cy="2520000"/>
          </a:xfrm>
          <a:prstGeom prst="rect">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gradFill>
                  <a:gsLst>
                    <a:gs pos="0">
                      <a:srgbClr val="481109"/>
                    </a:gs>
                    <a:gs pos="57000">
                      <a:srgbClr val="763009"/>
                    </a:gs>
                    <a:gs pos="100000">
                      <a:srgbClr val="481109"/>
                    </a:gs>
                  </a:gsLst>
                  <a:lin ang="5400000" scaled="1"/>
                </a:gradFill>
                <a:latin typeface="微软雅黑" panose="020B0503020204020204" pitchFamily="34" charset="-122"/>
                <a:ea typeface="微软雅黑" panose="020B0503020204020204" pitchFamily="34" charset="-122"/>
              </a:rPr>
              <a:t>输入标题</a:t>
            </a:r>
          </a:p>
        </p:txBody>
      </p:sp>
      <p:pic>
        <p:nvPicPr>
          <p:cNvPr id="56" name="图片 55"/>
          <p:cNvPicPr>
            <a:picLocks noChangeAspect="1"/>
          </p:cNvPicPr>
          <p:nvPr/>
        </p:nvPicPr>
        <p:blipFill rotWithShape="1">
          <a:blip r:embed="rId2" cstate="print">
            <a:extLst>
              <a:ext uri="{28A0092B-C50C-407E-A947-70E740481C1C}">
                <a14:useLocalDpi xmlns:a14="http://schemas.microsoft.com/office/drawing/2010/main" xmlns="" val="0"/>
              </a:ext>
            </a:extLst>
          </a:blip>
          <a:srcRect l="5600" r="5600"/>
          <a:stretch>
            <a:fillRect/>
          </a:stretch>
        </p:blipFill>
        <p:spPr>
          <a:xfrm>
            <a:off x="2899634" y="3906688"/>
            <a:ext cx="3253516" cy="2440137"/>
          </a:xfrm>
          <a:prstGeom prst="rect">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pic>
      <p:pic>
        <p:nvPicPr>
          <p:cNvPr id="57" name="图片 56"/>
          <p:cNvPicPr>
            <a:picLocks noChangeAspect="1"/>
          </p:cNvPicPr>
          <p:nvPr/>
        </p:nvPicPr>
        <p:blipFill rotWithShape="1">
          <a:blip r:embed="rId3" cstate="print">
            <a:extLst>
              <a:ext uri="{28A0092B-C50C-407E-A947-70E740481C1C}">
                <a14:useLocalDpi xmlns:a14="http://schemas.microsoft.com/office/drawing/2010/main" xmlns="" val="0"/>
              </a:ext>
            </a:extLst>
          </a:blip>
          <a:srcRect l="5533" r="5533"/>
          <a:stretch>
            <a:fillRect/>
          </a:stretch>
        </p:blipFill>
        <p:spPr>
          <a:xfrm>
            <a:off x="2899634" y="1379538"/>
            <a:ext cx="3253516" cy="2440137"/>
          </a:xfrm>
          <a:prstGeom prst="rect">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pic>
      <p:pic>
        <p:nvPicPr>
          <p:cNvPr id="58" name="图片 57"/>
          <p:cNvPicPr>
            <a:picLocks noChangeAspect="1"/>
          </p:cNvPicPr>
          <p:nvPr/>
        </p:nvPicPr>
        <p:blipFill rotWithShape="1">
          <a:blip r:embed="rId4" cstate="print">
            <a:extLst>
              <a:ext uri="{28A0092B-C50C-407E-A947-70E740481C1C}">
                <a14:useLocalDpi xmlns:a14="http://schemas.microsoft.com/office/drawing/2010/main" xmlns="" val="0"/>
              </a:ext>
            </a:extLst>
          </a:blip>
          <a:srcRect l="5533" r="5533"/>
          <a:stretch>
            <a:fillRect/>
          </a:stretch>
        </p:blipFill>
        <p:spPr>
          <a:xfrm>
            <a:off x="6194993" y="3863061"/>
            <a:ext cx="3295632" cy="2471724"/>
          </a:xfrm>
          <a:prstGeom prst="rect">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pic>
      <p:sp>
        <p:nvSpPr>
          <p:cNvPr id="60" name="文本框 59"/>
          <p:cNvSpPr txBox="1"/>
          <p:nvPr/>
        </p:nvSpPr>
        <p:spPr>
          <a:xfrm>
            <a:off x="669131" y="4234204"/>
            <a:ext cx="2131510" cy="1852815"/>
          </a:xfrm>
          <a:prstGeom prst="rect">
            <a:avLst/>
          </a:prstGeom>
          <a:noFill/>
        </p:spPr>
        <p:txBody>
          <a:bodyPr wrap="square" rtlCol="0">
            <a:spAutoFit/>
          </a:bodyPr>
          <a:lstStyle/>
          <a:p>
            <a:pPr algn="ctr">
              <a:lnSpc>
                <a:spcPct val="130000"/>
              </a:lnSpc>
            </a:pPr>
            <a:r>
              <a:rPr lang="zh-CN" altLang="en-US" sz="2400" b="1"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添加文本标题</a:t>
            </a:r>
            <a:endParaRPr lang="en-US" altLang="zh-CN" sz="2400" b="1"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endParaRPr>
          </a:p>
          <a:p>
            <a:pPr algn="ctr">
              <a:lnSpc>
                <a:spcPct val="130000"/>
              </a:lnSpc>
            </a:pPr>
            <a:r>
              <a:rPr lang="zh-CN" altLang="en-US" sz="1600"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由专业人员即时调节交易和服务纠纷确保交易的公平、公正、合理有序合理有序</a:t>
            </a:r>
          </a:p>
        </p:txBody>
      </p:sp>
      <p:sp>
        <p:nvSpPr>
          <p:cNvPr id="61" name="文本框 60"/>
          <p:cNvSpPr txBox="1"/>
          <p:nvPr/>
        </p:nvSpPr>
        <p:spPr>
          <a:xfrm>
            <a:off x="6410648" y="1937886"/>
            <a:ext cx="5295578" cy="853567"/>
          </a:xfrm>
          <a:prstGeom prst="rect">
            <a:avLst/>
          </a:prstGeom>
          <a:noFill/>
        </p:spPr>
        <p:txBody>
          <a:bodyPr wrap="square" rtlCol="0">
            <a:spAutoFit/>
          </a:bodyPr>
          <a:lstStyle/>
          <a:p>
            <a:pPr algn="just">
              <a:lnSpc>
                <a:spcPct val="130000"/>
              </a:lnSpc>
            </a:pPr>
            <a:r>
              <a:rPr lang="zh-CN" altLang="en-US" sz="2000" dirty="0" smtClean="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 亮亮图文旗舰店</a:t>
            </a:r>
            <a:r>
              <a:rPr lang="en-US" altLang="zh-CN" sz="2000" dirty="0" smtClean="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https://liangliangtuwen.tmall.com</a:t>
            </a:r>
            <a:endParaRPr lang="en-US" altLang="zh-CN" sz="2000"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endParaRPr>
          </a:p>
        </p:txBody>
      </p:sp>
      <p:sp>
        <p:nvSpPr>
          <p:cNvPr id="62" name="文本框 61"/>
          <p:cNvSpPr txBox="1"/>
          <p:nvPr/>
        </p:nvSpPr>
        <p:spPr>
          <a:xfrm>
            <a:off x="652217" y="210920"/>
            <a:ext cx="2978072" cy="646331"/>
          </a:xfrm>
          <a:prstGeom prst="rect">
            <a:avLst/>
          </a:prstGeom>
          <a:noFill/>
        </p:spPr>
        <p:txBody>
          <a:bodyPr wrap="square" rtlCol="0">
            <a:spAutoFit/>
          </a:bodyPr>
          <a:lstStyle>
            <a:defPPr>
              <a:defRPr lang="zh-CN"/>
            </a:defPPr>
            <a:lvl1pPr algn="ctr">
              <a:defRPr sz="3600" b="1">
                <a:gradFill>
                  <a:gsLst>
                    <a:gs pos="0">
                      <a:srgbClr val="974209"/>
                    </a:gs>
                    <a:gs pos="100000">
                      <a:srgbClr val="974209"/>
                    </a:gs>
                    <a:gs pos="51000">
                      <a:srgbClr val="F4E961"/>
                    </a:gs>
                  </a:gsLst>
                  <a:lin ang="5400000" scaled="1"/>
                </a:gradFill>
                <a:latin typeface="微软雅黑" panose="020B0503020204020204" pitchFamily="34" charset="-122"/>
                <a:ea typeface="微软雅黑" panose="020B0503020204020204" pitchFamily="34" charset="-122"/>
              </a:defRPr>
            </a:lvl1pPr>
          </a:lstStyle>
          <a:p>
            <a:r>
              <a:rPr lang="zh-CN" altLang="en-US" dirty="0"/>
              <a:t>点击添加标题</a:t>
            </a:r>
            <a:endParaRPr lang="en-US" altLang="zh-CN" dirty="0"/>
          </a:p>
        </p:txBody>
      </p:sp>
      <p:grpSp>
        <p:nvGrpSpPr>
          <p:cNvPr id="63" name="组合 62"/>
          <p:cNvGrpSpPr/>
          <p:nvPr/>
        </p:nvGrpSpPr>
        <p:grpSpPr>
          <a:xfrm>
            <a:off x="171450" y="133350"/>
            <a:ext cx="182635" cy="182635"/>
            <a:chOff x="5410744" y="2640874"/>
            <a:chExt cx="1450713" cy="1450714"/>
          </a:xfrm>
        </p:grpSpPr>
        <p:sp>
          <p:nvSpPr>
            <p:cNvPr id="64" name="矩形 63"/>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64"/>
            <p:cNvSpPr>
              <a:spLocks noChangeAspect="1"/>
            </p:cNvSpPr>
            <p:nvPr/>
          </p:nvSpPr>
          <p:spPr>
            <a:xfrm>
              <a:off x="5470102" y="2700232"/>
              <a:ext cx="1332001" cy="1331998"/>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6" name="组合 65"/>
          <p:cNvGrpSpPr/>
          <p:nvPr/>
        </p:nvGrpSpPr>
        <p:grpSpPr>
          <a:xfrm>
            <a:off x="362055" y="133350"/>
            <a:ext cx="182635" cy="182635"/>
            <a:chOff x="5410744" y="2640874"/>
            <a:chExt cx="1450713" cy="1450714"/>
          </a:xfrm>
        </p:grpSpPr>
        <p:sp>
          <p:nvSpPr>
            <p:cNvPr id="67" name="矩形 66"/>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矩形 67"/>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9" name="组合 68"/>
          <p:cNvGrpSpPr/>
          <p:nvPr/>
        </p:nvGrpSpPr>
        <p:grpSpPr>
          <a:xfrm>
            <a:off x="552659" y="133350"/>
            <a:ext cx="182635" cy="182635"/>
            <a:chOff x="5410744" y="2640874"/>
            <a:chExt cx="1450713" cy="1450714"/>
          </a:xfrm>
        </p:grpSpPr>
        <p:sp>
          <p:nvSpPr>
            <p:cNvPr id="70" name="矩形 69"/>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70"/>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2" name="组合 71"/>
          <p:cNvGrpSpPr/>
          <p:nvPr/>
        </p:nvGrpSpPr>
        <p:grpSpPr>
          <a:xfrm>
            <a:off x="171450" y="326639"/>
            <a:ext cx="182635" cy="182635"/>
            <a:chOff x="5410744" y="2640874"/>
            <a:chExt cx="1450713" cy="1450714"/>
          </a:xfrm>
        </p:grpSpPr>
        <p:sp>
          <p:nvSpPr>
            <p:cNvPr id="73" name="矩形 72"/>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矩形 73"/>
            <p:cNvSpPr>
              <a:spLocks noChangeAspect="1"/>
            </p:cNvSpPr>
            <p:nvPr/>
          </p:nvSpPr>
          <p:spPr>
            <a:xfrm>
              <a:off x="5470102" y="2700232"/>
              <a:ext cx="1332001" cy="1331998"/>
            </a:xfrm>
            <a:prstGeom prst="rect">
              <a:avLst/>
            </a:prstGeom>
            <a:gradFill flip="none" rotWithShape="1">
              <a:gsLst>
                <a:gs pos="0">
                  <a:srgbClr val="D6A213">
                    <a:lumMod val="60000"/>
                    <a:lumOff val="40000"/>
                  </a:srgbClr>
                </a:gs>
                <a:gs pos="100000">
                  <a:srgbClr val="BF850F">
                    <a:lumMod val="60000"/>
                    <a:lumOff val="40000"/>
                  </a:srgbClr>
                </a:gs>
                <a:gs pos="51000">
                  <a:srgbClr val="9B5F0D">
                    <a:lumMod val="60000"/>
                    <a:lumOff val="4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5" name="组合 74"/>
          <p:cNvGrpSpPr/>
          <p:nvPr/>
        </p:nvGrpSpPr>
        <p:grpSpPr>
          <a:xfrm>
            <a:off x="171450" y="519928"/>
            <a:ext cx="182635" cy="182635"/>
            <a:chOff x="5410744" y="2640874"/>
            <a:chExt cx="1450713" cy="1450714"/>
          </a:xfrm>
        </p:grpSpPr>
        <p:sp>
          <p:nvSpPr>
            <p:cNvPr id="76" name="矩形 75"/>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矩形 76"/>
            <p:cNvSpPr>
              <a:spLocks noChangeAspect="1"/>
            </p:cNvSpPr>
            <p:nvPr/>
          </p:nvSpPr>
          <p:spPr>
            <a:xfrm>
              <a:off x="5470102" y="2700232"/>
              <a:ext cx="1332001" cy="1331998"/>
            </a:xfrm>
            <a:prstGeom prst="rect">
              <a:avLst/>
            </a:prstGeom>
            <a:gradFill flip="none" rotWithShape="1">
              <a:gsLst>
                <a:gs pos="0">
                  <a:srgbClr val="D6A213">
                    <a:lumMod val="70000"/>
                    <a:lumOff val="30000"/>
                  </a:srgbClr>
                </a:gs>
                <a:gs pos="99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8" name="组合 77"/>
          <p:cNvGrpSpPr/>
          <p:nvPr/>
        </p:nvGrpSpPr>
        <p:grpSpPr>
          <a:xfrm>
            <a:off x="171450" y="713218"/>
            <a:ext cx="182635" cy="182635"/>
            <a:chOff x="5410744" y="2640874"/>
            <a:chExt cx="1450713" cy="1450714"/>
          </a:xfrm>
        </p:grpSpPr>
        <p:sp>
          <p:nvSpPr>
            <p:cNvPr id="79" name="矩形 78"/>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矩形 79"/>
            <p:cNvSpPr>
              <a:spLocks noChangeAspect="1"/>
            </p:cNvSpPr>
            <p:nvPr/>
          </p:nvSpPr>
          <p:spPr>
            <a:xfrm>
              <a:off x="5470102" y="2700232"/>
              <a:ext cx="1332001" cy="1331998"/>
            </a:xfrm>
            <a:prstGeom prst="rect">
              <a:avLst/>
            </a:prstGeom>
            <a:gradFill flip="none" rotWithShape="1">
              <a:gsLst>
                <a:gs pos="0">
                  <a:srgbClr val="D6A213">
                    <a:lumMod val="50000"/>
                    <a:lumOff val="50000"/>
                  </a:srgbClr>
                </a:gs>
                <a:gs pos="100000">
                  <a:srgbClr val="BF850F">
                    <a:lumMod val="50000"/>
                    <a:lumOff val="50000"/>
                  </a:srgbClr>
                </a:gs>
                <a:gs pos="50000">
                  <a:srgbClr val="9B5F0D">
                    <a:lumMod val="50000"/>
                    <a:lumOff val="5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1" name="组合 80"/>
          <p:cNvGrpSpPr/>
          <p:nvPr/>
        </p:nvGrpSpPr>
        <p:grpSpPr>
          <a:xfrm>
            <a:off x="362055" y="713218"/>
            <a:ext cx="182635" cy="182635"/>
            <a:chOff x="5410744" y="2640874"/>
            <a:chExt cx="1450713" cy="1450714"/>
          </a:xfrm>
        </p:grpSpPr>
        <p:sp>
          <p:nvSpPr>
            <p:cNvPr id="82" name="矩形 81"/>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矩形 82"/>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4" name="组合 83"/>
          <p:cNvGrpSpPr/>
          <p:nvPr/>
        </p:nvGrpSpPr>
        <p:grpSpPr>
          <a:xfrm>
            <a:off x="552659" y="713218"/>
            <a:ext cx="182635" cy="182635"/>
            <a:chOff x="5410744" y="2640874"/>
            <a:chExt cx="1450713" cy="1450714"/>
          </a:xfrm>
        </p:grpSpPr>
        <p:sp>
          <p:nvSpPr>
            <p:cNvPr id="85" name="矩形 84"/>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矩形 85"/>
            <p:cNvSpPr>
              <a:spLocks noChangeAspect="1"/>
            </p:cNvSpPr>
            <p:nvPr/>
          </p:nvSpPr>
          <p:spPr>
            <a:xfrm>
              <a:off x="5470102" y="2700232"/>
              <a:ext cx="1332001" cy="1331998"/>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7" name="组合 86"/>
          <p:cNvGrpSpPr/>
          <p:nvPr/>
        </p:nvGrpSpPr>
        <p:grpSpPr>
          <a:xfrm>
            <a:off x="3547212" y="133350"/>
            <a:ext cx="182635" cy="182635"/>
            <a:chOff x="5410744" y="2640874"/>
            <a:chExt cx="1450713" cy="1450714"/>
          </a:xfrm>
        </p:grpSpPr>
        <p:sp>
          <p:nvSpPr>
            <p:cNvPr id="88" name="矩形 87"/>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矩形 88"/>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0" name="组合 89"/>
          <p:cNvGrpSpPr/>
          <p:nvPr/>
        </p:nvGrpSpPr>
        <p:grpSpPr>
          <a:xfrm>
            <a:off x="3737817" y="133350"/>
            <a:ext cx="182635" cy="182635"/>
            <a:chOff x="5410744" y="2640874"/>
            <a:chExt cx="1450713" cy="1450714"/>
          </a:xfrm>
        </p:grpSpPr>
        <p:sp>
          <p:nvSpPr>
            <p:cNvPr id="91" name="矩形 90"/>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矩形 91"/>
            <p:cNvSpPr>
              <a:spLocks noChangeAspect="1"/>
            </p:cNvSpPr>
            <p:nvPr/>
          </p:nvSpPr>
          <p:spPr>
            <a:xfrm>
              <a:off x="5470102" y="2700232"/>
              <a:ext cx="1332001" cy="1331998"/>
            </a:xfrm>
            <a:prstGeom prst="rect">
              <a:avLst/>
            </a:prstGeom>
            <a:gradFill flip="none" rotWithShape="1">
              <a:gsLst>
                <a:gs pos="0">
                  <a:srgbClr val="D6A213">
                    <a:lumMod val="92000"/>
                  </a:srgbClr>
                </a:gs>
                <a:gs pos="100000">
                  <a:srgbClr val="BF850F">
                    <a:lumMod val="92000"/>
                  </a:srgbClr>
                </a:gs>
                <a:gs pos="51000">
                  <a:srgbClr val="9B5F0D">
                    <a:lumMod val="9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3" name="组合 92"/>
          <p:cNvGrpSpPr/>
          <p:nvPr/>
        </p:nvGrpSpPr>
        <p:grpSpPr>
          <a:xfrm>
            <a:off x="3928422" y="133350"/>
            <a:ext cx="182635" cy="182635"/>
            <a:chOff x="5410744" y="2640874"/>
            <a:chExt cx="1450713" cy="1450714"/>
          </a:xfrm>
        </p:grpSpPr>
        <p:sp>
          <p:nvSpPr>
            <p:cNvPr id="94" name="矩形 93"/>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矩形 94"/>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6" name="组合 95"/>
          <p:cNvGrpSpPr/>
          <p:nvPr/>
        </p:nvGrpSpPr>
        <p:grpSpPr>
          <a:xfrm>
            <a:off x="3928422" y="326639"/>
            <a:ext cx="182635" cy="182635"/>
            <a:chOff x="5410744" y="2640874"/>
            <a:chExt cx="1450713" cy="1450714"/>
          </a:xfrm>
        </p:grpSpPr>
        <p:sp>
          <p:nvSpPr>
            <p:cNvPr id="97" name="矩形 96"/>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矩形 97"/>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9" name="组合 98"/>
          <p:cNvGrpSpPr/>
          <p:nvPr/>
        </p:nvGrpSpPr>
        <p:grpSpPr>
          <a:xfrm>
            <a:off x="3928422" y="519928"/>
            <a:ext cx="182635" cy="182635"/>
            <a:chOff x="5410744" y="2640874"/>
            <a:chExt cx="1450713" cy="1450714"/>
          </a:xfrm>
        </p:grpSpPr>
        <p:sp>
          <p:nvSpPr>
            <p:cNvPr id="100" name="矩形 99"/>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矩形 100"/>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2" name="组合 101"/>
          <p:cNvGrpSpPr/>
          <p:nvPr/>
        </p:nvGrpSpPr>
        <p:grpSpPr>
          <a:xfrm>
            <a:off x="3547212" y="713218"/>
            <a:ext cx="182635" cy="182635"/>
            <a:chOff x="5410744" y="2640874"/>
            <a:chExt cx="1450713" cy="1450714"/>
          </a:xfrm>
        </p:grpSpPr>
        <p:sp>
          <p:nvSpPr>
            <p:cNvPr id="103" name="矩形 102"/>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矩形 103"/>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5" name="组合 104"/>
          <p:cNvGrpSpPr/>
          <p:nvPr/>
        </p:nvGrpSpPr>
        <p:grpSpPr>
          <a:xfrm>
            <a:off x="3737817" y="713218"/>
            <a:ext cx="182635" cy="182635"/>
            <a:chOff x="5410744" y="2640874"/>
            <a:chExt cx="1450713" cy="1450714"/>
          </a:xfrm>
        </p:grpSpPr>
        <p:sp>
          <p:nvSpPr>
            <p:cNvPr id="106" name="矩形 105"/>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矩形 106"/>
            <p:cNvSpPr>
              <a:spLocks noChangeAspect="1"/>
            </p:cNvSpPr>
            <p:nvPr/>
          </p:nvSpPr>
          <p:spPr>
            <a:xfrm>
              <a:off x="5470102" y="2700232"/>
              <a:ext cx="1332001" cy="1331998"/>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8" name="组合 107"/>
          <p:cNvGrpSpPr/>
          <p:nvPr/>
        </p:nvGrpSpPr>
        <p:grpSpPr>
          <a:xfrm>
            <a:off x="3928422" y="713218"/>
            <a:ext cx="182635" cy="182635"/>
            <a:chOff x="5410744" y="2640874"/>
            <a:chExt cx="1450713" cy="1450714"/>
          </a:xfrm>
        </p:grpSpPr>
        <p:sp>
          <p:nvSpPr>
            <p:cNvPr id="109" name="矩形 108"/>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矩形 109"/>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xmlns=""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p:cTn id="7" dur="1000" fill="hold"/>
                                        <p:tgtEl>
                                          <p:spTgt spid="87"/>
                                        </p:tgtEl>
                                        <p:attrNameLst>
                                          <p:attrName>ppt_w</p:attrName>
                                        </p:attrNameLst>
                                      </p:cBhvr>
                                      <p:tavLst>
                                        <p:tav tm="0">
                                          <p:val>
                                            <p:fltVal val="0"/>
                                          </p:val>
                                        </p:tav>
                                        <p:tav tm="100000">
                                          <p:val>
                                            <p:strVal val="#ppt_w"/>
                                          </p:val>
                                        </p:tav>
                                      </p:tavLst>
                                    </p:anim>
                                    <p:anim calcmode="lin" valueType="num">
                                      <p:cBhvr>
                                        <p:cTn id="8" dur="1000" fill="hold"/>
                                        <p:tgtEl>
                                          <p:spTgt spid="87"/>
                                        </p:tgtEl>
                                        <p:attrNameLst>
                                          <p:attrName>ppt_h</p:attrName>
                                        </p:attrNameLst>
                                      </p:cBhvr>
                                      <p:tavLst>
                                        <p:tav tm="0">
                                          <p:val>
                                            <p:fltVal val="0"/>
                                          </p:val>
                                        </p:tav>
                                        <p:tav tm="100000">
                                          <p:val>
                                            <p:strVal val="#ppt_h"/>
                                          </p:val>
                                        </p:tav>
                                      </p:tavLst>
                                    </p:anim>
                                    <p:anim calcmode="lin" valueType="num">
                                      <p:cBhvr>
                                        <p:cTn id="9" dur="1000" fill="hold"/>
                                        <p:tgtEl>
                                          <p:spTgt spid="87"/>
                                        </p:tgtEl>
                                        <p:attrNameLst>
                                          <p:attrName>style.rotation</p:attrName>
                                        </p:attrNameLst>
                                      </p:cBhvr>
                                      <p:tavLst>
                                        <p:tav tm="0">
                                          <p:val>
                                            <p:fltVal val="90"/>
                                          </p:val>
                                        </p:tav>
                                        <p:tav tm="100000">
                                          <p:val>
                                            <p:fltVal val="0"/>
                                          </p:val>
                                        </p:tav>
                                      </p:tavLst>
                                    </p:anim>
                                    <p:animEffect transition="in" filter="fade">
                                      <p:cBhvr>
                                        <p:cTn id="10" dur="1000"/>
                                        <p:tgtEl>
                                          <p:spTgt spid="87"/>
                                        </p:tgtEl>
                                      </p:cBhvr>
                                    </p:animEffect>
                                  </p:childTnLst>
                                </p:cTn>
                              </p:par>
                              <p:par>
                                <p:cTn id="11" presetID="31" presetClass="entr" presetSubtype="0" fill="hold" nodeType="withEffect">
                                  <p:stCondLst>
                                    <p:cond delay="0"/>
                                  </p:stCondLst>
                                  <p:childTnLst>
                                    <p:set>
                                      <p:cBhvr>
                                        <p:cTn id="12" dur="1" fill="hold">
                                          <p:stCondLst>
                                            <p:cond delay="0"/>
                                          </p:stCondLst>
                                        </p:cTn>
                                        <p:tgtEl>
                                          <p:spTgt spid="90"/>
                                        </p:tgtEl>
                                        <p:attrNameLst>
                                          <p:attrName>style.visibility</p:attrName>
                                        </p:attrNameLst>
                                      </p:cBhvr>
                                      <p:to>
                                        <p:strVal val="visible"/>
                                      </p:to>
                                    </p:set>
                                    <p:anim calcmode="lin" valueType="num">
                                      <p:cBhvr>
                                        <p:cTn id="13" dur="1000" fill="hold"/>
                                        <p:tgtEl>
                                          <p:spTgt spid="90"/>
                                        </p:tgtEl>
                                        <p:attrNameLst>
                                          <p:attrName>ppt_w</p:attrName>
                                        </p:attrNameLst>
                                      </p:cBhvr>
                                      <p:tavLst>
                                        <p:tav tm="0">
                                          <p:val>
                                            <p:fltVal val="0"/>
                                          </p:val>
                                        </p:tav>
                                        <p:tav tm="100000">
                                          <p:val>
                                            <p:strVal val="#ppt_w"/>
                                          </p:val>
                                        </p:tav>
                                      </p:tavLst>
                                    </p:anim>
                                    <p:anim calcmode="lin" valueType="num">
                                      <p:cBhvr>
                                        <p:cTn id="14" dur="1000" fill="hold"/>
                                        <p:tgtEl>
                                          <p:spTgt spid="90"/>
                                        </p:tgtEl>
                                        <p:attrNameLst>
                                          <p:attrName>ppt_h</p:attrName>
                                        </p:attrNameLst>
                                      </p:cBhvr>
                                      <p:tavLst>
                                        <p:tav tm="0">
                                          <p:val>
                                            <p:fltVal val="0"/>
                                          </p:val>
                                        </p:tav>
                                        <p:tav tm="100000">
                                          <p:val>
                                            <p:strVal val="#ppt_h"/>
                                          </p:val>
                                        </p:tav>
                                      </p:tavLst>
                                    </p:anim>
                                    <p:anim calcmode="lin" valueType="num">
                                      <p:cBhvr>
                                        <p:cTn id="15" dur="1000" fill="hold"/>
                                        <p:tgtEl>
                                          <p:spTgt spid="90"/>
                                        </p:tgtEl>
                                        <p:attrNameLst>
                                          <p:attrName>style.rotation</p:attrName>
                                        </p:attrNameLst>
                                      </p:cBhvr>
                                      <p:tavLst>
                                        <p:tav tm="0">
                                          <p:val>
                                            <p:fltVal val="90"/>
                                          </p:val>
                                        </p:tav>
                                        <p:tav tm="100000">
                                          <p:val>
                                            <p:fltVal val="0"/>
                                          </p:val>
                                        </p:tav>
                                      </p:tavLst>
                                    </p:anim>
                                    <p:animEffect transition="in" filter="fade">
                                      <p:cBhvr>
                                        <p:cTn id="16" dur="1000"/>
                                        <p:tgtEl>
                                          <p:spTgt spid="90"/>
                                        </p:tgtEl>
                                      </p:cBhvr>
                                    </p:animEffect>
                                  </p:childTnLst>
                                </p:cTn>
                              </p:par>
                              <p:par>
                                <p:cTn id="17" presetID="31" presetClass="entr" presetSubtype="0" fill="hold" nodeType="withEffect">
                                  <p:stCondLst>
                                    <p:cond delay="0"/>
                                  </p:stCondLst>
                                  <p:childTnLst>
                                    <p:set>
                                      <p:cBhvr>
                                        <p:cTn id="18" dur="1" fill="hold">
                                          <p:stCondLst>
                                            <p:cond delay="0"/>
                                          </p:stCondLst>
                                        </p:cTn>
                                        <p:tgtEl>
                                          <p:spTgt spid="93"/>
                                        </p:tgtEl>
                                        <p:attrNameLst>
                                          <p:attrName>style.visibility</p:attrName>
                                        </p:attrNameLst>
                                      </p:cBhvr>
                                      <p:to>
                                        <p:strVal val="visible"/>
                                      </p:to>
                                    </p:set>
                                    <p:anim calcmode="lin" valueType="num">
                                      <p:cBhvr>
                                        <p:cTn id="19" dur="1000" fill="hold"/>
                                        <p:tgtEl>
                                          <p:spTgt spid="93"/>
                                        </p:tgtEl>
                                        <p:attrNameLst>
                                          <p:attrName>ppt_w</p:attrName>
                                        </p:attrNameLst>
                                      </p:cBhvr>
                                      <p:tavLst>
                                        <p:tav tm="0">
                                          <p:val>
                                            <p:fltVal val="0"/>
                                          </p:val>
                                        </p:tav>
                                        <p:tav tm="100000">
                                          <p:val>
                                            <p:strVal val="#ppt_w"/>
                                          </p:val>
                                        </p:tav>
                                      </p:tavLst>
                                    </p:anim>
                                    <p:anim calcmode="lin" valueType="num">
                                      <p:cBhvr>
                                        <p:cTn id="20" dur="1000" fill="hold"/>
                                        <p:tgtEl>
                                          <p:spTgt spid="93"/>
                                        </p:tgtEl>
                                        <p:attrNameLst>
                                          <p:attrName>ppt_h</p:attrName>
                                        </p:attrNameLst>
                                      </p:cBhvr>
                                      <p:tavLst>
                                        <p:tav tm="0">
                                          <p:val>
                                            <p:fltVal val="0"/>
                                          </p:val>
                                        </p:tav>
                                        <p:tav tm="100000">
                                          <p:val>
                                            <p:strVal val="#ppt_h"/>
                                          </p:val>
                                        </p:tav>
                                      </p:tavLst>
                                    </p:anim>
                                    <p:anim calcmode="lin" valueType="num">
                                      <p:cBhvr>
                                        <p:cTn id="21" dur="1000" fill="hold"/>
                                        <p:tgtEl>
                                          <p:spTgt spid="93"/>
                                        </p:tgtEl>
                                        <p:attrNameLst>
                                          <p:attrName>style.rotation</p:attrName>
                                        </p:attrNameLst>
                                      </p:cBhvr>
                                      <p:tavLst>
                                        <p:tav tm="0">
                                          <p:val>
                                            <p:fltVal val="90"/>
                                          </p:val>
                                        </p:tav>
                                        <p:tav tm="100000">
                                          <p:val>
                                            <p:fltVal val="0"/>
                                          </p:val>
                                        </p:tav>
                                      </p:tavLst>
                                    </p:anim>
                                    <p:animEffect transition="in" filter="fade">
                                      <p:cBhvr>
                                        <p:cTn id="22" dur="1000"/>
                                        <p:tgtEl>
                                          <p:spTgt spid="93"/>
                                        </p:tgtEl>
                                      </p:cBhvr>
                                    </p:animEffect>
                                  </p:childTnLst>
                                </p:cTn>
                              </p:par>
                              <p:par>
                                <p:cTn id="23" presetID="31" presetClass="entr" presetSubtype="0" fill="hold" nodeType="withEffect">
                                  <p:stCondLst>
                                    <p:cond delay="0"/>
                                  </p:stCondLst>
                                  <p:childTnLst>
                                    <p:set>
                                      <p:cBhvr>
                                        <p:cTn id="24" dur="1" fill="hold">
                                          <p:stCondLst>
                                            <p:cond delay="0"/>
                                          </p:stCondLst>
                                        </p:cTn>
                                        <p:tgtEl>
                                          <p:spTgt spid="96"/>
                                        </p:tgtEl>
                                        <p:attrNameLst>
                                          <p:attrName>style.visibility</p:attrName>
                                        </p:attrNameLst>
                                      </p:cBhvr>
                                      <p:to>
                                        <p:strVal val="visible"/>
                                      </p:to>
                                    </p:set>
                                    <p:anim calcmode="lin" valueType="num">
                                      <p:cBhvr>
                                        <p:cTn id="25" dur="1000" fill="hold"/>
                                        <p:tgtEl>
                                          <p:spTgt spid="96"/>
                                        </p:tgtEl>
                                        <p:attrNameLst>
                                          <p:attrName>ppt_w</p:attrName>
                                        </p:attrNameLst>
                                      </p:cBhvr>
                                      <p:tavLst>
                                        <p:tav tm="0">
                                          <p:val>
                                            <p:fltVal val="0"/>
                                          </p:val>
                                        </p:tav>
                                        <p:tav tm="100000">
                                          <p:val>
                                            <p:strVal val="#ppt_w"/>
                                          </p:val>
                                        </p:tav>
                                      </p:tavLst>
                                    </p:anim>
                                    <p:anim calcmode="lin" valueType="num">
                                      <p:cBhvr>
                                        <p:cTn id="26" dur="1000" fill="hold"/>
                                        <p:tgtEl>
                                          <p:spTgt spid="96"/>
                                        </p:tgtEl>
                                        <p:attrNameLst>
                                          <p:attrName>ppt_h</p:attrName>
                                        </p:attrNameLst>
                                      </p:cBhvr>
                                      <p:tavLst>
                                        <p:tav tm="0">
                                          <p:val>
                                            <p:fltVal val="0"/>
                                          </p:val>
                                        </p:tav>
                                        <p:tav tm="100000">
                                          <p:val>
                                            <p:strVal val="#ppt_h"/>
                                          </p:val>
                                        </p:tav>
                                      </p:tavLst>
                                    </p:anim>
                                    <p:anim calcmode="lin" valueType="num">
                                      <p:cBhvr>
                                        <p:cTn id="27" dur="1000" fill="hold"/>
                                        <p:tgtEl>
                                          <p:spTgt spid="96"/>
                                        </p:tgtEl>
                                        <p:attrNameLst>
                                          <p:attrName>style.rotation</p:attrName>
                                        </p:attrNameLst>
                                      </p:cBhvr>
                                      <p:tavLst>
                                        <p:tav tm="0">
                                          <p:val>
                                            <p:fltVal val="90"/>
                                          </p:val>
                                        </p:tav>
                                        <p:tav tm="100000">
                                          <p:val>
                                            <p:fltVal val="0"/>
                                          </p:val>
                                        </p:tav>
                                      </p:tavLst>
                                    </p:anim>
                                    <p:animEffect transition="in" filter="fade">
                                      <p:cBhvr>
                                        <p:cTn id="28" dur="1000"/>
                                        <p:tgtEl>
                                          <p:spTgt spid="96"/>
                                        </p:tgtEl>
                                      </p:cBhvr>
                                    </p:animEffect>
                                  </p:childTnLst>
                                </p:cTn>
                              </p:par>
                              <p:par>
                                <p:cTn id="29" presetID="31" presetClass="entr" presetSubtype="0" fill="hold" nodeType="withEffect">
                                  <p:stCondLst>
                                    <p:cond delay="0"/>
                                  </p:stCondLst>
                                  <p:childTnLst>
                                    <p:set>
                                      <p:cBhvr>
                                        <p:cTn id="30" dur="1" fill="hold">
                                          <p:stCondLst>
                                            <p:cond delay="0"/>
                                          </p:stCondLst>
                                        </p:cTn>
                                        <p:tgtEl>
                                          <p:spTgt spid="99"/>
                                        </p:tgtEl>
                                        <p:attrNameLst>
                                          <p:attrName>style.visibility</p:attrName>
                                        </p:attrNameLst>
                                      </p:cBhvr>
                                      <p:to>
                                        <p:strVal val="visible"/>
                                      </p:to>
                                    </p:set>
                                    <p:anim calcmode="lin" valueType="num">
                                      <p:cBhvr>
                                        <p:cTn id="31" dur="1000" fill="hold"/>
                                        <p:tgtEl>
                                          <p:spTgt spid="99"/>
                                        </p:tgtEl>
                                        <p:attrNameLst>
                                          <p:attrName>ppt_w</p:attrName>
                                        </p:attrNameLst>
                                      </p:cBhvr>
                                      <p:tavLst>
                                        <p:tav tm="0">
                                          <p:val>
                                            <p:fltVal val="0"/>
                                          </p:val>
                                        </p:tav>
                                        <p:tav tm="100000">
                                          <p:val>
                                            <p:strVal val="#ppt_w"/>
                                          </p:val>
                                        </p:tav>
                                      </p:tavLst>
                                    </p:anim>
                                    <p:anim calcmode="lin" valueType="num">
                                      <p:cBhvr>
                                        <p:cTn id="32" dur="1000" fill="hold"/>
                                        <p:tgtEl>
                                          <p:spTgt spid="99"/>
                                        </p:tgtEl>
                                        <p:attrNameLst>
                                          <p:attrName>ppt_h</p:attrName>
                                        </p:attrNameLst>
                                      </p:cBhvr>
                                      <p:tavLst>
                                        <p:tav tm="0">
                                          <p:val>
                                            <p:fltVal val="0"/>
                                          </p:val>
                                        </p:tav>
                                        <p:tav tm="100000">
                                          <p:val>
                                            <p:strVal val="#ppt_h"/>
                                          </p:val>
                                        </p:tav>
                                      </p:tavLst>
                                    </p:anim>
                                    <p:anim calcmode="lin" valueType="num">
                                      <p:cBhvr>
                                        <p:cTn id="33" dur="1000" fill="hold"/>
                                        <p:tgtEl>
                                          <p:spTgt spid="99"/>
                                        </p:tgtEl>
                                        <p:attrNameLst>
                                          <p:attrName>style.rotation</p:attrName>
                                        </p:attrNameLst>
                                      </p:cBhvr>
                                      <p:tavLst>
                                        <p:tav tm="0">
                                          <p:val>
                                            <p:fltVal val="90"/>
                                          </p:val>
                                        </p:tav>
                                        <p:tav tm="100000">
                                          <p:val>
                                            <p:fltVal val="0"/>
                                          </p:val>
                                        </p:tav>
                                      </p:tavLst>
                                    </p:anim>
                                    <p:animEffect transition="in" filter="fade">
                                      <p:cBhvr>
                                        <p:cTn id="34" dur="1000"/>
                                        <p:tgtEl>
                                          <p:spTgt spid="99"/>
                                        </p:tgtEl>
                                      </p:cBhvr>
                                    </p:animEffect>
                                  </p:childTnLst>
                                </p:cTn>
                              </p:par>
                              <p:par>
                                <p:cTn id="35" presetID="31" presetClass="entr" presetSubtype="0" fill="hold" nodeType="withEffect">
                                  <p:stCondLst>
                                    <p:cond delay="0"/>
                                  </p:stCondLst>
                                  <p:childTnLst>
                                    <p:set>
                                      <p:cBhvr>
                                        <p:cTn id="36" dur="1" fill="hold">
                                          <p:stCondLst>
                                            <p:cond delay="0"/>
                                          </p:stCondLst>
                                        </p:cTn>
                                        <p:tgtEl>
                                          <p:spTgt spid="102"/>
                                        </p:tgtEl>
                                        <p:attrNameLst>
                                          <p:attrName>style.visibility</p:attrName>
                                        </p:attrNameLst>
                                      </p:cBhvr>
                                      <p:to>
                                        <p:strVal val="visible"/>
                                      </p:to>
                                    </p:set>
                                    <p:anim calcmode="lin" valueType="num">
                                      <p:cBhvr>
                                        <p:cTn id="37" dur="1000" fill="hold"/>
                                        <p:tgtEl>
                                          <p:spTgt spid="102"/>
                                        </p:tgtEl>
                                        <p:attrNameLst>
                                          <p:attrName>ppt_w</p:attrName>
                                        </p:attrNameLst>
                                      </p:cBhvr>
                                      <p:tavLst>
                                        <p:tav tm="0">
                                          <p:val>
                                            <p:fltVal val="0"/>
                                          </p:val>
                                        </p:tav>
                                        <p:tav tm="100000">
                                          <p:val>
                                            <p:strVal val="#ppt_w"/>
                                          </p:val>
                                        </p:tav>
                                      </p:tavLst>
                                    </p:anim>
                                    <p:anim calcmode="lin" valueType="num">
                                      <p:cBhvr>
                                        <p:cTn id="38" dur="1000" fill="hold"/>
                                        <p:tgtEl>
                                          <p:spTgt spid="102"/>
                                        </p:tgtEl>
                                        <p:attrNameLst>
                                          <p:attrName>ppt_h</p:attrName>
                                        </p:attrNameLst>
                                      </p:cBhvr>
                                      <p:tavLst>
                                        <p:tav tm="0">
                                          <p:val>
                                            <p:fltVal val="0"/>
                                          </p:val>
                                        </p:tav>
                                        <p:tav tm="100000">
                                          <p:val>
                                            <p:strVal val="#ppt_h"/>
                                          </p:val>
                                        </p:tav>
                                      </p:tavLst>
                                    </p:anim>
                                    <p:anim calcmode="lin" valueType="num">
                                      <p:cBhvr>
                                        <p:cTn id="39" dur="1000" fill="hold"/>
                                        <p:tgtEl>
                                          <p:spTgt spid="102"/>
                                        </p:tgtEl>
                                        <p:attrNameLst>
                                          <p:attrName>style.rotation</p:attrName>
                                        </p:attrNameLst>
                                      </p:cBhvr>
                                      <p:tavLst>
                                        <p:tav tm="0">
                                          <p:val>
                                            <p:fltVal val="90"/>
                                          </p:val>
                                        </p:tav>
                                        <p:tav tm="100000">
                                          <p:val>
                                            <p:fltVal val="0"/>
                                          </p:val>
                                        </p:tav>
                                      </p:tavLst>
                                    </p:anim>
                                    <p:animEffect transition="in" filter="fade">
                                      <p:cBhvr>
                                        <p:cTn id="40" dur="1000"/>
                                        <p:tgtEl>
                                          <p:spTgt spid="102"/>
                                        </p:tgtEl>
                                      </p:cBhvr>
                                    </p:animEffect>
                                  </p:childTnLst>
                                </p:cTn>
                              </p:par>
                              <p:par>
                                <p:cTn id="41" presetID="31" presetClass="entr" presetSubtype="0" fill="hold" nodeType="withEffect">
                                  <p:stCondLst>
                                    <p:cond delay="0"/>
                                  </p:stCondLst>
                                  <p:childTnLst>
                                    <p:set>
                                      <p:cBhvr>
                                        <p:cTn id="42" dur="1" fill="hold">
                                          <p:stCondLst>
                                            <p:cond delay="0"/>
                                          </p:stCondLst>
                                        </p:cTn>
                                        <p:tgtEl>
                                          <p:spTgt spid="105"/>
                                        </p:tgtEl>
                                        <p:attrNameLst>
                                          <p:attrName>style.visibility</p:attrName>
                                        </p:attrNameLst>
                                      </p:cBhvr>
                                      <p:to>
                                        <p:strVal val="visible"/>
                                      </p:to>
                                    </p:set>
                                    <p:anim calcmode="lin" valueType="num">
                                      <p:cBhvr>
                                        <p:cTn id="43" dur="1000" fill="hold"/>
                                        <p:tgtEl>
                                          <p:spTgt spid="105"/>
                                        </p:tgtEl>
                                        <p:attrNameLst>
                                          <p:attrName>ppt_w</p:attrName>
                                        </p:attrNameLst>
                                      </p:cBhvr>
                                      <p:tavLst>
                                        <p:tav tm="0">
                                          <p:val>
                                            <p:fltVal val="0"/>
                                          </p:val>
                                        </p:tav>
                                        <p:tav tm="100000">
                                          <p:val>
                                            <p:strVal val="#ppt_w"/>
                                          </p:val>
                                        </p:tav>
                                      </p:tavLst>
                                    </p:anim>
                                    <p:anim calcmode="lin" valueType="num">
                                      <p:cBhvr>
                                        <p:cTn id="44" dur="1000" fill="hold"/>
                                        <p:tgtEl>
                                          <p:spTgt spid="105"/>
                                        </p:tgtEl>
                                        <p:attrNameLst>
                                          <p:attrName>ppt_h</p:attrName>
                                        </p:attrNameLst>
                                      </p:cBhvr>
                                      <p:tavLst>
                                        <p:tav tm="0">
                                          <p:val>
                                            <p:fltVal val="0"/>
                                          </p:val>
                                        </p:tav>
                                        <p:tav tm="100000">
                                          <p:val>
                                            <p:strVal val="#ppt_h"/>
                                          </p:val>
                                        </p:tav>
                                      </p:tavLst>
                                    </p:anim>
                                    <p:anim calcmode="lin" valueType="num">
                                      <p:cBhvr>
                                        <p:cTn id="45" dur="1000" fill="hold"/>
                                        <p:tgtEl>
                                          <p:spTgt spid="105"/>
                                        </p:tgtEl>
                                        <p:attrNameLst>
                                          <p:attrName>style.rotation</p:attrName>
                                        </p:attrNameLst>
                                      </p:cBhvr>
                                      <p:tavLst>
                                        <p:tav tm="0">
                                          <p:val>
                                            <p:fltVal val="90"/>
                                          </p:val>
                                        </p:tav>
                                        <p:tav tm="100000">
                                          <p:val>
                                            <p:fltVal val="0"/>
                                          </p:val>
                                        </p:tav>
                                      </p:tavLst>
                                    </p:anim>
                                    <p:animEffect transition="in" filter="fade">
                                      <p:cBhvr>
                                        <p:cTn id="46" dur="1000"/>
                                        <p:tgtEl>
                                          <p:spTgt spid="105"/>
                                        </p:tgtEl>
                                      </p:cBhvr>
                                    </p:animEffect>
                                  </p:childTnLst>
                                </p:cTn>
                              </p:par>
                              <p:par>
                                <p:cTn id="47" presetID="31" presetClass="entr" presetSubtype="0" fill="hold" nodeType="withEffect">
                                  <p:stCondLst>
                                    <p:cond delay="0"/>
                                  </p:stCondLst>
                                  <p:childTnLst>
                                    <p:set>
                                      <p:cBhvr>
                                        <p:cTn id="48" dur="1" fill="hold">
                                          <p:stCondLst>
                                            <p:cond delay="0"/>
                                          </p:stCondLst>
                                        </p:cTn>
                                        <p:tgtEl>
                                          <p:spTgt spid="108"/>
                                        </p:tgtEl>
                                        <p:attrNameLst>
                                          <p:attrName>style.visibility</p:attrName>
                                        </p:attrNameLst>
                                      </p:cBhvr>
                                      <p:to>
                                        <p:strVal val="visible"/>
                                      </p:to>
                                    </p:set>
                                    <p:anim calcmode="lin" valueType="num">
                                      <p:cBhvr>
                                        <p:cTn id="49" dur="1000" fill="hold"/>
                                        <p:tgtEl>
                                          <p:spTgt spid="108"/>
                                        </p:tgtEl>
                                        <p:attrNameLst>
                                          <p:attrName>ppt_w</p:attrName>
                                        </p:attrNameLst>
                                      </p:cBhvr>
                                      <p:tavLst>
                                        <p:tav tm="0">
                                          <p:val>
                                            <p:fltVal val="0"/>
                                          </p:val>
                                        </p:tav>
                                        <p:tav tm="100000">
                                          <p:val>
                                            <p:strVal val="#ppt_w"/>
                                          </p:val>
                                        </p:tav>
                                      </p:tavLst>
                                    </p:anim>
                                    <p:anim calcmode="lin" valueType="num">
                                      <p:cBhvr>
                                        <p:cTn id="50" dur="1000" fill="hold"/>
                                        <p:tgtEl>
                                          <p:spTgt spid="108"/>
                                        </p:tgtEl>
                                        <p:attrNameLst>
                                          <p:attrName>ppt_h</p:attrName>
                                        </p:attrNameLst>
                                      </p:cBhvr>
                                      <p:tavLst>
                                        <p:tav tm="0">
                                          <p:val>
                                            <p:fltVal val="0"/>
                                          </p:val>
                                        </p:tav>
                                        <p:tav tm="100000">
                                          <p:val>
                                            <p:strVal val="#ppt_h"/>
                                          </p:val>
                                        </p:tav>
                                      </p:tavLst>
                                    </p:anim>
                                    <p:anim calcmode="lin" valueType="num">
                                      <p:cBhvr>
                                        <p:cTn id="51" dur="1000" fill="hold"/>
                                        <p:tgtEl>
                                          <p:spTgt spid="108"/>
                                        </p:tgtEl>
                                        <p:attrNameLst>
                                          <p:attrName>style.rotation</p:attrName>
                                        </p:attrNameLst>
                                      </p:cBhvr>
                                      <p:tavLst>
                                        <p:tav tm="0">
                                          <p:val>
                                            <p:fltVal val="90"/>
                                          </p:val>
                                        </p:tav>
                                        <p:tav tm="100000">
                                          <p:val>
                                            <p:fltVal val="0"/>
                                          </p:val>
                                        </p:tav>
                                      </p:tavLst>
                                    </p:anim>
                                    <p:animEffect transition="in" filter="fade">
                                      <p:cBhvr>
                                        <p:cTn id="52" dur="1000"/>
                                        <p:tgtEl>
                                          <p:spTgt spid="108"/>
                                        </p:tgtEl>
                                      </p:cBhvr>
                                    </p:animEffect>
                                  </p:childTnLst>
                                </p:cTn>
                              </p:par>
                              <p:par>
                                <p:cTn id="53" presetID="31" presetClass="entr" presetSubtype="0" fill="hold" nodeType="withEffect">
                                  <p:stCondLst>
                                    <p:cond delay="0"/>
                                  </p:stCondLst>
                                  <p:childTnLst>
                                    <p:set>
                                      <p:cBhvr>
                                        <p:cTn id="54" dur="1" fill="hold">
                                          <p:stCondLst>
                                            <p:cond delay="0"/>
                                          </p:stCondLst>
                                        </p:cTn>
                                        <p:tgtEl>
                                          <p:spTgt spid="63"/>
                                        </p:tgtEl>
                                        <p:attrNameLst>
                                          <p:attrName>style.visibility</p:attrName>
                                        </p:attrNameLst>
                                      </p:cBhvr>
                                      <p:to>
                                        <p:strVal val="visible"/>
                                      </p:to>
                                    </p:set>
                                    <p:anim calcmode="lin" valueType="num">
                                      <p:cBhvr>
                                        <p:cTn id="55" dur="1000" fill="hold"/>
                                        <p:tgtEl>
                                          <p:spTgt spid="63"/>
                                        </p:tgtEl>
                                        <p:attrNameLst>
                                          <p:attrName>ppt_w</p:attrName>
                                        </p:attrNameLst>
                                      </p:cBhvr>
                                      <p:tavLst>
                                        <p:tav tm="0">
                                          <p:val>
                                            <p:fltVal val="0"/>
                                          </p:val>
                                        </p:tav>
                                        <p:tav tm="100000">
                                          <p:val>
                                            <p:strVal val="#ppt_w"/>
                                          </p:val>
                                        </p:tav>
                                      </p:tavLst>
                                    </p:anim>
                                    <p:anim calcmode="lin" valueType="num">
                                      <p:cBhvr>
                                        <p:cTn id="56" dur="1000" fill="hold"/>
                                        <p:tgtEl>
                                          <p:spTgt spid="63"/>
                                        </p:tgtEl>
                                        <p:attrNameLst>
                                          <p:attrName>ppt_h</p:attrName>
                                        </p:attrNameLst>
                                      </p:cBhvr>
                                      <p:tavLst>
                                        <p:tav tm="0">
                                          <p:val>
                                            <p:fltVal val="0"/>
                                          </p:val>
                                        </p:tav>
                                        <p:tav tm="100000">
                                          <p:val>
                                            <p:strVal val="#ppt_h"/>
                                          </p:val>
                                        </p:tav>
                                      </p:tavLst>
                                    </p:anim>
                                    <p:anim calcmode="lin" valueType="num">
                                      <p:cBhvr>
                                        <p:cTn id="57" dur="1000" fill="hold"/>
                                        <p:tgtEl>
                                          <p:spTgt spid="63"/>
                                        </p:tgtEl>
                                        <p:attrNameLst>
                                          <p:attrName>style.rotation</p:attrName>
                                        </p:attrNameLst>
                                      </p:cBhvr>
                                      <p:tavLst>
                                        <p:tav tm="0">
                                          <p:val>
                                            <p:fltVal val="90"/>
                                          </p:val>
                                        </p:tav>
                                        <p:tav tm="100000">
                                          <p:val>
                                            <p:fltVal val="0"/>
                                          </p:val>
                                        </p:tav>
                                      </p:tavLst>
                                    </p:anim>
                                    <p:animEffect transition="in" filter="fade">
                                      <p:cBhvr>
                                        <p:cTn id="58" dur="1000"/>
                                        <p:tgtEl>
                                          <p:spTgt spid="63"/>
                                        </p:tgtEl>
                                      </p:cBhvr>
                                    </p:animEffect>
                                  </p:childTnLst>
                                </p:cTn>
                              </p:par>
                              <p:par>
                                <p:cTn id="59" presetID="31" presetClass="entr" presetSubtype="0" fill="hold" nodeType="withEffect">
                                  <p:stCondLst>
                                    <p:cond delay="0"/>
                                  </p:stCondLst>
                                  <p:childTnLst>
                                    <p:set>
                                      <p:cBhvr>
                                        <p:cTn id="60" dur="1" fill="hold">
                                          <p:stCondLst>
                                            <p:cond delay="0"/>
                                          </p:stCondLst>
                                        </p:cTn>
                                        <p:tgtEl>
                                          <p:spTgt spid="66"/>
                                        </p:tgtEl>
                                        <p:attrNameLst>
                                          <p:attrName>style.visibility</p:attrName>
                                        </p:attrNameLst>
                                      </p:cBhvr>
                                      <p:to>
                                        <p:strVal val="visible"/>
                                      </p:to>
                                    </p:set>
                                    <p:anim calcmode="lin" valueType="num">
                                      <p:cBhvr>
                                        <p:cTn id="61" dur="1000" fill="hold"/>
                                        <p:tgtEl>
                                          <p:spTgt spid="66"/>
                                        </p:tgtEl>
                                        <p:attrNameLst>
                                          <p:attrName>ppt_w</p:attrName>
                                        </p:attrNameLst>
                                      </p:cBhvr>
                                      <p:tavLst>
                                        <p:tav tm="0">
                                          <p:val>
                                            <p:fltVal val="0"/>
                                          </p:val>
                                        </p:tav>
                                        <p:tav tm="100000">
                                          <p:val>
                                            <p:strVal val="#ppt_w"/>
                                          </p:val>
                                        </p:tav>
                                      </p:tavLst>
                                    </p:anim>
                                    <p:anim calcmode="lin" valueType="num">
                                      <p:cBhvr>
                                        <p:cTn id="62" dur="1000" fill="hold"/>
                                        <p:tgtEl>
                                          <p:spTgt spid="66"/>
                                        </p:tgtEl>
                                        <p:attrNameLst>
                                          <p:attrName>ppt_h</p:attrName>
                                        </p:attrNameLst>
                                      </p:cBhvr>
                                      <p:tavLst>
                                        <p:tav tm="0">
                                          <p:val>
                                            <p:fltVal val="0"/>
                                          </p:val>
                                        </p:tav>
                                        <p:tav tm="100000">
                                          <p:val>
                                            <p:strVal val="#ppt_h"/>
                                          </p:val>
                                        </p:tav>
                                      </p:tavLst>
                                    </p:anim>
                                    <p:anim calcmode="lin" valueType="num">
                                      <p:cBhvr>
                                        <p:cTn id="63" dur="1000" fill="hold"/>
                                        <p:tgtEl>
                                          <p:spTgt spid="66"/>
                                        </p:tgtEl>
                                        <p:attrNameLst>
                                          <p:attrName>style.rotation</p:attrName>
                                        </p:attrNameLst>
                                      </p:cBhvr>
                                      <p:tavLst>
                                        <p:tav tm="0">
                                          <p:val>
                                            <p:fltVal val="90"/>
                                          </p:val>
                                        </p:tav>
                                        <p:tav tm="100000">
                                          <p:val>
                                            <p:fltVal val="0"/>
                                          </p:val>
                                        </p:tav>
                                      </p:tavLst>
                                    </p:anim>
                                    <p:animEffect transition="in" filter="fade">
                                      <p:cBhvr>
                                        <p:cTn id="64" dur="1000"/>
                                        <p:tgtEl>
                                          <p:spTgt spid="66"/>
                                        </p:tgtEl>
                                      </p:cBhvr>
                                    </p:animEffect>
                                  </p:childTnLst>
                                </p:cTn>
                              </p:par>
                              <p:par>
                                <p:cTn id="65" presetID="31" presetClass="entr" presetSubtype="0" fill="hold" nodeType="withEffect">
                                  <p:stCondLst>
                                    <p:cond delay="0"/>
                                  </p:stCondLst>
                                  <p:childTnLst>
                                    <p:set>
                                      <p:cBhvr>
                                        <p:cTn id="66" dur="1" fill="hold">
                                          <p:stCondLst>
                                            <p:cond delay="0"/>
                                          </p:stCondLst>
                                        </p:cTn>
                                        <p:tgtEl>
                                          <p:spTgt spid="69"/>
                                        </p:tgtEl>
                                        <p:attrNameLst>
                                          <p:attrName>style.visibility</p:attrName>
                                        </p:attrNameLst>
                                      </p:cBhvr>
                                      <p:to>
                                        <p:strVal val="visible"/>
                                      </p:to>
                                    </p:set>
                                    <p:anim calcmode="lin" valueType="num">
                                      <p:cBhvr>
                                        <p:cTn id="67" dur="1000" fill="hold"/>
                                        <p:tgtEl>
                                          <p:spTgt spid="69"/>
                                        </p:tgtEl>
                                        <p:attrNameLst>
                                          <p:attrName>ppt_w</p:attrName>
                                        </p:attrNameLst>
                                      </p:cBhvr>
                                      <p:tavLst>
                                        <p:tav tm="0">
                                          <p:val>
                                            <p:fltVal val="0"/>
                                          </p:val>
                                        </p:tav>
                                        <p:tav tm="100000">
                                          <p:val>
                                            <p:strVal val="#ppt_w"/>
                                          </p:val>
                                        </p:tav>
                                      </p:tavLst>
                                    </p:anim>
                                    <p:anim calcmode="lin" valueType="num">
                                      <p:cBhvr>
                                        <p:cTn id="68" dur="1000" fill="hold"/>
                                        <p:tgtEl>
                                          <p:spTgt spid="69"/>
                                        </p:tgtEl>
                                        <p:attrNameLst>
                                          <p:attrName>ppt_h</p:attrName>
                                        </p:attrNameLst>
                                      </p:cBhvr>
                                      <p:tavLst>
                                        <p:tav tm="0">
                                          <p:val>
                                            <p:fltVal val="0"/>
                                          </p:val>
                                        </p:tav>
                                        <p:tav tm="100000">
                                          <p:val>
                                            <p:strVal val="#ppt_h"/>
                                          </p:val>
                                        </p:tav>
                                      </p:tavLst>
                                    </p:anim>
                                    <p:anim calcmode="lin" valueType="num">
                                      <p:cBhvr>
                                        <p:cTn id="69" dur="1000" fill="hold"/>
                                        <p:tgtEl>
                                          <p:spTgt spid="69"/>
                                        </p:tgtEl>
                                        <p:attrNameLst>
                                          <p:attrName>style.rotation</p:attrName>
                                        </p:attrNameLst>
                                      </p:cBhvr>
                                      <p:tavLst>
                                        <p:tav tm="0">
                                          <p:val>
                                            <p:fltVal val="90"/>
                                          </p:val>
                                        </p:tav>
                                        <p:tav tm="100000">
                                          <p:val>
                                            <p:fltVal val="0"/>
                                          </p:val>
                                        </p:tav>
                                      </p:tavLst>
                                    </p:anim>
                                    <p:animEffect transition="in" filter="fade">
                                      <p:cBhvr>
                                        <p:cTn id="70" dur="1000"/>
                                        <p:tgtEl>
                                          <p:spTgt spid="69"/>
                                        </p:tgtEl>
                                      </p:cBhvr>
                                    </p:animEffect>
                                  </p:childTnLst>
                                </p:cTn>
                              </p:par>
                              <p:par>
                                <p:cTn id="71" presetID="31" presetClass="entr" presetSubtype="0" fill="hold" nodeType="withEffect">
                                  <p:stCondLst>
                                    <p:cond delay="0"/>
                                  </p:stCondLst>
                                  <p:childTnLst>
                                    <p:set>
                                      <p:cBhvr>
                                        <p:cTn id="72" dur="1" fill="hold">
                                          <p:stCondLst>
                                            <p:cond delay="0"/>
                                          </p:stCondLst>
                                        </p:cTn>
                                        <p:tgtEl>
                                          <p:spTgt spid="72"/>
                                        </p:tgtEl>
                                        <p:attrNameLst>
                                          <p:attrName>style.visibility</p:attrName>
                                        </p:attrNameLst>
                                      </p:cBhvr>
                                      <p:to>
                                        <p:strVal val="visible"/>
                                      </p:to>
                                    </p:set>
                                    <p:anim calcmode="lin" valueType="num">
                                      <p:cBhvr>
                                        <p:cTn id="73" dur="1000" fill="hold"/>
                                        <p:tgtEl>
                                          <p:spTgt spid="72"/>
                                        </p:tgtEl>
                                        <p:attrNameLst>
                                          <p:attrName>ppt_w</p:attrName>
                                        </p:attrNameLst>
                                      </p:cBhvr>
                                      <p:tavLst>
                                        <p:tav tm="0">
                                          <p:val>
                                            <p:fltVal val="0"/>
                                          </p:val>
                                        </p:tav>
                                        <p:tav tm="100000">
                                          <p:val>
                                            <p:strVal val="#ppt_w"/>
                                          </p:val>
                                        </p:tav>
                                      </p:tavLst>
                                    </p:anim>
                                    <p:anim calcmode="lin" valueType="num">
                                      <p:cBhvr>
                                        <p:cTn id="74" dur="1000" fill="hold"/>
                                        <p:tgtEl>
                                          <p:spTgt spid="72"/>
                                        </p:tgtEl>
                                        <p:attrNameLst>
                                          <p:attrName>ppt_h</p:attrName>
                                        </p:attrNameLst>
                                      </p:cBhvr>
                                      <p:tavLst>
                                        <p:tav tm="0">
                                          <p:val>
                                            <p:fltVal val="0"/>
                                          </p:val>
                                        </p:tav>
                                        <p:tav tm="100000">
                                          <p:val>
                                            <p:strVal val="#ppt_h"/>
                                          </p:val>
                                        </p:tav>
                                      </p:tavLst>
                                    </p:anim>
                                    <p:anim calcmode="lin" valueType="num">
                                      <p:cBhvr>
                                        <p:cTn id="75" dur="1000" fill="hold"/>
                                        <p:tgtEl>
                                          <p:spTgt spid="72"/>
                                        </p:tgtEl>
                                        <p:attrNameLst>
                                          <p:attrName>style.rotation</p:attrName>
                                        </p:attrNameLst>
                                      </p:cBhvr>
                                      <p:tavLst>
                                        <p:tav tm="0">
                                          <p:val>
                                            <p:fltVal val="90"/>
                                          </p:val>
                                        </p:tav>
                                        <p:tav tm="100000">
                                          <p:val>
                                            <p:fltVal val="0"/>
                                          </p:val>
                                        </p:tav>
                                      </p:tavLst>
                                    </p:anim>
                                    <p:animEffect transition="in" filter="fade">
                                      <p:cBhvr>
                                        <p:cTn id="76" dur="1000"/>
                                        <p:tgtEl>
                                          <p:spTgt spid="72"/>
                                        </p:tgtEl>
                                      </p:cBhvr>
                                    </p:animEffect>
                                  </p:childTnLst>
                                </p:cTn>
                              </p:par>
                              <p:par>
                                <p:cTn id="77" presetID="31" presetClass="entr" presetSubtype="0" fill="hold" nodeType="withEffect">
                                  <p:stCondLst>
                                    <p:cond delay="0"/>
                                  </p:stCondLst>
                                  <p:childTnLst>
                                    <p:set>
                                      <p:cBhvr>
                                        <p:cTn id="78" dur="1" fill="hold">
                                          <p:stCondLst>
                                            <p:cond delay="0"/>
                                          </p:stCondLst>
                                        </p:cTn>
                                        <p:tgtEl>
                                          <p:spTgt spid="75"/>
                                        </p:tgtEl>
                                        <p:attrNameLst>
                                          <p:attrName>style.visibility</p:attrName>
                                        </p:attrNameLst>
                                      </p:cBhvr>
                                      <p:to>
                                        <p:strVal val="visible"/>
                                      </p:to>
                                    </p:set>
                                    <p:anim calcmode="lin" valueType="num">
                                      <p:cBhvr>
                                        <p:cTn id="79" dur="1000" fill="hold"/>
                                        <p:tgtEl>
                                          <p:spTgt spid="75"/>
                                        </p:tgtEl>
                                        <p:attrNameLst>
                                          <p:attrName>ppt_w</p:attrName>
                                        </p:attrNameLst>
                                      </p:cBhvr>
                                      <p:tavLst>
                                        <p:tav tm="0">
                                          <p:val>
                                            <p:fltVal val="0"/>
                                          </p:val>
                                        </p:tav>
                                        <p:tav tm="100000">
                                          <p:val>
                                            <p:strVal val="#ppt_w"/>
                                          </p:val>
                                        </p:tav>
                                      </p:tavLst>
                                    </p:anim>
                                    <p:anim calcmode="lin" valueType="num">
                                      <p:cBhvr>
                                        <p:cTn id="80" dur="1000" fill="hold"/>
                                        <p:tgtEl>
                                          <p:spTgt spid="75"/>
                                        </p:tgtEl>
                                        <p:attrNameLst>
                                          <p:attrName>ppt_h</p:attrName>
                                        </p:attrNameLst>
                                      </p:cBhvr>
                                      <p:tavLst>
                                        <p:tav tm="0">
                                          <p:val>
                                            <p:fltVal val="0"/>
                                          </p:val>
                                        </p:tav>
                                        <p:tav tm="100000">
                                          <p:val>
                                            <p:strVal val="#ppt_h"/>
                                          </p:val>
                                        </p:tav>
                                      </p:tavLst>
                                    </p:anim>
                                    <p:anim calcmode="lin" valueType="num">
                                      <p:cBhvr>
                                        <p:cTn id="81" dur="1000" fill="hold"/>
                                        <p:tgtEl>
                                          <p:spTgt spid="75"/>
                                        </p:tgtEl>
                                        <p:attrNameLst>
                                          <p:attrName>style.rotation</p:attrName>
                                        </p:attrNameLst>
                                      </p:cBhvr>
                                      <p:tavLst>
                                        <p:tav tm="0">
                                          <p:val>
                                            <p:fltVal val="90"/>
                                          </p:val>
                                        </p:tav>
                                        <p:tav tm="100000">
                                          <p:val>
                                            <p:fltVal val="0"/>
                                          </p:val>
                                        </p:tav>
                                      </p:tavLst>
                                    </p:anim>
                                    <p:animEffect transition="in" filter="fade">
                                      <p:cBhvr>
                                        <p:cTn id="82" dur="1000"/>
                                        <p:tgtEl>
                                          <p:spTgt spid="75"/>
                                        </p:tgtEl>
                                      </p:cBhvr>
                                    </p:animEffect>
                                  </p:childTnLst>
                                </p:cTn>
                              </p:par>
                              <p:par>
                                <p:cTn id="83" presetID="31" presetClass="entr" presetSubtype="0" fill="hold" nodeType="withEffect">
                                  <p:stCondLst>
                                    <p:cond delay="0"/>
                                  </p:stCondLst>
                                  <p:childTnLst>
                                    <p:set>
                                      <p:cBhvr>
                                        <p:cTn id="84" dur="1" fill="hold">
                                          <p:stCondLst>
                                            <p:cond delay="0"/>
                                          </p:stCondLst>
                                        </p:cTn>
                                        <p:tgtEl>
                                          <p:spTgt spid="78"/>
                                        </p:tgtEl>
                                        <p:attrNameLst>
                                          <p:attrName>style.visibility</p:attrName>
                                        </p:attrNameLst>
                                      </p:cBhvr>
                                      <p:to>
                                        <p:strVal val="visible"/>
                                      </p:to>
                                    </p:set>
                                    <p:anim calcmode="lin" valueType="num">
                                      <p:cBhvr>
                                        <p:cTn id="85" dur="1000" fill="hold"/>
                                        <p:tgtEl>
                                          <p:spTgt spid="78"/>
                                        </p:tgtEl>
                                        <p:attrNameLst>
                                          <p:attrName>ppt_w</p:attrName>
                                        </p:attrNameLst>
                                      </p:cBhvr>
                                      <p:tavLst>
                                        <p:tav tm="0">
                                          <p:val>
                                            <p:fltVal val="0"/>
                                          </p:val>
                                        </p:tav>
                                        <p:tav tm="100000">
                                          <p:val>
                                            <p:strVal val="#ppt_w"/>
                                          </p:val>
                                        </p:tav>
                                      </p:tavLst>
                                    </p:anim>
                                    <p:anim calcmode="lin" valueType="num">
                                      <p:cBhvr>
                                        <p:cTn id="86" dur="1000" fill="hold"/>
                                        <p:tgtEl>
                                          <p:spTgt spid="78"/>
                                        </p:tgtEl>
                                        <p:attrNameLst>
                                          <p:attrName>ppt_h</p:attrName>
                                        </p:attrNameLst>
                                      </p:cBhvr>
                                      <p:tavLst>
                                        <p:tav tm="0">
                                          <p:val>
                                            <p:fltVal val="0"/>
                                          </p:val>
                                        </p:tav>
                                        <p:tav tm="100000">
                                          <p:val>
                                            <p:strVal val="#ppt_h"/>
                                          </p:val>
                                        </p:tav>
                                      </p:tavLst>
                                    </p:anim>
                                    <p:anim calcmode="lin" valueType="num">
                                      <p:cBhvr>
                                        <p:cTn id="87" dur="1000" fill="hold"/>
                                        <p:tgtEl>
                                          <p:spTgt spid="78"/>
                                        </p:tgtEl>
                                        <p:attrNameLst>
                                          <p:attrName>style.rotation</p:attrName>
                                        </p:attrNameLst>
                                      </p:cBhvr>
                                      <p:tavLst>
                                        <p:tav tm="0">
                                          <p:val>
                                            <p:fltVal val="90"/>
                                          </p:val>
                                        </p:tav>
                                        <p:tav tm="100000">
                                          <p:val>
                                            <p:fltVal val="0"/>
                                          </p:val>
                                        </p:tav>
                                      </p:tavLst>
                                    </p:anim>
                                    <p:animEffect transition="in" filter="fade">
                                      <p:cBhvr>
                                        <p:cTn id="88" dur="1000"/>
                                        <p:tgtEl>
                                          <p:spTgt spid="78"/>
                                        </p:tgtEl>
                                      </p:cBhvr>
                                    </p:animEffect>
                                  </p:childTnLst>
                                </p:cTn>
                              </p:par>
                              <p:par>
                                <p:cTn id="89" presetID="31" presetClass="entr" presetSubtype="0" fill="hold" nodeType="withEffect">
                                  <p:stCondLst>
                                    <p:cond delay="0"/>
                                  </p:stCondLst>
                                  <p:childTnLst>
                                    <p:set>
                                      <p:cBhvr>
                                        <p:cTn id="90" dur="1" fill="hold">
                                          <p:stCondLst>
                                            <p:cond delay="0"/>
                                          </p:stCondLst>
                                        </p:cTn>
                                        <p:tgtEl>
                                          <p:spTgt spid="81"/>
                                        </p:tgtEl>
                                        <p:attrNameLst>
                                          <p:attrName>style.visibility</p:attrName>
                                        </p:attrNameLst>
                                      </p:cBhvr>
                                      <p:to>
                                        <p:strVal val="visible"/>
                                      </p:to>
                                    </p:set>
                                    <p:anim calcmode="lin" valueType="num">
                                      <p:cBhvr>
                                        <p:cTn id="91" dur="1000" fill="hold"/>
                                        <p:tgtEl>
                                          <p:spTgt spid="81"/>
                                        </p:tgtEl>
                                        <p:attrNameLst>
                                          <p:attrName>ppt_w</p:attrName>
                                        </p:attrNameLst>
                                      </p:cBhvr>
                                      <p:tavLst>
                                        <p:tav tm="0">
                                          <p:val>
                                            <p:fltVal val="0"/>
                                          </p:val>
                                        </p:tav>
                                        <p:tav tm="100000">
                                          <p:val>
                                            <p:strVal val="#ppt_w"/>
                                          </p:val>
                                        </p:tav>
                                      </p:tavLst>
                                    </p:anim>
                                    <p:anim calcmode="lin" valueType="num">
                                      <p:cBhvr>
                                        <p:cTn id="92" dur="1000" fill="hold"/>
                                        <p:tgtEl>
                                          <p:spTgt spid="81"/>
                                        </p:tgtEl>
                                        <p:attrNameLst>
                                          <p:attrName>ppt_h</p:attrName>
                                        </p:attrNameLst>
                                      </p:cBhvr>
                                      <p:tavLst>
                                        <p:tav tm="0">
                                          <p:val>
                                            <p:fltVal val="0"/>
                                          </p:val>
                                        </p:tav>
                                        <p:tav tm="100000">
                                          <p:val>
                                            <p:strVal val="#ppt_h"/>
                                          </p:val>
                                        </p:tav>
                                      </p:tavLst>
                                    </p:anim>
                                    <p:anim calcmode="lin" valueType="num">
                                      <p:cBhvr>
                                        <p:cTn id="93" dur="1000" fill="hold"/>
                                        <p:tgtEl>
                                          <p:spTgt spid="81"/>
                                        </p:tgtEl>
                                        <p:attrNameLst>
                                          <p:attrName>style.rotation</p:attrName>
                                        </p:attrNameLst>
                                      </p:cBhvr>
                                      <p:tavLst>
                                        <p:tav tm="0">
                                          <p:val>
                                            <p:fltVal val="90"/>
                                          </p:val>
                                        </p:tav>
                                        <p:tav tm="100000">
                                          <p:val>
                                            <p:fltVal val="0"/>
                                          </p:val>
                                        </p:tav>
                                      </p:tavLst>
                                    </p:anim>
                                    <p:animEffect transition="in" filter="fade">
                                      <p:cBhvr>
                                        <p:cTn id="94" dur="1000"/>
                                        <p:tgtEl>
                                          <p:spTgt spid="81"/>
                                        </p:tgtEl>
                                      </p:cBhvr>
                                    </p:animEffect>
                                  </p:childTnLst>
                                </p:cTn>
                              </p:par>
                              <p:par>
                                <p:cTn id="95" presetID="31" presetClass="entr" presetSubtype="0" fill="hold" nodeType="withEffect">
                                  <p:stCondLst>
                                    <p:cond delay="0"/>
                                  </p:stCondLst>
                                  <p:childTnLst>
                                    <p:set>
                                      <p:cBhvr>
                                        <p:cTn id="96" dur="1" fill="hold">
                                          <p:stCondLst>
                                            <p:cond delay="0"/>
                                          </p:stCondLst>
                                        </p:cTn>
                                        <p:tgtEl>
                                          <p:spTgt spid="84"/>
                                        </p:tgtEl>
                                        <p:attrNameLst>
                                          <p:attrName>style.visibility</p:attrName>
                                        </p:attrNameLst>
                                      </p:cBhvr>
                                      <p:to>
                                        <p:strVal val="visible"/>
                                      </p:to>
                                    </p:set>
                                    <p:anim calcmode="lin" valueType="num">
                                      <p:cBhvr>
                                        <p:cTn id="97" dur="1000" fill="hold"/>
                                        <p:tgtEl>
                                          <p:spTgt spid="84"/>
                                        </p:tgtEl>
                                        <p:attrNameLst>
                                          <p:attrName>ppt_w</p:attrName>
                                        </p:attrNameLst>
                                      </p:cBhvr>
                                      <p:tavLst>
                                        <p:tav tm="0">
                                          <p:val>
                                            <p:fltVal val="0"/>
                                          </p:val>
                                        </p:tav>
                                        <p:tav tm="100000">
                                          <p:val>
                                            <p:strVal val="#ppt_w"/>
                                          </p:val>
                                        </p:tav>
                                      </p:tavLst>
                                    </p:anim>
                                    <p:anim calcmode="lin" valueType="num">
                                      <p:cBhvr>
                                        <p:cTn id="98" dur="1000" fill="hold"/>
                                        <p:tgtEl>
                                          <p:spTgt spid="84"/>
                                        </p:tgtEl>
                                        <p:attrNameLst>
                                          <p:attrName>ppt_h</p:attrName>
                                        </p:attrNameLst>
                                      </p:cBhvr>
                                      <p:tavLst>
                                        <p:tav tm="0">
                                          <p:val>
                                            <p:fltVal val="0"/>
                                          </p:val>
                                        </p:tav>
                                        <p:tav tm="100000">
                                          <p:val>
                                            <p:strVal val="#ppt_h"/>
                                          </p:val>
                                        </p:tav>
                                      </p:tavLst>
                                    </p:anim>
                                    <p:anim calcmode="lin" valueType="num">
                                      <p:cBhvr>
                                        <p:cTn id="99" dur="1000" fill="hold"/>
                                        <p:tgtEl>
                                          <p:spTgt spid="84"/>
                                        </p:tgtEl>
                                        <p:attrNameLst>
                                          <p:attrName>style.rotation</p:attrName>
                                        </p:attrNameLst>
                                      </p:cBhvr>
                                      <p:tavLst>
                                        <p:tav tm="0">
                                          <p:val>
                                            <p:fltVal val="90"/>
                                          </p:val>
                                        </p:tav>
                                        <p:tav tm="100000">
                                          <p:val>
                                            <p:fltVal val="0"/>
                                          </p:val>
                                        </p:tav>
                                      </p:tavLst>
                                    </p:anim>
                                    <p:animEffect transition="in" filter="fade">
                                      <p:cBhvr>
                                        <p:cTn id="100" dur="1000"/>
                                        <p:tgtEl>
                                          <p:spTgt spid="84"/>
                                        </p:tgtEl>
                                      </p:cBhvr>
                                    </p:animEffect>
                                  </p:childTnLst>
                                </p:cTn>
                              </p:par>
                              <p:par>
                                <p:cTn id="101" presetID="55" presetClass="entr" presetSubtype="0" fill="hold" grpId="0" nodeType="withEffect">
                                  <p:stCondLst>
                                    <p:cond delay="300"/>
                                  </p:stCondLst>
                                  <p:iterate type="lt">
                                    <p:tmPct val="5000"/>
                                  </p:iterate>
                                  <p:childTnLst>
                                    <p:set>
                                      <p:cBhvr>
                                        <p:cTn id="102" dur="1" fill="hold">
                                          <p:stCondLst>
                                            <p:cond delay="0"/>
                                          </p:stCondLst>
                                        </p:cTn>
                                        <p:tgtEl>
                                          <p:spTgt spid="62"/>
                                        </p:tgtEl>
                                        <p:attrNameLst>
                                          <p:attrName>style.visibility</p:attrName>
                                        </p:attrNameLst>
                                      </p:cBhvr>
                                      <p:to>
                                        <p:strVal val="visible"/>
                                      </p:to>
                                    </p:set>
                                    <p:anim calcmode="lin" valueType="num">
                                      <p:cBhvr>
                                        <p:cTn id="103" dur="500" fill="hold"/>
                                        <p:tgtEl>
                                          <p:spTgt spid="62"/>
                                        </p:tgtEl>
                                        <p:attrNameLst>
                                          <p:attrName>ppt_w</p:attrName>
                                        </p:attrNameLst>
                                      </p:cBhvr>
                                      <p:tavLst>
                                        <p:tav tm="0">
                                          <p:val>
                                            <p:strVal val="#ppt_w*0.70"/>
                                          </p:val>
                                        </p:tav>
                                        <p:tav tm="100000">
                                          <p:val>
                                            <p:strVal val="#ppt_w"/>
                                          </p:val>
                                        </p:tav>
                                      </p:tavLst>
                                    </p:anim>
                                    <p:anim calcmode="lin" valueType="num">
                                      <p:cBhvr>
                                        <p:cTn id="104" dur="500" fill="hold"/>
                                        <p:tgtEl>
                                          <p:spTgt spid="62"/>
                                        </p:tgtEl>
                                        <p:attrNameLst>
                                          <p:attrName>ppt_h</p:attrName>
                                        </p:attrNameLst>
                                      </p:cBhvr>
                                      <p:tavLst>
                                        <p:tav tm="0">
                                          <p:val>
                                            <p:strVal val="#ppt_h"/>
                                          </p:val>
                                        </p:tav>
                                        <p:tav tm="100000">
                                          <p:val>
                                            <p:strVal val="#ppt_h"/>
                                          </p:val>
                                        </p:tav>
                                      </p:tavLst>
                                    </p:anim>
                                    <p:animEffect transition="in" filter="fade">
                                      <p:cBhvr>
                                        <p:cTn id="105" dur="500"/>
                                        <p:tgtEl>
                                          <p:spTgt spid="62"/>
                                        </p:tgtEl>
                                      </p:cBhvr>
                                    </p:animEffect>
                                  </p:childTnLst>
                                </p:cTn>
                              </p:par>
                            </p:childTnLst>
                          </p:cTn>
                        </p:par>
                        <p:par>
                          <p:cTn id="106" fill="hold">
                            <p:stCondLst>
                              <p:cond delay="1000"/>
                            </p:stCondLst>
                            <p:childTnLst>
                              <p:par>
                                <p:cTn id="107" presetID="2" presetClass="entr" presetSubtype="8" fill="hold" grpId="0" nodeType="afterEffect">
                                  <p:stCondLst>
                                    <p:cond delay="0"/>
                                  </p:stCondLst>
                                  <p:childTnLst>
                                    <p:set>
                                      <p:cBhvr>
                                        <p:cTn id="108" dur="1" fill="hold">
                                          <p:stCondLst>
                                            <p:cond delay="0"/>
                                          </p:stCondLst>
                                        </p:cTn>
                                        <p:tgtEl>
                                          <p:spTgt spid="54"/>
                                        </p:tgtEl>
                                        <p:attrNameLst>
                                          <p:attrName>style.visibility</p:attrName>
                                        </p:attrNameLst>
                                      </p:cBhvr>
                                      <p:to>
                                        <p:strVal val="visible"/>
                                      </p:to>
                                    </p:set>
                                    <p:anim calcmode="lin" valueType="num">
                                      <p:cBhvr additive="base">
                                        <p:cTn id="109" dur="250" fill="hold"/>
                                        <p:tgtEl>
                                          <p:spTgt spid="54"/>
                                        </p:tgtEl>
                                        <p:attrNameLst>
                                          <p:attrName>ppt_x</p:attrName>
                                        </p:attrNameLst>
                                      </p:cBhvr>
                                      <p:tavLst>
                                        <p:tav tm="0">
                                          <p:val>
                                            <p:strVal val="0-#ppt_w/2"/>
                                          </p:val>
                                        </p:tav>
                                        <p:tav tm="100000">
                                          <p:val>
                                            <p:strVal val="#ppt_x"/>
                                          </p:val>
                                        </p:tav>
                                      </p:tavLst>
                                    </p:anim>
                                    <p:anim calcmode="lin" valueType="num">
                                      <p:cBhvr additive="base">
                                        <p:cTn id="110" dur="250" fill="hold"/>
                                        <p:tgtEl>
                                          <p:spTgt spid="54"/>
                                        </p:tgtEl>
                                        <p:attrNameLst>
                                          <p:attrName>ppt_y</p:attrName>
                                        </p:attrNameLst>
                                      </p:cBhvr>
                                      <p:tavLst>
                                        <p:tav tm="0">
                                          <p:val>
                                            <p:strVal val="#ppt_y"/>
                                          </p:val>
                                        </p:tav>
                                        <p:tav tm="100000">
                                          <p:val>
                                            <p:strVal val="#ppt_y"/>
                                          </p:val>
                                        </p:tav>
                                      </p:tavLst>
                                    </p:anim>
                                  </p:childTnLst>
                                </p:cTn>
                              </p:par>
                              <p:par>
                                <p:cTn id="111" presetID="22" presetClass="entr" presetSubtype="8" fill="hold" nodeType="withEffect">
                                  <p:stCondLst>
                                    <p:cond delay="100"/>
                                  </p:stCondLst>
                                  <p:childTnLst>
                                    <p:set>
                                      <p:cBhvr>
                                        <p:cTn id="112" dur="1" fill="hold">
                                          <p:stCondLst>
                                            <p:cond delay="0"/>
                                          </p:stCondLst>
                                        </p:cTn>
                                        <p:tgtEl>
                                          <p:spTgt spid="57"/>
                                        </p:tgtEl>
                                        <p:attrNameLst>
                                          <p:attrName>style.visibility</p:attrName>
                                        </p:attrNameLst>
                                      </p:cBhvr>
                                      <p:to>
                                        <p:strVal val="visible"/>
                                      </p:to>
                                    </p:set>
                                    <p:animEffect transition="in" filter="wipe(left)">
                                      <p:cBhvr>
                                        <p:cTn id="113" dur="250"/>
                                        <p:tgtEl>
                                          <p:spTgt spid="57"/>
                                        </p:tgtEl>
                                      </p:cBhvr>
                                    </p:animEffect>
                                  </p:childTnLst>
                                </p:cTn>
                              </p:par>
                              <p:par>
                                <p:cTn id="114" presetID="2" presetClass="entr" presetSubtype="2" fill="hold" grpId="0" nodeType="withEffect">
                                  <p:stCondLst>
                                    <p:cond delay="100"/>
                                  </p:stCondLst>
                                  <p:iterate type="wd">
                                    <p:tmPct val="5000"/>
                                  </p:iterate>
                                  <p:childTnLst>
                                    <p:set>
                                      <p:cBhvr>
                                        <p:cTn id="115" dur="1" fill="hold">
                                          <p:stCondLst>
                                            <p:cond delay="0"/>
                                          </p:stCondLst>
                                        </p:cTn>
                                        <p:tgtEl>
                                          <p:spTgt spid="61">
                                            <p:txEl>
                                              <p:pRg st="0" end="0"/>
                                            </p:txEl>
                                          </p:spTgt>
                                        </p:tgtEl>
                                        <p:attrNameLst>
                                          <p:attrName>style.visibility</p:attrName>
                                        </p:attrNameLst>
                                      </p:cBhvr>
                                      <p:to>
                                        <p:strVal val="visible"/>
                                      </p:to>
                                    </p:set>
                                    <p:anim calcmode="lin" valueType="num">
                                      <p:cBhvr additive="base">
                                        <p:cTn id="116" dur="250" fill="hold"/>
                                        <p:tgtEl>
                                          <p:spTgt spid="61">
                                            <p:txEl>
                                              <p:pRg st="0" end="0"/>
                                            </p:txEl>
                                          </p:spTgt>
                                        </p:tgtEl>
                                        <p:attrNameLst>
                                          <p:attrName>ppt_x</p:attrName>
                                        </p:attrNameLst>
                                      </p:cBhvr>
                                      <p:tavLst>
                                        <p:tav tm="0">
                                          <p:val>
                                            <p:strVal val="1+#ppt_w/2"/>
                                          </p:val>
                                        </p:tav>
                                        <p:tav tm="100000">
                                          <p:val>
                                            <p:strVal val="#ppt_x"/>
                                          </p:val>
                                        </p:tav>
                                      </p:tavLst>
                                    </p:anim>
                                    <p:anim calcmode="lin" valueType="num">
                                      <p:cBhvr additive="base">
                                        <p:cTn id="117" dur="250" fill="hold"/>
                                        <p:tgtEl>
                                          <p:spTgt spid="61">
                                            <p:txEl>
                                              <p:pRg st="0" end="0"/>
                                            </p:txEl>
                                          </p:spTgt>
                                        </p:tgtEl>
                                        <p:attrNameLst>
                                          <p:attrName>ppt_y</p:attrName>
                                        </p:attrNameLst>
                                      </p:cBhvr>
                                      <p:tavLst>
                                        <p:tav tm="0">
                                          <p:val>
                                            <p:strVal val="#ppt_y"/>
                                          </p:val>
                                        </p:tav>
                                        <p:tav tm="100000">
                                          <p:val>
                                            <p:strVal val="#ppt_y"/>
                                          </p:val>
                                        </p:tav>
                                      </p:tavLst>
                                    </p:anim>
                                  </p:childTnLst>
                                </p:cTn>
                              </p:par>
                              <p:par>
                                <p:cTn id="118" presetID="2" presetClass="entr" presetSubtype="2" fill="hold" grpId="0" nodeType="withEffect">
                                  <p:stCondLst>
                                    <p:cond delay="700"/>
                                  </p:stCondLst>
                                  <p:childTnLst>
                                    <p:set>
                                      <p:cBhvr>
                                        <p:cTn id="119" dur="1" fill="hold">
                                          <p:stCondLst>
                                            <p:cond delay="0"/>
                                          </p:stCondLst>
                                        </p:cTn>
                                        <p:tgtEl>
                                          <p:spTgt spid="55"/>
                                        </p:tgtEl>
                                        <p:attrNameLst>
                                          <p:attrName>style.visibility</p:attrName>
                                        </p:attrNameLst>
                                      </p:cBhvr>
                                      <p:to>
                                        <p:strVal val="visible"/>
                                      </p:to>
                                    </p:set>
                                    <p:anim calcmode="lin" valueType="num">
                                      <p:cBhvr additive="base">
                                        <p:cTn id="120" dur="250" fill="hold"/>
                                        <p:tgtEl>
                                          <p:spTgt spid="55"/>
                                        </p:tgtEl>
                                        <p:attrNameLst>
                                          <p:attrName>ppt_x</p:attrName>
                                        </p:attrNameLst>
                                      </p:cBhvr>
                                      <p:tavLst>
                                        <p:tav tm="0">
                                          <p:val>
                                            <p:strVal val="1+#ppt_w/2"/>
                                          </p:val>
                                        </p:tav>
                                        <p:tav tm="100000">
                                          <p:val>
                                            <p:strVal val="#ppt_x"/>
                                          </p:val>
                                        </p:tav>
                                      </p:tavLst>
                                    </p:anim>
                                    <p:anim calcmode="lin" valueType="num">
                                      <p:cBhvr additive="base">
                                        <p:cTn id="121" dur="250" fill="hold"/>
                                        <p:tgtEl>
                                          <p:spTgt spid="55"/>
                                        </p:tgtEl>
                                        <p:attrNameLst>
                                          <p:attrName>ppt_y</p:attrName>
                                        </p:attrNameLst>
                                      </p:cBhvr>
                                      <p:tavLst>
                                        <p:tav tm="0">
                                          <p:val>
                                            <p:strVal val="#ppt_y"/>
                                          </p:val>
                                        </p:tav>
                                        <p:tav tm="100000">
                                          <p:val>
                                            <p:strVal val="#ppt_y"/>
                                          </p:val>
                                        </p:tav>
                                      </p:tavLst>
                                    </p:anim>
                                  </p:childTnLst>
                                </p:cTn>
                              </p:par>
                            </p:childTnLst>
                          </p:cTn>
                        </p:par>
                        <p:par>
                          <p:cTn id="122" fill="hold">
                            <p:stCondLst>
                              <p:cond delay="1950"/>
                            </p:stCondLst>
                            <p:childTnLst>
                              <p:par>
                                <p:cTn id="123" presetID="22" presetClass="entr" presetSubtype="2" fill="hold" nodeType="afterEffect">
                                  <p:stCondLst>
                                    <p:cond delay="0"/>
                                  </p:stCondLst>
                                  <p:childTnLst>
                                    <p:set>
                                      <p:cBhvr>
                                        <p:cTn id="124" dur="1" fill="hold">
                                          <p:stCondLst>
                                            <p:cond delay="0"/>
                                          </p:stCondLst>
                                        </p:cTn>
                                        <p:tgtEl>
                                          <p:spTgt spid="58"/>
                                        </p:tgtEl>
                                        <p:attrNameLst>
                                          <p:attrName>style.visibility</p:attrName>
                                        </p:attrNameLst>
                                      </p:cBhvr>
                                      <p:to>
                                        <p:strVal val="visible"/>
                                      </p:to>
                                    </p:set>
                                    <p:animEffect transition="in" filter="wipe(right)">
                                      <p:cBhvr>
                                        <p:cTn id="125" dur="250"/>
                                        <p:tgtEl>
                                          <p:spTgt spid="58"/>
                                        </p:tgtEl>
                                      </p:cBhvr>
                                    </p:animEffect>
                                  </p:childTnLst>
                                </p:cTn>
                              </p:par>
                              <p:par>
                                <p:cTn id="126" presetID="22" presetClass="entr" presetSubtype="8" fill="hold" nodeType="withEffect">
                                  <p:stCondLst>
                                    <p:cond delay="0"/>
                                  </p:stCondLst>
                                  <p:childTnLst>
                                    <p:set>
                                      <p:cBhvr>
                                        <p:cTn id="127" dur="1" fill="hold">
                                          <p:stCondLst>
                                            <p:cond delay="0"/>
                                          </p:stCondLst>
                                        </p:cTn>
                                        <p:tgtEl>
                                          <p:spTgt spid="56"/>
                                        </p:tgtEl>
                                        <p:attrNameLst>
                                          <p:attrName>style.visibility</p:attrName>
                                        </p:attrNameLst>
                                      </p:cBhvr>
                                      <p:to>
                                        <p:strVal val="visible"/>
                                      </p:to>
                                    </p:set>
                                    <p:animEffect transition="in" filter="wipe(left)">
                                      <p:cBhvr>
                                        <p:cTn id="128" dur="250"/>
                                        <p:tgtEl>
                                          <p:spTgt spid="56"/>
                                        </p:tgtEl>
                                      </p:cBhvr>
                                    </p:animEffect>
                                  </p:childTnLst>
                                </p:cTn>
                              </p:par>
                              <p:par>
                                <p:cTn id="129" presetID="2" presetClass="entr" presetSubtype="8" fill="hold" grpId="0" nodeType="withEffect">
                                  <p:stCondLst>
                                    <p:cond delay="350"/>
                                  </p:stCondLst>
                                  <p:iterate type="wd">
                                    <p:tmPct val="5000"/>
                                  </p:iterate>
                                  <p:childTnLst>
                                    <p:set>
                                      <p:cBhvr>
                                        <p:cTn id="130" dur="1" fill="hold">
                                          <p:stCondLst>
                                            <p:cond delay="0"/>
                                          </p:stCondLst>
                                        </p:cTn>
                                        <p:tgtEl>
                                          <p:spTgt spid="60">
                                            <p:txEl>
                                              <p:pRg st="0" end="0"/>
                                            </p:txEl>
                                          </p:spTgt>
                                        </p:tgtEl>
                                        <p:attrNameLst>
                                          <p:attrName>style.visibility</p:attrName>
                                        </p:attrNameLst>
                                      </p:cBhvr>
                                      <p:to>
                                        <p:strVal val="visible"/>
                                      </p:to>
                                    </p:set>
                                    <p:anim calcmode="lin" valueType="num">
                                      <p:cBhvr additive="base">
                                        <p:cTn id="131" dur="250" fill="hold"/>
                                        <p:tgtEl>
                                          <p:spTgt spid="60">
                                            <p:txEl>
                                              <p:pRg st="0" end="0"/>
                                            </p:txEl>
                                          </p:spTgt>
                                        </p:tgtEl>
                                        <p:attrNameLst>
                                          <p:attrName>ppt_x</p:attrName>
                                        </p:attrNameLst>
                                      </p:cBhvr>
                                      <p:tavLst>
                                        <p:tav tm="0">
                                          <p:val>
                                            <p:strVal val="0-#ppt_w/2"/>
                                          </p:val>
                                        </p:tav>
                                        <p:tav tm="100000">
                                          <p:val>
                                            <p:strVal val="#ppt_x"/>
                                          </p:val>
                                        </p:tav>
                                      </p:tavLst>
                                    </p:anim>
                                    <p:anim calcmode="lin" valueType="num">
                                      <p:cBhvr additive="base">
                                        <p:cTn id="132" dur="250" fill="hold"/>
                                        <p:tgtEl>
                                          <p:spTgt spid="60">
                                            <p:txEl>
                                              <p:pRg st="0" end="0"/>
                                            </p:txEl>
                                          </p:spTgt>
                                        </p:tgtEl>
                                        <p:attrNameLst>
                                          <p:attrName>ppt_y</p:attrName>
                                        </p:attrNameLst>
                                      </p:cBhvr>
                                      <p:tavLst>
                                        <p:tav tm="0">
                                          <p:val>
                                            <p:strVal val="#ppt_y"/>
                                          </p:val>
                                        </p:tav>
                                        <p:tav tm="100000">
                                          <p:val>
                                            <p:strVal val="#ppt_y"/>
                                          </p:val>
                                        </p:tav>
                                      </p:tavLst>
                                    </p:anim>
                                  </p:childTnLst>
                                </p:cTn>
                              </p:par>
                              <p:par>
                                <p:cTn id="133" presetID="2" presetClass="entr" presetSubtype="8" fill="hold" grpId="0" nodeType="withEffect">
                                  <p:stCondLst>
                                    <p:cond delay="900"/>
                                  </p:stCondLst>
                                  <p:iterate type="wd">
                                    <p:tmPct val="5000"/>
                                  </p:iterate>
                                  <p:childTnLst>
                                    <p:set>
                                      <p:cBhvr>
                                        <p:cTn id="134" dur="1" fill="hold">
                                          <p:stCondLst>
                                            <p:cond delay="0"/>
                                          </p:stCondLst>
                                        </p:cTn>
                                        <p:tgtEl>
                                          <p:spTgt spid="60">
                                            <p:txEl>
                                              <p:pRg st="1" end="1"/>
                                            </p:txEl>
                                          </p:spTgt>
                                        </p:tgtEl>
                                        <p:attrNameLst>
                                          <p:attrName>style.visibility</p:attrName>
                                        </p:attrNameLst>
                                      </p:cBhvr>
                                      <p:to>
                                        <p:strVal val="visible"/>
                                      </p:to>
                                    </p:set>
                                    <p:anim calcmode="lin" valueType="num">
                                      <p:cBhvr additive="base">
                                        <p:cTn id="135" dur="250" fill="hold"/>
                                        <p:tgtEl>
                                          <p:spTgt spid="60">
                                            <p:txEl>
                                              <p:pRg st="1" end="1"/>
                                            </p:txEl>
                                          </p:spTgt>
                                        </p:tgtEl>
                                        <p:attrNameLst>
                                          <p:attrName>ppt_x</p:attrName>
                                        </p:attrNameLst>
                                      </p:cBhvr>
                                      <p:tavLst>
                                        <p:tav tm="0">
                                          <p:val>
                                            <p:strVal val="0-#ppt_w/2"/>
                                          </p:val>
                                        </p:tav>
                                        <p:tav tm="100000">
                                          <p:val>
                                            <p:strVal val="#ppt_x"/>
                                          </p:val>
                                        </p:tav>
                                      </p:tavLst>
                                    </p:anim>
                                    <p:anim calcmode="lin" valueType="num">
                                      <p:cBhvr additive="base">
                                        <p:cTn id="136" dur="250" fill="hold"/>
                                        <p:tgtEl>
                                          <p:spTgt spid="60">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60" grpId="0" build="p"/>
      <p:bldP spid="61" grpId="0" build="p"/>
      <p:bldP spid="6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4" name="组合 133"/>
          <p:cNvGrpSpPr/>
          <p:nvPr/>
        </p:nvGrpSpPr>
        <p:grpSpPr>
          <a:xfrm>
            <a:off x="2264218" y="5965525"/>
            <a:ext cx="433593" cy="433593"/>
            <a:chOff x="5410744" y="2640874"/>
            <a:chExt cx="1450713" cy="1450714"/>
          </a:xfrm>
        </p:grpSpPr>
        <p:sp>
          <p:nvSpPr>
            <p:cNvPr id="135" name="矩形 134"/>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6" name="矩形 135"/>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31" name="组合 130"/>
          <p:cNvGrpSpPr/>
          <p:nvPr/>
        </p:nvGrpSpPr>
        <p:grpSpPr>
          <a:xfrm>
            <a:off x="1359192" y="5506636"/>
            <a:ext cx="433593" cy="433593"/>
            <a:chOff x="5410744" y="2640874"/>
            <a:chExt cx="1450713" cy="1450714"/>
          </a:xfrm>
        </p:grpSpPr>
        <p:sp>
          <p:nvSpPr>
            <p:cNvPr id="132" name="矩形 131"/>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3" name="矩形 132"/>
            <p:cNvSpPr>
              <a:spLocks noChangeAspect="1"/>
            </p:cNvSpPr>
            <p:nvPr/>
          </p:nvSpPr>
          <p:spPr>
            <a:xfrm>
              <a:off x="5470102" y="2700232"/>
              <a:ext cx="1332001" cy="1331998"/>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28" name="组合 127"/>
          <p:cNvGrpSpPr/>
          <p:nvPr/>
        </p:nvGrpSpPr>
        <p:grpSpPr>
          <a:xfrm rot="10800000" flipH="1" flipV="1">
            <a:off x="11313372" y="458886"/>
            <a:ext cx="433593" cy="433593"/>
            <a:chOff x="5410744" y="2640874"/>
            <a:chExt cx="1450713" cy="1450714"/>
          </a:xfrm>
        </p:grpSpPr>
        <p:sp>
          <p:nvSpPr>
            <p:cNvPr id="129" name="矩形 128"/>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0" name="矩形 129"/>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07" name="组合 106"/>
          <p:cNvGrpSpPr/>
          <p:nvPr/>
        </p:nvGrpSpPr>
        <p:grpSpPr>
          <a:xfrm rot="10800000" flipH="1" flipV="1">
            <a:off x="9955834" y="0"/>
            <a:ext cx="433593" cy="433593"/>
            <a:chOff x="5410744" y="2640874"/>
            <a:chExt cx="1450713" cy="1450714"/>
          </a:xfrm>
        </p:grpSpPr>
        <p:sp>
          <p:nvSpPr>
            <p:cNvPr id="108" name="矩形 107"/>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9" name="矩形 108"/>
            <p:cNvSpPr>
              <a:spLocks noChangeAspect="1"/>
            </p:cNvSpPr>
            <p:nvPr/>
          </p:nvSpPr>
          <p:spPr>
            <a:xfrm>
              <a:off x="5470102" y="2700232"/>
              <a:ext cx="1332001" cy="1331998"/>
            </a:xfrm>
            <a:prstGeom prst="rect">
              <a:avLst/>
            </a:prstGeom>
            <a:gradFill flip="none" rotWithShape="1">
              <a:gsLst>
                <a:gs pos="0">
                  <a:srgbClr val="D6A213">
                    <a:lumMod val="92000"/>
                  </a:srgbClr>
                </a:gs>
                <a:gs pos="100000">
                  <a:srgbClr val="BF850F">
                    <a:lumMod val="92000"/>
                  </a:srgbClr>
                </a:gs>
                <a:gs pos="51000">
                  <a:srgbClr val="9B5F0D">
                    <a:lumMod val="9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10" name="组合 109"/>
          <p:cNvGrpSpPr/>
          <p:nvPr/>
        </p:nvGrpSpPr>
        <p:grpSpPr>
          <a:xfrm rot="10800000" flipH="1" flipV="1">
            <a:off x="10408347" y="0"/>
            <a:ext cx="433593" cy="433593"/>
            <a:chOff x="5410744" y="2640874"/>
            <a:chExt cx="1450713" cy="1450714"/>
          </a:xfrm>
        </p:grpSpPr>
        <p:sp>
          <p:nvSpPr>
            <p:cNvPr id="111" name="矩形 110"/>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2" name="矩形 111"/>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13" name="组合 112"/>
          <p:cNvGrpSpPr/>
          <p:nvPr/>
        </p:nvGrpSpPr>
        <p:grpSpPr>
          <a:xfrm rot="10800000" flipH="1" flipV="1">
            <a:off x="10860859" y="0"/>
            <a:ext cx="433593" cy="433593"/>
            <a:chOff x="5410744" y="2640874"/>
            <a:chExt cx="1450713" cy="1450714"/>
          </a:xfrm>
        </p:grpSpPr>
        <p:sp>
          <p:nvSpPr>
            <p:cNvPr id="114" name="矩形 113"/>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5" name="矩形 114"/>
            <p:cNvSpPr>
              <a:spLocks noChangeAspect="1"/>
            </p:cNvSpPr>
            <p:nvPr/>
          </p:nvSpPr>
          <p:spPr>
            <a:xfrm>
              <a:off x="5470102" y="2700232"/>
              <a:ext cx="1332001" cy="1331998"/>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16" name="组合 115"/>
          <p:cNvGrpSpPr/>
          <p:nvPr/>
        </p:nvGrpSpPr>
        <p:grpSpPr>
          <a:xfrm rot="10800000" flipH="1" flipV="1">
            <a:off x="11313372" y="0"/>
            <a:ext cx="433593" cy="433593"/>
            <a:chOff x="5410744" y="2640874"/>
            <a:chExt cx="1450713" cy="1450714"/>
          </a:xfrm>
        </p:grpSpPr>
        <p:sp>
          <p:nvSpPr>
            <p:cNvPr id="117" name="矩形 116"/>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8" name="矩形 117"/>
            <p:cNvSpPr>
              <a:spLocks noChangeAspect="1"/>
            </p:cNvSpPr>
            <p:nvPr/>
          </p:nvSpPr>
          <p:spPr>
            <a:xfrm>
              <a:off x="5470102" y="2700232"/>
              <a:ext cx="1332001" cy="1331998"/>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19" name="组合 118"/>
          <p:cNvGrpSpPr/>
          <p:nvPr/>
        </p:nvGrpSpPr>
        <p:grpSpPr>
          <a:xfrm rot="10800000" flipH="1" flipV="1">
            <a:off x="11765885" y="0"/>
            <a:ext cx="433593" cy="433593"/>
            <a:chOff x="5410744" y="2640874"/>
            <a:chExt cx="1450713" cy="1450714"/>
          </a:xfrm>
        </p:grpSpPr>
        <p:sp>
          <p:nvSpPr>
            <p:cNvPr id="120" name="矩形 119"/>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1" name="矩形 120"/>
            <p:cNvSpPr>
              <a:spLocks noChangeAspect="1"/>
            </p:cNvSpPr>
            <p:nvPr/>
          </p:nvSpPr>
          <p:spPr>
            <a:xfrm>
              <a:off x="5470102" y="2700232"/>
              <a:ext cx="1332001" cy="1331998"/>
            </a:xfrm>
            <a:prstGeom prst="rect">
              <a:avLst/>
            </a:prstGeom>
            <a:gradFill flip="none" rotWithShape="1">
              <a:gsLst>
                <a:gs pos="0">
                  <a:srgbClr val="D6A213">
                    <a:lumMod val="85000"/>
                  </a:srgbClr>
                </a:gs>
                <a:gs pos="100000">
                  <a:srgbClr val="BF850F">
                    <a:lumMod val="85000"/>
                  </a:srgbClr>
                </a:gs>
                <a:gs pos="51000">
                  <a:srgbClr val="9B5F0D">
                    <a:lumMod val="8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22" name="组合 121"/>
          <p:cNvGrpSpPr/>
          <p:nvPr/>
        </p:nvGrpSpPr>
        <p:grpSpPr>
          <a:xfrm rot="10800000" flipH="1" flipV="1">
            <a:off x="11765885" y="458886"/>
            <a:ext cx="433593" cy="433593"/>
            <a:chOff x="5410744" y="2640874"/>
            <a:chExt cx="1450713" cy="1450714"/>
          </a:xfrm>
        </p:grpSpPr>
        <p:sp>
          <p:nvSpPr>
            <p:cNvPr id="123" name="矩形 122"/>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4" name="矩形 123"/>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25" name="组合 124"/>
          <p:cNvGrpSpPr/>
          <p:nvPr/>
        </p:nvGrpSpPr>
        <p:grpSpPr>
          <a:xfrm rot="10800000" flipH="1" flipV="1">
            <a:off x="11765885" y="917772"/>
            <a:ext cx="433593" cy="433593"/>
            <a:chOff x="5410744" y="2640874"/>
            <a:chExt cx="1450713" cy="1450714"/>
          </a:xfrm>
        </p:grpSpPr>
        <p:sp>
          <p:nvSpPr>
            <p:cNvPr id="126" name="矩形 125"/>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7" name="矩形 126"/>
            <p:cNvSpPr>
              <a:spLocks noChangeAspect="1"/>
            </p:cNvSpPr>
            <p:nvPr/>
          </p:nvSpPr>
          <p:spPr>
            <a:xfrm>
              <a:off x="5470102" y="2700232"/>
              <a:ext cx="1332001" cy="1331998"/>
            </a:xfrm>
            <a:prstGeom prst="rect">
              <a:avLst/>
            </a:prstGeom>
            <a:gradFill flip="none" rotWithShape="1">
              <a:gsLst>
                <a:gs pos="0">
                  <a:srgbClr val="D6A213">
                    <a:lumMod val="70000"/>
                    <a:lumOff val="30000"/>
                  </a:srgbClr>
                </a:gs>
                <a:gs pos="100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92" name="组合 91"/>
          <p:cNvGrpSpPr/>
          <p:nvPr/>
        </p:nvGrpSpPr>
        <p:grpSpPr>
          <a:xfrm>
            <a:off x="454167" y="5047750"/>
            <a:ext cx="433593" cy="433593"/>
            <a:chOff x="5410744" y="2640874"/>
            <a:chExt cx="1450713" cy="1450714"/>
          </a:xfrm>
        </p:grpSpPr>
        <p:sp>
          <p:nvSpPr>
            <p:cNvPr id="93" name="矩形 92"/>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4" name="矩形 93"/>
            <p:cNvSpPr>
              <a:spLocks noChangeAspect="1"/>
            </p:cNvSpPr>
            <p:nvPr/>
          </p:nvSpPr>
          <p:spPr>
            <a:xfrm>
              <a:off x="5470102" y="2700232"/>
              <a:ext cx="1332001" cy="1331998"/>
            </a:xfrm>
            <a:prstGeom prst="rect">
              <a:avLst/>
            </a:prstGeom>
            <a:gradFill flip="none" rotWithShape="1">
              <a:gsLst>
                <a:gs pos="0">
                  <a:srgbClr val="D6A213">
                    <a:lumMod val="92000"/>
                  </a:srgbClr>
                </a:gs>
                <a:gs pos="100000">
                  <a:srgbClr val="BF850F">
                    <a:lumMod val="92000"/>
                  </a:srgbClr>
                </a:gs>
                <a:gs pos="51000">
                  <a:srgbClr val="9B5F0D">
                    <a:lumMod val="9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95" name="组合 94"/>
          <p:cNvGrpSpPr/>
          <p:nvPr/>
        </p:nvGrpSpPr>
        <p:grpSpPr>
          <a:xfrm>
            <a:off x="906679" y="5506636"/>
            <a:ext cx="433593" cy="433593"/>
            <a:chOff x="5410744" y="2640874"/>
            <a:chExt cx="1450713" cy="1450714"/>
          </a:xfrm>
        </p:grpSpPr>
        <p:sp>
          <p:nvSpPr>
            <p:cNvPr id="96" name="矩形 95"/>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7" name="矩形 96"/>
            <p:cNvSpPr>
              <a:spLocks noChangeAspect="1"/>
            </p:cNvSpPr>
            <p:nvPr/>
          </p:nvSpPr>
          <p:spPr>
            <a:xfrm>
              <a:off x="5470102" y="2700232"/>
              <a:ext cx="1332001" cy="1331998"/>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98" name="组合 97"/>
          <p:cNvGrpSpPr/>
          <p:nvPr/>
        </p:nvGrpSpPr>
        <p:grpSpPr>
          <a:xfrm>
            <a:off x="906679" y="5965525"/>
            <a:ext cx="433593" cy="433593"/>
            <a:chOff x="5410744" y="2640874"/>
            <a:chExt cx="1450713" cy="1450714"/>
          </a:xfrm>
        </p:grpSpPr>
        <p:sp>
          <p:nvSpPr>
            <p:cNvPr id="99" name="矩形 98"/>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0" name="矩形 99"/>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01" name="组合 100"/>
          <p:cNvGrpSpPr/>
          <p:nvPr/>
        </p:nvGrpSpPr>
        <p:grpSpPr>
          <a:xfrm>
            <a:off x="1811705" y="5965525"/>
            <a:ext cx="433593" cy="433593"/>
            <a:chOff x="5410744" y="2640874"/>
            <a:chExt cx="1450713" cy="1450714"/>
          </a:xfrm>
        </p:grpSpPr>
        <p:sp>
          <p:nvSpPr>
            <p:cNvPr id="102" name="矩形 101"/>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3" name="矩形 102"/>
            <p:cNvSpPr>
              <a:spLocks noChangeAspect="1"/>
            </p:cNvSpPr>
            <p:nvPr/>
          </p:nvSpPr>
          <p:spPr>
            <a:xfrm>
              <a:off x="5470102" y="2700232"/>
              <a:ext cx="1332001" cy="1331998"/>
            </a:xfrm>
            <a:prstGeom prst="rect">
              <a:avLst/>
            </a:prstGeom>
            <a:gradFill flip="none" rotWithShape="1">
              <a:gsLst>
                <a:gs pos="0">
                  <a:srgbClr val="D6A213">
                    <a:lumMod val="60000"/>
                  </a:srgbClr>
                </a:gs>
                <a:gs pos="100000">
                  <a:srgbClr val="BF850F">
                    <a:lumMod val="60000"/>
                  </a:srgbClr>
                </a:gs>
                <a:gs pos="51000">
                  <a:srgbClr val="9B5F0D">
                    <a:lumMod val="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04" name="组合 103"/>
          <p:cNvGrpSpPr/>
          <p:nvPr/>
        </p:nvGrpSpPr>
        <p:grpSpPr>
          <a:xfrm>
            <a:off x="1654" y="6424407"/>
            <a:ext cx="433593" cy="433593"/>
            <a:chOff x="5410744" y="2640874"/>
            <a:chExt cx="1450713" cy="1450714"/>
          </a:xfrm>
        </p:grpSpPr>
        <p:sp>
          <p:nvSpPr>
            <p:cNvPr id="105" name="矩形 104"/>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6" name="矩形 105"/>
            <p:cNvSpPr>
              <a:spLocks noChangeAspect="1"/>
            </p:cNvSpPr>
            <p:nvPr/>
          </p:nvSpPr>
          <p:spPr>
            <a:xfrm>
              <a:off x="5470102" y="2700232"/>
              <a:ext cx="1332001" cy="1331998"/>
            </a:xfrm>
            <a:prstGeom prst="rect">
              <a:avLst/>
            </a:prstGeom>
            <a:gradFill flip="none" rotWithShape="1">
              <a:gsLst>
                <a:gs pos="0">
                  <a:srgbClr val="974209"/>
                </a:gs>
                <a:gs pos="100000">
                  <a:srgbClr val="76300A"/>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44" name="组合 43"/>
          <p:cNvGrpSpPr/>
          <p:nvPr/>
        </p:nvGrpSpPr>
        <p:grpSpPr>
          <a:xfrm>
            <a:off x="1654" y="4129978"/>
            <a:ext cx="433593" cy="433593"/>
            <a:chOff x="5410744" y="2640874"/>
            <a:chExt cx="1450713" cy="1450714"/>
          </a:xfrm>
        </p:grpSpPr>
        <p:sp>
          <p:nvSpPr>
            <p:cNvPr id="45" name="矩形 44"/>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6" name="矩形 45"/>
            <p:cNvSpPr>
              <a:spLocks noChangeAspect="1"/>
            </p:cNvSpPr>
            <p:nvPr/>
          </p:nvSpPr>
          <p:spPr>
            <a:xfrm>
              <a:off x="5470102" y="2700232"/>
              <a:ext cx="1332001" cy="1331998"/>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47" name="组合 46"/>
          <p:cNvGrpSpPr/>
          <p:nvPr/>
        </p:nvGrpSpPr>
        <p:grpSpPr>
          <a:xfrm>
            <a:off x="1654" y="4588864"/>
            <a:ext cx="433593" cy="433593"/>
            <a:chOff x="5410744" y="2640874"/>
            <a:chExt cx="1450713" cy="1450714"/>
          </a:xfrm>
        </p:grpSpPr>
        <p:sp>
          <p:nvSpPr>
            <p:cNvPr id="48" name="矩形 47"/>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9" name="矩形 48"/>
            <p:cNvSpPr>
              <a:spLocks noChangeAspect="1"/>
            </p:cNvSpPr>
            <p:nvPr/>
          </p:nvSpPr>
          <p:spPr>
            <a:xfrm>
              <a:off x="5470102" y="2700232"/>
              <a:ext cx="1332001" cy="1331998"/>
            </a:xfrm>
            <a:prstGeom prst="rect">
              <a:avLst/>
            </a:prstGeom>
            <a:gradFill flip="none" rotWithShape="1">
              <a:gsLst>
                <a:gs pos="0">
                  <a:srgbClr val="974209"/>
                </a:gs>
                <a:gs pos="100000">
                  <a:srgbClr val="76300A"/>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50" name="组合 49"/>
          <p:cNvGrpSpPr/>
          <p:nvPr/>
        </p:nvGrpSpPr>
        <p:grpSpPr>
          <a:xfrm>
            <a:off x="1654" y="5047750"/>
            <a:ext cx="433593" cy="433593"/>
            <a:chOff x="5410744" y="2640874"/>
            <a:chExt cx="1450713" cy="1450714"/>
          </a:xfrm>
        </p:grpSpPr>
        <p:sp>
          <p:nvSpPr>
            <p:cNvPr id="51" name="矩形 50"/>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2" name="矩形 51"/>
            <p:cNvSpPr>
              <a:spLocks noChangeAspect="1"/>
            </p:cNvSpPr>
            <p:nvPr/>
          </p:nvSpPr>
          <p:spPr>
            <a:xfrm>
              <a:off x="5470102" y="2700232"/>
              <a:ext cx="1332001" cy="1331998"/>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53" name="组合 52"/>
          <p:cNvGrpSpPr/>
          <p:nvPr/>
        </p:nvGrpSpPr>
        <p:grpSpPr>
          <a:xfrm>
            <a:off x="1654" y="5506636"/>
            <a:ext cx="433593" cy="433593"/>
            <a:chOff x="5410744" y="2640874"/>
            <a:chExt cx="1450713" cy="1450714"/>
          </a:xfrm>
        </p:grpSpPr>
        <p:sp>
          <p:nvSpPr>
            <p:cNvPr id="54" name="矩形 53"/>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5" name="矩形 54"/>
            <p:cNvSpPr>
              <a:spLocks noChangeAspect="1"/>
            </p:cNvSpPr>
            <p:nvPr/>
          </p:nvSpPr>
          <p:spPr>
            <a:xfrm>
              <a:off x="5470102" y="2700232"/>
              <a:ext cx="1332001" cy="1331998"/>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56" name="组合 55"/>
          <p:cNvGrpSpPr/>
          <p:nvPr/>
        </p:nvGrpSpPr>
        <p:grpSpPr>
          <a:xfrm>
            <a:off x="454167" y="5506636"/>
            <a:ext cx="433593" cy="433593"/>
            <a:chOff x="5410744" y="2640874"/>
            <a:chExt cx="1450713" cy="1450714"/>
          </a:xfrm>
        </p:grpSpPr>
        <p:sp>
          <p:nvSpPr>
            <p:cNvPr id="57" name="矩形 56"/>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8" name="矩形 57"/>
            <p:cNvSpPr>
              <a:spLocks noChangeAspect="1"/>
            </p:cNvSpPr>
            <p:nvPr/>
          </p:nvSpPr>
          <p:spPr>
            <a:xfrm>
              <a:off x="5470102" y="2700232"/>
              <a:ext cx="1332001" cy="1331998"/>
            </a:xfrm>
            <a:prstGeom prst="rect">
              <a:avLst/>
            </a:prstGeom>
            <a:gradFill flip="none" rotWithShape="1">
              <a:gsLst>
                <a:gs pos="0">
                  <a:srgbClr val="D6A213">
                    <a:lumMod val="65000"/>
                    <a:lumOff val="35000"/>
                  </a:srgbClr>
                </a:gs>
                <a:gs pos="100000">
                  <a:srgbClr val="BF850F">
                    <a:lumMod val="65000"/>
                    <a:lumOff val="35000"/>
                  </a:srgbClr>
                </a:gs>
                <a:gs pos="51000">
                  <a:srgbClr val="9B5F0D">
                    <a:lumMod val="65000"/>
                    <a:lumOff val="3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59" name="组合 58"/>
          <p:cNvGrpSpPr/>
          <p:nvPr/>
        </p:nvGrpSpPr>
        <p:grpSpPr>
          <a:xfrm>
            <a:off x="1654" y="5965525"/>
            <a:ext cx="433593" cy="433593"/>
            <a:chOff x="5410744" y="2640874"/>
            <a:chExt cx="1450713" cy="1450714"/>
          </a:xfrm>
        </p:grpSpPr>
        <p:sp>
          <p:nvSpPr>
            <p:cNvPr id="60" name="矩形 59"/>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1" name="矩形 60"/>
            <p:cNvSpPr>
              <a:spLocks noChangeAspect="1"/>
            </p:cNvSpPr>
            <p:nvPr/>
          </p:nvSpPr>
          <p:spPr>
            <a:xfrm>
              <a:off x="5470102" y="2700232"/>
              <a:ext cx="1332001" cy="1331998"/>
            </a:xfrm>
            <a:prstGeom prst="rect">
              <a:avLst/>
            </a:prstGeom>
            <a:gradFill flip="none" rotWithShape="1">
              <a:gsLst>
                <a:gs pos="0">
                  <a:srgbClr val="D6A213">
                    <a:lumMod val="60000"/>
                  </a:srgbClr>
                </a:gs>
                <a:gs pos="100000">
                  <a:srgbClr val="BF850F">
                    <a:lumMod val="60000"/>
                  </a:srgbClr>
                </a:gs>
                <a:gs pos="51000">
                  <a:srgbClr val="9B5F0D">
                    <a:lumMod val="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62" name="组合 61"/>
          <p:cNvGrpSpPr/>
          <p:nvPr/>
        </p:nvGrpSpPr>
        <p:grpSpPr>
          <a:xfrm>
            <a:off x="454167" y="5965525"/>
            <a:ext cx="433593" cy="433593"/>
            <a:chOff x="5410744" y="2640874"/>
            <a:chExt cx="1450713" cy="1450714"/>
          </a:xfrm>
        </p:grpSpPr>
        <p:sp>
          <p:nvSpPr>
            <p:cNvPr id="63" name="矩形 62"/>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4" name="矩形 63"/>
            <p:cNvSpPr>
              <a:spLocks noChangeAspect="1"/>
            </p:cNvSpPr>
            <p:nvPr/>
          </p:nvSpPr>
          <p:spPr>
            <a:xfrm>
              <a:off x="5470102" y="2700232"/>
              <a:ext cx="1332001" cy="1331998"/>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65" name="组合 64"/>
          <p:cNvGrpSpPr/>
          <p:nvPr/>
        </p:nvGrpSpPr>
        <p:grpSpPr>
          <a:xfrm>
            <a:off x="1359192" y="5965525"/>
            <a:ext cx="433593" cy="433593"/>
            <a:chOff x="5410744" y="2640874"/>
            <a:chExt cx="1450713" cy="1450714"/>
          </a:xfrm>
        </p:grpSpPr>
        <p:sp>
          <p:nvSpPr>
            <p:cNvPr id="66" name="矩形 65"/>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7" name="矩形 66"/>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68" name="组合 67"/>
          <p:cNvGrpSpPr/>
          <p:nvPr/>
        </p:nvGrpSpPr>
        <p:grpSpPr>
          <a:xfrm>
            <a:off x="454167" y="6424407"/>
            <a:ext cx="433593" cy="433593"/>
            <a:chOff x="5410744" y="2640874"/>
            <a:chExt cx="1450713" cy="1450714"/>
          </a:xfrm>
        </p:grpSpPr>
        <p:sp>
          <p:nvSpPr>
            <p:cNvPr id="69" name="矩形 68"/>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0" name="矩形 69"/>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71" name="组合 70"/>
          <p:cNvGrpSpPr/>
          <p:nvPr/>
        </p:nvGrpSpPr>
        <p:grpSpPr>
          <a:xfrm>
            <a:off x="906679" y="6424407"/>
            <a:ext cx="433593" cy="433593"/>
            <a:chOff x="5410744" y="2640874"/>
            <a:chExt cx="1450713" cy="1450714"/>
          </a:xfrm>
        </p:grpSpPr>
        <p:sp>
          <p:nvSpPr>
            <p:cNvPr id="72" name="矩形 71"/>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3" name="矩形 72"/>
            <p:cNvSpPr>
              <a:spLocks noChangeAspect="1"/>
            </p:cNvSpPr>
            <p:nvPr/>
          </p:nvSpPr>
          <p:spPr>
            <a:xfrm>
              <a:off x="5470102" y="2700232"/>
              <a:ext cx="1332001" cy="1331998"/>
            </a:xfrm>
            <a:prstGeom prst="rect">
              <a:avLst/>
            </a:prstGeom>
            <a:gradFill flip="none" rotWithShape="1">
              <a:gsLst>
                <a:gs pos="0">
                  <a:srgbClr val="D6A213">
                    <a:lumMod val="60000"/>
                  </a:srgbClr>
                </a:gs>
                <a:gs pos="100000">
                  <a:srgbClr val="BF850F">
                    <a:lumMod val="60000"/>
                  </a:srgbClr>
                </a:gs>
                <a:gs pos="51000">
                  <a:srgbClr val="9B5F0D">
                    <a:lumMod val="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74" name="组合 73"/>
          <p:cNvGrpSpPr/>
          <p:nvPr/>
        </p:nvGrpSpPr>
        <p:grpSpPr>
          <a:xfrm>
            <a:off x="1359192" y="6424407"/>
            <a:ext cx="433593" cy="433593"/>
            <a:chOff x="5410744" y="2640874"/>
            <a:chExt cx="1450713" cy="1450714"/>
          </a:xfrm>
        </p:grpSpPr>
        <p:sp>
          <p:nvSpPr>
            <p:cNvPr id="75" name="矩形 74"/>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6" name="矩形 75"/>
            <p:cNvSpPr>
              <a:spLocks noChangeAspect="1"/>
            </p:cNvSpPr>
            <p:nvPr/>
          </p:nvSpPr>
          <p:spPr>
            <a:xfrm>
              <a:off x="5470102" y="2700232"/>
              <a:ext cx="1332001" cy="1331998"/>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77" name="组合 76"/>
          <p:cNvGrpSpPr/>
          <p:nvPr/>
        </p:nvGrpSpPr>
        <p:grpSpPr>
          <a:xfrm>
            <a:off x="1811705" y="6424407"/>
            <a:ext cx="433593" cy="433593"/>
            <a:chOff x="5410744" y="2640874"/>
            <a:chExt cx="1450713" cy="1450714"/>
          </a:xfrm>
        </p:grpSpPr>
        <p:sp>
          <p:nvSpPr>
            <p:cNvPr id="78" name="矩形 77"/>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9" name="矩形 78"/>
            <p:cNvSpPr>
              <a:spLocks noChangeAspect="1"/>
            </p:cNvSpPr>
            <p:nvPr/>
          </p:nvSpPr>
          <p:spPr>
            <a:xfrm>
              <a:off x="5470102" y="2700232"/>
              <a:ext cx="1332001" cy="1331998"/>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0" name="组合 79"/>
          <p:cNvGrpSpPr/>
          <p:nvPr/>
        </p:nvGrpSpPr>
        <p:grpSpPr>
          <a:xfrm>
            <a:off x="2264218" y="6424407"/>
            <a:ext cx="433593" cy="433593"/>
            <a:chOff x="5410744" y="2640874"/>
            <a:chExt cx="1450713" cy="1450714"/>
          </a:xfrm>
        </p:grpSpPr>
        <p:sp>
          <p:nvSpPr>
            <p:cNvPr id="81" name="矩形 80"/>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2" name="矩形 81"/>
            <p:cNvSpPr>
              <a:spLocks noChangeAspect="1"/>
            </p:cNvSpPr>
            <p:nvPr/>
          </p:nvSpPr>
          <p:spPr>
            <a:xfrm>
              <a:off x="5470102" y="2700232"/>
              <a:ext cx="1332001" cy="1331998"/>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3" name="组合 82"/>
          <p:cNvGrpSpPr/>
          <p:nvPr/>
        </p:nvGrpSpPr>
        <p:grpSpPr>
          <a:xfrm>
            <a:off x="2716730" y="6424407"/>
            <a:ext cx="433593" cy="433593"/>
            <a:chOff x="5410744" y="2640874"/>
            <a:chExt cx="1450713" cy="1450714"/>
          </a:xfrm>
        </p:grpSpPr>
        <p:sp>
          <p:nvSpPr>
            <p:cNvPr id="84" name="矩形 83"/>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5" name="矩形 84"/>
            <p:cNvSpPr>
              <a:spLocks noChangeAspect="1"/>
            </p:cNvSpPr>
            <p:nvPr/>
          </p:nvSpPr>
          <p:spPr>
            <a:xfrm>
              <a:off x="5470102" y="2700232"/>
              <a:ext cx="1332001" cy="1331998"/>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6" name="组合 85"/>
          <p:cNvGrpSpPr/>
          <p:nvPr/>
        </p:nvGrpSpPr>
        <p:grpSpPr>
          <a:xfrm>
            <a:off x="3169243" y="6424407"/>
            <a:ext cx="433593" cy="433593"/>
            <a:chOff x="5410744" y="2640874"/>
            <a:chExt cx="1450713" cy="1450714"/>
          </a:xfrm>
        </p:grpSpPr>
        <p:sp>
          <p:nvSpPr>
            <p:cNvPr id="87" name="矩形 86"/>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8" name="矩形 87"/>
            <p:cNvSpPr>
              <a:spLocks noChangeAspect="1"/>
            </p:cNvSpPr>
            <p:nvPr/>
          </p:nvSpPr>
          <p:spPr>
            <a:xfrm>
              <a:off x="5470102" y="2700232"/>
              <a:ext cx="1332001" cy="1331998"/>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9" name="组合 88"/>
          <p:cNvGrpSpPr/>
          <p:nvPr/>
        </p:nvGrpSpPr>
        <p:grpSpPr>
          <a:xfrm>
            <a:off x="3621756" y="6424407"/>
            <a:ext cx="433593" cy="433593"/>
            <a:chOff x="5410744" y="2640874"/>
            <a:chExt cx="1450713" cy="1450714"/>
          </a:xfrm>
        </p:grpSpPr>
        <p:sp>
          <p:nvSpPr>
            <p:cNvPr id="90" name="矩形 89"/>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1" name="矩形 90"/>
            <p:cNvSpPr>
              <a:spLocks noChangeAspect="1"/>
            </p:cNvSpPr>
            <p:nvPr/>
          </p:nvSpPr>
          <p:spPr>
            <a:xfrm>
              <a:off x="5470102" y="2700232"/>
              <a:ext cx="1332001" cy="1331998"/>
            </a:xfrm>
            <a:prstGeom prst="rect">
              <a:avLst/>
            </a:prstGeom>
            <a:gradFill flip="none" rotWithShape="1">
              <a:gsLst>
                <a:gs pos="0">
                  <a:srgbClr val="D6A213">
                    <a:lumMod val="60000"/>
                  </a:srgbClr>
                </a:gs>
                <a:gs pos="100000">
                  <a:srgbClr val="BF850F">
                    <a:lumMod val="60000"/>
                  </a:srgbClr>
                </a:gs>
                <a:gs pos="51000">
                  <a:srgbClr val="9B5F0D">
                    <a:lumMod val="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43" name="组合 42"/>
          <p:cNvGrpSpPr/>
          <p:nvPr/>
        </p:nvGrpSpPr>
        <p:grpSpPr>
          <a:xfrm>
            <a:off x="9893401" y="-514349"/>
            <a:ext cx="2298599" cy="3028746"/>
            <a:chOff x="9912451" y="-495829"/>
            <a:chExt cx="2279549" cy="3010225"/>
          </a:xfrm>
        </p:grpSpPr>
        <p:sp>
          <p:nvSpPr>
            <p:cNvPr id="23" name="任意多边形 22"/>
            <p:cNvSpPr/>
            <p:nvPr/>
          </p:nvSpPr>
          <p:spPr>
            <a:xfrm rot="19941026">
              <a:off x="10565657" y="-495829"/>
              <a:ext cx="1396142" cy="3010225"/>
            </a:xfrm>
            <a:custGeom>
              <a:avLst/>
              <a:gdLst>
                <a:gd name="connsiteX0" fmla="*/ 0 w 1396142"/>
                <a:gd name="connsiteY0" fmla="*/ 0 h 3010225"/>
                <a:gd name="connsiteX1" fmla="*/ 153160 w 1396142"/>
                <a:gd name="connsiteY1" fmla="*/ 80240 h 3010225"/>
                <a:gd name="connsiteX2" fmla="*/ 254000 w 1396142"/>
                <a:gd name="connsiteY2" fmla="*/ 158888 h 3010225"/>
                <a:gd name="connsiteX3" fmla="*/ 1385523 w 1396142"/>
                <a:gd name="connsiteY3" fmla="*/ 2083944 h 3010225"/>
                <a:gd name="connsiteX4" fmla="*/ 1396142 w 1396142"/>
                <a:gd name="connsiteY4" fmla="*/ 2172954 h 3010225"/>
                <a:gd name="connsiteX5" fmla="*/ 957503 w 1396142"/>
                <a:gd name="connsiteY5" fmla="*/ 3010225 h 3010225"/>
                <a:gd name="connsiteX6" fmla="*/ 961960 w 1396142"/>
                <a:gd name="connsiteY6" fmla="*/ 2972077 h 3010225"/>
                <a:gd name="connsiteX7" fmla="*/ 127699 w 1396142"/>
                <a:gd name="connsiteY7" fmla="*/ 151120 h 301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6142" h="3010225">
                  <a:moveTo>
                    <a:pt x="0" y="0"/>
                  </a:moveTo>
                  <a:lnTo>
                    <a:pt x="153160" y="80240"/>
                  </a:lnTo>
                  <a:lnTo>
                    <a:pt x="254000" y="158888"/>
                  </a:lnTo>
                  <a:cubicBezTo>
                    <a:pt x="851128" y="648127"/>
                    <a:pt x="1264057" y="1322614"/>
                    <a:pt x="1385523" y="2083944"/>
                  </a:cubicBezTo>
                  <a:lnTo>
                    <a:pt x="1396142" y="2172954"/>
                  </a:lnTo>
                  <a:lnTo>
                    <a:pt x="957503" y="3010225"/>
                  </a:lnTo>
                  <a:lnTo>
                    <a:pt x="961960" y="2972077"/>
                  </a:lnTo>
                  <a:cubicBezTo>
                    <a:pt x="1056341" y="1951457"/>
                    <a:pt x="755905" y="935988"/>
                    <a:pt x="127699" y="151120"/>
                  </a:cubicBezTo>
                  <a:close/>
                </a:path>
              </a:pathLst>
            </a:custGeom>
            <a:gradFill flip="none" rotWithShape="1">
              <a:gsLst>
                <a:gs pos="8000">
                  <a:srgbClr val="F4E961"/>
                </a:gs>
                <a:gs pos="58000">
                  <a:srgbClr val="F4E961"/>
                </a:gs>
                <a:gs pos="36000">
                  <a:srgbClr val="D6A213"/>
                </a:gs>
              </a:gsLst>
              <a:lin ang="5400000" scaled="1"/>
              <a:tileRect/>
            </a:gradFill>
            <a:ln>
              <a:noFill/>
            </a:ln>
          </p:spPr>
          <p:txBody>
            <a:bodyPr vert="horz" wrap="square" lIns="91440" tIns="45720" rIns="91440" bIns="45720" numCol="1" anchor="t" anchorCtr="0" compatLnSpc="1"/>
            <a:lstStyle/>
            <a:p>
              <a:endParaRPr lang="zh-CN" altLang="en-US">
                <a:solidFill>
                  <a:prstClr val="black"/>
                </a:solidFill>
              </a:endParaRPr>
            </a:p>
          </p:txBody>
        </p:sp>
        <p:sp>
          <p:nvSpPr>
            <p:cNvPr id="25" name="任意多边形 24"/>
            <p:cNvSpPr/>
            <p:nvPr/>
          </p:nvSpPr>
          <p:spPr>
            <a:xfrm>
              <a:off x="9912451" y="0"/>
              <a:ext cx="2279549" cy="2294930"/>
            </a:xfrm>
            <a:custGeom>
              <a:avLst/>
              <a:gdLst>
                <a:gd name="connsiteX0" fmla="*/ 0 w 2279549"/>
                <a:gd name="connsiteY0" fmla="*/ 0 h 2294930"/>
                <a:gd name="connsiteX1" fmla="*/ 321996 w 2279549"/>
                <a:gd name="connsiteY1" fmla="*/ 0 h 2294930"/>
                <a:gd name="connsiteX2" fmla="*/ 565793 w 2279549"/>
                <a:gd name="connsiteY2" fmla="*/ 84645 h 2294930"/>
                <a:gd name="connsiteX3" fmla="*/ 2159228 w 2279549"/>
                <a:gd name="connsiteY3" fmla="*/ 1355503 h 2294930"/>
                <a:gd name="connsiteX4" fmla="*/ 2279549 w 2279549"/>
                <a:gd name="connsiteY4" fmla="*/ 1543902 h 2294930"/>
                <a:gd name="connsiteX5" fmla="*/ 2279549 w 2279549"/>
                <a:gd name="connsiteY5" fmla="*/ 2294930 h 2294930"/>
                <a:gd name="connsiteX6" fmla="*/ 2170669 w 2279549"/>
                <a:gd name="connsiteY6" fmla="*/ 2034596 h 2294930"/>
                <a:gd name="connsiteX7" fmla="*/ 242622 w 2279549"/>
                <a:gd name="connsiteY7" fmla="*/ 98759 h 2294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549" h="2294930">
                  <a:moveTo>
                    <a:pt x="0" y="0"/>
                  </a:moveTo>
                  <a:lnTo>
                    <a:pt x="321996" y="0"/>
                  </a:lnTo>
                  <a:lnTo>
                    <a:pt x="565793" y="84645"/>
                  </a:lnTo>
                  <a:cubicBezTo>
                    <a:pt x="1214554" y="344010"/>
                    <a:pt x="1767986" y="789825"/>
                    <a:pt x="2159228" y="1355503"/>
                  </a:cubicBezTo>
                  <a:lnTo>
                    <a:pt x="2279549" y="1543902"/>
                  </a:lnTo>
                  <a:lnTo>
                    <a:pt x="2279549" y="2294930"/>
                  </a:lnTo>
                  <a:lnTo>
                    <a:pt x="2170669" y="2034596"/>
                  </a:lnTo>
                  <a:cubicBezTo>
                    <a:pt x="1775058" y="1175643"/>
                    <a:pt x="1088899" y="485673"/>
                    <a:pt x="242622" y="98759"/>
                  </a:cubicBezTo>
                  <a:close/>
                </a:path>
              </a:pathLst>
            </a:custGeom>
            <a:gradFill flip="none" rotWithShape="1">
              <a:gsLst>
                <a:gs pos="14000">
                  <a:srgbClr val="F4E961"/>
                </a:gs>
                <a:gs pos="89000">
                  <a:srgbClr val="F4E961"/>
                </a:gs>
                <a:gs pos="64000">
                  <a:srgbClr val="D6A213"/>
                </a:gs>
                <a:gs pos="34000">
                  <a:srgbClr val="D6A213"/>
                </a:gs>
              </a:gsLst>
              <a:lin ang="5400000" scaled="1"/>
              <a:tileRect/>
            </a:gradFill>
            <a:ln>
              <a:noFill/>
            </a:ln>
          </p:spPr>
          <p:txBody>
            <a:bodyPr vert="horz" wrap="square" lIns="91440" tIns="45720" rIns="91440" bIns="45720" numCol="1" anchor="t" anchorCtr="0" compatLnSpc="1"/>
            <a:lstStyle/>
            <a:p>
              <a:endParaRPr lang="zh-CN" altLang="en-US">
                <a:solidFill>
                  <a:prstClr val="black"/>
                </a:solidFill>
              </a:endParaRPr>
            </a:p>
          </p:txBody>
        </p:sp>
      </p:grpSp>
      <p:grpSp>
        <p:nvGrpSpPr>
          <p:cNvPr id="42" name="组合 41"/>
          <p:cNvGrpSpPr/>
          <p:nvPr/>
        </p:nvGrpSpPr>
        <p:grpSpPr>
          <a:xfrm>
            <a:off x="-29548" y="2295842"/>
            <a:ext cx="5073736" cy="4562159"/>
            <a:chOff x="-29548" y="2295842"/>
            <a:chExt cx="5073736" cy="4562159"/>
          </a:xfrm>
        </p:grpSpPr>
        <p:sp>
          <p:nvSpPr>
            <p:cNvPr id="41" name="任意多边形 40"/>
            <p:cNvSpPr/>
            <p:nvPr/>
          </p:nvSpPr>
          <p:spPr>
            <a:xfrm>
              <a:off x="0" y="2521325"/>
              <a:ext cx="5044188" cy="4336676"/>
            </a:xfrm>
            <a:custGeom>
              <a:avLst/>
              <a:gdLst>
                <a:gd name="connsiteX0" fmla="*/ 0 w 5044188"/>
                <a:gd name="connsiteY0" fmla="*/ 0 h 4336676"/>
                <a:gd name="connsiteX1" fmla="*/ 10225 w 5044188"/>
                <a:gd name="connsiteY1" fmla="*/ 58612 h 4336676"/>
                <a:gd name="connsiteX2" fmla="*/ 4852605 w 5044188"/>
                <a:gd name="connsiteY2" fmla="*/ 4309430 h 4336676"/>
                <a:gd name="connsiteX3" fmla="*/ 5044188 w 5044188"/>
                <a:gd name="connsiteY3" fmla="*/ 4323399 h 4336676"/>
                <a:gd name="connsiteX4" fmla="*/ 4925264 w 5044188"/>
                <a:gd name="connsiteY4" fmla="*/ 4330988 h 4336676"/>
                <a:gd name="connsiteX5" fmla="*/ 4657177 w 5044188"/>
                <a:gd name="connsiteY5" fmla="*/ 4336676 h 4336676"/>
                <a:gd name="connsiteX6" fmla="*/ 76324 w 5044188"/>
                <a:gd name="connsiteY6" fmla="*/ 2048784 h 4336676"/>
                <a:gd name="connsiteX7" fmla="*/ 0 w 5044188"/>
                <a:gd name="connsiteY7" fmla="*/ 1923732 h 433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4188" h="4336676">
                  <a:moveTo>
                    <a:pt x="0" y="0"/>
                  </a:moveTo>
                  <a:lnTo>
                    <a:pt x="10225" y="58612"/>
                  </a:lnTo>
                  <a:cubicBezTo>
                    <a:pt x="462686" y="2322851"/>
                    <a:pt x="2424301" y="4072974"/>
                    <a:pt x="4852605" y="4309430"/>
                  </a:cubicBezTo>
                  <a:lnTo>
                    <a:pt x="5044188" y="4323399"/>
                  </a:lnTo>
                  <a:lnTo>
                    <a:pt x="4925264" y="4330988"/>
                  </a:lnTo>
                  <a:cubicBezTo>
                    <a:pt x="4836470" y="4334764"/>
                    <a:pt x="4747090" y="4336676"/>
                    <a:pt x="4657177" y="4336676"/>
                  </a:cubicBezTo>
                  <a:cubicBezTo>
                    <a:pt x="2679104" y="4336676"/>
                    <a:pt x="958518" y="3411556"/>
                    <a:pt x="76324" y="2048784"/>
                  </a:cubicBezTo>
                  <a:lnTo>
                    <a:pt x="0" y="1923732"/>
                  </a:lnTo>
                  <a:close/>
                </a:path>
              </a:pathLst>
            </a:custGeom>
            <a:gradFill flip="none" rotWithShape="1">
              <a:gsLst>
                <a:gs pos="64000">
                  <a:srgbClr val="F4E961"/>
                </a:gs>
                <a:gs pos="100000">
                  <a:srgbClr val="D6A213"/>
                </a:gs>
                <a:gs pos="0">
                  <a:srgbClr val="D6A213"/>
                </a:gs>
              </a:gsLst>
              <a:lin ang="5400000" scaled="1"/>
              <a:tileRect/>
            </a:gradFill>
            <a:ln>
              <a:noFill/>
            </a:ln>
          </p:spPr>
          <p:txBody>
            <a:bodyPr vert="horz" wrap="square" lIns="91440" tIns="45720" rIns="91440" bIns="45720" numCol="1" anchor="t" anchorCtr="0" compatLnSpc="1">
              <a:noAutofit/>
            </a:bodyPr>
            <a:lstStyle/>
            <a:p>
              <a:endParaRPr lang="zh-CN" altLang="en-US">
                <a:solidFill>
                  <a:prstClr val="black"/>
                </a:solidFill>
              </a:endParaRPr>
            </a:p>
          </p:txBody>
        </p:sp>
        <p:sp>
          <p:nvSpPr>
            <p:cNvPr id="38" name="任意多边形 37"/>
            <p:cNvSpPr/>
            <p:nvPr/>
          </p:nvSpPr>
          <p:spPr>
            <a:xfrm>
              <a:off x="-29548" y="2295842"/>
              <a:ext cx="5044188" cy="4562159"/>
            </a:xfrm>
            <a:custGeom>
              <a:avLst/>
              <a:gdLst>
                <a:gd name="connsiteX0" fmla="*/ 0 w 5044188"/>
                <a:gd name="connsiteY0" fmla="*/ 0 h 4562159"/>
                <a:gd name="connsiteX1" fmla="*/ 2064 w 5044188"/>
                <a:gd name="connsiteY1" fmla="*/ 7738 h 4562159"/>
                <a:gd name="connsiteX2" fmla="*/ 3227524 w 5044188"/>
                <a:gd name="connsiteY2" fmla="*/ 3893562 h 4562159"/>
                <a:gd name="connsiteX3" fmla="*/ 4742039 w 5044188"/>
                <a:gd name="connsiteY3" fmla="*/ 4489677 h 4562159"/>
                <a:gd name="connsiteX4" fmla="*/ 5044188 w 5044188"/>
                <a:gd name="connsiteY4" fmla="*/ 4560843 h 4562159"/>
                <a:gd name="connsiteX5" fmla="*/ 4988012 w 5044188"/>
                <a:gd name="connsiteY5" fmla="*/ 4562159 h 4562159"/>
                <a:gd name="connsiteX6" fmla="*/ 105163 w 5044188"/>
                <a:gd name="connsiteY6" fmla="*/ 1870356 h 4562159"/>
                <a:gd name="connsiteX7" fmla="*/ 0 w 5044188"/>
                <a:gd name="connsiteY7" fmla="*/ 1680172 h 456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4188" h="4562159">
                  <a:moveTo>
                    <a:pt x="0" y="0"/>
                  </a:moveTo>
                  <a:lnTo>
                    <a:pt x="2064" y="7738"/>
                  </a:lnTo>
                  <a:cubicBezTo>
                    <a:pt x="486519" y="1593575"/>
                    <a:pt x="1605600" y="3021262"/>
                    <a:pt x="3227524" y="3893562"/>
                  </a:cubicBezTo>
                  <a:cubicBezTo>
                    <a:pt x="3719016" y="4157895"/>
                    <a:pt x="4227603" y="4355589"/>
                    <a:pt x="4742039" y="4489677"/>
                  </a:cubicBezTo>
                  <a:lnTo>
                    <a:pt x="5044188" y="4560843"/>
                  </a:lnTo>
                  <a:lnTo>
                    <a:pt x="4988012" y="4562159"/>
                  </a:lnTo>
                  <a:cubicBezTo>
                    <a:pt x="2879533" y="4562159"/>
                    <a:pt x="1045517" y="3473715"/>
                    <a:pt x="105163" y="1870356"/>
                  </a:cubicBezTo>
                  <a:lnTo>
                    <a:pt x="0" y="1680172"/>
                  </a:lnTo>
                  <a:close/>
                </a:path>
              </a:pathLst>
            </a:custGeom>
            <a:gradFill flip="none" rotWithShape="1">
              <a:gsLst>
                <a:gs pos="0">
                  <a:srgbClr val="F4E961"/>
                </a:gs>
                <a:gs pos="100000">
                  <a:srgbClr val="F4E961">
                    <a:lumMod val="88000"/>
                  </a:srgbClr>
                </a:gs>
                <a:gs pos="60000">
                  <a:srgbClr val="D6A213"/>
                </a:gs>
              </a:gsLst>
              <a:lin ang="5400000" scaled="1"/>
              <a:tileRect/>
            </a:gradFill>
            <a:ln>
              <a:noFill/>
            </a:ln>
          </p:spPr>
          <p:txBody>
            <a:bodyPr vert="horz" wrap="square" lIns="91440" tIns="45720" rIns="91440" bIns="45720" numCol="1" anchor="t" anchorCtr="0" compatLnSpc="1"/>
            <a:lstStyle/>
            <a:p>
              <a:endParaRPr lang="zh-CN" altLang="en-US">
                <a:solidFill>
                  <a:prstClr val="black"/>
                </a:solidFill>
              </a:endParaRPr>
            </a:p>
          </p:txBody>
        </p:sp>
      </p:grpSp>
      <p:sp>
        <p:nvSpPr>
          <p:cNvPr id="151" name="任意多边形 150"/>
          <p:cNvSpPr/>
          <p:nvPr/>
        </p:nvSpPr>
        <p:spPr>
          <a:xfrm>
            <a:off x="0" y="-25292"/>
            <a:ext cx="12192000" cy="6883294"/>
          </a:xfrm>
          <a:custGeom>
            <a:avLst/>
            <a:gdLst>
              <a:gd name="connsiteX0" fmla="*/ 0 w 12192000"/>
              <a:gd name="connsiteY0" fmla="*/ 0 h 6858001"/>
              <a:gd name="connsiteX1" fmla="*/ 9923244 w 12192000"/>
              <a:gd name="connsiteY1" fmla="*/ 0 h 6858001"/>
              <a:gd name="connsiteX2" fmla="*/ 9970046 w 12192000"/>
              <a:gd name="connsiteY2" fmla="*/ 19051 h 6858001"/>
              <a:gd name="connsiteX3" fmla="*/ 9912451 w 12192000"/>
              <a:gd name="connsiteY3" fmla="*/ 19051 h 6858001"/>
              <a:gd name="connsiteX4" fmla="*/ 10155073 w 12192000"/>
              <a:gd name="connsiteY4" fmla="*/ 117810 h 6858001"/>
              <a:gd name="connsiteX5" fmla="*/ 12083120 w 12192000"/>
              <a:gd name="connsiteY5" fmla="*/ 2053647 h 6858001"/>
              <a:gd name="connsiteX6" fmla="*/ 12192000 w 12192000"/>
              <a:gd name="connsiteY6" fmla="*/ 2313981 h 6858001"/>
              <a:gd name="connsiteX7" fmla="*/ 12192000 w 12192000"/>
              <a:gd name="connsiteY7" fmla="*/ 6858001 h 6858001"/>
              <a:gd name="connsiteX8" fmla="*/ 4958393 w 12192000"/>
              <a:gd name="connsiteY8" fmla="*/ 6858001 h 6858001"/>
              <a:gd name="connsiteX9" fmla="*/ 4731542 w 12192000"/>
              <a:gd name="connsiteY9" fmla="*/ 6804570 h 6858001"/>
              <a:gd name="connsiteX10" fmla="*/ 3217027 w 12192000"/>
              <a:gd name="connsiteY10" fmla="*/ 6208455 h 6858001"/>
              <a:gd name="connsiteX11" fmla="*/ 89806 w 12192000"/>
              <a:gd name="connsiteY11" fmla="*/ 2618025 h 6858001"/>
              <a:gd name="connsiteX12" fmla="*/ 0 w 12192000"/>
              <a:gd name="connsiteY12" fmla="*/ 23479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6858001">
                <a:moveTo>
                  <a:pt x="0" y="0"/>
                </a:moveTo>
                <a:lnTo>
                  <a:pt x="9923244" y="0"/>
                </a:lnTo>
                <a:lnTo>
                  <a:pt x="9970046" y="19051"/>
                </a:lnTo>
                <a:lnTo>
                  <a:pt x="9912451" y="19051"/>
                </a:lnTo>
                <a:lnTo>
                  <a:pt x="10155073" y="117810"/>
                </a:lnTo>
                <a:cubicBezTo>
                  <a:pt x="11001350" y="504724"/>
                  <a:pt x="11687509" y="1194694"/>
                  <a:pt x="12083120" y="2053647"/>
                </a:cubicBezTo>
                <a:lnTo>
                  <a:pt x="12192000" y="2313981"/>
                </a:lnTo>
                <a:lnTo>
                  <a:pt x="12192000" y="6858001"/>
                </a:lnTo>
                <a:lnTo>
                  <a:pt x="4958393" y="6858001"/>
                </a:lnTo>
                <a:lnTo>
                  <a:pt x="4731542" y="6804570"/>
                </a:lnTo>
                <a:cubicBezTo>
                  <a:pt x="4217105" y="6670482"/>
                  <a:pt x="3708518" y="6472788"/>
                  <a:pt x="3217027" y="6208455"/>
                </a:cubicBezTo>
                <a:cubicBezTo>
                  <a:pt x="1696474" y="5390674"/>
                  <a:pt x="617871" y="4084759"/>
                  <a:pt x="89806" y="2618025"/>
                </a:cubicBezTo>
                <a:lnTo>
                  <a:pt x="0" y="2347991"/>
                </a:lnTo>
                <a:close/>
              </a:path>
            </a:pathLst>
          </a:custGeom>
          <a:solidFill>
            <a:schemeClr val="tx1"/>
          </a:solidFill>
          <a:ln>
            <a:noFill/>
          </a:ln>
          <a:effectLst>
            <a:reflection blurRad="6350" stA="300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dirty="0">
              <a:gradFill>
                <a:gsLst>
                  <a:gs pos="0">
                    <a:srgbClr val="974209"/>
                  </a:gs>
                  <a:gs pos="100000">
                    <a:srgbClr val="974209"/>
                  </a:gs>
                  <a:gs pos="51000">
                    <a:srgbClr val="F4E961"/>
                  </a:gs>
                </a:gsLst>
                <a:lin ang="5400000" scaled="1"/>
              </a:gradFill>
              <a:latin typeface="方正超粗黑简体" panose="03000509000000000000" pitchFamily="65" charset="-122"/>
              <a:ea typeface="方正超粗黑简体" panose="03000509000000000000" pitchFamily="65" charset="-122"/>
            </a:endParaRPr>
          </a:p>
        </p:txBody>
      </p:sp>
      <p:sp>
        <p:nvSpPr>
          <p:cNvPr id="227" name="文本框 226"/>
          <p:cNvSpPr txBox="1"/>
          <p:nvPr/>
        </p:nvSpPr>
        <p:spPr>
          <a:xfrm>
            <a:off x="3597678" y="3393925"/>
            <a:ext cx="4996645" cy="584775"/>
          </a:xfrm>
          <a:prstGeom prst="rect">
            <a:avLst/>
          </a:prstGeom>
          <a:noFill/>
        </p:spPr>
        <p:txBody>
          <a:bodyPr wrap="square" rtlCol="0">
            <a:spAutoFit/>
          </a:bodyPr>
          <a:lstStyle>
            <a:defPPr>
              <a:defRPr lang="zh-CN"/>
            </a:defPPr>
            <a:lvl1pPr algn="ctr">
              <a:defRPr sz="3600" b="1">
                <a:gradFill>
                  <a:gsLst>
                    <a:gs pos="0">
                      <a:srgbClr val="974209"/>
                    </a:gs>
                    <a:gs pos="100000">
                      <a:srgbClr val="974209"/>
                    </a:gs>
                    <a:gs pos="51000">
                      <a:srgbClr val="F4E961"/>
                    </a:gs>
                  </a:gsLst>
                  <a:lin ang="5400000" scaled="1"/>
                </a:gradFill>
                <a:latin typeface="微软雅黑" panose="020B0503020204020204" pitchFamily="34" charset="-122"/>
                <a:ea typeface="微软雅黑" panose="020B0503020204020204" pitchFamily="34" charset="-122"/>
              </a:defRPr>
            </a:lvl1pPr>
          </a:lstStyle>
          <a:p>
            <a:r>
              <a:rPr lang="zh-CN" altLang="en-US" sz="3200" dirty="0"/>
              <a:t>请在此处输入您的标题</a:t>
            </a:r>
            <a:endParaRPr lang="en-US" altLang="zh-CN" sz="3200" dirty="0"/>
          </a:p>
        </p:txBody>
      </p:sp>
      <p:cxnSp>
        <p:nvCxnSpPr>
          <p:cNvPr id="228" name="直接连接符 227"/>
          <p:cNvCxnSpPr/>
          <p:nvPr/>
        </p:nvCxnSpPr>
        <p:spPr>
          <a:xfrm>
            <a:off x="3776117" y="4002703"/>
            <a:ext cx="4639766" cy="0"/>
          </a:xfrm>
          <a:prstGeom prst="line">
            <a:avLst/>
          </a:prstGeom>
          <a:ln w="25400">
            <a:gradFill>
              <a:gsLst>
                <a:gs pos="0">
                  <a:srgbClr val="D6A213"/>
                </a:gs>
                <a:gs pos="100000">
                  <a:srgbClr val="974209"/>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163" name="组合 162"/>
          <p:cNvGrpSpPr/>
          <p:nvPr/>
        </p:nvGrpSpPr>
        <p:grpSpPr>
          <a:xfrm>
            <a:off x="3368839" y="435139"/>
            <a:ext cx="5454322" cy="5454322"/>
            <a:chOff x="2963666" y="292100"/>
            <a:chExt cx="6273800" cy="6273800"/>
          </a:xfrm>
        </p:grpSpPr>
        <p:sp>
          <p:nvSpPr>
            <p:cNvPr id="161" name="Freeform 8"/>
            <p:cNvSpPr>
              <a:spLocks noEditPoints="1"/>
            </p:cNvSpPr>
            <p:nvPr/>
          </p:nvSpPr>
          <p:spPr bwMode="auto">
            <a:xfrm>
              <a:off x="3195441" y="517525"/>
              <a:ext cx="5810250" cy="5822950"/>
            </a:xfrm>
            <a:custGeom>
              <a:avLst/>
              <a:gdLst>
                <a:gd name="T0" fmla="*/ 226 w 452"/>
                <a:gd name="T1" fmla="*/ 453 h 453"/>
                <a:gd name="T2" fmla="*/ 0 w 452"/>
                <a:gd name="T3" fmla="*/ 226 h 453"/>
                <a:gd name="T4" fmla="*/ 226 w 452"/>
                <a:gd name="T5" fmla="*/ 0 h 453"/>
                <a:gd name="T6" fmla="*/ 452 w 452"/>
                <a:gd name="T7" fmla="*/ 226 h 453"/>
                <a:gd name="T8" fmla="*/ 226 w 452"/>
                <a:gd name="T9" fmla="*/ 453 h 453"/>
                <a:gd name="T10" fmla="*/ 226 w 452"/>
                <a:gd name="T11" fmla="*/ 12 h 453"/>
                <a:gd name="T12" fmla="*/ 11 w 452"/>
                <a:gd name="T13" fmla="*/ 226 h 453"/>
                <a:gd name="T14" fmla="*/ 226 w 452"/>
                <a:gd name="T15" fmla="*/ 441 h 453"/>
                <a:gd name="T16" fmla="*/ 441 w 452"/>
                <a:gd name="T17" fmla="*/ 226 h 453"/>
                <a:gd name="T18" fmla="*/ 226 w 452"/>
                <a:gd name="T19" fmla="*/ 12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2" h="453">
                  <a:moveTo>
                    <a:pt x="226" y="453"/>
                  </a:moveTo>
                  <a:cubicBezTo>
                    <a:pt x="102" y="453"/>
                    <a:pt x="0" y="351"/>
                    <a:pt x="0" y="226"/>
                  </a:cubicBezTo>
                  <a:cubicBezTo>
                    <a:pt x="0" y="102"/>
                    <a:pt x="102" y="0"/>
                    <a:pt x="226" y="0"/>
                  </a:cubicBezTo>
                  <a:cubicBezTo>
                    <a:pt x="351" y="0"/>
                    <a:pt x="452" y="102"/>
                    <a:pt x="452" y="226"/>
                  </a:cubicBezTo>
                  <a:cubicBezTo>
                    <a:pt x="452" y="351"/>
                    <a:pt x="351" y="453"/>
                    <a:pt x="226" y="453"/>
                  </a:cubicBezTo>
                  <a:close/>
                  <a:moveTo>
                    <a:pt x="226" y="12"/>
                  </a:moveTo>
                  <a:cubicBezTo>
                    <a:pt x="108" y="12"/>
                    <a:pt x="11" y="108"/>
                    <a:pt x="11" y="226"/>
                  </a:cubicBezTo>
                  <a:cubicBezTo>
                    <a:pt x="11" y="345"/>
                    <a:pt x="108" y="441"/>
                    <a:pt x="226" y="441"/>
                  </a:cubicBezTo>
                  <a:cubicBezTo>
                    <a:pt x="345" y="441"/>
                    <a:pt x="441" y="345"/>
                    <a:pt x="441" y="226"/>
                  </a:cubicBezTo>
                  <a:cubicBezTo>
                    <a:pt x="441" y="108"/>
                    <a:pt x="345" y="12"/>
                    <a:pt x="226" y="12"/>
                  </a:cubicBezTo>
                  <a:close/>
                </a:path>
              </a:pathLst>
            </a:custGeom>
            <a:gradFill>
              <a:gsLst>
                <a:gs pos="15000">
                  <a:srgbClr val="F4E961"/>
                </a:gs>
                <a:gs pos="0">
                  <a:srgbClr val="D6A213"/>
                </a:gs>
                <a:gs pos="97000">
                  <a:srgbClr val="BB7600"/>
                </a:gs>
                <a:gs pos="83000">
                  <a:srgbClr val="D6A213"/>
                </a:gs>
                <a:gs pos="66000">
                  <a:srgbClr val="BB7600"/>
                </a:gs>
                <a:gs pos="53200">
                  <a:srgbClr val="EB9619"/>
                </a:gs>
                <a:gs pos="35000">
                  <a:srgbClr val="D6A213"/>
                </a:gs>
              </a:gsLst>
              <a:lin ang="8100000" scaled="1"/>
            </a:gradFill>
            <a:ln>
              <a:noFill/>
            </a:ln>
          </p:spPr>
          <p:txBody>
            <a:bodyPr vert="horz" wrap="square" lIns="91440" tIns="45720" rIns="91440" bIns="45720" numCol="1" anchor="t" anchorCtr="0" compatLnSpc="1"/>
            <a:lstStyle/>
            <a:p>
              <a:endParaRPr lang="zh-CN" altLang="en-US">
                <a:solidFill>
                  <a:prstClr val="black"/>
                </a:solidFill>
              </a:endParaRPr>
            </a:p>
          </p:txBody>
        </p:sp>
        <p:sp>
          <p:nvSpPr>
            <p:cNvPr id="162" name="Freeform 9"/>
            <p:cNvSpPr>
              <a:spLocks noEditPoints="1"/>
            </p:cNvSpPr>
            <p:nvPr/>
          </p:nvSpPr>
          <p:spPr bwMode="auto">
            <a:xfrm>
              <a:off x="2963666" y="292100"/>
              <a:ext cx="6273800" cy="6273800"/>
            </a:xfrm>
            <a:custGeom>
              <a:avLst/>
              <a:gdLst>
                <a:gd name="T0" fmla="*/ 244 w 488"/>
                <a:gd name="T1" fmla="*/ 488 h 488"/>
                <a:gd name="T2" fmla="*/ 0 w 488"/>
                <a:gd name="T3" fmla="*/ 244 h 488"/>
                <a:gd name="T4" fmla="*/ 244 w 488"/>
                <a:gd name="T5" fmla="*/ 0 h 488"/>
                <a:gd name="T6" fmla="*/ 488 w 488"/>
                <a:gd name="T7" fmla="*/ 244 h 488"/>
                <a:gd name="T8" fmla="*/ 244 w 488"/>
                <a:gd name="T9" fmla="*/ 488 h 488"/>
                <a:gd name="T10" fmla="*/ 244 w 488"/>
                <a:gd name="T11" fmla="*/ 24 h 488"/>
                <a:gd name="T12" fmla="*/ 24 w 488"/>
                <a:gd name="T13" fmla="*/ 244 h 488"/>
                <a:gd name="T14" fmla="*/ 244 w 488"/>
                <a:gd name="T15" fmla="*/ 464 h 488"/>
                <a:gd name="T16" fmla="*/ 464 w 488"/>
                <a:gd name="T17" fmla="*/ 244 h 488"/>
                <a:gd name="T18" fmla="*/ 244 w 488"/>
                <a:gd name="T19" fmla="*/ 24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8" h="488">
                  <a:moveTo>
                    <a:pt x="244" y="488"/>
                  </a:moveTo>
                  <a:cubicBezTo>
                    <a:pt x="110" y="488"/>
                    <a:pt x="0" y="379"/>
                    <a:pt x="0" y="244"/>
                  </a:cubicBezTo>
                  <a:cubicBezTo>
                    <a:pt x="0" y="110"/>
                    <a:pt x="110" y="0"/>
                    <a:pt x="244" y="0"/>
                  </a:cubicBezTo>
                  <a:cubicBezTo>
                    <a:pt x="379" y="0"/>
                    <a:pt x="488" y="110"/>
                    <a:pt x="488" y="244"/>
                  </a:cubicBezTo>
                  <a:cubicBezTo>
                    <a:pt x="488" y="379"/>
                    <a:pt x="379" y="488"/>
                    <a:pt x="244" y="488"/>
                  </a:cubicBezTo>
                  <a:close/>
                  <a:moveTo>
                    <a:pt x="244" y="24"/>
                  </a:moveTo>
                  <a:cubicBezTo>
                    <a:pt x="123" y="24"/>
                    <a:pt x="24" y="123"/>
                    <a:pt x="24" y="244"/>
                  </a:cubicBezTo>
                  <a:cubicBezTo>
                    <a:pt x="24" y="366"/>
                    <a:pt x="123" y="464"/>
                    <a:pt x="244" y="464"/>
                  </a:cubicBezTo>
                  <a:cubicBezTo>
                    <a:pt x="366" y="464"/>
                    <a:pt x="464" y="366"/>
                    <a:pt x="464" y="244"/>
                  </a:cubicBezTo>
                  <a:cubicBezTo>
                    <a:pt x="464" y="123"/>
                    <a:pt x="366" y="24"/>
                    <a:pt x="244" y="24"/>
                  </a:cubicBezTo>
                  <a:close/>
                </a:path>
              </a:pathLst>
            </a:custGeom>
            <a:gradFill flip="none" rotWithShape="1">
              <a:gsLst>
                <a:gs pos="20000">
                  <a:srgbClr val="D6A213"/>
                </a:gs>
                <a:gs pos="0">
                  <a:srgbClr val="974209"/>
                </a:gs>
                <a:gs pos="100000">
                  <a:srgbClr val="974209"/>
                </a:gs>
                <a:gs pos="87149">
                  <a:srgbClr val="D6A213"/>
                </a:gs>
                <a:gs pos="72482">
                  <a:srgbClr val="974209"/>
                </a:gs>
                <a:gs pos="53200">
                  <a:srgbClr val="F4E961"/>
                </a:gs>
                <a:gs pos="39000">
                  <a:srgbClr val="974209"/>
                </a:gs>
              </a:gsLst>
              <a:lin ang="5400000" scaled="1"/>
              <a:tileRect/>
            </a:gradFill>
            <a:ln>
              <a:noFill/>
            </a:ln>
          </p:spPr>
          <p:txBody>
            <a:bodyPr vert="horz" wrap="square" lIns="91440" tIns="45720" rIns="91440" bIns="45720" numCol="1" anchor="t" anchorCtr="0" compatLnSpc="1"/>
            <a:lstStyle/>
            <a:p>
              <a:endParaRPr lang="zh-CN" altLang="en-US">
                <a:solidFill>
                  <a:prstClr val="black"/>
                </a:solidFill>
              </a:endParaRPr>
            </a:p>
          </p:txBody>
        </p:sp>
      </p:grpSp>
      <p:sp>
        <p:nvSpPr>
          <p:cNvPr id="165" name="文本框 164"/>
          <p:cNvSpPr txBox="1"/>
          <p:nvPr/>
        </p:nvSpPr>
        <p:spPr>
          <a:xfrm>
            <a:off x="4847168" y="742682"/>
            <a:ext cx="2497664" cy="3154710"/>
          </a:xfrm>
          <a:prstGeom prst="rect">
            <a:avLst/>
          </a:prstGeom>
          <a:noFill/>
        </p:spPr>
        <p:txBody>
          <a:bodyPr wrap="square" rtlCol="0">
            <a:spAutoFit/>
          </a:bodyPr>
          <a:lstStyle>
            <a:defPPr>
              <a:defRPr lang="zh-CN"/>
            </a:defPPr>
            <a:lvl1pPr algn="ctr">
              <a:defRPr sz="4000">
                <a:gradFill>
                  <a:gsLst>
                    <a:gs pos="0">
                      <a:srgbClr val="974209"/>
                    </a:gs>
                    <a:gs pos="100000">
                      <a:srgbClr val="974209"/>
                    </a:gs>
                    <a:gs pos="51000">
                      <a:srgbClr val="F4E961"/>
                    </a:gs>
                  </a:gsLst>
                  <a:lin ang="5400000" scaled="1"/>
                </a:gradFill>
                <a:latin typeface="方正超粗黑简体" panose="03000509000000000000" pitchFamily="65" charset="-122"/>
                <a:ea typeface="方正超粗黑简体" panose="03000509000000000000" pitchFamily="65" charset="-122"/>
              </a:defRPr>
            </a:lvl1pPr>
          </a:lstStyle>
          <a:p>
            <a:r>
              <a:rPr lang="en-US" altLang="zh-CN" sz="19900" dirty="0">
                <a:latin typeface="Akzidenz-Grotesk BQ Condensed" pitchFamily="2" charset="0"/>
              </a:rPr>
              <a:t>03</a:t>
            </a:r>
          </a:p>
        </p:txBody>
      </p:sp>
    </p:spTree>
  </p:cSld>
  <p:clrMapOvr>
    <a:masterClrMapping/>
  </p:clrMapOvr>
  <mc:AlternateContent xmlns:mc="http://schemas.openxmlformats.org/markup-compatibility/2006">
    <mc:Choice xmlns:p14="http://schemas.microsoft.com/office/powerpoint/2010/main" xmlns=""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34"/>
                                        </p:tgtEl>
                                        <p:attrNameLst>
                                          <p:attrName>style.visibility</p:attrName>
                                        </p:attrNameLst>
                                      </p:cBhvr>
                                      <p:to>
                                        <p:strVal val="visible"/>
                                      </p:to>
                                    </p:set>
                                    <p:anim calcmode="lin" valueType="num">
                                      <p:cBhvr>
                                        <p:cTn id="7" dur="500" fill="hold"/>
                                        <p:tgtEl>
                                          <p:spTgt spid="134"/>
                                        </p:tgtEl>
                                        <p:attrNameLst>
                                          <p:attrName>ppt_w</p:attrName>
                                        </p:attrNameLst>
                                      </p:cBhvr>
                                      <p:tavLst>
                                        <p:tav tm="0">
                                          <p:val>
                                            <p:fltVal val="0"/>
                                          </p:val>
                                        </p:tav>
                                        <p:tav tm="100000">
                                          <p:val>
                                            <p:strVal val="#ppt_w"/>
                                          </p:val>
                                        </p:tav>
                                      </p:tavLst>
                                    </p:anim>
                                    <p:anim calcmode="lin" valueType="num">
                                      <p:cBhvr>
                                        <p:cTn id="8" dur="500" fill="hold"/>
                                        <p:tgtEl>
                                          <p:spTgt spid="134"/>
                                        </p:tgtEl>
                                        <p:attrNameLst>
                                          <p:attrName>ppt_h</p:attrName>
                                        </p:attrNameLst>
                                      </p:cBhvr>
                                      <p:tavLst>
                                        <p:tav tm="0">
                                          <p:val>
                                            <p:fltVal val="0"/>
                                          </p:val>
                                        </p:tav>
                                        <p:tav tm="100000">
                                          <p:val>
                                            <p:strVal val="#ppt_h"/>
                                          </p:val>
                                        </p:tav>
                                      </p:tavLst>
                                    </p:anim>
                                    <p:anim calcmode="lin" valueType="num">
                                      <p:cBhvr>
                                        <p:cTn id="9" dur="500" fill="hold"/>
                                        <p:tgtEl>
                                          <p:spTgt spid="134"/>
                                        </p:tgtEl>
                                        <p:attrNameLst>
                                          <p:attrName>style.rotation</p:attrName>
                                        </p:attrNameLst>
                                      </p:cBhvr>
                                      <p:tavLst>
                                        <p:tav tm="0">
                                          <p:val>
                                            <p:fltVal val="90"/>
                                          </p:val>
                                        </p:tav>
                                        <p:tav tm="100000">
                                          <p:val>
                                            <p:fltVal val="0"/>
                                          </p:val>
                                        </p:tav>
                                      </p:tavLst>
                                    </p:anim>
                                    <p:animEffect transition="in" filter="fade">
                                      <p:cBhvr>
                                        <p:cTn id="10" dur="500"/>
                                        <p:tgtEl>
                                          <p:spTgt spid="134"/>
                                        </p:tgtEl>
                                      </p:cBhvr>
                                    </p:animEffect>
                                  </p:childTnLst>
                                </p:cTn>
                              </p:par>
                              <p:par>
                                <p:cTn id="11" presetID="31" presetClass="entr" presetSubtype="0" fill="hold" nodeType="withEffect">
                                  <p:stCondLst>
                                    <p:cond delay="0"/>
                                  </p:stCondLst>
                                  <p:childTnLst>
                                    <p:set>
                                      <p:cBhvr>
                                        <p:cTn id="12" dur="1" fill="hold">
                                          <p:stCondLst>
                                            <p:cond delay="0"/>
                                          </p:stCondLst>
                                        </p:cTn>
                                        <p:tgtEl>
                                          <p:spTgt spid="131"/>
                                        </p:tgtEl>
                                        <p:attrNameLst>
                                          <p:attrName>style.visibility</p:attrName>
                                        </p:attrNameLst>
                                      </p:cBhvr>
                                      <p:to>
                                        <p:strVal val="visible"/>
                                      </p:to>
                                    </p:set>
                                    <p:anim calcmode="lin" valueType="num">
                                      <p:cBhvr>
                                        <p:cTn id="13" dur="500" fill="hold"/>
                                        <p:tgtEl>
                                          <p:spTgt spid="131"/>
                                        </p:tgtEl>
                                        <p:attrNameLst>
                                          <p:attrName>ppt_w</p:attrName>
                                        </p:attrNameLst>
                                      </p:cBhvr>
                                      <p:tavLst>
                                        <p:tav tm="0">
                                          <p:val>
                                            <p:fltVal val="0"/>
                                          </p:val>
                                        </p:tav>
                                        <p:tav tm="100000">
                                          <p:val>
                                            <p:strVal val="#ppt_w"/>
                                          </p:val>
                                        </p:tav>
                                      </p:tavLst>
                                    </p:anim>
                                    <p:anim calcmode="lin" valueType="num">
                                      <p:cBhvr>
                                        <p:cTn id="14" dur="500" fill="hold"/>
                                        <p:tgtEl>
                                          <p:spTgt spid="131"/>
                                        </p:tgtEl>
                                        <p:attrNameLst>
                                          <p:attrName>ppt_h</p:attrName>
                                        </p:attrNameLst>
                                      </p:cBhvr>
                                      <p:tavLst>
                                        <p:tav tm="0">
                                          <p:val>
                                            <p:fltVal val="0"/>
                                          </p:val>
                                        </p:tav>
                                        <p:tav tm="100000">
                                          <p:val>
                                            <p:strVal val="#ppt_h"/>
                                          </p:val>
                                        </p:tav>
                                      </p:tavLst>
                                    </p:anim>
                                    <p:anim calcmode="lin" valueType="num">
                                      <p:cBhvr>
                                        <p:cTn id="15" dur="500" fill="hold"/>
                                        <p:tgtEl>
                                          <p:spTgt spid="131"/>
                                        </p:tgtEl>
                                        <p:attrNameLst>
                                          <p:attrName>style.rotation</p:attrName>
                                        </p:attrNameLst>
                                      </p:cBhvr>
                                      <p:tavLst>
                                        <p:tav tm="0">
                                          <p:val>
                                            <p:fltVal val="90"/>
                                          </p:val>
                                        </p:tav>
                                        <p:tav tm="100000">
                                          <p:val>
                                            <p:fltVal val="0"/>
                                          </p:val>
                                        </p:tav>
                                      </p:tavLst>
                                    </p:anim>
                                    <p:animEffect transition="in" filter="fade">
                                      <p:cBhvr>
                                        <p:cTn id="16" dur="500"/>
                                        <p:tgtEl>
                                          <p:spTgt spid="131"/>
                                        </p:tgtEl>
                                      </p:cBhvr>
                                    </p:animEffect>
                                  </p:childTnLst>
                                </p:cTn>
                              </p:par>
                              <p:par>
                                <p:cTn id="17" presetID="31" presetClass="entr" presetSubtype="0" fill="hold" nodeType="withEffect">
                                  <p:stCondLst>
                                    <p:cond delay="0"/>
                                  </p:stCondLst>
                                  <p:childTnLst>
                                    <p:set>
                                      <p:cBhvr>
                                        <p:cTn id="18" dur="1" fill="hold">
                                          <p:stCondLst>
                                            <p:cond delay="0"/>
                                          </p:stCondLst>
                                        </p:cTn>
                                        <p:tgtEl>
                                          <p:spTgt spid="92"/>
                                        </p:tgtEl>
                                        <p:attrNameLst>
                                          <p:attrName>style.visibility</p:attrName>
                                        </p:attrNameLst>
                                      </p:cBhvr>
                                      <p:to>
                                        <p:strVal val="visible"/>
                                      </p:to>
                                    </p:set>
                                    <p:anim calcmode="lin" valueType="num">
                                      <p:cBhvr>
                                        <p:cTn id="19" dur="500" fill="hold"/>
                                        <p:tgtEl>
                                          <p:spTgt spid="92"/>
                                        </p:tgtEl>
                                        <p:attrNameLst>
                                          <p:attrName>ppt_w</p:attrName>
                                        </p:attrNameLst>
                                      </p:cBhvr>
                                      <p:tavLst>
                                        <p:tav tm="0">
                                          <p:val>
                                            <p:fltVal val="0"/>
                                          </p:val>
                                        </p:tav>
                                        <p:tav tm="100000">
                                          <p:val>
                                            <p:strVal val="#ppt_w"/>
                                          </p:val>
                                        </p:tav>
                                      </p:tavLst>
                                    </p:anim>
                                    <p:anim calcmode="lin" valueType="num">
                                      <p:cBhvr>
                                        <p:cTn id="20" dur="500" fill="hold"/>
                                        <p:tgtEl>
                                          <p:spTgt spid="92"/>
                                        </p:tgtEl>
                                        <p:attrNameLst>
                                          <p:attrName>ppt_h</p:attrName>
                                        </p:attrNameLst>
                                      </p:cBhvr>
                                      <p:tavLst>
                                        <p:tav tm="0">
                                          <p:val>
                                            <p:fltVal val="0"/>
                                          </p:val>
                                        </p:tav>
                                        <p:tav tm="100000">
                                          <p:val>
                                            <p:strVal val="#ppt_h"/>
                                          </p:val>
                                        </p:tav>
                                      </p:tavLst>
                                    </p:anim>
                                    <p:anim calcmode="lin" valueType="num">
                                      <p:cBhvr>
                                        <p:cTn id="21" dur="500" fill="hold"/>
                                        <p:tgtEl>
                                          <p:spTgt spid="92"/>
                                        </p:tgtEl>
                                        <p:attrNameLst>
                                          <p:attrName>style.rotation</p:attrName>
                                        </p:attrNameLst>
                                      </p:cBhvr>
                                      <p:tavLst>
                                        <p:tav tm="0">
                                          <p:val>
                                            <p:fltVal val="90"/>
                                          </p:val>
                                        </p:tav>
                                        <p:tav tm="100000">
                                          <p:val>
                                            <p:fltVal val="0"/>
                                          </p:val>
                                        </p:tav>
                                      </p:tavLst>
                                    </p:anim>
                                    <p:animEffect transition="in" filter="fade">
                                      <p:cBhvr>
                                        <p:cTn id="22" dur="500"/>
                                        <p:tgtEl>
                                          <p:spTgt spid="92"/>
                                        </p:tgtEl>
                                      </p:cBhvr>
                                    </p:animEffect>
                                  </p:childTnLst>
                                </p:cTn>
                              </p:par>
                              <p:par>
                                <p:cTn id="23" presetID="31" presetClass="entr" presetSubtype="0" fill="hold" nodeType="withEffect">
                                  <p:stCondLst>
                                    <p:cond delay="0"/>
                                  </p:stCondLst>
                                  <p:childTnLst>
                                    <p:set>
                                      <p:cBhvr>
                                        <p:cTn id="24" dur="1" fill="hold">
                                          <p:stCondLst>
                                            <p:cond delay="0"/>
                                          </p:stCondLst>
                                        </p:cTn>
                                        <p:tgtEl>
                                          <p:spTgt spid="95"/>
                                        </p:tgtEl>
                                        <p:attrNameLst>
                                          <p:attrName>style.visibility</p:attrName>
                                        </p:attrNameLst>
                                      </p:cBhvr>
                                      <p:to>
                                        <p:strVal val="visible"/>
                                      </p:to>
                                    </p:set>
                                    <p:anim calcmode="lin" valueType="num">
                                      <p:cBhvr>
                                        <p:cTn id="25" dur="500" fill="hold"/>
                                        <p:tgtEl>
                                          <p:spTgt spid="95"/>
                                        </p:tgtEl>
                                        <p:attrNameLst>
                                          <p:attrName>ppt_w</p:attrName>
                                        </p:attrNameLst>
                                      </p:cBhvr>
                                      <p:tavLst>
                                        <p:tav tm="0">
                                          <p:val>
                                            <p:fltVal val="0"/>
                                          </p:val>
                                        </p:tav>
                                        <p:tav tm="100000">
                                          <p:val>
                                            <p:strVal val="#ppt_w"/>
                                          </p:val>
                                        </p:tav>
                                      </p:tavLst>
                                    </p:anim>
                                    <p:anim calcmode="lin" valueType="num">
                                      <p:cBhvr>
                                        <p:cTn id="26" dur="500" fill="hold"/>
                                        <p:tgtEl>
                                          <p:spTgt spid="95"/>
                                        </p:tgtEl>
                                        <p:attrNameLst>
                                          <p:attrName>ppt_h</p:attrName>
                                        </p:attrNameLst>
                                      </p:cBhvr>
                                      <p:tavLst>
                                        <p:tav tm="0">
                                          <p:val>
                                            <p:fltVal val="0"/>
                                          </p:val>
                                        </p:tav>
                                        <p:tav tm="100000">
                                          <p:val>
                                            <p:strVal val="#ppt_h"/>
                                          </p:val>
                                        </p:tav>
                                      </p:tavLst>
                                    </p:anim>
                                    <p:anim calcmode="lin" valueType="num">
                                      <p:cBhvr>
                                        <p:cTn id="27" dur="500" fill="hold"/>
                                        <p:tgtEl>
                                          <p:spTgt spid="95"/>
                                        </p:tgtEl>
                                        <p:attrNameLst>
                                          <p:attrName>style.rotation</p:attrName>
                                        </p:attrNameLst>
                                      </p:cBhvr>
                                      <p:tavLst>
                                        <p:tav tm="0">
                                          <p:val>
                                            <p:fltVal val="90"/>
                                          </p:val>
                                        </p:tav>
                                        <p:tav tm="100000">
                                          <p:val>
                                            <p:fltVal val="0"/>
                                          </p:val>
                                        </p:tav>
                                      </p:tavLst>
                                    </p:anim>
                                    <p:animEffect transition="in" filter="fade">
                                      <p:cBhvr>
                                        <p:cTn id="28" dur="500"/>
                                        <p:tgtEl>
                                          <p:spTgt spid="95"/>
                                        </p:tgtEl>
                                      </p:cBhvr>
                                    </p:animEffect>
                                  </p:childTnLst>
                                </p:cTn>
                              </p:par>
                              <p:par>
                                <p:cTn id="29" presetID="31" presetClass="entr" presetSubtype="0" fill="hold" nodeType="withEffect">
                                  <p:stCondLst>
                                    <p:cond delay="0"/>
                                  </p:stCondLst>
                                  <p:childTnLst>
                                    <p:set>
                                      <p:cBhvr>
                                        <p:cTn id="30" dur="1" fill="hold">
                                          <p:stCondLst>
                                            <p:cond delay="0"/>
                                          </p:stCondLst>
                                        </p:cTn>
                                        <p:tgtEl>
                                          <p:spTgt spid="98"/>
                                        </p:tgtEl>
                                        <p:attrNameLst>
                                          <p:attrName>style.visibility</p:attrName>
                                        </p:attrNameLst>
                                      </p:cBhvr>
                                      <p:to>
                                        <p:strVal val="visible"/>
                                      </p:to>
                                    </p:set>
                                    <p:anim calcmode="lin" valueType="num">
                                      <p:cBhvr>
                                        <p:cTn id="31" dur="500" fill="hold"/>
                                        <p:tgtEl>
                                          <p:spTgt spid="98"/>
                                        </p:tgtEl>
                                        <p:attrNameLst>
                                          <p:attrName>ppt_w</p:attrName>
                                        </p:attrNameLst>
                                      </p:cBhvr>
                                      <p:tavLst>
                                        <p:tav tm="0">
                                          <p:val>
                                            <p:fltVal val="0"/>
                                          </p:val>
                                        </p:tav>
                                        <p:tav tm="100000">
                                          <p:val>
                                            <p:strVal val="#ppt_w"/>
                                          </p:val>
                                        </p:tav>
                                      </p:tavLst>
                                    </p:anim>
                                    <p:anim calcmode="lin" valueType="num">
                                      <p:cBhvr>
                                        <p:cTn id="32" dur="500" fill="hold"/>
                                        <p:tgtEl>
                                          <p:spTgt spid="98"/>
                                        </p:tgtEl>
                                        <p:attrNameLst>
                                          <p:attrName>ppt_h</p:attrName>
                                        </p:attrNameLst>
                                      </p:cBhvr>
                                      <p:tavLst>
                                        <p:tav tm="0">
                                          <p:val>
                                            <p:fltVal val="0"/>
                                          </p:val>
                                        </p:tav>
                                        <p:tav tm="100000">
                                          <p:val>
                                            <p:strVal val="#ppt_h"/>
                                          </p:val>
                                        </p:tav>
                                      </p:tavLst>
                                    </p:anim>
                                    <p:anim calcmode="lin" valueType="num">
                                      <p:cBhvr>
                                        <p:cTn id="33" dur="500" fill="hold"/>
                                        <p:tgtEl>
                                          <p:spTgt spid="98"/>
                                        </p:tgtEl>
                                        <p:attrNameLst>
                                          <p:attrName>style.rotation</p:attrName>
                                        </p:attrNameLst>
                                      </p:cBhvr>
                                      <p:tavLst>
                                        <p:tav tm="0">
                                          <p:val>
                                            <p:fltVal val="90"/>
                                          </p:val>
                                        </p:tav>
                                        <p:tav tm="100000">
                                          <p:val>
                                            <p:fltVal val="0"/>
                                          </p:val>
                                        </p:tav>
                                      </p:tavLst>
                                    </p:anim>
                                    <p:animEffect transition="in" filter="fade">
                                      <p:cBhvr>
                                        <p:cTn id="34" dur="500"/>
                                        <p:tgtEl>
                                          <p:spTgt spid="98"/>
                                        </p:tgtEl>
                                      </p:cBhvr>
                                    </p:animEffect>
                                  </p:childTnLst>
                                </p:cTn>
                              </p:par>
                              <p:par>
                                <p:cTn id="35" presetID="31" presetClass="entr" presetSubtype="0" fill="hold" nodeType="withEffect">
                                  <p:stCondLst>
                                    <p:cond delay="0"/>
                                  </p:stCondLst>
                                  <p:childTnLst>
                                    <p:set>
                                      <p:cBhvr>
                                        <p:cTn id="36" dur="1" fill="hold">
                                          <p:stCondLst>
                                            <p:cond delay="0"/>
                                          </p:stCondLst>
                                        </p:cTn>
                                        <p:tgtEl>
                                          <p:spTgt spid="101"/>
                                        </p:tgtEl>
                                        <p:attrNameLst>
                                          <p:attrName>style.visibility</p:attrName>
                                        </p:attrNameLst>
                                      </p:cBhvr>
                                      <p:to>
                                        <p:strVal val="visible"/>
                                      </p:to>
                                    </p:set>
                                    <p:anim calcmode="lin" valueType="num">
                                      <p:cBhvr>
                                        <p:cTn id="37" dur="500" fill="hold"/>
                                        <p:tgtEl>
                                          <p:spTgt spid="101"/>
                                        </p:tgtEl>
                                        <p:attrNameLst>
                                          <p:attrName>ppt_w</p:attrName>
                                        </p:attrNameLst>
                                      </p:cBhvr>
                                      <p:tavLst>
                                        <p:tav tm="0">
                                          <p:val>
                                            <p:fltVal val="0"/>
                                          </p:val>
                                        </p:tav>
                                        <p:tav tm="100000">
                                          <p:val>
                                            <p:strVal val="#ppt_w"/>
                                          </p:val>
                                        </p:tav>
                                      </p:tavLst>
                                    </p:anim>
                                    <p:anim calcmode="lin" valueType="num">
                                      <p:cBhvr>
                                        <p:cTn id="38" dur="500" fill="hold"/>
                                        <p:tgtEl>
                                          <p:spTgt spid="101"/>
                                        </p:tgtEl>
                                        <p:attrNameLst>
                                          <p:attrName>ppt_h</p:attrName>
                                        </p:attrNameLst>
                                      </p:cBhvr>
                                      <p:tavLst>
                                        <p:tav tm="0">
                                          <p:val>
                                            <p:fltVal val="0"/>
                                          </p:val>
                                        </p:tav>
                                        <p:tav tm="100000">
                                          <p:val>
                                            <p:strVal val="#ppt_h"/>
                                          </p:val>
                                        </p:tav>
                                      </p:tavLst>
                                    </p:anim>
                                    <p:anim calcmode="lin" valueType="num">
                                      <p:cBhvr>
                                        <p:cTn id="39" dur="500" fill="hold"/>
                                        <p:tgtEl>
                                          <p:spTgt spid="101"/>
                                        </p:tgtEl>
                                        <p:attrNameLst>
                                          <p:attrName>style.rotation</p:attrName>
                                        </p:attrNameLst>
                                      </p:cBhvr>
                                      <p:tavLst>
                                        <p:tav tm="0">
                                          <p:val>
                                            <p:fltVal val="90"/>
                                          </p:val>
                                        </p:tav>
                                        <p:tav tm="100000">
                                          <p:val>
                                            <p:fltVal val="0"/>
                                          </p:val>
                                        </p:tav>
                                      </p:tavLst>
                                    </p:anim>
                                    <p:animEffect transition="in" filter="fade">
                                      <p:cBhvr>
                                        <p:cTn id="40" dur="500"/>
                                        <p:tgtEl>
                                          <p:spTgt spid="101"/>
                                        </p:tgtEl>
                                      </p:cBhvr>
                                    </p:animEffect>
                                  </p:childTnLst>
                                </p:cTn>
                              </p:par>
                              <p:par>
                                <p:cTn id="41" presetID="31" presetClass="entr" presetSubtype="0" fill="hold" nodeType="withEffect">
                                  <p:stCondLst>
                                    <p:cond delay="0"/>
                                  </p:stCondLst>
                                  <p:childTnLst>
                                    <p:set>
                                      <p:cBhvr>
                                        <p:cTn id="42" dur="1" fill="hold">
                                          <p:stCondLst>
                                            <p:cond delay="0"/>
                                          </p:stCondLst>
                                        </p:cTn>
                                        <p:tgtEl>
                                          <p:spTgt spid="104"/>
                                        </p:tgtEl>
                                        <p:attrNameLst>
                                          <p:attrName>style.visibility</p:attrName>
                                        </p:attrNameLst>
                                      </p:cBhvr>
                                      <p:to>
                                        <p:strVal val="visible"/>
                                      </p:to>
                                    </p:set>
                                    <p:anim calcmode="lin" valueType="num">
                                      <p:cBhvr>
                                        <p:cTn id="43" dur="500" fill="hold"/>
                                        <p:tgtEl>
                                          <p:spTgt spid="104"/>
                                        </p:tgtEl>
                                        <p:attrNameLst>
                                          <p:attrName>ppt_w</p:attrName>
                                        </p:attrNameLst>
                                      </p:cBhvr>
                                      <p:tavLst>
                                        <p:tav tm="0">
                                          <p:val>
                                            <p:fltVal val="0"/>
                                          </p:val>
                                        </p:tav>
                                        <p:tav tm="100000">
                                          <p:val>
                                            <p:strVal val="#ppt_w"/>
                                          </p:val>
                                        </p:tav>
                                      </p:tavLst>
                                    </p:anim>
                                    <p:anim calcmode="lin" valueType="num">
                                      <p:cBhvr>
                                        <p:cTn id="44" dur="500" fill="hold"/>
                                        <p:tgtEl>
                                          <p:spTgt spid="104"/>
                                        </p:tgtEl>
                                        <p:attrNameLst>
                                          <p:attrName>ppt_h</p:attrName>
                                        </p:attrNameLst>
                                      </p:cBhvr>
                                      <p:tavLst>
                                        <p:tav tm="0">
                                          <p:val>
                                            <p:fltVal val="0"/>
                                          </p:val>
                                        </p:tav>
                                        <p:tav tm="100000">
                                          <p:val>
                                            <p:strVal val="#ppt_h"/>
                                          </p:val>
                                        </p:tav>
                                      </p:tavLst>
                                    </p:anim>
                                    <p:anim calcmode="lin" valueType="num">
                                      <p:cBhvr>
                                        <p:cTn id="45" dur="500" fill="hold"/>
                                        <p:tgtEl>
                                          <p:spTgt spid="104"/>
                                        </p:tgtEl>
                                        <p:attrNameLst>
                                          <p:attrName>style.rotation</p:attrName>
                                        </p:attrNameLst>
                                      </p:cBhvr>
                                      <p:tavLst>
                                        <p:tav tm="0">
                                          <p:val>
                                            <p:fltVal val="90"/>
                                          </p:val>
                                        </p:tav>
                                        <p:tav tm="100000">
                                          <p:val>
                                            <p:fltVal val="0"/>
                                          </p:val>
                                        </p:tav>
                                      </p:tavLst>
                                    </p:anim>
                                    <p:animEffect transition="in" filter="fade">
                                      <p:cBhvr>
                                        <p:cTn id="46" dur="500"/>
                                        <p:tgtEl>
                                          <p:spTgt spid="104"/>
                                        </p:tgtEl>
                                      </p:cBhvr>
                                    </p:animEffect>
                                  </p:childTnLst>
                                </p:cTn>
                              </p:par>
                              <p:par>
                                <p:cTn id="47" presetID="31" presetClass="entr" presetSubtype="0" fill="hold" nodeType="withEffect">
                                  <p:stCondLst>
                                    <p:cond delay="0"/>
                                  </p:stCondLst>
                                  <p:childTnLst>
                                    <p:set>
                                      <p:cBhvr>
                                        <p:cTn id="48" dur="1" fill="hold">
                                          <p:stCondLst>
                                            <p:cond delay="0"/>
                                          </p:stCondLst>
                                        </p:cTn>
                                        <p:tgtEl>
                                          <p:spTgt spid="44"/>
                                        </p:tgtEl>
                                        <p:attrNameLst>
                                          <p:attrName>style.visibility</p:attrName>
                                        </p:attrNameLst>
                                      </p:cBhvr>
                                      <p:to>
                                        <p:strVal val="visible"/>
                                      </p:to>
                                    </p:set>
                                    <p:anim calcmode="lin" valueType="num">
                                      <p:cBhvr>
                                        <p:cTn id="49" dur="500" fill="hold"/>
                                        <p:tgtEl>
                                          <p:spTgt spid="44"/>
                                        </p:tgtEl>
                                        <p:attrNameLst>
                                          <p:attrName>ppt_w</p:attrName>
                                        </p:attrNameLst>
                                      </p:cBhvr>
                                      <p:tavLst>
                                        <p:tav tm="0">
                                          <p:val>
                                            <p:fltVal val="0"/>
                                          </p:val>
                                        </p:tav>
                                        <p:tav tm="100000">
                                          <p:val>
                                            <p:strVal val="#ppt_w"/>
                                          </p:val>
                                        </p:tav>
                                      </p:tavLst>
                                    </p:anim>
                                    <p:anim calcmode="lin" valueType="num">
                                      <p:cBhvr>
                                        <p:cTn id="50" dur="500" fill="hold"/>
                                        <p:tgtEl>
                                          <p:spTgt spid="44"/>
                                        </p:tgtEl>
                                        <p:attrNameLst>
                                          <p:attrName>ppt_h</p:attrName>
                                        </p:attrNameLst>
                                      </p:cBhvr>
                                      <p:tavLst>
                                        <p:tav tm="0">
                                          <p:val>
                                            <p:fltVal val="0"/>
                                          </p:val>
                                        </p:tav>
                                        <p:tav tm="100000">
                                          <p:val>
                                            <p:strVal val="#ppt_h"/>
                                          </p:val>
                                        </p:tav>
                                      </p:tavLst>
                                    </p:anim>
                                    <p:anim calcmode="lin" valueType="num">
                                      <p:cBhvr>
                                        <p:cTn id="51" dur="500" fill="hold"/>
                                        <p:tgtEl>
                                          <p:spTgt spid="44"/>
                                        </p:tgtEl>
                                        <p:attrNameLst>
                                          <p:attrName>style.rotation</p:attrName>
                                        </p:attrNameLst>
                                      </p:cBhvr>
                                      <p:tavLst>
                                        <p:tav tm="0">
                                          <p:val>
                                            <p:fltVal val="90"/>
                                          </p:val>
                                        </p:tav>
                                        <p:tav tm="100000">
                                          <p:val>
                                            <p:fltVal val="0"/>
                                          </p:val>
                                        </p:tav>
                                      </p:tavLst>
                                    </p:anim>
                                    <p:animEffect transition="in" filter="fade">
                                      <p:cBhvr>
                                        <p:cTn id="52" dur="500"/>
                                        <p:tgtEl>
                                          <p:spTgt spid="44"/>
                                        </p:tgtEl>
                                      </p:cBhvr>
                                    </p:animEffect>
                                  </p:childTnLst>
                                </p:cTn>
                              </p:par>
                              <p:par>
                                <p:cTn id="53" presetID="31" presetClass="entr" presetSubtype="0" fill="hold" nodeType="withEffect">
                                  <p:stCondLst>
                                    <p:cond delay="0"/>
                                  </p:stCondLst>
                                  <p:childTnLst>
                                    <p:set>
                                      <p:cBhvr>
                                        <p:cTn id="54" dur="1" fill="hold">
                                          <p:stCondLst>
                                            <p:cond delay="0"/>
                                          </p:stCondLst>
                                        </p:cTn>
                                        <p:tgtEl>
                                          <p:spTgt spid="47"/>
                                        </p:tgtEl>
                                        <p:attrNameLst>
                                          <p:attrName>style.visibility</p:attrName>
                                        </p:attrNameLst>
                                      </p:cBhvr>
                                      <p:to>
                                        <p:strVal val="visible"/>
                                      </p:to>
                                    </p:set>
                                    <p:anim calcmode="lin" valueType="num">
                                      <p:cBhvr>
                                        <p:cTn id="55" dur="500" fill="hold"/>
                                        <p:tgtEl>
                                          <p:spTgt spid="47"/>
                                        </p:tgtEl>
                                        <p:attrNameLst>
                                          <p:attrName>ppt_w</p:attrName>
                                        </p:attrNameLst>
                                      </p:cBhvr>
                                      <p:tavLst>
                                        <p:tav tm="0">
                                          <p:val>
                                            <p:fltVal val="0"/>
                                          </p:val>
                                        </p:tav>
                                        <p:tav tm="100000">
                                          <p:val>
                                            <p:strVal val="#ppt_w"/>
                                          </p:val>
                                        </p:tav>
                                      </p:tavLst>
                                    </p:anim>
                                    <p:anim calcmode="lin" valueType="num">
                                      <p:cBhvr>
                                        <p:cTn id="56" dur="500" fill="hold"/>
                                        <p:tgtEl>
                                          <p:spTgt spid="47"/>
                                        </p:tgtEl>
                                        <p:attrNameLst>
                                          <p:attrName>ppt_h</p:attrName>
                                        </p:attrNameLst>
                                      </p:cBhvr>
                                      <p:tavLst>
                                        <p:tav tm="0">
                                          <p:val>
                                            <p:fltVal val="0"/>
                                          </p:val>
                                        </p:tav>
                                        <p:tav tm="100000">
                                          <p:val>
                                            <p:strVal val="#ppt_h"/>
                                          </p:val>
                                        </p:tav>
                                      </p:tavLst>
                                    </p:anim>
                                    <p:anim calcmode="lin" valueType="num">
                                      <p:cBhvr>
                                        <p:cTn id="57" dur="500" fill="hold"/>
                                        <p:tgtEl>
                                          <p:spTgt spid="47"/>
                                        </p:tgtEl>
                                        <p:attrNameLst>
                                          <p:attrName>style.rotation</p:attrName>
                                        </p:attrNameLst>
                                      </p:cBhvr>
                                      <p:tavLst>
                                        <p:tav tm="0">
                                          <p:val>
                                            <p:fltVal val="90"/>
                                          </p:val>
                                        </p:tav>
                                        <p:tav tm="100000">
                                          <p:val>
                                            <p:fltVal val="0"/>
                                          </p:val>
                                        </p:tav>
                                      </p:tavLst>
                                    </p:anim>
                                    <p:animEffect transition="in" filter="fade">
                                      <p:cBhvr>
                                        <p:cTn id="58" dur="500"/>
                                        <p:tgtEl>
                                          <p:spTgt spid="47"/>
                                        </p:tgtEl>
                                      </p:cBhvr>
                                    </p:animEffect>
                                  </p:childTnLst>
                                </p:cTn>
                              </p:par>
                              <p:par>
                                <p:cTn id="59" presetID="31" presetClass="entr" presetSubtype="0" fill="hold" nodeType="withEffect">
                                  <p:stCondLst>
                                    <p:cond delay="0"/>
                                  </p:stCondLst>
                                  <p:childTnLst>
                                    <p:set>
                                      <p:cBhvr>
                                        <p:cTn id="60" dur="1" fill="hold">
                                          <p:stCondLst>
                                            <p:cond delay="0"/>
                                          </p:stCondLst>
                                        </p:cTn>
                                        <p:tgtEl>
                                          <p:spTgt spid="50"/>
                                        </p:tgtEl>
                                        <p:attrNameLst>
                                          <p:attrName>style.visibility</p:attrName>
                                        </p:attrNameLst>
                                      </p:cBhvr>
                                      <p:to>
                                        <p:strVal val="visible"/>
                                      </p:to>
                                    </p:set>
                                    <p:anim calcmode="lin" valueType="num">
                                      <p:cBhvr>
                                        <p:cTn id="61" dur="500" fill="hold"/>
                                        <p:tgtEl>
                                          <p:spTgt spid="50"/>
                                        </p:tgtEl>
                                        <p:attrNameLst>
                                          <p:attrName>ppt_w</p:attrName>
                                        </p:attrNameLst>
                                      </p:cBhvr>
                                      <p:tavLst>
                                        <p:tav tm="0">
                                          <p:val>
                                            <p:fltVal val="0"/>
                                          </p:val>
                                        </p:tav>
                                        <p:tav tm="100000">
                                          <p:val>
                                            <p:strVal val="#ppt_w"/>
                                          </p:val>
                                        </p:tav>
                                      </p:tavLst>
                                    </p:anim>
                                    <p:anim calcmode="lin" valueType="num">
                                      <p:cBhvr>
                                        <p:cTn id="62" dur="500" fill="hold"/>
                                        <p:tgtEl>
                                          <p:spTgt spid="50"/>
                                        </p:tgtEl>
                                        <p:attrNameLst>
                                          <p:attrName>ppt_h</p:attrName>
                                        </p:attrNameLst>
                                      </p:cBhvr>
                                      <p:tavLst>
                                        <p:tav tm="0">
                                          <p:val>
                                            <p:fltVal val="0"/>
                                          </p:val>
                                        </p:tav>
                                        <p:tav tm="100000">
                                          <p:val>
                                            <p:strVal val="#ppt_h"/>
                                          </p:val>
                                        </p:tav>
                                      </p:tavLst>
                                    </p:anim>
                                    <p:anim calcmode="lin" valueType="num">
                                      <p:cBhvr>
                                        <p:cTn id="63" dur="500" fill="hold"/>
                                        <p:tgtEl>
                                          <p:spTgt spid="50"/>
                                        </p:tgtEl>
                                        <p:attrNameLst>
                                          <p:attrName>style.rotation</p:attrName>
                                        </p:attrNameLst>
                                      </p:cBhvr>
                                      <p:tavLst>
                                        <p:tav tm="0">
                                          <p:val>
                                            <p:fltVal val="90"/>
                                          </p:val>
                                        </p:tav>
                                        <p:tav tm="100000">
                                          <p:val>
                                            <p:fltVal val="0"/>
                                          </p:val>
                                        </p:tav>
                                      </p:tavLst>
                                    </p:anim>
                                    <p:animEffect transition="in" filter="fade">
                                      <p:cBhvr>
                                        <p:cTn id="64" dur="500"/>
                                        <p:tgtEl>
                                          <p:spTgt spid="50"/>
                                        </p:tgtEl>
                                      </p:cBhvr>
                                    </p:animEffect>
                                  </p:childTnLst>
                                </p:cTn>
                              </p:par>
                              <p:par>
                                <p:cTn id="65" presetID="31" presetClass="entr" presetSubtype="0" fill="hold" nodeType="withEffect">
                                  <p:stCondLst>
                                    <p:cond delay="0"/>
                                  </p:stCondLst>
                                  <p:childTnLst>
                                    <p:set>
                                      <p:cBhvr>
                                        <p:cTn id="66" dur="1" fill="hold">
                                          <p:stCondLst>
                                            <p:cond delay="0"/>
                                          </p:stCondLst>
                                        </p:cTn>
                                        <p:tgtEl>
                                          <p:spTgt spid="53"/>
                                        </p:tgtEl>
                                        <p:attrNameLst>
                                          <p:attrName>style.visibility</p:attrName>
                                        </p:attrNameLst>
                                      </p:cBhvr>
                                      <p:to>
                                        <p:strVal val="visible"/>
                                      </p:to>
                                    </p:set>
                                    <p:anim calcmode="lin" valueType="num">
                                      <p:cBhvr>
                                        <p:cTn id="67" dur="500" fill="hold"/>
                                        <p:tgtEl>
                                          <p:spTgt spid="53"/>
                                        </p:tgtEl>
                                        <p:attrNameLst>
                                          <p:attrName>ppt_w</p:attrName>
                                        </p:attrNameLst>
                                      </p:cBhvr>
                                      <p:tavLst>
                                        <p:tav tm="0">
                                          <p:val>
                                            <p:fltVal val="0"/>
                                          </p:val>
                                        </p:tav>
                                        <p:tav tm="100000">
                                          <p:val>
                                            <p:strVal val="#ppt_w"/>
                                          </p:val>
                                        </p:tav>
                                      </p:tavLst>
                                    </p:anim>
                                    <p:anim calcmode="lin" valueType="num">
                                      <p:cBhvr>
                                        <p:cTn id="68" dur="500" fill="hold"/>
                                        <p:tgtEl>
                                          <p:spTgt spid="53"/>
                                        </p:tgtEl>
                                        <p:attrNameLst>
                                          <p:attrName>ppt_h</p:attrName>
                                        </p:attrNameLst>
                                      </p:cBhvr>
                                      <p:tavLst>
                                        <p:tav tm="0">
                                          <p:val>
                                            <p:fltVal val="0"/>
                                          </p:val>
                                        </p:tav>
                                        <p:tav tm="100000">
                                          <p:val>
                                            <p:strVal val="#ppt_h"/>
                                          </p:val>
                                        </p:tav>
                                      </p:tavLst>
                                    </p:anim>
                                    <p:anim calcmode="lin" valueType="num">
                                      <p:cBhvr>
                                        <p:cTn id="69" dur="500" fill="hold"/>
                                        <p:tgtEl>
                                          <p:spTgt spid="53"/>
                                        </p:tgtEl>
                                        <p:attrNameLst>
                                          <p:attrName>style.rotation</p:attrName>
                                        </p:attrNameLst>
                                      </p:cBhvr>
                                      <p:tavLst>
                                        <p:tav tm="0">
                                          <p:val>
                                            <p:fltVal val="90"/>
                                          </p:val>
                                        </p:tav>
                                        <p:tav tm="100000">
                                          <p:val>
                                            <p:fltVal val="0"/>
                                          </p:val>
                                        </p:tav>
                                      </p:tavLst>
                                    </p:anim>
                                    <p:animEffect transition="in" filter="fade">
                                      <p:cBhvr>
                                        <p:cTn id="70" dur="500"/>
                                        <p:tgtEl>
                                          <p:spTgt spid="53"/>
                                        </p:tgtEl>
                                      </p:cBhvr>
                                    </p:animEffect>
                                  </p:childTnLst>
                                </p:cTn>
                              </p:par>
                              <p:par>
                                <p:cTn id="71" presetID="31" presetClass="entr" presetSubtype="0" fill="hold" nodeType="withEffect">
                                  <p:stCondLst>
                                    <p:cond delay="0"/>
                                  </p:stCondLst>
                                  <p:childTnLst>
                                    <p:set>
                                      <p:cBhvr>
                                        <p:cTn id="72" dur="1" fill="hold">
                                          <p:stCondLst>
                                            <p:cond delay="0"/>
                                          </p:stCondLst>
                                        </p:cTn>
                                        <p:tgtEl>
                                          <p:spTgt spid="56"/>
                                        </p:tgtEl>
                                        <p:attrNameLst>
                                          <p:attrName>style.visibility</p:attrName>
                                        </p:attrNameLst>
                                      </p:cBhvr>
                                      <p:to>
                                        <p:strVal val="visible"/>
                                      </p:to>
                                    </p:set>
                                    <p:anim calcmode="lin" valueType="num">
                                      <p:cBhvr>
                                        <p:cTn id="73" dur="500" fill="hold"/>
                                        <p:tgtEl>
                                          <p:spTgt spid="56"/>
                                        </p:tgtEl>
                                        <p:attrNameLst>
                                          <p:attrName>ppt_w</p:attrName>
                                        </p:attrNameLst>
                                      </p:cBhvr>
                                      <p:tavLst>
                                        <p:tav tm="0">
                                          <p:val>
                                            <p:fltVal val="0"/>
                                          </p:val>
                                        </p:tav>
                                        <p:tav tm="100000">
                                          <p:val>
                                            <p:strVal val="#ppt_w"/>
                                          </p:val>
                                        </p:tav>
                                      </p:tavLst>
                                    </p:anim>
                                    <p:anim calcmode="lin" valueType="num">
                                      <p:cBhvr>
                                        <p:cTn id="74" dur="500" fill="hold"/>
                                        <p:tgtEl>
                                          <p:spTgt spid="56"/>
                                        </p:tgtEl>
                                        <p:attrNameLst>
                                          <p:attrName>ppt_h</p:attrName>
                                        </p:attrNameLst>
                                      </p:cBhvr>
                                      <p:tavLst>
                                        <p:tav tm="0">
                                          <p:val>
                                            <p:fltVal val="0"/>
                                          </p:val>
                                        </p:tav>
                                        <p:tav tm="100000">
                                          <p:val>
                                            <p:strVal val="#ppt_h"/>
                                          </p:val>
                                        </p:tav>
                                      </p:tavLst>
                                    </p:anim>
                                    <p:anim calcmode="lin" valueType="num">
                                      <p:cBhvr>
                                        <p:cTn id="75" dur="500" fill="hold"/>
                                        <p:tgtEl>
                                          <p:spTgt spid="56"/>
                                        </p:tgtEl>
                                        <p:attrNameLst>
                                          <p:attrName>style.rotation</p:attrName>
                                        </p:attrNameLst>
                                      </p:cBhvr>
                                      <p:tavLst>
                                        <p:tav tm="0">
                                          <p:val>
                                            <p:fltVal val="90"/>
                                          </p:val>
                                        </p:tav>
                                        <p:tav tm="100000">
                                          <p:val>
                                            <p:fltVal val="0"/>
                                          </p:val>
                                        </p:tav>
                                      </p:tavLst>
                                    </p:anim>
                                    <p:animEffect transition="in" filter="fade">
                                      <p:cBhvr>
                                        <p:cTn id="76" dur="500"/>
                                        <p:tgtEl>
                                          <p:spTgt spid="56"/>
                                        </p:tgtEl>
                                      </p:cBhvr>
                                    </p:animEffect>
                                  </p:childTnLst>
                                </p:cTn>
                              </p:par>
                              <p:par>
                                <p:cTn id="77" presetID="31" presetClass="entr" presetSubtype="0" fill="hold" nodeType="withEffect">
                                  <p:stCondLst>
                                    <p:cond delay="0"/>
                                  </p:stCondLst>
                                  <p:childTnLst>
                                    <p:set>
                                      <p:cBhvr>
                                        <p:cTn id="78" dur="1" fill="hold">
                                          <p:stCondLst>
                                            <p:cond delay="0"/>
                                          </p:stCondLst>
                                        </p:cTn>
                                        <p:tgtEl>
                                          <p:spTgt spid="59"/>
                                        </p:tgtEl>
                                        <p:attrNameLst>
                                          <p:attrName>style.visibility</p:attrName>
                                        </p:attrNameLst>
                                      </p:cBhvr>
                                      <p:to>
                                        <p:strVal val="visible"/>
                                      </p:to>
                                    </p:set>
                                    <p:anim calcmode="lin" valueType="num">
                                      <p:cBhvr>
                                        <p:cTn id="79" dur="500" fill="hold"/>
                                        <p:tgtEl>
                                          <p:spTgt spid="59"/>
                                        </p:tgtEl>
                                        <p:attrNameLst>
                                          <p:attrName>ppt_w</p:attrName>
                                        </p:attrNameLst>
                                      </p:cBhvr>
                                      <p:tavLst>
                                        <p:tav tm="0">
                                          <p:val>
                                            <p:fltVal val="0"/>
                                          </p:val>
                                        </p:tav>
                                        <p:tav tm="100000">
                                          <p:val>
                                            <p:strVal val="#ppt_w"/>
                                          </p:val>
                                        </p:tav>
                                      </p:tavLst>
                                    </p:anim>
                                    <p:anim calcmode="lin" valueType="num">
                                      <p:cBhvr>
                                        <p:cTn id="80" dur="500" fill="hold"/>
                                        <p:tgtEl>
                                          <p:spTgt spid="59"/>
                                        </p:tgtEl>
                                        <p:attrNameLst>
                                          <p:attrName>ppt_h</p:attrName>
                                        </p:attrNameLst>
                                      </p:cBhvr>
                                      <p:tavLst>
                                        <p:tav tm="0">
                                          <p:val>
                                            <p:fltVal val="0"/>
                                          </p:val>
                                        </p:tav>
                                        <p:tav tm="100000">
                                          <p:val>
                                            <p:strVal val="#ppt_h"/>
                                          </p:val>
                                        </p:tav>
                                      </p:tavLst>
                                    </p:anim>
                                    <p:anim calcmode="lin" valueType="num">
                                      <p:cBhvr>
                                        <p:cTn id="81" dur="500" fill="hold"/>
                                        <p:tgtEl>
                                          <p:spTgt spid="59"/>
                                        </p:tgtEl>
                                        <p:attrNameLst>
                                          <p:attrName>style.rotation</p:attrName>
                                        </p:attrNameLst>
                                      </p:cBhvr>
                                      <p:tavLst>
                                        <p:tav tm="0">
                                          <p:val>
                                            <p:fltVal val="90"/>
                                          </p:val>
                                        </p:tav>
                                        <p:tav tm="100000">
                                          <p:val>
                                            <p:fltVal val="0"/>
                                          </p:val>
                                        </p:tav>
                                      </p:tavLst>
                                    </p:anim>
                                    <p:animEffect transition="in" filter="fade">
                                      <p:cBhvr>
                                        <p:cTn id="82" dur="500"/>
                                        <p:tgtEl>
                                          <p:spTgt spid="59"/>
                                        </p:tgtEl>
                                      </p:cBhvr>
                                    </p:animEffect>
                                  </p:childTnLst>
                                </p:cTn>
                              </p:par>
                              <p:par>
                                <p:cTn id="83" presetID="31" presetClass="entr" presetSubtype="0" fill="hold" nodeType="withEffect">
                                  <p:stCondLst>
                                    <p:cond delay="0"/>
                                  </p:stCondLst>
                                  <p:childTnLst>
                                    <p:set>
                                      <p:cBhvr>
                                        <p:cTn id="84" dur="1" fill="hold">
                                          <p:stCondLst>
                                            <p:cond delay="0"/>
                                          </p:stCondLst>
                                        </p:cTn>
                                        <p:tgtEl>
                                          <p:spTgt spid="62"/>
                                        </p:tgtEl>
                                        <p:attrNameLst>
                                          <p:attrName>style.visibility</p:attrName>
                                        </p:attrNameLst>
                                      </p:cBhvr>
                                      <p:to>
                                        <p:strVal val="visible"/>
                                      </p:to>
                                    </p:set>
                                    <p:anim calcmode="lin" valueType="num">
                                      <p:cBhvr>
                                        <p:cTn id="85" dur="500" fill="hold"/>
                                        <p:tgtEl>
                                          <p:spTgt spid="62"/>
                                        </p:tgtEl>
                                        <p:attrNameLst>
                                          <p:attrName>ppt_w</p:attrName>
                                        </p:attrNameLst>
                                      </p:cBhvr>
                                      <p:tavLst>
                                        <p:tav tm="0">
                                          <p:val>
                                            <p:fltVal val="0"/>
                                          </p:val>
                                        </p:tav>
                                        <p:tav tm="100000">
                                          <p:val>
                                            <p:strVal val="#ppt_w"/>
                                          </p:val>
                                        </p:tav>
                                      </p:tavLst>
                                    </p:anim>
                                    <p:anim calcmode="lin" valueType="num">
                                      <p:cBhvr>
                                        <p:cTn id="86" dur="500" fill="hold"/>
                                        <p:tgtEl>
                                          <p:spTgt spid="62"/>
                                        </p:tgtEl>
                                        <p:attrNameLst>
                                          <p:attrName>ppt_h</p:attrName>
                                        </p:attrNameLst>
                                      </p:cBhvr>
                                      <p:tavLst>
                                        <p:tav tm="0">
                                          <p:val>
                                            <p:fltVal val="0"/>
                                          </p:val>
                                        </p:tav>
                                        <p:tav tm="100000">
                                          <p:val>
                                            <p:strVal val="#ppt_h"/>
                                          </p:val>
                                        </p:tav>
                                      </p:tavLst>
                                    </p:anim>
                                    <p:anim calcmode="lin" valueType="num">
                                      <p:cBhvr>
                                        <p:cTn id="87" dur="500" fill="hold"/>
                                        <p:tgtEl>
                                          <p:spTgt spid="62"/>
                                        </p:tgtEl>
                                        <p:attrNameLst>
                                          <p:attrName>style.rotation</p:attrName>
                                        </p:attrNameLst>
                                      </p:cBhvr>
                                      <p:tavLst>
                                        <p:tav tm="0">
                                          <p:val>
                                            <p:fltVal val="90"/>
                                          </p:val>
                                        </p:tav>
                                        <p:tav tm="100000">
                                          <p:val>
                                            <p:fltVal val="0"/>
                                          </p:val>
                                        </p:tav>
                                      </p:tavLst>
                                    </p:anim>
                                    <p:animEffect transition="in" filter="fade">
                                      <p:cBhvr>
                                        <p:cTn id="88" dur="500"/>
                                        <p:tgtEl>
                                          <p:spTgt spid="62"/>
                                        </p:tgtEl>
                                      </p:cBhvr>
                                    </p:animEffect>
                                  </p:childTnLst>
                                </p:cTn>
                              </p:par>
                              <p:par>
                                <p:cTn id="89" presetID="31" presetClass="entr" presetSubtype="0" fill="hold" nodeType="withEffect">
                                  <p:stCondLst>
                                    <p:cond delay="0"/>
                                  </p:stCondLst>
                                  <p:childTnLst>
                                    <p:set>
                                      <p:cBhvr>
                                        <p:cTn id="90" dur="1" fill="hold">
                                          <p:stCondLst>
                                            <p:cond delay="0"/>
                                          </p:stCondLst>
                                        </p:cTn>
                                        <p:tgtEl>
                                          <p:spTgt spid="65"/>
                                        </p:tgtEl>
                                        <p:attrNameLst>
                                          <p:attrName>style.visibility</p:attrName>
                                        </p:attrNameLst>
                                      </p:cBhvr>
                                      <p:to>
                                        <p:strVal val="visible"/>
                                      </p:to>
                                    </p:set>
                                    <p:anim calcmode="lin" valueType="num">
                                      <p:cBhvr>
                                        <p:cTn id="91" dur="500" fill="hold"/>
                                        <p:tgtEl>
                                          <p:spTgt spid="65"/>
                                        </p:tgtEl>
                                        <p:attrNameLst>
                                          <p:attrName>ppt_w</p:attrName>
                                        </p:attrNameLst>
                                      </p:cBhvr>
                                      <p:tavLst>
                                        <p:tav tm="0">
                                          <p:val>
                                            <p:fltVal val="0"/>
                                          </p:val>
                                        </p:tav>
                                        <p:tav tm="100000">
                                          <p:val>
                                            <p:strVal val="#ppt_w"/>
                                          </p:val>
                                        </p:tav>
                                      </p:tavLst>
                                    </p:anim>
                                    <p:anim calcmode="lin" valueType="num">
                                      <p:cBhvr>
                                        <p:cTn id="92" dur="500" fill="hold"/>
                                        <p:tgtEl>
                                          <p:spTgt spid="65"/>
                                        </p:tgtEl>
                                        <p:attrNameLst>
                                          <p:attrName>ppt_h</p:attrName>
                                        </p:attrNameLst>
                                      </p:cBhvr>
                                      <p:tavLst>
                                        <p:tav tm="0">
                                          <p:val>
                                            <p:fltVal val="0"/>
                                          </p:val>
                                        </p:tav>
                                        <p:tav tm="100000">
                                          <p:val>
                                            <p:strVal val="#ppt_h"/>
                                          </p:val>
                                        </p:tav>
                                      </p:tavLst>
                                    </p:anim>
                                    <p:anim calcmode="lin" valueType="num">
                                      <p:cBhvr>
                                        <p:cTn id="93" dur="500" fill="hold"/>
                                        <p:tgtEl>
                                          <p:spTgt spid="65"/>
                                        </p:tgtEl>
                                        <p:attrNameLst>
                                          <p:attrName>style.rotation</p:attrName>
                                        </p:attrNameLst>
                                      </p:cBhvr>
                                      <p:tavLst>
                                        <p:tav tm="0">
                                          <p:val>
                                            <p:fltVal val="90"/>
                                          </p:val>
                                        </p:tav>
                                        <p:tav tm="100000">
                                          <p:val>
                                            <p:fltVal val="0"/>
                                          </p:val>
                                        </p:tav>
                                      </p:tavLst>
                                    </p:anim>
                                    <p:animEffect transition="in" filter="fade">
                                      <p:cBhvr>
                                        <p:cTn id="94" dur="500"/>
                                        <p:tgtEl>
                                          <p:spTgt spid="65"/>
                                        </p:tgtEl>
                                      </p:cBhvr>
                                    </p:animEffect>
                                  </p:childTnLst>
                                </p:cTn>
                              </p:par>
                              <p:par>
                                <p:cTn id="95" presetID="31" presetClass="entr" presetSubtype="0" fill="hold" nodeType="withEffect">
                                  <p:stCondLst>
                                    <p:cond delay="0"/>
                                  </p:stCondLst>
                                  <p:childTnLst>
                                    <p:set>
                                      <p:cBhvr>
                                        <p:cTn id="96" dur="1" fill="hold">
                                          <p:stCondLst>
                                            <p:cond delay="0"/>
                                          </p:stCondLst>
                                        </p:cTn>
                                        <p:tgtEl>
                                          <p:spTgt spid="68"/>
                                        </p:tgtEl>
                                        <p:attrNameLst>
                                          <p:attrName>style.visibility</p:attrName>
                                        </p:attrNameLst>
                                      </p:cBhvr>
                                      <p:to>
                                        <p:strVal val="visible"/>
                                      </p:to>
                                    </p:set>
                                    <p:anim calcmode="lin" valueType="num">
                                      <p:cBhvr>
                                        <p:cTn id="97" dur="500" fill="hold"/>
                                        <p:tgtEl>
                                          <p:spTgt spid="68"/>
                                        </p:tgtEl>
                                        <p:attrNameLst>
                                          <p:attrName>ppt_w</p:attrName>
                                        </p:attrNameLst>
                                      </p:cBhvr>
                                      <p:tavLst>
                                        <p:tav tm="0">
                                          <p:val>
                                            <p:fltVal val="0"/>
                                          </p:val>
                                        </p:tav>
                                        <p:tav tm="100000">
                                          <p:val>
                                            <p:strVal val="#ppt_w"/>
                                          </p:val>
                                        </p:tav>
                                      </p:tavLst>
                                    </p:anim>
                                    <p:anim calcmode="lin" valueType="num">
                                      <p:cBhvr>
                                        <p:cTn id="98" dur="500" fill="hold"/>
                                        <p:tgtEl>
                                          <p:spTgt spid="68"/>
                                        </p:tgtEl>
                                        <p:attrNameLst>
                                          <p:attrName>ppt_h</p:attrName>
                                        </p:attrNameLst>
                                      </p:cBhvr>
                                      <p:tavLst>
                                        <p:tav tm="0">
                                          <p:val>
                                            <p:fltVal val="0"/>
                                          </p:val>
                                        </p:tav>
                                        <p:tav tm="100000">
                                          <p:val>
                                            <p:strVal val="#ppt_h"/>
                                          </p:val>
                                        </p:tav>
                                      </p:tavLst>
                                    </p:anim>
                                    <p:anim calcmode="lin" valueType="num">
                                      <p:cBhvr>
                                        <p:cTn id="99" dur="500" fill="hold"/>
                                        <p:tgtEl>
                                          <p:spTgt spid="68"/>
                                        </p:tgtEl>
                                        <p:attrNameLst>
                                          <p:attrName>style.rotation</p:attrName>
                                        </p:attrNameLst>
                                      </p:cBhvr>
                                      <p:tavLst>
                                        <p:tav tm="0">
                                          <p:val>
                                            <p:fltVal val="90"/>
                                          </p:val>
                                        </p:tav>
                                        <p:tav tm="100000">
                                          <p:val>
                                            <p:fltVal val="0"/>
                                          </p:val>
                                        </p:tav>
                                      </p:tavLst>
                                    </p:anim>
                                    <p:animEffect transition="in" filter="fade">
                                      <p:cBhvr>
                                        <p:cTn id="100" dur="500"/>
                                        <p:tgtEl>
                                          <p:spTgt spid="68"/>
                                        </p:tgtEl>
                                      </p:cBhvr>
                                    </p:animEffect>
                                  </p:childTnLst>
                                </p:cTn>
                              </p:par>
                              <p:par>
                                <p:cTn id="101" presetID="31" presetClass="entr" presetSubtype="0" fill="hold" nodeType="withEffect">
                                  <p:stCondLst>
                                    <p:cond delay="0"/>
                                  </p:stCondLst>
                                  <p:childTnLst>
                                    <p:set>
                                      <p:cBhvr>
                                        <p:cTn id="102" dur="1" fill="hold">
                                          <p:stCondLst>
                                            <p:cond delay="0"/>
                                          </p:stCondLst>
                                        </p:cTn>
                                        <p:tgtEl>
                                          <p:spTgt spid="71"/>
                                        </p:tgtEl>
                                        <p:attrNameLst>
                                          <p:attrName>style.visibility</p:attrName>
                                        </p:attrNameLst>
                                      </p:cBhvr>
                                      <p:to>
                                        <p:strVal val="visible"/>
                                      </p:to>
                                    </p:set>
                                    <p:anim calcmode="lin" valueType="num">
                                      <p:cBhvr>
                                        <p:cTn id="103" dur="500" fill="hold"/>
                                        <p:tgtEl>
                                          <p:spTgt spid="71"/>
                                        </p:tgtEl>
                                        <p:attrNameLst>
                                          <p:attrName>ppt_w</p:attrName>
                                        </p:attrNameLst>
                                      </p:cBhvr>
                                      <p:tavLst>
                                        <p:tav tm="0">
                                          <p:val>
                                            <p:fltVal val="0"/>
                                          </p:val>
                                        </p:tav>
                                        <p:tav tm="100000">
                                          <p:val>
                                            <p:strVal val="#ppt_w"/>
                                          </p:val>
                                        </p:tav>
                                      </p:tavLst>
                                    </p:anim>
                                    <p:anim calcmode="lin" valueType="num">
                                      <p:cBhvr>
                                        <p:cTn id="104" dur="500" fill="hold"/>
                                        <p:tgtEl>
                                          <p:spTgt spid="71"/>
                                        </p:tgtEl>
                                        <p:attrNameLst>
                                          <p:attrName>ppt_h</p:attrName>
                                        </p:attrNameLst>
                                      </p:cBhvr>
                                      <p:tavLst>
                                        <p:tav tm="0">
                                          <p:val>
                                            <p:fltVal val="0"/>
                                          </p:val>
                                        </p:tav>
                                        <p:tav tm="100000">
                                          <p:val>
                                            <p:strVal val="#ppt_h"/>
                                          </p:val>
                                        </p:tav>
                                      </p:tavLst>
                                    </p:anim>
                                    <p:anim calcmode="lin" valueType="num">
                                      <p:cBhvr>
                                        <p:cTn id="105" dur="500" fill="hold"/>
                                        <p:tgtEl>
                                          <p:spTgt spid="71"/>
                                        </p:tgtEl>
                                        <p:attrNameLst>
                                          <p:attrName>style.rotation</p:attrName>
                                        </p:attrNameLst>
                                      </p:cBhvr>
                                      <p:tavLst>
                                        <p:tav tm="0">
                                          <p:val>
                                            <p:fltVal val="90"/>
                                          </p:val>
                                        </p:tav>
                                        <p:tav tm="100000">
                                          <p:val>
                                            <p:fltVal val="0"/>
                                          </p:val>
                                        </p:tav>
                                      </p:tavLst>
                                    </p:anim>
                                    <p:animEffect transition="in" filter="fade">
                                      <p:cBhvr>
                                        <p:cTn id="106" dur="500"/>
                                        <p:tgtEl>
                                          <p:spTgt spid="71"/>
                                        </p:tgtEl>
                                      </p:cBhvr>
                                    </p:animEffect>
                                  </p:childTnLst>
                                </p:cTn>
                              </p:par>
                              <p:par>
                                <p:cTn id="107" presetID="31" presetClass="entr" presetSubtype="0" fill="hold" nodeType="withEffect">
                                  <p:stCondLst>
                                    <p:cond delay="0"/>
                                  </p:stCondLst>
                                  <p:childTnLst>
                                    <p:set>
                                      <p:cBhvr>
                                        <p:cTn id="108" dur="1" fill="hold">
                                          <p:stCondLst>
                                            <p:cond delay="0"/>
                                          </p:stCondLst>
                                        </p:cTn>
                                        <p:tgtEl>
                                          <p:spTgt spid="74"/>
                                        </p:tgtEl>
                                        <p:attrNameLst>
                                          <p:attrName>style.visibility</p:attrName>
                                        </p:attrNameLst>
                                      </p:cBhvr>
                                      <p:to>
                                        <p:strVal val="visible"/>
                                      </p:to>
                                    </p:set>
                                    <p:anim calcmode="lin" valueType="num">
                                      <p:cBhvr>
                                        <p:cTn id="109" dur="500" fill="hold"/>
                                        <p:tgtEl>
                                          <p:spTgt spid="74"/>
                                        </p:tgtEl>
                                        <p:attrNameLst>
                                          <p:attrName>ppt_w</p:attrName>
                                        </p:attrNameLst>
                                      </p:cBhvr>
                                      <p:tavLst>
                                        <p:tav tm="0">
                                          <p:val>
                                            <p:fltVal val="0"/>
                                          </p:val>
                                        </p:tav>
                                        <p:tav tm="100000">
                                          <p:val>
                                            <p:strVal val="#ppt_w"/>
                                          </p:val>
                                        </p:tav>
                                      </p:tavLst>
                                    </p:anim>
                                    <p:anim calcmode="lin" valueType="num">
                                      <p:cBhvr>
                                        <p:cTn id="110" dur="500" fill="hold"/>
                                        <p:tgtEl>
                                          <p:spTgt spid="74"/>
                                        </p:tgtEl>
                                        <p:attrNameLst>
                                          <p:attrName>ppt_h</p:attrName>
                                        </p:attrNameLst>
                                      </p:cBhvr>
                                      <p:tavLst>
                                        <p:tav tm="0">
                                          <p:val>
                                            <p:fltVal val="0"/>
                                          </p:val>
                                        </p:tav>
                                        <p:tav tm="100000">
                                          <p:val>
                                            <p:strVal val="#ppt_h"/>
                                          </p:val>
                                        </p:tav>
                                      </p:tavLst>
                                    </p:anim>
                                    <p:anim calcmode="lin" valueType="num">
                                      <p:cBhvr>
                                        <p:cTn id="111" dur="500" fill="hold"/>
                                        <p:tgtEl>
                                          <p:spTgt spid="74"/>
                                        </p:tgtEl>
                                        <p:attrNameLst>
                                          <p:attrName>style.rotation</p:attrName>
                                        </p:attrNameLst>
                                      </p:cBhvr>
                                      <p:tavLst>
                                        <p:tav tm="0">
                                          <p:val>
                                            <p:fltVal val="90"/>
                                          </p:val>
                                        </p:tav>
                                        <p:tav tm="100000">
                                          <p:val>
                                            <p:fltVal val="0"/>
                                          </p:val>
                                        </p:tav>
                                      </p:tavLst>
                                    </p:anim>
                                    <p:animEffect transition="in" filter="fade">
                                      <p:cBhvr>
                                        <p:cTn id="112" dur="500"/>
                                        <p:tgtEl>
                                          <p:spTgt spid="74"/>
                                        </p:tgtEl>
                                      </p:cBhvr>
                                    </p:animEffect>
                                  </p:childTnLst>
                                </p:cTn>
                              </p:par>
                              <p:par>
                                <p:cTn id="113" presetID="31" presetClass="entr" presetSubtype="0" fill="hold" nodeType="withEffect">
                                  <p:stCondLst>
                                    <p:cond delay="0"/>
                                  </p:stCondLst>
                                  <p:childTnLst>
                                    <p:set>
                                      <p:cBhvr>
                                        <p:cTn id="114" dur="1" fill="hold">
                                          <p:stCondLst>
                                            <p:cond delay="0"/>
                                          </p:stCondLst>
                                        </p:cTn>
                                        <p:tgtEl>
                                          <p:spTgt spid="77"/>
                                        </p:tgtEl>
                                        <p:attrNameLst>
                                          <p:attrName>style.visibility</p:attrName>
                                        </p:attrNameLst>
                                      </p:cBhvr>
                                      <p:to>
                                        <p:strVal val="visible"/>
                                      </p:to>
                                    </p:set>
                                    <p:anim calcmode="lin" valueType="num">
                                      <p:cBhvr>
                                        <p:cTn id="115" dur="500" fill="hold"/>
                                        <p:tgtEl>
                                          <p:spTgt spid="77"/>
                                        </p:tgtEl>
                                        <p:attrNameLst>
                                          <p:attrName>ppt_w</p:attrName>
                                        </p:attrNameLst>
                                      </p:cBhvr>
                                      <p:tavLst>
                                        <p:tav tm="0">
                                          <p:val>
                                            <p:fltVal val="0"/>
                                          </p:val>
                                        </p:tav>
                                        <p:tav tm="100000">
                                          <p:val>
                                            <p:strVal val="#ppt_w"/>
                                          </p:val>
                                        </p:tav>
                                      </p:tavLst>
                                    </p:anim>
                                    <p:anim calcmode="lin" valueType="num">
                                      <p:cBhvr>
                                        <p:cTn id="116" dur="500" fill="hold"/>
                                        <p:tgtEl>
                                          <p:spTgt spid="77"/>
                                        </p:tgtEl>
                                        <p:attrNameLst>
                                          <p:attrName>ppt_h</p:attrName>
                                        </p:attrNameLst>
                                      </p:cBhvr>
                                      <p:tavLst>
                                        <p:tav tm="0">
                                          <p:val>
                                            <p:fltVal val="0"/>
                                          </p:val>
                                        </p:tav>
                                        <p:tav tm="100000">
                                          <p:val>
                                            <p:strVal val="#ppt_h"/>
                                          </p:val>
                                        </p:tav>
                                      </p:tavLst>
                                    </p:anim>
                                    <p:anim calcmode="lin" valueType="num">
                                      <p:cBhvr>
                                        <p:cTn id="117" dur="500" fill="hold"/>
                                        <p:tgtEl>
                                          <p:spTgt spid="77"/>
                                        </p:tgtEl>
                                        <p:attrNameLst>
                                          <p:attrName>style.rotation</p:attrName>
                                        </p:attrNameLst>
                                      </p:cBhvr>
                                      <p:tavLst>
                                        <p:tav tm="0">
                                          <p:val>
                                            <p:fltVal val="90"/>
                                          </p:val>
                                        </p:tav>
                                        <p:tav tm="100000">
                                          <p:val>
                                            <p:fltVal val="0"/>
                                          </p:val>
                                        </p:tav>
                                      </p:tavLst>
                                    </p:anim>
                                    <p:animEffect transition="in" filter="fade">
                                      <p:cBhvr>
                                        <p:cTn id="118" dur="500"/>
                                        <p:tgtEl>
                                          <p:spTgt spid="77"/>
                                        </p:tgtEl>
                                      </p:cBhvr>
                                    </p:animEffect>
                                  </p:childTnLst>
                                </p:cTn>
                              </p:par>
                              <p:par>
                                <p:cTn id="119" presetID="31" presetClass="entr" presetSubtype="0" fill="hold" nodeType="withEffect">
                                  <p:stCondLst>
                                    <p:cond delay="0"/>
                                  </p:stCondLst>
                                  <p:childTnLst>
                                    <p:set>
                                      <p:cBhvr>
                                        <p:cTn id="120" dur="1" fill="hold">
                                          <p:stCondLst>
                                            <p:cond delay="0"/>
                                          </p:stCondLst>
                                        </p:cTn>
                                        <p:tgtEl>
                                          <p:spTgt spid="80"/>
                                        </p:tgtEl>
                                        <p:attrNameLst>
                                          <p:attrName>style.visibility</p:attrName>
                                        </p:attrNameLst>
                                      </p:cBhvr>
                                      <p:to>
                                        <p:strVal val="visible"/>
                                      </p:to>
                                    </p:set>
                                    <p:anim calcmode="lin" valueType="num">
                                      <p:cBhvr>
                                        <p:cTn id="121" dur="500" fill="hold"/>
                                        <p:tgtEl>
                                          <p:spTgt spid="80"/>
                                        </p:tgtEl>
                                        <p:attrNameLst>
                                          <p:attrName>ppt_w</p:attrName>
                                        </p:attrNameLst>
                                      </p:cBhvr>
                                      <p:tavLst>
                                        <p:tav tm="0">
                                          <p:val>
                                            <p:fltVal val="0"/>
                                          </p:val>
                                        </p:tav>
                                        <p:tav tm="100000">
                                          <p:val>
                                            <p:strVal val="#ppt_w"/>
                                          </p:val>
                                        </p:tav>
                                      </p:tavLst>
                                    </p:anim>
                                    <p:anim calcmode="lin" valueType="num">
                                      <p:cBhvr>
                                        <p:cTn id="122" dur="500" fill="hold"/>
                                        <p:tgtEl>
                                          <p:spTgt spid="80"/>
                                        </p:tgtEl>
                                        <p:attrNameLst>
                                          <p:attrName>ppt_h</p:attrName>
                                        </p:attrNameLst>
                                      </p:cBhvr>
                                      <p:tavLst>
                                        <p:tav tm="0">
                                          <p:val>
                                            <p:fltVal val="0"/>
                                          </p:val>
                                        </p:tav>
                                        <p:tav tm="100000">
                                          <p:val>
                                            <p:strVal val="#ppt_h"/>
                                          </p:val>
                                        </p:tav>
                                      </p:tavLst>
                                    </p:anim>
                                    <p:anim calcmode="lin" valueType="num">
                                      <p:cBhvr>
                                        <p:cTn id="123" dur="500" fill="hold"/>
                                        <p:tgtEl>
                                          <p:spTgt spid="80"/>
                                        </p:tgtEl>
                                        <p:attrNameLst>
                                          <p:attrName>style.rotation</p:attrName>
                                        </p:attrNameLst>
                                      </p:cBhvr>
                                      <p:tavLst>
                                        <p:tav tm="0">
                                          <p:val>
                                            <p:fltVal val="90"/>
                                          </p:val>
                                        </p:tav>
                                        <p:tav tm="100000">
                                          <p:val>
                                            <p:fltVal val="0"/>
                                          </p:val>
                                        </p:tav>
                                      </p:tavLst>
                                    </p:anim>
                                    <p:animEffect transition="in" filter="fade">
                                      <p:cBhvr>
                                        <p:cTn id="124" dur="500"/>
                                        <p:tgtEl>
                                          <p:spTgt spid="80"/>
                                        </p:tgtEl>
                                      </p:cBhvr>
                                    </p:animEffect>
                                  </p:childTnLst>
                                </p:cTn>
                              </p:par>
                              <p:par>
                                <p:cTn id="125" presetID="31" presetClass="entr" presetSubtype="0" fill="hold" nodeType="withEffect">
                                  <p:stCondLst>
                                    <p:cond delay="0"/>
                                  </p:stCondLst>
                                  <p:childTnLst>
                                    <p:set>
                                      <p:cBhvr>
                                        <p:cTn id="126" dur="1" fill="hold">
                                          <p:stCondLst>
                                            <p:cond delay="0"/>
                                          </p:stCondLst>
                                        </p:cTn>
                                        <p:tgtEl>
                                          <p:spTgt spid="83"/>
                                        </p:tgtEl>
                                        <p:attrNameLst>
                                          <p:attrName>style.visibility</p:attrName>
                                        </p:attrNameLst>
                                      </p:cBhvr>
                                      <p:to>
                                        <p:strVal val="visible"/>
                                      </p:to>
                                    </p:set>
                                    <p:anim calcmode="lin" valueType="num">
                                      <p:cBhvr>
                                        <p:cTn id="127" dur="500" fill="hold"/>
                                        <p:tgtEl>
                                          <p:spTgt spid="83"/>
                                        </p:tgtEl>
                                        <p:attrNameLst>
                                          <p:attrName>ppt_w</p:attrName>
                                        </p:attrNameLst>
                                      </p:cBhvr>
                                      <p:tavLst>
                                        <p:tav tm="0">
                                          <p:val>
                                            <p:fltVal val="0"/>
                                          </p:val>
                                        </p:tav>
                                        <p:tav tm="100000">
                                          <p:val>
                                            <p:strVal val="#ppt_w"/>
                                          </p:val>
                                        </p:tav>
                                      </p:tavLst>
                                    </p:anim>
                                    <p:anim calcmode="lin" valueType="num">
                                      <p:cBhvr>
                                        <p:cTn id="128" dur="500" fill="hold"/>
                                        <p:tgtEl>
                                          <p:spTgt spid="83"/>
                                        </p:tgtEl>
                                        <p:attrNameLst>
                                          <p:attrName>ppt_h</p:attrName>
                                        </p:attrNameLst>
                                      </p:cBhvr>
                                      <p:tavLst>
                                        <p:tav tm="0">
                                          <p:val>
                                            <p:fltVal val="0"/>
                                          </p:val>
                                        </p:tav>
                                        <p:tav tm="100000">
                                          <p:val>
                                            <p:strVal val="#ppt_h"/>
                                          </p:val>
                                        </p:tav>
                                      </p:tavLst>
                                    </p:anim>
                                    <p:anim calcmode="lin" valueType="num">
                                      <p:cBhvr>
                                        <p:cTn id="129" dur="500" fill="hold"/>
                                        <p:tgtEl>
                                          <p:spTgt spid="83"/>
                                        </p:tgtEl>
                                        <p:attrNameLst>
                                          <p:attrName>style.rotation</p:attrName>
                                        </p:attrNameLst>
                                      </p:cBhvr>
                                      <p:tavLst>
                                        <p:tav tm="0">
                                          <p:val>
                                            <p:fltVal val="90"/>
                                          </p:val>
                                        </p:tav>
                                        <p:tav tm="100000">
                                          <p:val>
                                            <p:fltVal val="0"/>
                                          </p:val>
                                        </p:tav>
                                      </p:tavLst>
                                    </p:anim>
                                    <p:animEffect transition="in" filter="fade">
                                      <p:cBhvr>
                                        <p:cTn id="130" dur="500"/>
                                        <p:tgtEl>
                                          <p:spTgt spid="83"/>
                                        </p:tgtEl>
                                      </p:cBhvr>
                                    </p:animEffect>
                                  </p:childTnLst>
                                </p:cTn>
                              </p:par>
                              <p:par>
                                <p:cTn id="131" presetID="31" presetClass="entr" presetSubtype="0" fill="hold" nodeType="withEffect">
                                  <p:stCondLst>
                                    <p:cond delay="0"/>
                                  </p:stCondLst>
                                  <p:childTnLst>
                                    <p:set>
                                      <p:cBhvr>
                                        <p:cTn id="132" dur="1" fill="hold">
                                          <p:stCondLst>
                                            <p:cond delay="0"/>
                                          </p:stCondLst>
                                        </p:cTn>
                                        <p:tgtEl>
                                          <p:spTgt spid="86"/>
                                        </p:tgtEl>
                                        <p:attrNameLst>
                                          <p:attrName>style.visibility</p:attrName>
                                        </p:attrNameLst>
                                      </p:cBhvr>
                                      <p:to>
                                        <p:strVal val="visible"/>
                                      </p:to>
                                    </p:set>
                                    <p:anim calcmode="lin" valueType="num">
                                      <p:cBhvr>
                                        <p:cTn id="133" dur="500" fill="hold"/>
                                        <p:tgtEl>
                                          <p:spTgt spid="86"/>
                                        </p:tgtEl>
                                        <p:attrNameLst>
                                          <p:attrName>ppt_w</p:attrName>
                                        </p:attrNameLst>
                                      </p:cBhvr>
                                      <p:tavLst>
                                        <p:tav tm="0">
                                          <p:val>
                                            <p:fltVal val="0"/>
                                          </p:val>
                                        </p:tav>
                                        <p:tav tm="100000">
                                          <p:val>
                                            <p:strVal val="#ppt_w"/>
                                          </p:val>
                                        </p:tav>
                                      </p:tavLst>
                                    </p:anim>
                                    <p:anim calcmode="lin" valueType="num">
                                      <p:cBhvr>
                                        <p:cTn id="134" dur="500" fill="hold"/>
                                        <p:tgtEl>
                                          <p:spTgt spid="86"/>
                                        </p:tgtEl>
                                        <p:attrNameLst>
                                          <p:attrName>ppt_h</p:attrName>
                                        </p:attrNameLst>
                                      </p:cBhvr>
                                      <p:tavLst>
                                        <p:tav tm="0">
                                          <p:val>
                                            <p:fltVal val="0"/>
                                          </p:val>
                                        </p:tav>
                                        <p:tav tm="100000">
                                          <p:val>
                                            <p:strVal val="#ppt_h"/>
                                          </p:val>
                                        </p:tav>
                                      </p:tavLst>
                                    </p:anim>
                                    <p:anim calcmode="lin" valueType="num">
                                      <p:cBhvr>
                                        <p:cTn id="135" dur="500" fill="hold"/>
                                        <p:tgtEl>
                                          <p:spTgt spid="86"/>
                                        </p:tgtEl>
                                        <p:attrNameLst>
                                          <p:attrName>style.rotation</p:attrName>
                                        </p:attrNameLst>
                                      </p:cBhvr>
                                      <p:tavLst>
                                        <p:tav tm="0">
                                          <p:val>
                                            <p:fltVal val="90"/>
                                          </p:val>
                                        </p:tav>
                                        <p:tav tm="100000">
                                          <p:val>
                                            <p:fltVal val="0"/>
                                          </p:val>
                                        </p:tav>
                                      </p:tavLst>
                                    </p:anim>
                                    <p:animEffect transition="in" filter="fade">
                                      <p:cBhvr>
                                        <p:cTn id="136" dur="500"/>
                                        <p:tgtEl>
                                          <p:spTgt spid="86"/>
                                        </p:tgtEl>
                                      </p:cBhvr>
                                    </p:animEffect>
                                  </p:childTnLst>
                                </p:cTn>
                              </p:par>
                              <p:par>
                                <p:cTn id="137" presetID="31" presetClass="entr" presetSubtype="0" fill="hold" nodeType="withEffect">
                                  <p:stCondLst>
                                    <p:cond delay="0"/>
                                  </p:stCondLst>
                                  <p:childTnLst>
                                    <p:set>
                                      <p:cBhvr>
                                        <p:cTn id="138" dur="1" fill="hold">
                                          <p:stCondLst>
                                            <p:cond delay="0"/>
                                          </p:stCondLst>
                                        </p:cTn>
                                        <p:tgtEl>
                                          <p:spTgt spid="89"/>
                                        </p:tgtEl>
                                        <p:attrNameLst>
                                          <p:attrName>style.visibility</p:attrName>
                                        </p:attrNameLst>
                                      </p:cBhvr>
                                      <p:to>
                                        <p:strVal val="visible"/>
                                      </p:to>
                                    </p:set>
                                    <p:anim calcmode="lin" valueType="num">
                                      <p:cBhvr>
                                        <p:cTn id="139" dur="500" fill="hold"/>
                                        <p:tgtEl>
                                          <p:spTgt spid="89"/>
                                        </p:tgtEl>
                                        <p:attrNameLst>
                                          <p:attrName>ppt_w</p:attrName>
                                        </p:attrNameLst>
                                      </p:cBhvr>
                                      <p:tavLst>
                                        <p:tav tm="0">
                                          <p:val>
                                            <p:fltVal val="0"/>
                                          </p:val>
                                        </p:tav>
                                        <p:tav tm="100000">
                                          <p:val>
                                            <p:strVal val="#ppt_w"/>
                                          </p:val>
                                        </p:tav>
                                      </p:tavLst>
                                    </p:anim>
                                    <p:anim calcmode="lin" valueType="num">
                                      <p:cBhvr>
                                        <p:cTn id="140" dur="500" fill="hold"/>
                                        <p:tgtEl>
                                          <p:spTgt spid="89"/>
                                        </p:tgtEl>
                                        <p:attrNameLst>
                                          <p:attrName>ppt_h</p:attrName>
                                        </p:attrNameLst>
                                      </p:cBhvr>
                                      <p:tavLst>
                                        <p:tav tm="0">
                                          <p:val>
                                            <p:fltVal val="0"/>
                                          </p:val>
                                        </p:tav>
                                        <p:tav tm="100000">
                                          <p:val>
                                            <p:strVal val="#ppt_h"/>
                                          </p:val>
                                        </p:tav>
                                      </p:tavLst>
                                    </p:anim>
                                    <p:anim calcmode="lin" valueType="num">
                                      <p:cBhvr>
                                        <p:cTn id="141" dur="500" fill="hold"/>
                                        <p:tgtEl>
                                          <p:spTgt spid="89"/>
                                        </p:tgtEl>
                                        <p:attrNameLst>
                                          <p:attrName>style.rotation</p:attrName>
                                        </p:attrNameLst>
                                      </p:cBhvr>
                                      <p:tavLst>
                                        <p:tav tm="0">
                                          <p:val>
                                            <p:fltVal val="90"/>
                                          </p:val>
                                        </p:tav>
                                        <p:tav tm="100000">
                                          <p:val>
                                            <p:fltVal val="0"/>
                                          </p:val>
                                        </p:tav>
                                      </p:tavLst>
                                    </p:anim>
                                    <p:animEffect transition="in" filter="fade">
                                      <p:cBhvr>
                                        <p:cTn id="142" dur="500"/>
                                        <p:tgtEl>
                                          <p:spTgt spid="89"/>
                                        </p:tgtEl>
                                      </p:cBhvr>
                                    </p:animEffect>
                                  </p:childTnLst>
                                </p:cTn>
                              </p:par>
                              <p:par>
                                <p:cTn id="143" presetID="31" presetClass="entr" presetSubtype="0" fill="hold" nodeType="withEffect">
                                  <p:stCondLst>
                                    <p:cond delay="0"/>
                                  </p:stCondLst>
                                  <p:childTnLst>
                                    <p:set>
                                      <p:cBhvr>
                                        <p:cTn id="144" dur="1" fill="hold">
                                          <p:stCondLst>
                                            <p:cond delay="0"/>
                                          </p:stCondLst>
                                        </p:cTn>
                                        <p:tgtEl>
                                          <p:spTgt spid="128"/>
                                        </p:tgtEl>
                                        <p:attrNameLst>
                                          <p:attrName>style.visibility</p:attrName>
                                        </p:attrNameLst>
                                      </p:cBhvr>
                                      <p:to>
                                        <p:strVal val="visible"/>
                                      </p:to>
                                    </p:set>
                                    <p:anim calcmode="lin" valueType="num">
                                      <p:cBhvr>
                                        <p:cTn id="145" dur="500" fill="hold"/>
                                        <p:tgtEl>
                                          <p:spTgt spid="128"/>
                                        </p:tgtEl>
                                        <p:attrNameLst>
                                          <p:attrName>ppt_w</p:attrName>
                                        </p:attrNameLst>
                                      </p:cBhvr>
                                      <p:tavLst>
                                        <p:tav tm="0">
                                          <p:val>
                                            <p:fltVal val="0"/>
                                          </p:val>
                                        </p:tav>
                                        <p:tav tm="100000">
                                          <p:val>
                                            <p:strVal val="#ppt_w"/>
                                          </p:val>
                                        </p:tav>
                                      </p:tavLst>
                                    </p:anim>
                                    <p:anim calcmode="lin" valueType="num">
                                      <p:cBhvr>
                                        <p:cTn id="146" dur="500" fill="hold"/>
                                        <p:tgtEl>
                                          <p:spTgt spid="128"/>
                                        </p:tgtEl>
                                        <p:attrNameLst>
                                          <p:attrName>ppt_h</p:attrName>
                                        </p:attrNameLst>
                                      </p:cBhvr>
                                      <p:tavLst>
                                        <p:tav tm="0">
                                          <p:val>
                                            <p:fltVal val="0"/>
                                          </p:val>
                                        </p:tav>
                                        <p:tav tm="100000">
                                          <p:val>
                                            <p:strVal val="#ppt_h"/>
                                          </p:val>
                                        </p:tav>
                                      </p:tavLst>
                                    </p:anim>
                                    <p:anim calcmode="lin" valueType="num">
                                      <p:cBhvr>
                                        <p:cTn id="147" dur="500" fill="hold"/>
                                        <p:tgtEl>
                                          <p:spTgt spid="128"/>
                                        </p:tgtEl>
                                        <p:attrNameLst>
                                          <p:attrName>style.rotation</p:attrName>
                                        </p:attrNameLst>
                                      </p:cBhvr>
                                      <p:tavLst>
                                        <p:tav tm="0">
                                          <p:val>
                                            <p:fltVal val="90"/>
                                          </p:val>
                                        </p:tav>
                                        <p:tav tm="100000">
                                          <p:val>
                                            <p:fltVal val="0"/>
                                          </p:val>
                                        </p:tav>
                                      </p:tavLst>
                                    </p:anim>
                                    <p:animEffect transition="in" filter="fade">
                                      <p:cBhvr>
                                        <p:cTn id="148" dur="500"/>
                                        <p:tgtEl>
                                          <p:spTgt spid="128"/>
                                        </p:tgtEl>
                                      </p:cBhvr>
                                    </p:animEffect>
                                  </p:childTnLst>
                                </p:cTn>
                              </p:par>
                              <p:par>
                                <p:cTn id="149" presetID="31" presetClass="entr" presetSubtype="0" fill="hold" nodeType="withEffect">
                                  <p:stCondLst>
                                    <p:cond delay="0"/>
                                  </p:stCondLst>
                                  <p:childTnLst>
                                    <p:set>
                                      <p:cBhvr>
                                        <p:cTn id="150" dur="1" fill="hold">
                                          <p:stCondLst>
                                            <p:cond delay="0"/>
                                          </p:stCondLst>
                                        </p:cTn>
                                        <p:tgtEl>
                                          <p:spTgt spid="107"/>
                                        </p:tgtEl>
                                        <p:attrNameLst>
                                          <p:attrName>style.visibility</p:attrName>
                                        </p:attrNameLst>
                                      </p:cBhvr>
                                      <p:to>
                                        <p:strVal val="visible"/>
                                      </p:to>
                                    </p:set>
                                    <p:anim calcmode="lin" valueType="num">
                                      <p:cBhvr>
                                        <p:cTn id="151" dur="500" fill="hold"/>
                                        <p:tgtEl>
                                          <p:spTgt spid="107"/>
                                        </p:tgtEl>
                                        <p:attrNameLst>
                                          <p:attrName>ppt_w</p:attrName>
                                        </p:attrNameLst>
                                      </p:cBhvr>
                                      <p:tavLst>
                                        <p:tav tm="0">
                                          <p:val>
                                            <p:fltVal val="0"/>
                                          </p:val>
                                        </p:tav>
                                        <p:tav tm="100000">
                                          <p:val>
                                            <p:strVal val="#ppt_w"/>
                                          </p:val>
                                        </p:tav>
                                      </p:tavLst>
                                    </p:anim>
                                    <p:anim calcmode="lin" valueType="num">
                                      <p:cBhvr>
                                        <p:cTn id="152" dur="500" fill="hold"/>
                                        <p:tgtEl>
                                          <p:spTgt spid="107"/>
                                        </p:tgtEl>
                                        <p:attrNameLst>
                                          <p:attrName>ppt_h</p:attrName>
                                        </p:attrNameLst>
                                      </p:cBhvr>
                                      <p:tavLst>
                                        <p:tav tm="0">
                                          <p:val>
                                            <p:fltVal val="0"/>
                                          </p:val>
                                        </p:tav>
                                        <p:tav tm="100000">
                                          <p:val>
                                            <p:strVal val="#ppt_h"/>
                                          </p:val>
                                        </p:tav>
                                      </p:tavLst>
                                    </p:anim>
                                    <p:anim calcmode="lin" valueType="num">
                                      <p:cBhvr>
                                        <p:cTn id="153" dur="500" fill="hold"/>
                                        <p:tgtEl>
                                          <p:spTgt spid="107"/>
                                        </p:tgtEl>
                                        <p:attrNameLst>
                                          <p:attrName>style.rotation</p:attrName>
                                        </p:attrNameLst>
                                      </p:cBhvr>
                                      <p:tavLst>
                                        <p:tav tm="0">
                                          <p:val>
                                            <p:fltVal val="90"/>
                                          </p:val>
                                        </p:tav>
                                        <p:tav tm="100000">
                                          <p:val>
                                            <p:fltVal val="0"/>
                                          </p:val>
                                        </p:tav>
                                      </p:tavLst>
                                    </p:anim>
                                    <p:animEffect transition="in" filter="fade">
                                      <p:cBhvr>
                                        <p:cTn id="154" dur="500"/>
                                        <p:tgtEl>
                                          <p:spTgt spid="107"/>
                                        </p:tgtEl>
                                      </p:cBhvr>
                                    </p:animEffect>
                                  </p:childTnLst>
                                </p:cTn>
                              </p:par>
                              <p:par>
                                <p:cTn id="155" presetID="31" presetClass="entr" presetSubtype="0" fill="hold" nodeType="withEffect">
                                  <p:stCondLst>
                                    <p:cond delay="0"/>
                                  </p:stCondLst>
                                  <p:childTnLst>
                                    <p:set>
                                      <p:cBhvr>
                                        <p:cTn id="156" dur="1" fill="hold">
                                          <p:stCondLst>
                                            <p:cond delay="0"/>
                                          </p:stCondLst>
                                        </p:cTn>
                                        <p:tgtEl>
                                          <p:spTgt spid="110"/>
                                        </p:tgtEl>
                                        <p:attrNameLst>
                                          <p:attrName>style.visibility</p:attrName>
                                        </p:attrNameLst>
                                      </p:cBhvr>
                                      <p:to>
                                        <p:strVal val="visible"/>
                                      </p:to>
                                    </p:set>
                                    <p:anim calcmode="lin" valueType="num">
                                      <p:cBhvr>
                                        <p:cTn id="157" dur="500" fill="hold"/>
                                        <p:tgtEl>
                                          <p:spTgt spid="110"/>
                                        </p:tgtEl>
                                        <p:attrNameLst>
                                          <p:attrName>ppt_w</p:attrName>
                                        </p:attrNameLst>
                                      </p:cBhvr>
                                      <p:tavLst>
                                        <p:tav tm="0">
                                          <p:val>
                                            <p:fltVal val="0"/>
                                          </p:val>
                                        </p:tav>
                                        <p:tav tm="100000">
                                          <p:val>
                                            <p:strVal val="#ppt_w"/>
                                          </p:val>
                                        </p:tav>
                                      </p:tavLst>
                                    </p:anim>
                                    <p:anim calcmode="lin" valueType="num">
                                      <p:cBhvr>
                                        <p:cTn id="158" dur="500" fill="hold"/>
                                        <p:tgtEl>
                                          <p:spTgt spid="110"/>
                                        </p:tgtEl>
                                        <p:attrNameLst>
                                          <p:attrName>ppt_h</p:attrName>
                                        </p:attrNameLst>
                                      </p:cBhvr>
                                      <p:tavLst>
                                        <p:tav tm="0">
                                          <p:val>
                                            <p:fltVal val="0"/>
                                          </p:val>
                                        </p:tav>
                                        <p:tav tm="100000">
                                          <p:val>
                                            <p:strVal val="#ppt_h"/>
                                          </p:val>
                                        </p:tav>
                                      </p:tavLst>
                                    </p:anim>
                                    <p:anim calcmode="lin" valueType="num">
                                      <p:cBhvr>
                                        <p:cTn id="159" dur="500" fill="hold"/>
                                        <p:tgtEl>
                                          <p:spTgt spid="110"/>
                                        </p:tgtEl>
                                        <p:attrNameLst>
                                          <p:attrName>style.rotation</p:attrName>
                                        </p:attrNameLst>
                                      </p:cBhvr>
                                      <p:tavLst>
                                        <p:tav tm="0">
                                          <p:val>
                                            <p:fltVal val="90"/>
                                          </p:val>
                                        </p:tav>
                                        <p:tav tm="100000">
                                          <p:val>
                                            <p:fltVal val="0"/>
                                          </p:val>
                                        </p:tav>
                                      </p:tavLst>
                                    </p:anim>
                                    <p:animEffect transition="in" filter="fade">
                                      <p:cBhvr>
                                        <p:cTn id="160" dur="500"/>
                                        <p:tgtEl>
                                          <p:spTgt spid="110"/>
                                        </p:tgtEl>
                                      </p:cBhvr>
                                    </p:animEffect>
                                  </p:childTnLst>
                                </p:cTn>
                              </p:par>
                              <p:par>
                                <p:cTn id="161" presetID="31" presetClass="entr" presetSubtype="0" fill="hold" nodeType="withEffect">
                                  <p:stCondLst>
                                    <p:cond delay="0"/>
                                  </p:stCondLst>
                                  <p:childTnLst>
                                    <p:set>
                                      <p:cBhvr>
                                        <p:cTn id="162" dur="1" fill="hold">
                                          <p:stCondLst>
                                            <p:cond delay="0"/>
                                          </p:stCondLst>
                                        </p:cTn>
                                        <p:tgtEl>
                                          <p:spTgt spid="113"/>
                                        </p:tgtEl>
                                        <p:attrNameLst>
                                          <p:attrName>style.visibility</p:attrName>
                                        </p:attrNameLst>
                                      </p:cBhvr>
                                      <p:to>
                                        <p:strVal val="visible"/>
                                      </p:to>
                                    </p:set>
                                    <p:anim calcmode="lin" valueType="num">
                                      <p:cBhvr>
                                        <p:cTn id="163" dur="500" fill="hold"/>
                                        <p:tgtEl>
                                          <p:spTgt spid="113"/>
                                        </p:tgtEl>
                                        <p:attrNameLst>
                                          <p:attrName>ppt_w</p:attrName>
                                        </p:attrNameLst>
                                      </p:cBhvr>
                                      <p:tavLst>
                                        <p:tav tm="0">
                                          <p:val>
                                            <p:fltVal val="0"/>
                                          </p:val>
                                        </p:tav>
                                        <p:tav tm="100000">
                                          <p:val>
                                            <p:strVal val="#ppt_w"/>
                                          </p:val>
                                        </p:tav>
                                      </p:tavLst>
                                    </p:anim>
                                    <p:anim calcmode="lin" valueType="num">
                                      <p:cBhvr>
                                        <p:cTn id="164" dur="500" fill="hold"/>
                                        <p:tgtEl>
                                          <p:spTgt spid="113"/>
                                        </p:tgtEl>
                                        <p:attrNameLst>
                                          <p:attrName>ppt_h</p:attrName>
                                        </p:attrNameLst>
                                      </p:cBhvr>
                                      <p:tavLst>
                                        <p:tav tm="0">
                                          <p:val>
                                            <p:fltVal val="0"/>
                                          </p:val>
                                        </p:tav>
                                        <p:tav tm="100000">
                                          <p:val>
                                            <p:strVal val="#ppt_h"/>
                                          </p:val>
                                        </p:tav>
                                      </p:tavLst>
                                    </p:anim>
                                    <p:anim calcmode="lin" valueType="num">
                                      <p:cBhvr>
                                        <p:cTn id="165" dur="500" fill="hold"/>
                                        <p:tgtEl>
                                          <p:spTgt spid="113"/>
                                        </p:tgtEl>
                                        <p:attrNameLst>
                                          <p:attrName>style.rotation</p:attrName>
                                        </p:attrNameLst>
                                      </p:cBhvr>
                                      <p:tavLst>
                                        <p:tav tm="0">
                                          <p:val>
                                            <p:fltVal val="90"/>
                                          </p:val>
                                        </p:tav>
                                        <p:tav tm="100000">
                                          <p:val>
                                            <p:fltVal val="0"/>
                                          </p:val>
                                        </p:tav>
                                      </p:tavLst>
                                    </p:anim>
                                    <p:animEffect transition="in" filter="fade">
                                      <p:cBhvr>
                                        <p:cTn id="166" dur="500"/>
                                        <p:tgtEl>
                                          <p:spTgt spid="113"/>
                                        </p:tgtEl>
                                      </p:cBhvr>
                                    </p:animEffect>
                                  </p:childTnLst>
                                </p:cTn>
                              </p:par>
                              <p:par>
                                <p:cTn id="167" presetID="31" presetClass="entr" presetSubtype="0" fill="hold" nodeType="withEffect">
                                  <p:stCondLst>
                                    <p:cond delay="0"/>
                                  </p:stCondLst>
                                  <p:childTnLst>
                                    <p:set>
                                      <p:cBhvr>
                                        <p:cTn id="168" dur="1" fill="hold">
                                          <p:stCondLst>
                                            <p:cond delay="0"/>
                                          </p:stCondLst>
                                        </p:cTn>
                                        <p:tgtEl>
                                          <p:spTgt spid="116"/>
                                        </p:tgtEl>
                                        <p:attrNameLst>
                                          <p:attrName>style.visibility</p:attrName>
                                        </p:attrNameLst>
                                      </p:cBhvr>
                                      <p:to>
                                        <p:strVal val="visible"/>
                                      </p:to>
                                    </p:set>
                                    <p:anim calcmode="lin" valueType="num">
                                      <p:cBhvr>
                                        <p:cTn id="169" dur="500" fill="hold"/>
                                        <p:tgtEl>
                                          <p:spTgt spid="116"/>
                                        </p:tgtEl>
                                        <p:attrNameLst>
                                          <p:attrName>ppt_w</p:attrName>
                                        </p:attrNameLst>
                                      </p:cBhvr>
                                      <p:tavLst>
                                        <p:tav tm="0">
                                          <p:val>
                                            <p:fltVal val="0"/>
                                          </p:val>
                                        </p:tav>
                                        <p:tav tm="100000">
                                          <p:val>
                                            <p:strVal val="#ppt_w"/>
                                          </p:val>
                                        </p:tav>
                                      </p:tavLst>
                                    </p:anim>
                                    <p:anim calcmode="lin" valueType="num">
                                      <p:cBhvr>
                                        <p:cTn id="170" dur="500" fill="hold"/>
                                        <p:tgtEl>
                                          <p:spTgt spid="116"/>
                                        </p:tgtEl>
                                        <p:attrNameLst>
                                          <p:attrName>ppt_h</p:attrName>
                                        </p:attrNameLst>
                                      </p:cBhvr>
                                      <p:tavLst>
                                        <p:tav tm="0">
                                          <p:val>
                                            <p:fltVal val="0"/>
                                          </p:val>
                                        </p:tav>
                                        <p:tav tm="100000">
                                          <p:val>
                                            <p:strVal val="#ppt_h"/>
                                          </p:val>
                                        </p:tav>
                                      </p:tavLst>
                                    </p:anim>
                                    <p:anim calcmode="lin" valueType="num">
                                      <p:cBhvr>
                                        <p:cTn id="171" dur="500" fill="hold"/>
                                        <p:tgtEl>
                                          <p:spTgt spid="116"/>
                                        </p:tgtEl>
                                        <p:attrNameLst>
                                          <p:attrName>style.rotation</p:attrName>
                                        </p:attrNameLst>
                                      </p:cBhvr>
                                      <p:tavLst>
                                        <p:tav tm="0">
                                          <p:val>
                                            <p:fltVal val="90"/>
                                          </p:val>
                                        </p:tav>
                                        <p:tav tm="100000">
                                          <p:val>
                                            <p:fltVal val="0"/>
                                          </p:val>
                                        </p:tav>
                                      </p:tavLst>
                                    </p:anim>
                                    <p:animEffect transition="in" filter="fade">
                                      <p:cBhvr>
                                        <p:cTn id="172" dur="500"/>
                                        <p:tgtEl>
                                          <p:spTgt spid="116"/>
                                        </p:tgtEl>
                                      </p:cBhvr>
                                    </p:animEffect>
                                  </p:childTnLst>
                                </p:cTn>
                              </p:par>
                              <p:par>
                                <p:cTn id="173" presetID="31" presetClass="entr" presetSubtype="0" fill="hold" nodeType="withEffect">
                                  <p:stCondLst>
                                    <p:cond delay="0"/>
                                  </p:stCondLst>
                                  <p:childTnLst>
                                    <p:set>
                                      <p:cBhvr>
                                        <p:cTn id="174" dur="1" fill="hold">
                                          <p:stCondLst>
                                            <p:cond delay="0"/>
                                          </p:stCondLst>
                                        </p:cTn>
                                        <p:tgtEl>
                                          <p:spTgt spid="119"/>
                                        </p:tgtEl>
                                        <p:attrNameLst>
                                          <p:attrName>style.visibility</p:attrName>
                                        </p:attrNameLst>
                                      </p:cBhvr>
                                      <p:to>
                                        <p:strVal val="visible"/>
                                      </p:to>
                                    </p:set>
                                    <p:anim calcmode="lin" valueType="num">
                                      <p:cBhvr>
                                        <p:cTn id="175" dur="500" fill="hold"/>
                                        <p:tgtEl>
                                          <p:spTgt spid="119"/>
                                        </p:tgtEl>
                                        <p:attrNameLst>
                                          <p:attrName>ppt_w</p:attrName>
                                        </p:attrNameLst>
                                      </p:cBhvr>
                                      <p:tavLst>
                                        <p:tav tm="0">
                                          <p:val>
                                            <p:fltVal val="0"/>
                                          </p:val>
                                        </p:tav>
                                        <p:tav tm="100000">
                                          <p:val>
                                            <p:strVal val="#ppt_w"/>
                                          </p:val>
                                        </p:tav>
                                      </p:tavLst>
                                    </p:anim>
                                    <p:anim calcmode="lin" valueType="num">
                                      <p:cBhvr>
                                        <p:cTn id="176" dur="500" fill="hold"/>
                                        <p:tgtEl>
                                          <p:spTgt spid="119"/>
                                        </p:tgtEl>
                                        <p:attrNameLst>
                                          <p:attrName>ppt_h</p:attrName>
                                        </p:attrNameLst>
                                      </p:cBhvr>
                                      <p:tavLst>
                                        <p:tav tm="0">
                                          <p:val>
                                            <p:fltVal val="0"/>
                                          </p:val>
                                        </p:tav>
                                        <p:tav tm="100000">
                                          <p:val>
                                            <p:strVal val="#ppt_h"/>
                                          </p:val>
                                        </p:tav>
                                      </p:tavLst>
                                    </p:anim>
                                    <p:anim calcmode="lin" valueType="num">
                                      <p:cBhvr>
                                        <p:cTn id="177" dur="500" fill="hold"/>
                                        <p:tgtEl>
                                          <p:spTgt spid="119"/>
                                        </p:tgtEl>
                                        <p:attrNameLst>
                                          <p:attrName>style.rotation</p:attrName>
                                        </p:attrNameLst>
                                      </p:cBhvr>
                                      <p:tavLst>
                                        <p:tav tm="0">
                                          <p:val>
                                            <p:fltVal val="90"/>
                                          </p:val>
                                        </p:tav>
                                        <p:tav tm="100000">
                                          <p:val>
                                            <p:fltVal val="0"/>
                                          </p:val>
                                        </p:tav>
                                      </p:tavLst>
                                    </p:anim>
                                    <p:animEffect transition="in" filter="fade">
                                      <p:cBhvr>
                                        <p:cTn id="178" dur="500"/>
                                        <p:tgtEl>
                                          <p:spTgt spid="119"/>
                                        </p:tgtEl>
                                      </p:cBhvr>
                                    </p:animEffect>
                                  </p:childTnLst>
                                </p:cTn>
                              </p:par>
                              <p:par>
                                <p:cTn id="179" presetID="31" presetClass="entr" presetSubtype="0" fill="hold" nodeType="withEffect">
                                  <p:stCondLst>
                                    <p:cond delay="0"/>
                                  </p:stCondLst>
                                  <p:childTnLst>
                                    <p:set>
                                      <p:cBhvr>
                                        <p:cTn id="180" dur="1" fill="hold">
                                          <p:stCondLst>
                                            <p:cond delay="0"/>
                                          </p:stCondLst>
                                        </p:cTn>
                                        <p:tgtEl>
                                          <p:spTgt spid="122"/>
                                        </p:tgtEl>
                                        <p:attrNameLst>
                                          <p:attrName>style.visibility</p:attrName>
                                        </p:attrNameLst>
                                      </p:cBhvr>
                                      <p:to>
                                        <p:strVal val="visible"/>
                                      </p:to>
                                    </p:set>
                                    <p:anim calcmode="lin" valueType="num">
                                      <p:cBhvr>
                                        <p:cTn id="181" dur="500" fill="hold"/>
                                        <p:tgtEl>
                                          <p:spTgt spid="122"/>
                                        </p:tgtEl>
                                        <p:attrNameLst>
                                          <p:attrName>ppt_w</p:attrName>
                                        </p:attrNameLst>
                                      </p:cBhvr>
                                      <p:tavLst>
                                        <p:tav tm="0">
                                          <p:val>
                                            <p:fltVal val="0"/>
                                          </p:val>
                                        </p:tav>
                                        <p:tav tm="100000">
                                          <p:val>
                                            <p:strVal val="#ppt_w"/>
                                          </p:val>
                                        </p:tav>
                                      </p:tavLst>
                                    </p:anim>
                                    <p:anim calcmode="lin" valueType="num">
                                      <p:cBhvr>
                                        <p:cTn id="182" dur="500" fill="hold"/>
                                        <p:tgtEl>
                                          <p:spTgt spid="122"/>
                                        </p:tgtEl>
                                        <p:attrNameLst>
                                          <p:attrName>ppt_h</p:attrName>
                                        </p:attrNameLst>
                                      </p:cBhvr>
                                      <p:tavLst>
                                        <p:tav tm="0">
                                          <p:val>
                                            <p:fltVal val="0"/>
                                          </p:val>
                                        </p:tav>
                                        <p:tav tm="100000">
                                          <p:val>
                                            <p:strVal val="#ppt_h"/>
                                          </p:val>
                                        </p:tav>
                                      </p:tavLst>
                                    </p:anim>
                                    <p:anim calcmode="lin" valueType="num">
                                      <p:cBhvr>
                                        <p:cTn id="183" dur="500" fill="hold"/>
                                        <p:tgtEl>
                                          <p:spTgt spid="122"/>
                                        </p:tgtEl>
                                        <p:attrNameLst>
                                          <p:attrName>style.rotation</p:attrName>
                                        </p:attrNameLst>
                                      </p:cBhvr>
                                      <p:tavLst>
                                        <p:tav tm="0">
                                          <p:val>
                                            <p:fltVal val="90"/>
                                          </p:val>
                                        </p:tav>
                                        <p:tav tm="100000">
                                          <p:val>
                                            <p:fltVal val="0"/>
                                          </p:val>
                                        </p:tav>
                                      </p:tavLst>
                                    </p:anim>
                                    <p:animEffect transition="in" filter="fade">
                                      <p:cBhvr>
                                        <p:cTn id="184" dur="500"/>
                                        <p:tgtEl>
                                          <p:spTgt spid="122"/>
                                        </p:tgtEl>
                                      </p:cBhvr>
                                    </p:animEffect>
                                  </p:childTnLst>
                                </p:cTn>
                              </p:par>
                              <p:par>
                                <p:cTn id="185" presetID="31" presetClass="entr" presetSubtype="0" fill="hold" nodeType="withEffect">
                                  <p:stCondLst>
                                    <p:cond delay="0"/>
                                  </p:stCondLst>
                                  <p:childTnLst>
                                    <p:set>
                                      <p:cBhvr>
                                        <p:cTn id="186" dur="1" fill="hold">
                                          <p:stCondLst>
                                            <p:cond delay="0"/>
                                          </p:stCondLst>
                                        </p:cTn>
                                        <p:tgtEl>
                                          <p:spTgt spid="125"/>
                                        </p:tgtEl>
                                        <p:attrNameLst>
                                          <p:attrName>style.visibility</p:attrName>
                                        </p:attrNameLst>
                                      </p:cBhvr>
                                      <p:to>
                                        <p:strVal val="visible"/>
                                      </p:to>
                                    </p:set>
                                    <p:anim calcmode="lin" valueType="num">
                                      <p:cBhvr>
                                        <p:cTn id="187" dur="500" fill="hold"/>
                                        <p:tgtEl>
                                          <p:spTgt spid="125"/>
                                        </p:tgtEl>
                                        <p:attrNameLst>
                                          <p:attrName>ppt_w</p:attrName>
                                        </p:attrNameLst>
                                      </p:cBhvr>
                                      <p:tavLst>
                                        <p:tav tm="0">
                                          <p:val>
                                            <p:fltVal val="0"/>
                                          </p:val>
                                        </p:tav>
                                        <p:tav tm="100000">
                                          <p:val>
                                            <p:strVal val="#ppt_w"/>
                                          </p:val>
                                        </p:tav>
                                      </p:tavLst>
                                    </p:anim>
                                    <p:anim calcmode="lin" valueType="num">
                                      <p:cBhvr>
                                        <p:cTn id="188" dur="500" fill="hold"/>
                                        <p:tgtEl>
                                          <p:spTgt spid="125"/>
                                        </p:tgtEl>
                                        <p:attrNameLst>
                                          <p:attrName>ppt_h</p:attrName>
                                        </p:attrNameLst>
                                      </p:cBhvr>
                                      <p:tavLst>
                                        <p:tav tm="0">
                                          <p:val>
                                            <p:fltVal val="0"/>
                                          </p:val>
                                        </p:tav>
                                        <p:tav tm="100000">
                                          <p:val>
                                            <p:strVal val="#ppt_h"/>
                                          </p:val>
                                        </p:tav>
                                      </p:tavLst>
                                    </p:anim>
                                    <p:anim calcmode="lin" valueType="num">
                                      <p:cBhvr>
                                        <p:cTn id="189" dur="500" fill="hold"/>
                                        <p:tgtEl>
                                          <p:spTgt spid="125"/>
                                        </p:tgtEl>
                                        <p:attrNameLst>
                                          <p:attrName>style.rotation</p:attrName>
                                        </p:attrNameLst>
                                      </p:cBhvr>
                                      <p:tavLst>
                                        <p:tav tm="0">
                                          <p:val>
                                            <p:fltVal val="90"/>
                                          </p:val>
                                        </p:tav>
                                        <p:tav tm="100000">
                                          <p:val>
                                            <p:fltVal val="0"/>
                                          </p:val>
                                        </p:tav>
                                      </p:tavLst>
                                    </p:anim>
                                    <p:animEffect transition="in" filter="fade">
                                      <p:cBhvr>
                                        <p:cTn id="190" dur="500"/>
                                        <p:tgtEl>
                                          <p:spTgt spid="125"/>
                                        </p:tgtEl>
                                      </p:cBhvr>
                                    </p:animEffect>
                                  </p:childTnLst>
                                </p:cTn>
                              </p:par>
                              <p:par>
                                <p:cTn id="191" presetID="22" presetClass="entr" presetSubtype="4" fill="hold" nodeType="withEffect">
                                  <p:stCondLst>
                                    <p:cond delay="0"/>
                                  </p:stCondLst>
                                  <p:childTnLst>
                                    <p:set>
                                      <p:cBhvr>
                                        <p:cTn id="192" dur="1" fill="hold">
                                          <p:stCondLst>
                                            <p:cond delay="0"/>
                                          </p:stCondLst>
                                        </p:cTn>
                                        <p:tgtEl>
                                          <p:spTgt spid="43"/>
                                        </p:tgtEl>
                                        <p:attrNameLst>
                                          <p:attrName>style.visibility</p:attrName>
                                        </p:attrNameLst>
                                      </p:cBhvr>
                                      <p:to>
                                        <p:strVal val="visible"/>
                                      </p:to>
                                    </p:set>
                                    <p:animEffect transition="in" filter="wipe(down)">
                                      <p:cBhvr>
                                        <p:cTn id="193" dur="500"/>
                                        <p:tgtEl>
                                          <p:spTgt spid="43"/>
                                        </p:tgtEl>
                                      </p:cBhvr>
                                    </p:animEffect>
                                  </p:childTnLst>
                                </p:cTn>
                              </p:par>
                              <p:par>
                                <p:cTn id="194" presetID="22" presetClass="entr" presetSubtype="1" fill="hold" nodeType="withEffect">
                                  <p:stCondLst>
                                    <p:cond delay="0"/>
                                  </p:stCondLst>
                                  <p:childTnLst>
                                    <p:set>
                                      <p:cBhvr>
                                        <p:cTn id="195" dur="1" fill="hold">
                                          <p:stCondLst>
                                            <p:cond delay="0"/>
                                          </p:stCondLst>
                                        </p:cTn>
                                        <p:tgtEl>
                                          <p:spTgt spid="42"/>
                                        </p:tgtEl>
                                        <p:attrNameLst>
                                          <p:attrName>style.visibility</p:attrName>
                                        </p:attrNameLst>
                                      </p:cBhvr>
                                      <p:to>
                                        <p:strVal val="visible"/>
                                      </p:to>
                                    </p:set>
                                    <p:animEffect transition="in" filter="wipe(up)">
                                      <p:cBhvr>
                                        <p:cTn id="196" dur="500"/>
                                        <p:tgtEl>
                                          <p:spTgt spid="42"/>
                                        </p:tgtEl>
                                      </p:cBhvr>
                                    </p:animEffect>
                                  </p:childTnLst>
                                </p:cTn>
                              </p:par>
                            </p:childTnLst>
                          </p:cTn>
                        </p:par>
                        <p:par>
                          <p:cTn id="197" fill="hold">
                            <p:stCondLst>
                              <p:cond delay="500"/>
                            </p:stCondLst>
                            <p:childTnLst>
                              <p:par>
                                <p:cTn id="198" presetID="31" presetClass="entr" presetSubtype="0" fill="hold" nodeType="afterEffect">
                                  <p:stCondLst>
                                    <p:cond delay="0"/>
                                  </p:stCondLst>
                                  <p:childTnLst>
                                    <p:set>
                                      <p:cBhvr>
                                        <p:cTn id="199" dur="1" fill="hold">
                                          <p:stCondLst>
                                            <p:cond delay="0"/>
                                          </p:stCondLst>
                                        </p:cTn>
                                        <p:tgtEl>
                                          <p:spTgt spid="163"/>
                                        </p:tgtEl>
                                        <p:attrNameLst>
                                          <p:attrName>style.visibility</p:attrName>
                                        </p:attrNameLst>
                                      </p:cBhvr>
                                      <p:to>
                                        <p:strVal val="visible"/>
                                      </p:to>
                                    </p:set>
                                    <p:anim calcmode="lin" valueType="num">
                                      <p:cBhvr>
                                        <p:cTn id="200" dur="500" fill="hold"/>
                                        <p:tgtEl>
                                          <p:spTgt spid="163"/>
                                        </p:tgtEl>
                                        <p:attrNameLst>
                                          <p:attrName>ppt_w</p:attrName>
                                        </p:attrNameLst>
                                      </p:cBhvr>
                                      <p:tavLst>
                                        <p:tav tm="0">
                                          <p:val>
                                            <p:fltVal val="0"/>
                                          </p:val>
                                        </p:tav>
                                        <p:tav tm="100000">
                                          <p:val>
                                            <p:strVal val="#ppt_w"/>
                                          </p:val>
                                        </p:tav>
                                      </p:tavLst>
                                    </p:anim>
                                    <p:anim calcmode="lin" valueType="num">
                                      <p:cBhvr>
                                        <p:cTn id="201" dur="500" fill="hold"/>
                                        <p:tgtEl>
                                          <p:spTgt spid="163"/>
                                        </p:tgtEl>
                                        <p:attrNameLst>
                                          <p:attrName>ppt_h</p:attrName>
                                        </p:attrNameLst>
                                      </p:cBhvr>
                                      <p:tavLst>
                                        <p:tav tm="0">
                                          <p:val>
                                            <p:fltVal val="0"/>
                                          </p:val>
                                        </p:tav>
                                        <p:tav tm="100000">
                                          <p:val>
                                            <p:strVal val="#ppt_h"/>
                                          </p:val>
                                        </p:tav>
                                      </p:tavLst>
                                    </p:anim>
                                    <p:anim calcmode="lin" valueType="num">
                                      <p:cBhvr>
                                        <p:cTn id="202" dur="500" fill="hold"/>
                                        <p:tgtEl>
                                          <p:spTgt spid="163"/>
                                        </p:tgtEl>
                                        <p:attrNameLst>
                                          <p:attrName>style.rotation</p:attrName>
                                        </p:attrNameLst>
                                      </p:cBhvr>
                                      <p:tavLst>
                                        <p:tav tm="0">
                                          <p:val>
                                            <p:fltVal val="90"/>
                                          </p:val>
                                        </p:tav>
                                        <p:tav tm="100000">
                                          <p:val>
                                            <p:fltVal val="0"/>
                                          </p:val>
                                        </p:tav>
                                      </p:tavLst>
                                    </p:anim>
                                    <p:animEffect transition="in" filter="fade">
                                      <p:cBhvr>
                                        <p:cTn id="203" dur="500"/>
                                        <p:tgtEl>
                                          <p:spTgt spid="163"/>
                                        </p:tgtEl>
                                      </p:cBhvr>
                                    </p:animEffect>
                                  </p:childTnLst>
                                </p:cTn>
                              </p:par>
                              <p:par>
                                <p:cTn id="204" presetID="53" presetClass="entr" presetSubtype="16" fill="hold" grpId="0" nodeType="withEffect">
                                  <p:stCondLst>
                                    <p:cond delay="400"/>
                                  </p:stCondLst>
                                  <p:childTnLst>
                                    <p:set>
                                      <p:cBhvr>
                                        <p:cTn id="205" dur="1" fill="hold">
                                          <p:stCondLst>
                                            <p:cond delay="0"/>
                                          </p:stCondLst>
                                        </p:cTn>
                                        <p:tgtEl>
                                          <p:spTgt spid="165"/>
                                        </p:tgtEl>
                                        <p:attrNameLst>
                                          <p:attrName>style.visibility</p:attrName>
                                        </p:attrNameLst>
                                      </p:cBhvr>
                                      <p:to>
                                        <p:strVal val="visible"/>
                                      </p:to>
                                    </p:set>
                                    <p:anim calcmode="lin" valueType="num">
                                      <p:cBhvr>
                                        <p:cTn id="206" dur="500" fill="hold"/>
                                        <p:tgtEl>
                                          <p:spTgt spid="165"/>
                                        </p:tgtEl>
                                        <p:attrNameLst>
                                          <p:attrName>ppt_w</p:attrName>
                                        </p:attrNameLst>
                                      </p:cBhvr>
                                      <p:tavLst>
                                        <p:tav tm="0">
                                          <p:val>
                                            <p:fltVal val="0"/>
                                          </p:val>
                                        </p:tav>
                                        <p:tav tm="100000">
                                          <p:val>
                                            <p:strVal val="#ppt_w"/>
                                          </p:val>
                                        </p:tav>
                                      </p:tavLst>
                                    </p:anim>
                                    <p:anim calcmode="lin" valueType="num">
                                      <p:cBhvr>
                                        <p:cTn id="207" dur="500" fill="hold"/>
                                        <p:tgtEl>
                                          <p:spTgt spid="165"/>
                                        </p:tgtEl>
                                        <p:attrNameLst>
                                          <p:attrName>ppt_h</p:attrName>
                                        </p:attrNameLst>
                                      </p:cBhvr>
                                      <p:tavLst>
                                        <p:tav tm="0">
                                          <p:val>
                                            <p:fltVal val="0"/>
                                          </p:val>
                                        </p:tav>
                                        <p:tav tm="100000">
                                          <p:val>
                                            <p:strVal val="#ppt_h"/>
                                          </p:val>
                                        </p:tav>
                                      </p:tavLst>
                                    </p:anim>
                                    <p:animEffect transition="in" filter="fade">
                                      <p:cBhvr>
                                        <p:cTn id="208" dur="500"/>
                                        <p:tgtEl>
                                          <p:spTgt spid="165"/>
                                        </p:tgtEl>
                                      </p:cBhvr>
                                    </p:animEffect>
                                  </p:childTnLst>
                                </p:cTn>
                              </p:par>
                              <p:par>
                                <p:cTn id="209" presetID="16" presetClass="entr" presetSubtype="21" fill="hold" grpId="0" nodeType="withEffect">
                                  <p:stCondLst>
                                    <p:cond delay="400"/>
                                  </p:stCondLst>
                                  <p:childTnLst>
                                    <p:set>
                                      <p:cBhvr>
                                        <p:cTn id="210" dur="1" fill="hold">
                                          <p:stCondLst>
                                            <p:cond delay="0"/>
                                          </p:stCondLst>
                                        </p:cTn>
                                        <p:tgtEl>
                                          <p:spTgt spid="227"/>
                                        </p:tgtEl>
                                        <p:attrNameLst>
                                          <p:attrName>style.visibility</p:attrName>
                                        </p:attrNameLst>
                                      </p:cBhvr>
                                      <p:to>
                                        <p:strVal val="visible"/>
                                      </p:to>
                                    </p:set>
                                    <p:animEffect transition="in" filter="barn(inVertical)">
                                      <p:cBhvr>
                                        <p:cTn id="211" dur="500"/>
                                        <p:tgtEl>
                                          <p:spTgt spid="227"/>
                                        </p:tgtEl>
                                      </p:cBhvr>
                                    </p:animEffect>
                                  </p:childTnLst>
                                </p:cTn>
                              </p:par>
                              <p:par>
                                <p:cTn id="212" presetID="16" presetClass="entr" presetSubtype="37" fill="hold" nodeType="withEffect">
                                  <p:stCondLst>
                                    <p:cond delay="400"/>
                                  </p:stCondLst>
                                  <p:childTnLst>
                                    <p:set>
                                      <p:cBhvr>
                                        <p:cTn id="213" dur="1" fill="hold">
                                          <p:stCondLst>
                                            <p:cond delay="0"/>
                                          </p:stCondLst>
                                        </p:cTn>
                                        <p:tgtEl>
                                          <p:spTgt spid="228"/>
                                        </p:tgtEl>
                                        <p:attrNameLst>
                                          <p:attrName>style.visibility</p:attrName>
                                        </p:attrNameLst>
                                      </p:cBhvr>
                                      <p:to>
                                        <p:strVal val="visible"/>
                                      </p:to>
                                    </p:set>
                                    <p:animEffect transition="in" filter="barn(outVertical)">
                                      <p:cBhvr>
                                        <p:cTn id="214" dur="500"/>
                                        <p:tgtEl>
                                          <p:spTgt spid="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p:bldP spid="16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图片 60"/>
          <p:cNvPicPr>
            <a:picLocks noChangeAspect="1"/>
          </p:cNvPicPr>
          <p:nvPr/>
        </p:nvPicPr>
        <p:blipFill>
          <a:blip r:embed="rId2" cstate="print"/>
          <a:stretch>
            <a:fillRect/>
          </a:stretch>
        </p:blipFill>
        <p:spPr>
          <a:xfrm>
            <a:off x="724353" y="1392040"/>
            <a:ext cx="6948000" cy="4714020"/>
          </a:xfrm>
          <a:prstGeom prst="rect">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pic>
      <p:sp>
        <p:nvSpPr>
          <p:cNvPr id="72" name="任意多边形 71"/>
          <p:cNvSpPr/>
          <p:nvPr/>
        </p:nvSpPr>
        <p:spPr>
          <a:xfrm>
            <a:off x="695326" y="1363013"/>
            <a:ext cx="10764841" cy="4937127"/>
          </a:xfrm>
          <a:custGeom>
            <a:avLst/>
            <a:gdLst>
              <a:gd name="connsiteX0" fmla="*/ 6988176 w 10764841"/>
              <a:gd name="connsiteY0" fmla="*/ 0 h 4937127"/>
              <a:gd name="connsiteX1" fmla="*/ 10764839 w 10764841"/>
              <a:gd name="connsiteY1" fmla="*/ 0 h 4937127"/>
              <a:gd name="connsiteX2" fmla="*/ 10764839 w 10764841"/>
              <a:gd name="connsiteY2" fmla="*/ 4732993 h 4937127"/>
              <a:gd name="connsiteX3" fmla="*/ 10764840 w 10764841"/>
              <a:gd name="connsiteY3" fmla="*/ 4732993 h 4937127"/>
              <a:gd name="connsiteX4" fmla="*/ 10764841 w 10764841"/>
              <a:gd name="connsiteY4" fmla="*/ 4937127 h 4937127"/>
              <a:gd name="connsiteX5" fmla="*/ 0 w 10764841"/>
              <a:gd name="connsiteY5" fmla="*/ 4937127 h 4937127"/>
              <a:gd name="connsiteX6" fmla="*/ 1 w 10764841"/>
              <a:gd name="connsiteY6" fmla="*/ 4732993 h 4937127"/>
              <a:gd name="connsiteX7" fmla="*/ 6988176 w 10764841"/>
              <a:gd name="connsiteY7" fmla="*/ 4732993 h 4937127"/>
              <a:gd name="connsiteX8" fmla="*/ 6988176 w 10764841"/>
              <a:gd name="connsiteY8" fmla="*/ 1138510 h 4937127"/>
              <a:gd name="connsiteX9" fmla="*/ 6716259 w 10764841"/>
              <a:gd name="connsiteY9" fmla="*/ 866593 h 4937127"/>
              <a:gd name="connsiteX10" fmla="*/ 6988176 w 10764841"/>
              <a:gd name="connsiteY10" fmla="*/ 594676 h 4937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64841" h="4937127">
                <a:moveTo>
                  <a:pt x="6988176" y="0"/>
                </a:moveTo>
                <a:lnTo>
                  <a:pt x="10764839" y="0"/>
                </a:lnTo>
                <a:lnTo>
                  <a:pt x="10764839" y="4732993"/>
                </a:lnTo>
                <a:lnTo>
                  <a:pt x="10764840" y="4732993"/>
                </a:lnTo>
                <a:lnTo>
                  <a:pt x="10764841" y="4937127"/>
                </a:lnTo>
                <a:lnTo>
                  <a:pt x="0" y="4937127"/>
                </a:lnTo>
                <a:lnTo>
                  <a:pt x="1" y="4732993"/>
                </a:lnTo>
                <a:lnTo>
                  <a:pt x="6988176" y="4732993"/>
                </a:lnTo>
                <a:lnTo>
                  <a:pt x="6988176" y="1138510"/>
                </a:lnTo>
                <a:lnTo>
                  <a:pt x="6716259" y="866593"/>
                </a:lnTo>
                <a:lnTo>
                  <a:pt x="6988176" y="594676"/>
                </a:lnTo>
                <a:close/>
              </a:path>
            </a:pathLst>
          </a:cu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62"/>
          <p:cNvSpPr/>
          <p:nvPr/>
        </p:nvSpPr>
        <p:spPr>
          <a:xfrm flipV="1">
            <a:off x="8270081" y="2191531"/>
            <a:ext cx="2603500" cy="45719"/>
          </a:xfrm>
          <a:prstGeom prst="rect">
            <a:avLst/>
          </a:prstGeom>
          <a:noFill/>
          <a:ln>
            <a:gradFill>
              <a:gsLst>
                <a:gs pos="100000">
                  <a:srgbClr val="D6A213"/>
                </a:gs>
                <a:gs pos="0">
                  <a:srgbClr val="F4E96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文本框 63"/>
          <p:cNvSpPr txBox="1"/>
          <p:nvPr/>
        </p:nvSpPr>
        <p:spPr>
          <a:xfrm>
            <a:off x="8182997" y="1631240"/>
            <a:ext cx="2790508" cy="523220"/>
          </a:xfrm>
          <a:prstGeom prst="rect">
            <a:avLst/>
          </a:prstGeom>
          <a:noFill/>
        </p:spPr>
        <p:txBody>
          <a:bodyPr wrap="square" rtlCol="0">
            <a:spAutoFit/>
          </a:bodyPr>
          <a:lstStyle/>
          <a:p>
            <a:pPr algn="ctr"/>
            <a:r>
              <a:rPr lang="zh-CN" altLang="en-US" sz="2800" b="1" dirty="0" smtClean="0">
                <a:gradFill>
                  <a:gsLst>
                    <a:gs pos="0">
                      <a:srgbClr val="481109"/>
                    </a:gs>
                    <a:gs pos="57000">
                      <a:srgbClr val="763009"/>
                    </a:gs>
                    <a:gs pos="100000">
                      <a:srgbClr val="481109"/>
                    </a:gs>
                  </a:gsLst>
                  <a:lin ang="5400000" scaled="1"/>
                </a:gradFill>
                <a:latin typeface="微软雅黑" panose="020B0503020204020204" pitchFamily="34" charset="-122"/>
                <a:ea typeface="微软雅黑" panose="020B0503020204020204" pitchFamily="34" charset="-122"/>
              </a:rPr>
              <a:t>亮亮图文旗舰店</a:t>
            </a:r>
            <a:endParaRPr lang="zh-CN" altLang="en-US" sz="2800" b="1" dirty="0">
              <a:gradFill>
                <a:gsLst>
                  <a:gs pos="0">
                    <a:srgbClr val="481109"/>
                  </a:gs>
                  <a:gs pos="57000">
                    <a:srgbClr val="763009"/>
                  </a:gs>
                  <a:gs pos="100000">
                    <a:srgbClr val="481109"/>
                  </a:gs>
                </a:gsLst>
                <a:lin ang="5400000" scaled="1"/>
              </a:gradFill>
              <a:latin typeface="微软雅黑" panose="020B0503020204020204" pitchFamily="34" charset="-122"/>
              <a:ea typeface="微软雅黑" panose="020B0503020204020204" pitchFamily="34" charset="-122"/>
            </a:endParaRPr>
          </a:p>
        </p:txBody>
      </p:sp>
      <p:sp>
        <p:nvSpPr>
          <p:cNvPr id="65" name="矩形 64"/>
          <p:cNvSpPr/>
          <p:nvPr/>
        </p:nvSpPr>
        <p:spPr>
          <a:xfrm>
            <a:off x="8083074" y="2376619"/>
            <a:ext cx="2977515" cy="905248"/>
          </a:xfrm>
          <a:prstGeom prst="rect">
            <a:avLst/>
          </a:prstGeom>
        </p:spPr>
        <p:txBody>
          <a:bodyPr wrap="square">
            <a:spAutoFit/>
          </a:bodyPr>
          <a:lstStyle/>
          <a:p>
            <a:pPr algn="just">
              <a:lnSpc>
                <a:spcPct val="130000"/>
              </a:lnSpc>
            </a:pPr>
            <a:r>
              <a:rPr lang="zh-CN" altLang="en-US" sz="1400" dirty="0" smtClean="0">
                <a:gradFill>
                  <a:gsLst>
                    <a:gs pos="0">
                      <a:srgbClr val="481109"/>
                    </a:gs>
                    <a:gs pos="57000">
                      <a:srgbClr val="763009"/>
                    </a:gs>
                    <a:gs pos="100000">
                      <a:srgbClr val="481109"/>
                    </a:gs>
                  </a:gsLst>
                  <a:lin ang="5400000" scaled="1"/>
                </a:gradFill>
                <a:latin typeface="微软雅黑" panose="020B0503020204020204" pitchFamily="34" charset="-122"/>
                <a:ea typeface="微软雅黑" panose="020B0503020204020204" pitchFamily="34" charset="-122"/>
              </a:rPr>
              <a:t> 亮亮图文旗舰店</a:t>
            </a:r>
            <a:r>
              <a:rPr lang="en-US" altLang="zh-CN" sz="1400" dirty="0" smtClean="0">
                <a:gradFill>
                  <a:gsLst>
                    <a:gs pos="0">
                      <a:srgbClr val="481109"/>
                    </a:gs>
                    <a:gs pos="57000">
                      <a:srgbClr val="763009"/>
                    </a:gs>
                    <a:gs pos="100000">
                      <a:srgbClr val="481109"/>
                    </a:gs>
                  </a:gsLst>
                  <a:lin ang="5400000" scaled="1"/>
                </a:gradFill>
                <a:latin typeface="微软雅黑" panose="020B0503020204020204" pitchFamily="34" charset="-122"/>
                <a:ea typeface="微软雅黑" panose="020B0503020204020204" pitchFamily="34" charset="-122"/>
              </a:rPr>
              <a:t>https://liangliangtuwen.tmall.com</a:t>
            </a:r>
            <a:endParaRPr lang="en-US" altLang="zh-CN" sz="1400" dirty="0">
              <a:gradFill>
                <a:gsLst>
                  <a:gs pos="0">
                    <a:srgbClr val="481109"/>
                  </a:gs>
                  <a:gs pos="57000">
                    <a:srgbClr val="763009"/>
                  </a:gs>
                  <a:gs pos="100000">
                    <a:srgbClr val="481109"/>
                  </a:gs>
                </a:gsLst>
                <a:lin ang="5400000" scaled="1"/>
              </a:gradFill>
              <a:latin typeface="微软雅黑" panose="020B0503020204020204" pitchFamily="34" charset="-122"/>
              <a:ea typeface="微软雅黑" panose="020B0503020204020204" pitchFamily="34" charset="-122"/>
            </a:endParaRPr>
          </a:p>
        </p:txBody>
      </p:sp>
      <p:sp>
        <p:nvSpPr>
          <p:cNvPr id="66" name="矩形 65"/>
          <p:cNvSpPr/>
          <p:nvPr/>
        </p:nvSpPr>
        <p:spPr>
          <a:xfrm>
            <a:off x="8083074" y="3900598"/>
            <a:ext cx="2977515" cy="1021433"/>
          </a:xfrm>
          <a:prstGeom prst="rect">
            <a:avLst/>
          </a:prstGeom>
        </p:spPr>
        <p:txBody>
          <a:bodyPr wrap="square">
            <a:spAutoFit/>
          </a:bodyPr>
          <a:lstStyle/>
          <a:p>
            <a:pPr algn="just">
              <a:lnSpc>
                <a:spcPct val="130000"/>
              </a:lnSpc>
            </a:pPr>
            <a:r>
              <a:rPr lang="zh-CN" altLang="en-US" sz="1600" dirty="0" smtClean="0">
                <a:gradFill>
                  <a:gsLst>
                    <a:gs pos="0">
                      <a:srgbClr val="481109"/>
                    </a:gs>
                    <a:gs pos="57000">
                      <a:srgbClr val="763009"/>
                    </a:gs>
                    <a:gs pos="100000">
                      <a:srgbClr val="481109"/>
                    </a:gs>
                  </a:gsLst>
                  <a:lin ang="5400000" scaled="1"/>
                </a:gradFill>
                <a:latin typeface="微软雅黑" panose="020B0503020204020204" pitchFamily="34" charset="-122"/>
                <a:ea typeface="微软雅黑" panose="020B0503020204020204" pitchFamily="34" charset="-122"/>
              </a:rPr>
              <a:t> 亮亮图文旗舰店</a:t>
            </a:r>
            <a:r>
              <a:rPr lang="en-US" altLang="zh-CN" sz="1600" dirty="0" smtClean="0">
                <a:gradFill>
                  <a:gsLst>
                    <a:gs pos="0">
                      <a:srgbClr val="481109"/>
                    </a:gs>
                    <a:gs pos="57000">
                      <a:srgbClr val="763009"/>
                    </a:gs>
                    <a:gs pos="100000">
                      <a:srgbClr val="481109"/>
                    </a:gs>
                  </a:gsLst>
                  <a:lin ang="5400000" scaled="1"/>
                </a:gradFill>
                <a:latin typeface="微软雅黑" panose="020B0503020204020204" pitchFamily="34" charset="-122"/>
                <a:ea typeface="微软雅黑" panose="020B0503020204020204" pitchFamily="34" charset="-122"/>
              </a:rPr>
              <a:t>https://liangliangtuwen.tmall.com</a:t>
            </a:r>
            <a:endParaRPr lang="en-US" altLang="zh-CN" sz="1600" dirty="0">
              <a:gradFill>
                <a:gsLst>
                  <a:gs pos="0">
                    <a:srgbClr val="481109"/>
                  </a:gs>
                  <a:gs pos="57000">
                    <a:srgbClr val="763009"/>
                  </a:gs>
                  <a:gs pos="100000">
                    <a:srgbClr val="481109"/>
                  </a:gs>
                </a:gsLst>
                <a:lin ang="5400000" scaled="1"/>
              </a:gradFill>
              <a:latin typeface="微软雅黑" panose="020B0503020204020204" pitchFamily="34" charset="-122"/>
              <a:ea typeface="微软雅黑" panose="020B0503020204020204" pitchFamily="34" charset="-122"/>
            </a:endParaRPr>
          </a:p>
        </p:txBody>
      </p:sp>
      <p:sp>
        <p:nvSpPr>
          <p:cNvPr id="60" name="文本框 59"/>
          <p:cNvSpPr txBox="1"/>
          <p:nvPr/>
        </p:nvSpPr>
        <p:spPr>
          <a:xfrm>
            <a:off x="652217" y="210920"/>
            <a:ext cx="2978072" cy="646331"/>
          </a:xfrm>
          <a:prstGeom prst="rect">
            <a:avLst/>
          </a:prstGeom>
          <a:noFill/>
        </p:spPr>
        <p:txBody>
          <a:bodyPr wrap="square" rtlCol="0">
            <a:spAutoFit/>
          </a:bodyPr>
          <a:lstStyle>
            <a:defPPr>
              <a:defRPr lang="zh-CN"/>
            </a:defPPr>
            <a:lvl1pPr algn="ctr">
              <a:defRPr sz="3600" b="1">
                <a:gradFill>
                  <a:gsLst>
                    <a:gs pos="0">
                      <a:srgbClr val="974209"/>
                    </a:gs>
                    <a:gs pos="100000">
                      <a:srgbClr val="974209"/>
                    </a:gs>
                    <a:gs pos="51000">
                      <a:srgbClr val="F4E961"/>
                    </a:gs>
                  </a:gsLst>
                  <a:lin ang="5400000" scaled="1"/>
                </a:gradFill>
                <a:latin typeface="微软雅黑" panose="020B0503020204020204" pitchFamily="34" charset="-122"/>
                <a:ea typeface="微软雅黑" panose="020B0503020204020204" pitchFamily="34" charset="-122"/>
              </a:defRPr>
            </a:lvl1pPr>
          </a:lstStyle>
          <a:p>
            <a:r>
              <a:rPr lang="zh-CN" altLang="en-US" dirty="0"/>
              <a:t>点击添加标题</a:t>
            </a:r>
            <a:endParaRPr lang="en-US" altLang="zh-CN" dirty="0"/>
          </a:p>
        </p:txBody>
      </p:sp>
      <p:grpSp>
        <p:nvGrpSpPr>
          <p:cNvPr id="62" name="组合 61"/>
          <p:cNvGrpSpPr/>
          <p:nvPr/>
        </p:nvGrpSpPr>
        <p:grpSpPr>
          <a:xfrm>
            <a:off x="171450" y="133350"/>
            <a:ext cx="182635" cy="182635"/>
            <a:chOff x="5410744" y="2640874"/>
            <a:chExt cx="1450713" cy="1450714"/>
          </a:xfrm>
        </p:grpSpPr>
        <p:sp>
          <p:nvSpPr>
            <p:cNvPr id="67" name="矩形 66"/>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矩形 67"/>
            <p:cNvSpPr>
              <a:spLocks noChangeAspect="1"/>
            </p:cNvSpPr>
            <p:nvPr/>
          </p:nvSpPr>
          <p:spPr>
            <a:xfrm>
              <a:off x="5470102" y="2700232"/>
              <a:ext cx="1332001" cy="1331998"/>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9" name="组合 68"/>
          <p:cNvGrpSpPr/>
          <p:nvPr/>
        </p:nvGrpSpPr>
        <p:grpSpPr>
          <a:xfrm>
            <a:off x="362055" y="133350"/>
            <a:ext cx="182635" cy="182635"/>
            <a:chOff x="5410744" y="2640874"/>
            <a:chExt cx="1450713" cy="1450714"/>
          </a:xfrm>
        </p:grpSpPr>
        <p:sp>
          <p:nvSpPr>
            <p:cNvPr id="70" name="矩形 69"/>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70"/>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3" name="组合 72"/>
          <p:cNvGrpSpPr/>
          <p:nvPr/>
        </p:nvGrpSpPr>
        <p:grpSpPr>
          <a:xfrm>
            <a:off x="552659" y="133350"/>
            <a:ext cx="182635" cy="182635"/>
            <a:chOff x="5410744" y="2640874"/>
            <a:chExt cx="1450713" cy="1450714"/>
          </a:xfrm>
        </p:grpSpPr>
        <p:sp>
          <p:nvSpPr>
            <p:cNvPr id="74" name="矩形 73"/>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矩形 74"/>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6" name="组合 75"/>
          <p:cNvGrpSpPr/>
          <p:nvPr/>
        </p:nvGrpSpPr>
        <p:grpSpPr>
          <a:xfrm>
            <a:off x="171450" y="326639"/>
            <a:ext cx="182635" cy="182635"/>
            <a:chOff x="5410744" y="2640874"/>
            <a:chExt cx="1450713" cy="1450714"/>
          </a:xfrm>
        </p:grpSpPr>
        <p:sp>
          <p:nvSpPr>
            <p:cNvPr id="77" name="矩形 76"/>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矩形 77"/>
            <p:cNvSpPr>
              <a:spLocks noChangeAspect="1"/>
            </p:cNvSpPr>
            <p:nvPr/>
          </p:nvSpPr>
          <p:spPr>
            <a:xfrm>
              <a:off x="5470102" y="2700232"/>
              <a:ext cx="1332001" cy="1331998"/>
            </a:xfrm>
            <a:prstGeom prst="rect">
              <a:avLst/>
            </a:prstGeom>
            <a:gradFill flip="none" rotWithShape="1">
              <a:gsLst>
                <a:gs pos="0">
                  <a:srgbClr val="D6A213">
                    <a:lumMod val="60000"/>
                    <a:lumOff val="40000"/>
                  </a:srgbClr>
                </a:gs>
                <a:gs pos="100000">
                  <a:srgbClr val="BF850F">
                    <a:lumMod val="60000"/>
                    <a:lumOff val="40000"/>
                  </a:srgbClr>
                </a:gs>
                <a:gs pos="51000">
                  <a:srgbClr val="9B5F0D">
                    <a:lumMod val="60000"/>
                    <a:lumOff val="4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9" name="组合 78"/>
          <p:cNvGrpSpPr/>
          <p:nvPr/>
        </p:nvGrpSpPr>
        <p:grpSpPr>
          <a:xfrm>
            <a:off x="171450" y="519928"/>
            <a:ext cx="182635" cy="182635"/>
            <a:chOff x="5410744" y="2640874"/>
            <a:chExt cx="1450713" cy="1450714"/>
          </a:xfrm>
        </p:grpSpPr>
        <p:sp>
          <p:nvSpPr>
            <p:cNvPr id="80" name="矩形 79"/>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矩形 80"/>
            <p:cNvSpPr>
              <a:spLocks noChangeAspect="1"/>
            </p:cNvSpPr>
            <p:nvPr/>
          </p:nvSpPr>
          <p:spPr>
            <a:xfrm>
              <a:off x="5470102" y="2700232"/>
              <a:ext cx="1332001" cy="1331998"/>
            </a:xfrm>
            <a:prstGeom prst="rect">
              <a:avLst/>
            </a:prstGeom>
            <a:gradFill flip="none" rotWithShape="1">
              <a:gsLst>
                <a:gs pos="0">
                  <a:srgbClr val="D6A213">
                    <a:lumMod val="70000"/>
                    <a:lumOff val="30000"/>
                  </a:srgbClr>
                </a:gs>
                <a:gs pos="99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2" name="组合 81"/>
          <p:cNvGrpSpPr/>
          <p:nvPr/>
        </p:nvGrpSpPr>
        <p:grpSpPr>
          <a:xfrm>
            <a:off x="171450" y="713218"/>
            <a:ext cx="182635" cy="182635"/>
            <a:chOff x="5410744" y="2640874"/>
            <a:chExt cx="1450713" cy="1450714"/>
          </a:xfrm>
        </p:grpSpPr>
        <p:sp>
          <p:nvSpPr>
            <p:cNvPr id="83" name="矩形 82"/>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矩形 83"/>
            <p:cNvSpPr>
              <a:spLocks noChangeAspect="1"/>
            </p:cNvSpPr>
            <p:nvPr/>
          </p:nvSpPr>
          <p:spPr>
            <a:xfrm>
              <a:off x="5470102" y="2700232"/>
              <a:ext cx="1332001" cy="1331998"/>
            </a:xfrm>
            <a:prstGeom prst="rect">
              <a:avLst/>
            </a:prstGeom>
            <a:gradFill flip="none" rotWithShape="1">
              <a:gsLst>
                <a:gs pos="0">
                  <a:srgbClr val="D6A213">
                    <a:lumMod val="50000"/>
                    <a:lumOff val="50000"/>
                  </a:srgbClr>
                </a:gs>
                <a:gs pos="100000">
                  <a:srgbClr val="BF850F">
                    <a:lumMod val="50000"/>
                    <a:lumOff val="50000"/>
                  </a:srgbClr>
                </a:gs>
                <a:gs pos="50000">
                  <a:srgbClr val="9B5F0D">
                    <a:lumMod val="50000"/>
                    <a:lumOff val="5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5" name="组合 84"/>
          <p:cNvGrpSpPr/>
          <p:nvPr/>
        </p:nvGrpSpPr>
        <p:grpSpPr>
          <a:xfrm>
            <a:off x="362055" y="713218"/>
            <a:ext cx="182635" cy="182635"/>
            <a:chOff x="5410744" y="2640874"/>
            <a:chExt cx="1450713" cy="1450714"/>
          </a:xfrm>
        </p:grpSpPr>
        <p:sp>
          <p:nvSpPr>
            <p:cNvPr id="86" name="矩形 85"/>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矩形 86"/>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8" name="组合 87"/>
          <p:cNvGrpSpPr/>
          <p:nvPr/>
        </p:nvGrpSpPr>
        <p:grpSpPr>
          <a:xfrm>
            <a:off x="552659" y="713218"/>
            <a:ext cx="182635" cy="182635"/>
            <a:chOff x="5410744" y="2640874"/>
            <a:chExt cx="1450713" cy="1450714"/>
          </a:xfrm>
        </p:grpSpPr>
        <p:sp>
          <p:nvSpPr>
            <p:cNvPr id="89" name="矩形 88"/>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矩形 89"/>
            <p:cNvSpPr>
              <a:spLocks noChangeAspect="1"/>
            </p:cNvSpPr>
            <p:nvPr/>
          </p:nvSpPr>
          <p:spPr>
            <a:xfrm>
              <a:off x="5470102" y="2700232"/>
              <a:ext cx="1332001" cy="1331998"/>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1" name="组合 90"/>
          <p:cNvGrpSpPr/>
          <p:nvPr/>
        </p:nvGrpSpPr>
        <p:grpSpPr>
          <a:xfrm>
            <a:off x="3547212" y="133350"/>
            <a:ext cx="182635" cy="182635"/>
            <a:chOff x="5410744" y="2640874"/>
            <a:chExt cx="1450713" cy="1450714"/>
          </a:xfrm>
        </p:grpSpPr>
        <p:sp>
          <p:nvSpPr>
            <p:cNvPr id="92" name="矩形 91"/>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矩形 92"/>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4" name="组合 93"/>
          <p:cNvGrpSpPr/>
          <p:nvPr/>
        </p:nvGrpSpPr>
        <p:grpSpPr>
          <a:xfrm>
            <a:off x="3737817" y="133350"/>
            <a:ext cx="182635" cy="182635"/>
            <a:chOff x="5410744" y="2640874"/>
            <a:chExt cx="1450713" cy="1450714"/>
          </a:xfrm>
        </p:grpSpPr>
        <p:sp>
          <p:nvSpPr>
            <p:cNvPr id="95" name="矩形 94"/>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矩形 95"/>
            <p:cNvSpPr>
              <a:spLocks noChangeAspect="1"/>
            </p:cNvSpPr>
            <p:nvPr/>
          </p:nvSpPr>
          <p:spPr>
            <a:xfrm>
              <a:off x="5470102" y="2700232"/>
              <a:ext cx="1332001" cy="1331998"/>
            </a:xfrm>
            <a:prstGeom prst="rect">
              <a:avLst/>
            </a:prstGeom>
            <a:gradFill flip="none" rotWithShape="1">
              <a:gsLst>
                <a:gs pos="0">
                  <a:srgbClr val="D6A213">
                    <a:lumMod val="92000"/>
                  </a:srgbClr>
                </a:gs>
                <a:gs pos="100000">
                  <a:srgbClr val="BF850F">
                    <a:lumMod val="92000"/>
                  </a:srgbClr>
                </a:gs>
                <a:gs pos="51000">
                  <a:srgbClr val="9B5F0D">
                    <a:lumMod val="9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7" name="组合 96"/>
          <p:cNvGrpSpPr/>
          <p:nvPr/>
        </p:nvGrpSpPr>
        <p:grpSpPr>
          <a:xfrm>
            <a:off x="3928422" y="133350"/>
            <a:ext cx="182635" cy="182635"/>
            <a:chOff x="5410744" y="2640874"/>
            <a:chExt cx="1450713" cy="1450714"/>
          </a:xfrm>
        </p:grpSpPr>
        <p:sp>
          <p:nvSpPr>
            <p:cNvPr id="98" name="矩形 97"/>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矩形 98"/>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0" name="组合 99"/>
          <p:cNvGrpSpPr/>
          <p:nvPr/>
        </p:nvGrpSpPr>
        <p:grpSpPr>
          <a:xfrm>
            <a:off x="3928422" y="326639"/>
            <a:ext cx="182635" cy="182635"/>
            <a:chOff x="5410744" y="2640874"/>
            <a:chExt cx="1450713" cy="1450714"/>
          </a:xfrm>
        </p:grpSpPr>
        <p:sp>
          <p:nvSpPr>
            <p:cNvPr id="101" name="矩形 100"/>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矩形 101"/>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3" name="组合 102"/>
          <p:cNvGrpSpPr/>
          <p:nvPr/>
        </p:nvGrpSpPr>
        <p:grpSpPr>
          <a:xfrm>
            <a:off x="3928422" y="519928"/>
            <a:ext cx="182635" cy="182635"/>
            <a:chOff x="5410744" y="2640874"/>
            <a:chExt cx="1450713" cy="1450714"/>
          </a:xfrm>
        </p:grpSpPr>
        <p:sp>
          <p:nvSpPr>
            <p:cNvPr id="104" name="矩形 103"/>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矩形 104"/>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6" name="组合 105"/>
          <p:cNvGrpSpPr/>
          <p:nvPr/>
        </p:nvGrpSpPr>
        <p:grpSpPr>
          <a:xfrm>
            <a:off x="3547212" y="713218"/>
            <a:ext cx="182635" cy="182635"/>
            <a:chOff x="5410744" y="2640874"/>
            <a:chExt cx="1450713" cy="1450714"/>
          </a:xfrm>
        </p:grpSpPr>
        <p:sp>
          <p:nvSpPr>
            <p:cNvPr id="107" name="矩形 106"/>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矩形 107"/>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9" name="组合 108"/>
          <p:cNvGrpSpPr/>
          <p:nvPr/>
        </p:nvGrpSpPr>
        <p:grpSpPr>
          <a:xfrm>
            <a:off x="3737817" y="713218"/>
            <a:ext cx="182635" cy="182635"/>
            <a:chOff x="5410744" y="2640874"/>
            <a:chExt cx="1450713" cy="1450714"/>
          </a:xfrm>
        </p:grpSpPr>
        <p:sp>
          <p:nvSpPr>
            <p:cNvPr id="110" name="矩形 109"/>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矩形 110"/>
            <p:cNvSpPr>
              <a:spLocks noChangeAspect="1"/>
            </p:cNvSpPr>
            <p:nvPr/>
          </p:nvSpPr>
          <p:spPr>
            <a:xfrm>
              <a:off x="5470102" y="2700232"/>
              <a:ext cx="1332001" cy="1331998"/>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2" name="组合 111"/>
          <p:cNvGrpSpPr/>
          <p:nvPr/>
        </p:nvGrpSpPr>
        <p:grpSpPr>
          <a:xfrm>
            <a:off x="3928422" y="713218"/>
            <a:ext cx="182635" cy="182635"/>
            <a:chOff x="5410744" y="2640874"/>
            <a:chExt cx="1450713" cy="1450714"/>
          </a:xfrm>
        </p:grpSpPr>
        <p:sp>
          <p:nvSpPr>
            <p:cNvPr id="113" name="矩形 112"/>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矩形 113"/>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xmlns=""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1"/>
                                        </p:tgtEl>
                                        <p:attrNameLst>
                                          <p:attrName>style.visibility</p:attrName>
                                        </p:attrNameLst>
                                      </p:cBhvr>
                                      <p:to>
                                        <p:strVal val="visible"/>
                                      </p:to>
                                    </p:set>
                                    <p:anim calcmode="lin" valueType="num">
                                      <p:cBhvr>
                                        <p:cTn id="7" dur="1000" fill="hold"/>
                                        <p:tgtEl>
                                          <p:spTgt spid="91"/>
                                        </p:tgtEl>
                                        <p:attrNameLst>
                                          <p:attrName>ppt_w</p:attrName>
                                        </p:attrNameLst>
                                      </p:cBhvr>
                                      <p:tavLst>
                                        <p:tav tm="0">
                                          <p:val>
                                            <p:fltVal val="0"/>
                                          </p:val>
                                        </p:tav>
                                        <p:tav tm="100000">
                                          <p:val>
                                            <p:strVal val="#ppt_w"/>
                                          </p:val>
                                        </p:tav>
                                      </p:tavLst>
                                    </p:anim>
                                    <p:anim calcmode="lin" valueType="num">
                                      <p:cBhvr>
                                        <p:cTn id="8" dur="1000" fill="hold"/>
                                        <p:tgtEl>
                                          <p:spTgt spid="91"/>
                                        </p:tgtEl>
                                        <p:attrNameLst>
                                          <p:attrName>ppt_h</p:attrName>
                                        </p:attrNameLst>
                                      </p:cBhvr>
                                      <p:tavLst>
                                        <p:tav tm="0">
                                          <p:val>
                                            <p:fltVal val="0"/>
                                          </p:val>
                                        </p:tav>
                                        <p:tav tm="100000">
                                          <p:val>
                                            <p:strVal val="#ppt_h"/>
                                          </p:val>
                                        </p:tav>
                                      </p:tavLst>
                                    </p:anim>
                                    <p:anim calcmode="lin" valueType="num">
                                      <p:cBhvr>
                                        <p:cTn id="9" dur="1000" fill="hold"/>
                                        <p:tgtEl>
                                          <p:spTgt spid="91"/>
                                        </p:tgtEl>
                                        <p:attrNameLst>
                                          <p:attrName>style.rotation</p:attrName>
                                        </p:attrNameLst>
                                      </p:cBhvr>
                                      <p:tavLst>
                                        <p:tav tm="0">
                                          <p:val>
                                            <p:fltVal val="90"/>
                                          </p:val>
                                        </p:tav>
                                        <p:tav tm="100000">
                                          <p:val>
                                            <p:fltVal val="0"/>
                                          </p:val>
                                        </p:tav>
                                      </p:tavLst>
                                    </p:anim>
                                    <p:animEffect transition="in" filter="fade">
                                      <p:cBhvr>
                                        <p:cTn id="10" dur="1000"/>
                                        <p:tgtEl>
                                          <p:spTgt spid="91"/>
                                        </p:tgtEl>
                                      </p:cBhvr>
                                    </p:animEffect>
                                  </p:childTnLst>
                                </p:cTn>
                              </p:par>
                              <p:par>
                                <p:cTn id="11" presetID="31" presetClass="entr" presetSubtype="0" fill="hold" nodeType="withEffect">
                                  <p:stCondLst>
                                    <p:cond delay="0"/>
                                  </p:stCondLst>
                                  <p:childTnLst>
                                    <p:set>
                                      <p:cBhvr>
                                        <p:cTn id="12" dur="1" fill="hold">
                                          <p:stCondLst>
                                            <p:cond delay="0"/>
                                          </p:stCondLst>
                                        </p:cTn>
                                        <p:tgtEl>
                                          <p:spTgt spid="94"/>
                                        </p:tgtEl>
                                        <p:attrNameLst>
                                          <p:attrName>style.visibility</p:attrName>
                                        </p:attrNameLst>
                                      </p:cBhvr>
                                      <p:to>
                                        <p:strVal val="visible"/>
                                      </p:to>
                                    </p:set>
                                    <p:anim calcmode="lin" valueType="num">
                                      <p:cBhvr>
                                        <p:cTn id="13" dur="1000" fill="hold"/>
                                        <p:tgtEl>
                                          <p:spTgt spid="94"/>
                                        </p:tgtEl>
                                        <p:attrNameLst>
                                          <p:attrName>ppt_w</p:attrName>
                                        </p:attrNameLst>
                                      </p:cBhvr>
                                      <p:tavLst>
                                        <p:tav tm="0">
                                          <p:val>
                                            <p:fltVal val="0"/>
                                          </p:val>
                                        </p:tav>
                                        <p:tav tm="100000">
                                          <p:val>
                                            <p:strVal val="#ppt_w"/>
                                          </p:val>
                                        </p:tav>
                                      </p:tavLst>
                                    </p:anim>
                                    <p:anim calcmode="lin" valueType="num">
                                      <p:cBhvr>
                                        <p:cTn id="14" dur="1000" fill="hold"/>
                                        <p:tgtEl>
                                          <p:spTgt spid="94"/>
                                        </p:tgtEl>
                                        <p:attrNameLst>
                                          <p:attrName>ppt_h</p:attrName>
                                        </p:attrNameLst>
                                      </p:cBhvr>
                                      <p:tavLst>
                                        <p:tav tm="0">
                                          <p:val>
                                            <p:fltVal val="0"/>
                                          </p:val>
                                        </p:tav>
                                        <p:tav tm="100000">
                                          <p:val>
                                            <p:strVal val="#ppt_h"/>
                                          </p:val>
                                        </p:tav>
                                      </p:tavLst>
                                    </p:anim>
                                    <p:anim calcmode="lin" valueType="num">
                                      <p:cBhvr>
                                        <p:cTn id="15" dur="1000" fill="hold"/>
                                        <p:tgtEl>
                                          <p:spTgt spid="94"/>
                                        </p:tgtEl>
                                        <p:attrNameLst>
                                          <p:attrName>style.rotation</p:attrName>
                                        </p:attrNameLst>
                                      </p:cBhvr>
                                      <p:tavLst>
                                        <p:tav tm="0">
                                          <p:val>
                                            <p:fltVal val="90"/>
                                          </p:val>
                                        </p:tav>
                                        <p:tav tm="100000">
                                          <p:val>
                                            <p:fltVal val="0"/>
                                          </p:val>
                                        </p:tav>
                                      </p:tavLst>
                                    </p:anim>
                                    <p:animEffect transition="in" filter="fade">
                                      <p:cBhvr>
                                        <p:cTn id="16" dur="1000"/>
                                        <p:tgtEl>
                                          <p:spTgt spid="94"/>
                                        </p:tgtEl>
                                      </p:cBhvr>
                                    </p:animEffect>
                                  </p:childTnLst>
                                </p:cTn>
                              </p:par>
                              <p:par>
                                <p:cTn id="17" presetID="31" presetClass="entr" presetSubtype="0" fill="hold" nodeType="withEffect">
                                  <p:stCondLst>
                                    <p:cond delay="0"/>
                                  </p:stCondLst>
                                  <p:childTnLst>
                                    <p:set>
                                      <p:cBhvr>
                                        <p:cTn id="18" dur="1" fill="hold">
                                          <p:stCondLst>
                                            <p:cond delay="0"/>
                                          </p:stCondLst>
                                        </p:cTn>
                                        <p:tgtEl>
                                          <p:spTgt spid="97"/>
                                        </p:tgtEl>
                                        <p:attrNameLst>
                                          <p:attrName>style.visibility</p:attrName>
                                        </p:attrNameLst>
                                      </p:cBhvr>
                                      <p:to>
                                        <p:strVal val="visible"/>
                                      </p:to>
                                    </p:set>
                                    <p:anim calcmode="lin" valueType="num">
                                      <p:cBhvr>
                                        <p:cTn id="19" dur="1000" fill="hold"/>
                                        <p:tgtEl>
                                          <p:spTgt spid="97"/>
                                        </p:tgtEl>
                                        <p:attrNameLst>
                                          <p:attrName>ppt_w</p:attrName>
                                        </p:attrNameLst>
                                      </p:cBhvr>
                                      <p:tavLst>
                                        <p:tav tm="0">
                                          <p:val>
                                            <p:fltVal val="0"/>
                                          </p:val>
                                        </p:tav>
                                        <p:tav tm="100000">
                                          <p:val>
                                            <p:strVal val="#ppt_w"/>
                                          </p:val>
                                        </p:tav>
                                      </p:tavLst>
                                    </p:anim>
                                    <p:anim calcmode="lin" valueType="num">
                                      <p:cBhvr>
                                        <p:cTn id="20" dur="1000" fill="hold"/>
                                        <p:tgtEl>
                                          <p:spTgt spid="97"/>
                                        </p:tgtEl>
                                        <p:attrNameLst>
                                          <p:attrName>ppt_h</p:attrName>
                                        </p:attrNameLst>
                                      </p:cBhvr>
                                      <p:tavLst>
                                        <p:tav tm="0">
                                          <p:val>
                                            <p:fltVal val="0"/>
                                          </p:val>
                                        </p:tav>
                                        <p:tav tm="100000">
                                          <p:val>
                                            <p:strVal val="#ppt_h"/>
                                          </p:val>
                                        </p:tav>
                                      </p:tavLst>
                                    </p:anim>
                                    <p:anim calcmode="lin" valueType="num">
                                      <p:cBhvr>
                                        <p:cTn id="21" dur="1000" fill="hold"/>
                                        <p:tgtEl>
                                          <p:spTgt spid="97"/>
                                        </p:tgtEl>
                                        <p:attrNameLst>
                                          <p:attrName>style.rotation</p:attrName>
                                        </p:attrNameLst>
                                      </p:cBhvr>
                                      <p:tavLst>
                                        <p:tav tm="0">
                                          <p:val>
                                            <p:fltVal val="90"/>
                                          </p:val>
                                        </p:tav>
                                        <p:tav tm="100000">
                                          <p:val>
                                            <p:fltVal val="0"/>
                                          </p:val>
                                        </p:tav>
                                      </p:tavLst>
                                    </p:anim>
                                    <p:animEffect transition="in" filter="fade">
                                      <p:cBhvr>
                                        <p:cTn id="22" dur="1000"/>
                                        <p:tgtEl>
                                          <p:spTgt spid="97"/>
                                        </p:tgtEl>
                                      </p:cBhvr>
                                    </p:animEffect>
                                  </p:childTnLst>
                                </p:cTn>
                              </p:par>
                              <p:par>
                                <p:cTn id="23" presetID="31" presetClass="entr" presetSubtype="0" fill="hold" nodeType="withEffect">
                                  <p:stCondLst>
                                    <p:cond delay="0"/>
                                  </p:stCondLst>
                                  <p:childTnLst>
                                    <p:set>
                                      <p:cBhvr>
                                        <p:cTn id="24" dur="1" fill="hold">
                                          <p:stCondLst>
                                            <p:cond delay="0"/>
                                          </p:stCondLst>
                                        </p:cTn>
                                        <p:tgtEl>
                                          <p:spTgt spid="100"/>
                                        </p:tgtEl>
                                        <p:attrNameLst>
                                          <p:attrName>style.visibility</p:attrName>
                                        </p:attrNameLst>
                                      </p:cBhvr>
                                      <p:to>
                                        <p:strVal val="visible"/>
                                      </p:to>
                                    </p:set>
                                    <p:anim calcmode="lin" valueType="num">
                                      <p:cBhvr>
                                        <p:cTn id="25" dur="1000" fill="hold"/>
                                        <p:tgtEl>
                                          <p:spTgt spid="100"/>
                                        </p:tgtEl>
                                        <p:attrNameLst>
                                          <p:attrName>ppt_w</p:attrName>
                                        </p:attrNameLst>
                                      </p:cBhvr>
                                      <p:tavLst>
                                        <p:tav tm="0">
                                          <p:val>
                                            <p:fltVal val="0"/>
                                          </p:val>
                                        </p:tav>
                                        <p:tav tm="100000">
                                          <p:val>
                                            <p:strVal val="#ppt_w"/>
                                          </p:val>
                                        </p:tav>
                                      </p:tavLst>
                                    </p:anim>
                                    <p:anim calcmode="lin" valueType="num">
                                      <p:cBhvr>
                                        <p:cTn id="26" dur="1000" fill="hold"/>
                                        <p:tgtEl>
                                          <p:spTgt spid="100"/>
                                        </p:tgtEl>
                                        <p:attrNameLst>
                                          <p:attrName>ppt_h</p:attrName>
                                        </p:attrNameLst>
                                      </p:cBhvr>
                                      <p:tavLst>
                                        <p:tav tm="0">
                                          <p:val>
                                            <p:fltVal val="0"/>
                                          </p:val>
                                        </p:tav>
                                        <p:tav tm="100000">
                                          <p:val>
                                            <p:strVal val="#ppt_h"/>
                                          </p:val>
                                        </p:tav>
                                      </p:tavLst>
                                    </p:anim>
                                    <p:anim calcmode="lin" valueType="num">
                                      <p:cBhvr>
                                        <p:cTn id="27" dur="1000" fill="hold"/>
                                        <p:tgtEl>
                                          <p:spTgt spid="100"/>
                                        </p:tgtEl>
                                        <p:attrNameLst>
                                          <p:attrName>style.rotation</p:attrName>
                                        </p:attrNameLst>
                                      </p:cBhvr>
                                      <p:tavLst>
                                        <p:tav tm="0">
                                          <p:val>
                                            <p:fltVal val="90"/>
                                          </p:val>
                                        </p:tav>
                                        <p:tav tm="100000">
                                          <p:val>
                                            <p:fltVal val="0"/>
                                          </p:val>
                                        </p:tav>
                                      </p:tavLst>
                                    </p:anim>
                                    <p:animEffect transition="in" filter="fade">
                                      <p:cBhvr>
                                        <p:cTn id="28" dur="1000"/>
                                        <p:tgtEl>
                                          <p:spTgt spid="100"/>
                                        </p:tgtEl>
                                      </p:cBhvr>
                                    </p:animEffect>
                                  </p:childTnLst>
                                </p:cTn>
                              </p:par>
                              <p:par>
                                <p:cTn id="29" presetID="31" presetClass="entr" presetSubtype="0" fill="hold" nodeType="withEffect">
                                  <p:stCondLst>
                                    <p:cond delay="0"/>
                                  </p:stCondLst>
                                  <p:childTnLst>
                                    <p:set>
                                      <p:cBhvr>
                                        <p:cTn id="30" dur="1" fill="hold">
                                          <p:stCondLst>
                                            <p:cond delay="0"/>
                                          </p:stCondLst>
                                        </p:cTn>
                                        <p:tgtEl>
                                          <p:spTgt spid="103"/>
                                        </p:tgtEl>
                                        <p:attrNameLst>
                                          <p:attrName>style.visibility</p:attrName>
                                        </p:attrNameLst>
                                      </p:cBhvr>
                                      <p:to>
                                        <p:strVal val="visible"/>
                                      </p:to>
                                    </p:set>
                                    <p:anim calcmode="lin" valueType="num">
                                      <p:cBhvr>
                                        <p:cTn id="31" dur="1000" fill="hold"/>
                                        <p:tgtEl>
                                          <p:spTgt spid="103"/>
                                        </p:tgtEl>
                                        <p:attrNameLst>
                                          <p:attrName>ppt_w</p:attrName>
                                        </p:attrNameLst>
                                      </p:cBhvr>
                                      <p:tavLst>
                                        <p:tav tm="0">
                                          <p:val>
                                            <p:fltVal val="0"/>
                                          </p:val>
                                        </p:tav>
                                        <p:tav tm="100000">
                                          <p:val>
                                            <p:strVal val="#ppt_w"/>
                                          </p:val>
                                        </p:tav>
                                      </p:tavLst>
                                    </p:anim>
                                    <p:anim calcmode="lin" valueType="num">
                                      <p:cBhvr>
                                        <p:cTn id="32" dur="1000" fill="hold"/>
                                        <p:tgtEl>
                                          <p:spTgt spid="103"/>
                                        </p:tgtEl>
                                        <p:attrNameLst>
                                          <p:attrName>ppt_h</p:attrName>
                                        </p:attrNameLst>
                                      </p:cBhvr>
                                      <p:tavLst>
                                        <p:tav tm="0">
                                          <p:val>
                                            <p:fltVal val="0"/>
                                          </p:val>
                                        </p:tav>
                                        <p:tav tm="100000">
                                          <p:val>
                                            <p:strVal val="#ppt_h"/>
                                          </p:val>
                                        </p:tav>
                                      </p:tavLst>
                                    </p:anim>
                                    <p:anim calcmode="lin" valueType="num">
                                      <p:cBhvr>
                                        <p:cTn id="33" dur="1000" fill="hold"/>
                                        <p:tgtEl>
                                          <p:spTgt spid="103"/>
                                        </p:tgtEl>
                                        <p:attrNameLst>
                                          <p:attrName>style.rotation</p:attrName>
                                        </p:attrNameLst>
                                      </p:cBhvr>
                                      <p:tavLst>
                                        <p:tav tm="0">
                                          <p:val>
                                            <p:fltVal val="90"/>
                                          </p:val>
                                        </p:tav>
                                        <p:tav tm="100000">
                                          <p:val>
                                            <p:fltVal val="0"/>
                                          </p:val>
                                        </p:tav>
                                      </p:tavLst>
                                    </p:anim>
                                    <p:animEffect transition="in" filter="fade">
                                      <p:cBhvr>
                                        <p:cTn id="34" dur="1000"/>
                                        <p:tgtEl>
                                          <p:spTgt spid="103"/>
                                        </p:tgtEl>
                                      </p:cBhvr>
                                    </p:animEffect>
                                  </p:childTnLst>
                                </p:cTn>
                              </p:par>
                              <p:par>
                                <p:cTn id="35" presetID="31" presetClass="entr" presetSubtype="0" fill="hold" nodeType="withEffect">
                                  <p:stCondLst>
                                    <p:cond delay="0"/>
                                  </p:stCondLst>
                                  <p:childTnLst>
                                    <p:set>
                                      <p:cBhvr>
                                        <p:cTn id="36" dur="1" fill="hold">
                                          <p:stCondLst>
                                            <p:cond delay="0"/>
                                          </p:stCondLst>
                                        </p:cTn>
                                        <p:tgtEl>
                                          <p:spTgt spid="106"/>
                                        </p:tgtEl>
                                        <p:attrNameLst>
                                          <p:attrName>style.visibility</p:attrName>
                                        </p:attrNameLst>
                                      </p:cBhvr>
                                      <p:to>
                                        <p:strVal val="visible"/>
                                      </p:to>
                                    </p:set>
                                    <p:anim calcmode="lin" valueType="num">
                                      <p:cBhvr>
                                        <p:cTn id="37" dur="1000" fill="hold"/>
                                        <p:tgtEl>
                                          <p:spTgt spid="106"/>
                                        </p:tgtEl>
                                        <p:attrNameLst>
                                          <p:attrName>ppt_w</p:attrName>
                                        </p:attrNameLst>
                                      </p:cBhvr>
                                      <p:tavLst>
                                        <p:tav tm="0">
                                          <p:val>
                                            <p:fltVal val="0"/>
                                          </p:val>
                                        </p:tav>
                                        <p:tav tm="100000">
                                          <p:val>
                                            <p:strVal val="#ppt_w"/>
                                          </p:val>
                                        </p:tav>
                                      </p:tavLst>
                                    </p:anim>
                                    <p:anim calcmode="lin" valueType="num">
                                      <p:cBhvr>
                                        <p:cTn id="38" dur="1000" fill="hold"/>
                                        <p:tgtEl>
                                          <p:spTgt spid="106"/>
                                        </p:tgtEl>
                                        <p:attrNameLst>
                                          <p:attrName>ppt_h</p:attrName>
                                        </p:attrNameLst>
                                      </p:cBhvr>
                                      <p:tavLst>
                                        <p:tav tm="0">
                                          <p:val>
                                            <p:fltVal val="0"/>
                                          </p:val>
                                        </p:tav>
                                        <p:tav tm="100000">
                                          <p:val>
                                            <p:strVal val="#ppt_h"/>
                                          </p:val>
                                        </p:tav>
                                      </p:tavLst>
                                    </p:anim>
                                    <p:anim calcmode="lin" valueType="num">
                                      <p:cBhvr>
                                        <p:cTn id="39" dur="1000" fill="hold"/>
                                        <p:tgtEl>
                                          <p:spTgt spid="106"/>
                                        </p:tgtEl>
                                        <p:attrNameLst>
                                          <p:attrName>style.rotation</p:attrName>
                                        </p:attrNameLst>
                                      </p:cBhvr>
                                      <p:tavLst>
                                        <p:tav tm="0">
                                          <p:val>
                                            <p:fltVal val="90"/>
                                          </p:val>
                                        </p:tav>
                                        <p:tav tm="100000">
                                          <p:val>
                                            <p:fltVal val="0"/>
                                          </p:val>
                                        </p:tav>
                                      </p:tavLst>
                                    </p:anim>
                                    <p:animEffect transition="in" filter="fade">
                                      <p:cBhvr>
                                        <p:cTn id="40" dur="1000"/>
                                        <p:tgtEl>
                                          <p:spTgt spid="106"/>
                                        </p:tgtEl>
                                      </p:cBhvr>
                                    </p:animEffect>
                                  </p:childTnLst>
                                </p:cTn>
                              </p:par>
                              <p:par>
                                <p:cTn id="41" presetID="31" presetClass="entr" presetSubtype="0" fill="hold" nodeType="withEffect">
                                  <p:stCondLst>
                                    <p:cond delay="0"/>
                                  </p:stCondLst>
                                  <p:childTnLst>
                                    <p:set>
                                      <p:cBhvr>
                                        <p:cTn id="42" dur="1" fill="hold">
                                          <p:stCondLst>
                                            <p:cond delay="0"/>
                                          </p:stCondLst>
                                        </p:cTn>
                                        <p:tgtEl>
                                          <p:spTgt spid="109"/>
                                        </p:tgtEl>
                                        <p:attrNameLst>
                                          <p:attrName>style.visibility</p:attrName>
                                        </p:attrNameLst>
                                      </p:cBhvr>
                                      <p:to>
                                        <p:strVal val="visible"/>
                                      </p:to>
                                    </p:set>
                                    <p:anim calcmode="lin" valueType="num">
                                      <p:cBhvr>
                                        <p:cTn id="43" dur="1000" fill="hold"/>
                                        <p:tgtEl>
                                          <p:spTgt spid="109"/>
                                        </p:tgtEl>
                                        <p:attrNameLst>
                                          <p:attrName>ppt_w</p:attrName>
                                        </p:attrNameLst>
                                      </p:cBhvr>
                                      <p:tavLst>
                                        <p:tav tm="0">
                                          <p:val>
                                            <p:fltVal val="0"/>
                                          </p:val>
                                        </p:tav>
                                        <p:tav tm="100000">
                                          <p:val>
                                            <p:strVal val="#ppt_w"/>
                                          </p:val>
                                        </p:tav>
                                      </p:tavLst>
                                    </p:anim>
                                    <p:anim calcmode="lin" valueType="num">
                                      <p:cBhvr>
                                        <p:cTn id="44" dur="1000" fill="hold"/>
                                        <p:tgtEl>
                                          <p:spTgt spid="109"/>
                                        </p:tgtEl>
                                        <p:attrNameLst>
                                          <p:attrName>ppt_h</p:attrName>
                                        </p:attrNameLst>
                                      </p:cBhvr>
                                      <p:tavLst>
                                        <p:tav tm="0">
                                          <p:val>
                                            <p:fltVal val="0"/>
                                          </p:val>
                                        </p:tav>
                                        <p:tav tm="100000">
                                          <p:val>
                                            <p:strVal val="#ppt_h"/>
                                          </p:val>
                                        </p:tav>
                                      </p:tavLst>
                                    </p:anim>
                                    <p:anim calcmode="lin" valueType="num">
                                      <p:cBhvr>
                                        <p:cTn id="45" dur="1000" fill="hold"/>
                                        <p:tgtEl>
                                          <p:spTgt spid="109"/>
                                        </p:tgtEl>
                                        <p:attrNameLst>
                                          <p:attrName>style.rotation</p:attrName>
                                        </p:attrNameLst>
                                      </p:cBhvr>
                                      <p:tavLst>
                                        <p:tav tm="0">
                                          <p:val>
                                            <p:fltVal val="90"/>
                                          </p:val>
                                        </p:tav>
                                        <p:tav tm="100000">
                                          <p:val>
                                            <p:fltVal val="0"/>
                                          </p:val>
                                        </p:tav>
                                      </p:tavLst>
                                    </p:anim>
                                    <p:animEffect transition="in" filter="fade">
                                      <p:cBhvr>
                                        <p:cTn id="46" dur="1000"/>
                                        <p:tgtEl>
                                          <p:spTgt spid="109"/>
                                        </p:tgtEl>
                                      </p:cBhvr>
                                    </p:animEffect>
                                  </p:childTnLst>
                                </p:cTn>
                              </p:par>
                              <p:par>
                                <p:cTn id="47" presetID="31" presetClass="entr" presetSubtype="0" fill="hold" nodeType="withEffect">
                                  <p:stCondLst>
                                    <p:cond delay="0"/>
                                  </p:stCondLst>
                                  <p:childTnLst>
                                    <p:set>
                                      <p:cBhvr>
                                        <p:cTn id="48" dur="1" fill="hold">
                                          <p:stCondLst>
                                            <p:cond delay="0"/>
                                          </p:stCondLst>
                                        </p:cTn>
                                        <p:tgtEl>
                                          <p:spTgt spid="112"/>
                                        </p:tgtEl>
                                        <p:attrNameLst>
                                          <p:attrName>style.visibility</p:attrName>
                                        </p:attrNameLst>
                                      </p:cBhvr>
                                      <p:to>
                                        <p:strVal val="visible"/>
                                      </p:to>
                                    </p:set>
                                    <p:anim calcmode="lin" valueType="num">
                                      <p:cBhvr>
                                        <p:cTn id="49" dur="1000" fill="hold"/>
                                        <p:tgtEl>
                                          <p:spTgt spid="112"/>
                                        </p:tgtEl>
                                        <p:attrNameLst>
                                          <p:attrName>ppt_w</p:attrName>
                                        </p:attrNameLst>
                                      </p:cBhvr>
                                      <p:tavLst>
                                        <p:tav tm="0">
                                          <p:val>
                                            <p:fltVal val="0"/>
                                          </p:val>
                                        </p:tav>
                                        <p:tav tm="100000">
                                          <p:val>
                                            <p:strVal val="#ppt_w"/>
                                          </p:val>
                                        </p:tav>
                                      </p:tavLst>
                                    </p:anim>
                                    <p:anim calcmode="lin" valueType="num">
                                      <p:cBhvr>
                                        <p:cTn id="50" dur="1000" fill="hold"/>
                                        <p:tgtEl>
                                          <p:spTgt spid="112"/>
                                        </p:tgtEl>
                                        <p:attrNameLst>
                                          <p:attrName>ppt_h</p:attrName>
                                        </p:attrNameLst>
                                      </p:cBhvr>
                                      <p:tavLst>
                                        <p:tav tm="0">
                                          <p:val>
                                            <p:fltVal val="0"/>
                                          </p:val>
                                        </p:tav>
                                        <p:tav tm="100000">
                                          <p:val>
                                            <p:strVal val="#ppt_h"/>
                                          </p:val>
                                        </p:tav>
                                      </p:tavLst>
                                    </p:anim>
                                    <p:anim calcmode="lin" valueType="num">
                                      <p:cBhvr>
                                        <p:cTn id="51" dur="1000" fill="hold"/>
                                        <p:tgtEl>
                                          <p:spTgt spid="112"/>
                                        </p:tgtEl>
                                        <p:attrNameLst>
                                          <p:attrName>style.rotation</p:attrName>
                                        </p:attrNameLst>
                                      </p:cBhvr>
                                      <p:tavLst>
                                        <p:tav tm="0">
                                          <p:val>
                                            <p:fltVal val="90"/>
                                          </p:val>
                                        </p:tav>
                                        <p:tav tm="100000">
                                          <p:val>
                                            <p:fltVal val="0"/>
                                          </p:val>
                                        </p:tav>
                                      </p:tavLst>
                                    </p:anim>
                                    <p:animEffect transition="in" filter="fade">
                                      <p:cBhvr>
                                        <p:cTn id="52" dur="1000"/>
                                        <p:tgtEl>
                                          <p:spTgt spid="112"/>
                                        </p:tgtEl>
                                      </p:cBhvr>
                                    </p:animEffect>
                                  </p:childTnLst>
                                </p:cTn>
                              </p:par>
                              <p:par>
                                <p:cTn id="53" presetID="31" presetClass="entr" presetSubtype="0" fill="hold" nodeType="withEffect">
                                  <p:stCondLst>
                                    <p:cond delay="0"/>
                                  </p:stCondLst>
                                  <p:childTnLst>
                                    <p:set>
                                      <p:cBhvr>
                                        <p:cTn id="54" dur="1" fill="hold">
                                          <p:stCondLst>
                                            <p:cond delay="0"/>
                                          </p:stCondLst>
                                        </p:cTn>
                                        <p:tgtEl>
                                          <p:spTgt spid="62"/>
                                        </p:tgtEl>
                                        <p:attrNameLst>
                                          <p:attrName>style.visibility</p:attrName>
                                        </p:attrNameLst>
                                      </p:cBhvr>
                                      <p:to>
                                        <p:strVal val="visible"/>
                                      </p:to>
                                    </p:set>
                                    <p:anim calcmode="lin" valueType="num">
                                      <p:cBhvr>
                                        <p:cTn id="55" dur="1000" fill="hold"/>
                                        <p:tgtEl>
                                          <p:spTgt spid="62"/>
                                        </p:tgtEl>
                                        <p:attrNameLst>
                                          <p:attrName>ppt_w</p:attrName>
                                        </p:attrNameLst>
                                      </p:cBhvr>
                                      <p:tavLst>
                                        <p:tav tm="0">
                                          <p:val>
                                            <p:fltVal val="0"/>
                                          </p:val>
                                        </p:tav>
                                        <p:tav tm="100000">
                                          <p:val>
                                            <p:strVal val="#ppt_w"/>
                                          </p:val>
                                        </p:tav>
                                      </p:tavLst>
                                    </p:anim>
                                    <p:anim calcmode="lin" valueType="num">
                                      <p:cBhvr>
                                        <p:cTn id="56" dur="1000" fill="hold"/>
                                        <p:tgtEl>
                                          <p:spTgt spid="62"/>
                                        </p:tgtEl>
                                        <p:attrNameLst>
                                          <p:attrName>ppt_h</p:attrName>
                                        </p:attrNameLst>
                                      </p:cBhvr>
                                      <p:tavLst>
                                        <p:tav tm="0">
                                          <p:val>
                                            <p:fltVal val="0"/>
                                          </p:val>
                                        </p:tav>
                                        <p:tav tm="100000">
                                          <p:val>
                                            <p:strVal val="#ppt_h"/>
                                          </p:val>
                                        </p:tav>
                                      </p:tavLst>
                                    </p:anim>
                                    <p:anim calcmode="lin" valueType="num">
                                      <p:cBhvr>
                                        <p:cTn id="57" dur="1000" fill="hold"/>
                                        <p:tgtEl>
                                          <p:spTgt spid="62"/>
                                        </p:tgtEl>
                                        <p:attrNameLst>
                                          <p:attrName>style.rotation</p:attrName>
                                        </p:attrNameLst>
                                      </p:cBhvr>
                                      <p:tavLst>
                                        <p:tav tm="0">
                                          <p:val>
                                            <p:fltVal val="90"/>
                                          </p:val>
                                        </p:tav>
                                        <p:tav tm="100000">
                                          <p:val>
                                            <p:fltVal val="0"/>
                                          </p:val>
                                        </p:tav>
                                      </p:tavLst>
                                    </p:anim>
                                    <p:animEffect transition="in" filter="fade">
                                      <p:cBhvr>
                                        <p:cTn id="58" dur="1000"/>
                                        <p:tgtEl>
                                          <p:spTgt spid="62"/>
                                        </p:tgtEl>
                                      </p:cBhvr>
                                    </p:animEffect>
                                  </p:childTnLst>
                                </p:cTn>
                              </p:par>
                              <p:par>
                                <p:cTn id="59" presetID="31" presetClass="entr" presetSubtype="0" fill="hold" nodeType="withEffect">
                                  <p:stCondLst>
                                    <p:cond delay="0"/>
                                  </p:stCondLst>
                                  <p:childTnLst>
                                    <p:set>
                                      <p:cBhvr>
                                        <p:cTn id="60" dur="1" fill="hold">
                                          <p:stCondLst>
                                            <p:cond delay="0"/>
                                          </p:stCondLst>
                                        </p:cTn>
                                        <p:tgtEl>
                                          <p:spTgt spid="69"/>
                                        </p:tgtEl>
                                        <p:attrNameLst>
                                          <p:attrName>style.visibility</p:attrName>
                                        </p:attrNameLst>
                                      </p:cBhvr>
                                      <p:to>
                                        <p:strVal val="visible"/>
                                      </p:to>
                                    </p:set>
                                    <p:anim calcmode="lin" valueType="num">
                                      <p:cBhvr>
                                        <p:cTn id="61" dur="1000" fill="hold"/>
                                        <p:tgtEl>
                                          <p:spTgt spid="69"/>
                                        </p:tgtEl>
                                        <p:attrNameLst>
                                          <p:attrName>ppt_w</p:attrName>
                                        </p:attrNameLst>
                                      </p:cBhvr>
                                      <p:tavLst>
                                        <p:tav tm="0">
                                          <p:val>
                                            <p:fltVal val="0"/>
                                          </p:val>
                                        </p:tav>
                                        <p:tav tm="100000">
                                          <p:val>
                                            <p:strVal val="#ppt_w"/>
                                          </p:val>
                                        </p:tav>
                                      </p:tavLst>
                                    </p:anim>
                                    <p:anim calcmode="lin" valueType="num">
                                      <p:cBhvr>
                                        <p:cTn id="62" dur="1000" fill="hold"/>
                                        <p:tgtEl>
                                          <p:spTgt spid="69"/>
                                        </p:tgtEl>
                                        <p:attrNameLst>
                                          <p:attrName>ppt_h</p:attrName>
                                        </p:attrNameLst>
                                      </p:cBhvr>
                                      <p:tavLst>
                                        <p:tav tm="0">
                                          <p:val>
                                            <p:fltVal val="0"/>
                                          </p:val>
                                        </p:tav>
                                        <p:tav tm="100000">
                                          <p:val>
                                            <p:strVal val="#ppt_h"/>
                                          </p:val>
                                        </p:tav>
                                      </p:tavLst>
                                    </p:anim>
                                    <p:anim calcmode="lin" valueType="num">
                                      <p:cBhvr>
                                        <p:cTn id="63" dur="1000" fill="hold"/>
                                        <p:tgtEl>
                                          <p:spTgt spid="69"/>
                                        </p:tgtEl>
                                        <p:attrNameLst>
                                          <p:attrName>style.rotation</p:attrName>
                                        </p:attrNameLst>
                                      </p:cBhvr>
                                      <p:tavLst>
                                        <p:tav tm="0">
                                          <p:val>
                                            <p:fltVal val="90"/>
                                          </p:val>
                                        </p:tav>
                                        <p:tav tm="100000">
                                          <p:val>
                                            <p:fltVal val="0"/>
                                          </p:val>
                                        </p:tav>
                                      </p:tavLst>
                                    </p:anim>
                                    <p:animEffect transition="in" filter="fade">
                                      <p:cBhvr>
                                        <p:cTn id="64" dur="1000"/>
                                        <p:tgtEl>
                                          <p:spTgt spid="69"/>
                                        </p:tgtEl>
                                      </p:cBhvr>
                                    </p:animEffect>
                                  </p:childTnLst>
                                </p:cTn>
                              </p:par>
                              <p:par>
                                <p:cTn id="65" presetID="31" presetClass="entr" presetSubtype="0" fill="hold" nodeType="withEffect">
                                  <p:stCondLst>
                                    <p:cond delay="0"/>
                                  </p:stCondLst>
                                  <p:childTnLst>
                                    <p:set>
                                      <p:cBhvr>
                                        <p:cTn id="66" dur="1" fill="hold">
                                          <p:stCondLst>
                                            <p:cond delay="0"/>
                                          </p:stCondLst>
                                        </p:cTn>
                                        <p:tgtEl>
                                          <p:spTgt spid="73"/>
                                        </p:tgtEl>
                                        <p:attrNameLst>
                                          <p:attrName>style.visibility</p:attrName>
                                        </p:attrNameLst>
                                      </p:cBhvr>
                                      <p:to>
                                        <p:strVal val="visible"/>
                                      </p:to>
                                    </p:set>
                                    <p:anim calcmode="lin" valueType="num">
                                      <p:cBhvr>
                                        <p:cTn id="67" dur="1000" fill="hold"/>
                                        <p:tgtEl>
                                          <p:spTgt spid="73"/>
                                        </p:tgtEl>
                                        <p:attrNameLst>
                                          <p:attrName>ppt_w</p:attrName>
                                        </p:attrNameLst>
                                      </p:cBhvr>
                                      <p:tavLst>
                                        <p:tav tm="0">
                                          <p:val>
                                            <p:fltVal val="0"/>
                                          </p:val>
                                        </p:tav>
                                        <p:tav tm="100000">
                                          <p:val>
                                            <p:strVal val="#ppt_w"/>
                                          </p:val>
                                        </p:tav>
                                      </p:tavLst>
                                    </p:anim>
                                    <p:anim calcmode="lin" valueType="num">
                                      <p:cBhvr>
                                        <p:cTn id="68" dur="1000" fill="hold"/>
                                        <p:tgtEl>
                                          <p:spTgt spid="73"/>
                                        </p:tgtEl>
                                        <p:attrNameLst>
                                          <p:attrName>ppt_h</p:attrName>
                                        </p:attrNameLst>
                                      </p:cBhvr>
                                      <p:tavLst>
                                        <p:tav tm="0">
                                          <p:val>
                                            <p:fltVal val="0"/>
                                          </p:val>
                                        </p:tav>
                                        <p:tav tm="100000">
                                          <p:val>
                                            <p:strVal val="#ppt_h"/>
                                          </p:val>
                                        </p:tav>
                                      </p:tavLst>
                                    </p:anim>
                                    <p:anim calcmode="lin" valueType="num">
                                      <p:cBhvr>
                                        <p:cTn id="69" dur="1000" fill="hold"/>
                                        <p:tgtEl>
                                          <p:spTgt spid="73"/>
                                        </p:tgtEl>
                                        <p:attrNameLst>
                                          <p:attrName>style.rotation</p:attrName>
                                        </p:attrNameLst>
                                      </p:cBhvr>
                                      <p:tavLst>
                                        <p:tav tm="0">
                                          <p:val>
                                            <p:fltVal val="90"/>
                                          </p:val>
                                        </p:tav>
                                        <p:tav tm="100000">
                                          <p:val>
                                            <p:fltVal val="0"/>
                                          </p:val>
                                        </p:tav>
                                      </p:tavLst>
                                    </p:anim>
                                    <p:animEffect transition="in" filter="fade">
                                      <p:cBhvr>
                                        <p:cTn id="70" dur="1000"/>
                                        <p:tgtEl>
                                          <p:spTgt spid="73"/>
                                        </p:tgtEl>
                                      </p:cBhvr>
                                    </p:animEffect>
                                  </p:childTnLst>
                                </p:cTn>
                              </p:par>
                              <p:par>
                                <p:cTn id="71" presetID="31" presetClass="entr" presetSubtype="0" fill="hold" nodeType="withEffect">
                                  <p:stCondLst>
                                    <p:cond delay="0"/>
                                  </p:stCondLst>
                                  <p:childTnLst>
                                    <p:set>
                                      <p:cBhvr>
                                        <p:cTn id="72" dur="1" fill="hold">
                                          <p:stCondLst>
                                            <p:cond delay="0"/>
                                          </p:stCondLst>
                                        </p:cTn>
                                        <p:tgtEl>
                                          <p:spTgt spid="76"/>
                                        </p:tgtEl>
                                        <p:attrNameLst>
                                          <p:attrName>style.visibility</p:attrName>
                                        </p:attrNameLst>
                                      </p:cBhvr>
                                      <p:to>
                                        <p:strVal val="visible"/>
                                      </p:to>
                                    </p:set>
                                    <p:anim calcmode="lin" valueType="num">
                                      <p:cBhvr>
                                        <p:cTn id="73" dur="1000" fill="hold"/>
                                        <p:tgtEl>
                                          <p:spTgt spid="76"/>
                                        </p:tgtEl>
                                        <p:attrNameLst>
                                          <p:attrName>ppt_w</p:attrName>
                                        </p:attrNameLst>
                                      </p:cBhvr>
                                      <p:tavLst>
                                        <p:tav tm="0">
                                          <p:val>
                                            <p:fltVal val="0"/>
                                          </p:val>
                                        </p:tav>
                                        <p:tav tm="100000">
                                          <p:val>
                                            <p:strVal val="#ppt_w"/>
                                          </p:val>
                                        </p:tav>
                                      </p:tavLst>
                                    </p:anim>
                                    <p:anim calcmode="lin" valueType="num">
                                      <p:cBhvr>
                                        <p:cTn id="74" dur="1000" fill="hold"/>
                                        <p:tgtEl>
                                          <p:spTgt spid="76"/>
                                        </p:tgtEl>
                                        <p:attrNameLst>
                                          <p:attrName>ppt_h</p:attrName>
                                        </p:attrNameLst>
                                      </p:cBhvr>
                                      <p:tavLst>
                                        <p:tav tm="0">
                                          <p:val>
                                            <p:fltVal val="0"/>
                                          </p:val>
                                        </p:tav>
                                        <p:tav tm="100000">
                                          <p:val>
                                            <p:strVal val="#ppt_h"/>
                                          </p:val>
                                        </p:tav>
                                      </p:tavLst>
                                    </p:anim>
                                    <p:anim calcmode="lin" valueType="num">
                                      <p:cBhvr>
                                        <p:cTn id="75" dur="1000" fill="hold"/>
                                        <p:tgtEl>
                                          <p:spTgt spid="76"/>
                                        </p:tgtEl>
                                        <p:attrNameLst>
                                          <p:attrName>style.rotation</p:attrName>
                                        </p:attrNameLst>
                                      </p:cBhvr>
                                      <p:tavLst>
                                        <p:tav tm="0">
                                          <p:val>
                                            <p:fltVal val="90"/>
                                          </p:val>
                                        </p:tav>
                                        <p:tav tm="100000">
                                          <p:val>
                                            <p:fltVal val="0"/>
                                          </p:val>
                                        </p:tav>
                                      </p:tavLst>
                                    </p:anim>
                                    <p:animEffect transition="in" filter="fade">
                                      <p:cBhvr>
                                        <p:cTn id="76" dur="1000"/>
                                        <p:tgtEl>
                                          <p:spTgt spid="76"/>
                                        </p:tgtEl>
                                      </p:cBhvr>
                                    </p:animEffect>
                                  </p:childTnLst>
                                </p:cTn>
                              </p:par>
                              <p:par>
                                <p:cTn id="77" presetID="31" presetClass="entr" presetSubtype="0" fill="hold" nodeType="withEffect">
                                  <p:stCondLst>
                                    <p:cond delay="0"/>
                                  </p:stCondLst>
                                  <p:childTnLst>
                                    <p:set>
                                      <p:cBhvr>
                                        <p:cTn id="78" dur="1" fill="hold">
                                          <p:stCondLst>
                                            <p:cond delay="0"/>
                                          </p:stCondLst>
                                        </p:cTn>
                                        <p:tgtEl>
                                          <p:spTgt spid="79"/>
                                        </p:tgtEl>
                                        <p:attrNameLst>
                                          <p:attrName>style.visibility</p:attrName>
                                        </p:attrNameLst>
                                      </p:cBhvr>
                                      <p:to>
                                        <p:strVal val="visible"/>
                                      </p:to>
                                    </p:set>
                                    <p:anim calcmode="lin" valueType="num">
                                      <p:cBhvr>
                                        <p:cTn id="79" dur="1000" fill="hold"/>
                                        <p:tgtEl>
                                          <p:spTgt spid="79"/>
                                        </p:tgtEl>
                                        <p:attrNameLst>
                                          <p:attrName>ppt_w</p:attrName>
                                        </p:attrNameLst>
                                      </p:cBhvr>
                                      <p:tavLst>
                                        <p:tav tm="0">
                                          <p:val>
                                            <p:fltVal val="0"/>
                                          </p:val>
                                        </p:tav>
                                        <p:tav tm="100000">
                                          <p:val>
                                            <p:strVal val="#ppt_w"/>
                                          </p:val>
                                        </p:tav>
                                      </p:tavLst>
                                    </p:anim>
                                    <p:anim calcmode="lin" valueType="num">
                                      <p:cBhvr>
                                        <p:cTn id="80" dur="1000" fill="hold"/>
                                        <p:tgtEl>
                                          <p:spTgt spid="79"/>
                                        </p:tgtEl>
                                        <p:attrNameLst>
                                          <p:attrName>ppt_h</p:attrName>
                                        </p:attrNameLst>
                                      </p:cBhvr>
                                      <p:tavLst>
                                        <p:tav tm="0">
                                          <p:val>
                                            <p:fltVal val="0"/>
                                          </p:val>
                                        </p:tav>
                                        <p:tav tm="100000">
                                          <p:val>
                                            <p:strVal val="#ppt_h"/>
                                          </p:val>
                                        </p:tav>
                                      </p:tavLst>
                                    </p:anim>
                                    <p:anim calcmode="lin" valueType="num">
                                      <p:cBhvr>
                                        <p:cTn id="81" dur="1000" fill="hold"/>
                                        <p:tgtEl>
                                          <p:spTgt spid="79"/>
                                        </p:tgtEl>
                                        <p:attrNameLst>
                                          <p:attrName>style.rotation</p:attrName>
                                        </p:attrNameLst>
                                      </p:cBhvr>
                                      <p:tavLst>
                                        <p:tav tm="0">
                                          <p:val>
                                            <p:fltVal val="90"/>
                                          </p:val>
                                        </p:tav>
                                        <p:tav tm="100000">
                                          <p:val>
                                            <p:fltVal val="0"/>
                                          </p:val>
                                        </p:tav>
                                      </p:tavLst>
                                    </p:anim>
                                    <p:animEffect transition="in" filter="fade">
                                      <p:cBhvr>
                                        <p:cTn id="82" dur="1000"/>
                                        <p:tgtEl>
                                          <p:spTgt spid="79"/>
                                        </p:tgtEl>
                                      </p:cBhvr>
                                    </p:animEffect>
                                  </p:childTnLst>
                                </p:cTn>
                              </p:par>
                              <p:par>
                                <p:cTn id="83" presetID="31" presetClass="entr" presetSubtype="0" fill="hold" nodeType="withEffect">
                                  <p:stCondLst>
                                    <p:cond delay="0"/>
                                  </p:stCondLst>
                                  <p:childTnLst>
                                    <p:set>
                                      <p:cBhvr>
                                        <p:cTn id="84" dur="1" fill="hold">
                                          <p:stCondLst>
                                            <p:cond delay="0"/>
                                          </p:stCondLst>
                                        </p:cTn>
                                        <p:tgtEl>
                                          <p:spTgt spid="82"/>
                                        </p:tgtEl>
                                        <p:attrNameLst>
                                          <p:attrName>style.visibility</p:attrName>
                                        </p:attrNameLst>
                                      </p:cBhvr>
                                      <p:to>
                                        <p:strVal val="visible"/>
                                      </p:to>
                                    </p:set>
                                    <p:anim calcmode="lin" valueType="num">
                                      <p:cBhvr>
                                        <p:cTn id="85" dur="1000" fill="hold"/>
                                        <p:tgtEl>
                                          <p:spTgt spid="82"/>
                                        </p:tgtEl>
                                        <p:attrNameLst>
                                          <p:attrName>ppt_w</p:attrName>
                                        </p:attrNameLst>
                                      </p:cBhvr>
                                      <p:tavLst>
                                        <p:tav tm="0">
                                          <p:val>
                                            <p:fltVal val="0"/>
                                          </p:val>
                                        </p:tav>
                                        <p:tav tm="100000">
                                          <p:val>
                                            <p:strVal val="#ppt_w"/>
                                          </p:val>
                                        </p:tav>
                                      </p:tavLst>
                                    </p:anim>
                                    <p:anim calcmode="lin" valueType="num">
                                      <p:cBhvr>
                                        <p:cTn id="86" dur="1000" fill="hold"/>
                                        <p:tgtEl>
                                          <p:spTgt spid="82"/>
                                        </p:tgtEl>
                                        <p:attrNameLst>
                                          <p:attrName>ppt_h</p:attrName>
                                        </p:attrNameLst>
                                      </p:cBhvr>
                                      <p:tavLst>
                                        <p:tav tm="0">
                                          <p:val>
                                            <p:fltVal val="0"/>
                                          </p:val>
                                        </p:tav>
                                        <p:tav tm="100000">
                                          <p:val>
                                            <p:strVal val="#ppt_h"/>
                                          </p:val>
                                        </p:tav>
                                      </p:tavLst>
                                    </p:anim>
                                    <p:anim calcmode="lin" valueType="num">
                                      <p:cBhvr>
                                        <p:cTn id="87" dur="1000" fill="hold"/>
                                        <p:tgtEl>
                                          <p:spTgt spid="82"/>
                                        </p:tgtEl>
                                        <p:attrNameLst>
                                          <p:attrName>style.rotation</p:attrName>
                                        </p:attrNameLst>
                                      </p:cBhvr>
                                      <p:tavLst>
                                        <p:tav tm="0">
                                          <p:val>
                                            <p:fltVal val="90"/>
                                          </p:val>
                                        </p:tav>
                                        <p:tav tm="100000">
                                          <p:val>
                                            <p:fltVal val="0"/>
                                          </p:val>
                                        </p:tav>
                                      </p:tavLst>
                                    </p:anim>
                                    <p:animEffect transition="in" filter="fade">
                                      <p:cBhvr>
                                        <p:cTn id="88" dur="1000"/>
                                        <p:tgtEl>
                                          <p:spTgt spid="82"/>
                                        </p:tgtEl>
                                      </p:cBhvr>
                                    </p:animEffect>
                                  </p:childTnLst>
                                </p:cTn>
                              </p:par>
                              <p:par>
                                <p:cTn id="89" presetID="31" presetClass="entr" presetSubtype="0" fill="hold" nodeType="withEffect">
                                  <p:stCondLst>
                                    <p:cond delay="0"/>
                                  </p:stCondLst>
                                  <p:childTnLst>
                                    <p:set>
                                      <p:cBhvr>
                                        <p:cTn id="90" dur="1" fill="hold">
                                          <p:stCondLst>
                                            <p:cond delay="0"/>
                                          </p:stCondLst>
                                        </p:cTn>
                                        <p:tgtEl>
                                          <p:spTgt spid="85"/>
                                        </p:tgtEl>
                                        <p:attrNameLst>
                                          <p:attrName>style.visibility</p:attrName>
                                        </p:attrNameLst>
                                      </p:cBhvr>
                                      <p:to>
                                        <p:strVal val="visible"/>
                                      </p:to>
                                    </p:set>
                                    <p:anim calcmode="lin" valueType="num">
                                      <p:cBhvr>
                                        <p:cTn id="91" dur="1000" fill="hold"/>
                                        <p:tgtEl>
                                          <p:spTgt spid="85"/>
                                        </p:tgtEl>
                                        <p:attrNameLst>
                                          <p:attrName>ppt_w</p:attrName>
                                        </p:attrNameLst>
                                      </p:cBhvr>
                                      <p:tavLst>
                                        <p:tav tm="0">
                                          <p:val>
                                            <p:fltVal val="0"/>
                                          </p:val>
                                        </p:tav>
                                        <p:tav tm="100000">
                                          <p:val>
                                            <p:strVal val="#ppt_w"/>
                                          </p:val>
                                        </p:tav>
                                      </p:tavLst>
                                    </p:anim>
                                    <p:anim calcmode="lin" valueType="num">
                                      <p:cBhvr>
                                        <p:cTn id="92" dur="1000" fill="hold"/>
                                        <p:tgtEl>
                                          <p:spTgt spid="85"/>
                                        </p:tgtEl>
                                        <p:attrNameLst>
                                          <p:attrName>ppt_h</p:attrName>
                                        </p:attrNameLst>
                                      </p:cBhvr>
                                      <p:tavLst>
                                        <p:tav tm="0">
                                          <p:val>
                                            <p:fltVal val="0"/>
                                          </p:val>
                                        </p:tav>
                                        <p:tav tm="100000">
                                          <p:val>
                                            <p:strVal val="#ppt_h"/>
                                          </p:val>
                                        </p:tav>
                                      </p:tavLst>
                                    </p:anim>
                                    <p:anim calcmode="lin" valueType="num">
                                      <p:cBhvr>
                                        <p:cTn id="93" dur="1000" fill="hold"/>
                                        <p:tgtEl>
                                          <p:spTgt spid="85"/>
                                        </p:tgtEl>
                                        <p:attrNameLst>
                                          <p:attrName>style.rotation</p:attrName>
                                        </p:attrNameLst>
                                      </p:cBhvr>
                                      <p:tavLst>
                                        <p:tav tm="0">
                                          <p:val>
                                            <p:fltVal val="90"/>
                                          </p:val>
                                        </p:tav>
                                        <p:tav tm="100000">
                                          <p:val>
                                            <p:fltVal val="0"/>
                                          </p:val>
                                        </p:tav>
                                      </p:tavLst>
                                    </p:anim>
                                    <p:animEffect transition="in" filter="fade">
                                      <p:cBhvr>
                                        <p:cTn id="94" dur="1000"/>
                                        <p:tgtEl>
                                          <p:spTgt spid="85"/>
                                        </p:tgtEl>
                                      </p:cBhvr>
                                    </p:animEffect>
                                  </p:childTnLst>
                                </p:cTn>
                              </p:par>
                              <p:par>
                                <p:cTn id="95" presetID="31" presetClass="entr" presetSubtype="0" fill="hold" nodeType="withEffect">
                                  <p:stCondLst>
                                    <p:cond delay="0"/>
                                  </p:stCondLst>
                                  <p:childTnLst>
                                    <p:set>
                                      <p:cBhvr>
                                        <p:cTn id="96" dur="1" fill="hold">
                                          <p:stCondLst>
                                            <p:cond delay="0"/>
                                          </p:stCondLst>
                                        </p:cTn>
                                        <p:tgtEl>
                                          <p:spTgt spid="88"/>
                                        </p:tgtEl>
                                        <p:attrNameLst>
                                          <p:attrName>style.visibility</p:attrName>
                                        </p:attrNameLst>
                                      </p:cBhvr>
                                      <p:to>
                                        <p:strVal val="visible"/>
                                      </p:to>
                                    </p:set>
                                    <p:anim calcmode="lin" valueType="num">
                                      <p:cBhvr>
                                        <p:cTn id="97" dur="1000" fill="hold"/>
                                        <p:tgtEl>
                                          <p:spTgt spid="88"/>
                                        </p:tgtEl>
                                        <p:attrNameLst>
                                          <p:attrName>ppt_w</p:attrName>
                                        </p:attrNameLst>
                                      </p:cBhvr>
                                      <p:tavLst>
                                        <p:tav tm="0">
                                          <p:val>
                                            <p:fltVal val="0"/>
                                          </p:val>
                                        </p:tav>
                                        <p:tav tm="100000">
                                          <p:val>
                                            <p:strVal val="#ppt_w"/>
                                          </p:val>
                                        </p:tav>
                                      </p:tavLst>
                                    </p:anim>
                                    <p:anim calcmode="lin" valueType="num">
                                      <p:cBhvr>
                                        <p:cTn id="98" dur="1000" fill="hold"/>
                                        <p:tgtEl>
                                          <p:spTgt spid="88"/>
                                        </p:tgtEl>
                                        <p:attrNameLst>
                                          <p:attrName>ppt_h</p:attrName>
                                        </p:attrNameLst>
                                      </p:cBhvr>
                                      <p:tavLst>
                                        <p:tav tm="0">
                                          <p:val>
                                            <p:fltVal val="0"/>
                                          </p:val>
                                        </p:tav>
                                        <p:tav tm="100000">
                                          <p:val>
                                            <p:strVal val="#ppt_h"/>
                                          </p:val>
                                        </p:tav>
                                      </p:tavLst>
                                    </p:anim>
                                    <p:anim calcmode="lin" valueType="num">
                                      <p:cBhvr>
                                        <p:cTn id="99" dur="1000" fill="hold"/>
                                        <p:tgtEl>
                                          <p:spTgt spid="88"/>
                                        </p:tgtEl>
                                        <p:attrNameLst>
                                          <p:attrName>style.rotation</p:attrName>
                                        </p:attrNameLst>
                                      </p:cBhvr>
                                      <p:tavLst>
                                        <p:tav tm="0">
                                          <p:val>
                                            <p:fltVal val="90"/>
                                          </p:val>
                                        </p:tav>
                                        <p:tav tm="100000">
                                          <p:val>
                                            <p:fltVal val="0"/>
                                          </p:val>
                                        </p:tav>
                                      </p:tavLst>
                                    </p:anim>
                                    <p:animEffect transition="in" filter="fade">
                                      <p:cBhvr>
                                        <p:cTn id="100" dur="1000"/>
                                        <p:tgtEl>
                                          <p:spTgt spid="88"/>
                                        </p:tgtEl>
                                      </p:cBhvr>
                                    </p:animEffect>
                                  </p:childTnLst>
                                </p:cTn>
                              </p:par>
                              <p:par>
                                <p:cTn id="101" presetID="55" presetClass="entr" presetSubtype="0" fill="hold" grpId="0" nodeType="withEffect">
                                  <p:stCondLst>
                                    <p:cond delay="300"/>
                                  </p:stCondLst>
                                  <p:iterate type="lt">
                                    <p:tmPct val="5000"/>
                                  </p:iterate>
                                  <p:childTnLst>
                                    <p:set>
                                      <p:cBhvr>
                                        <p:cTn id="102" dur="1" fill="hold">
                                          <p:stCondLst>
                                            <p:cond delay="0"/>
                                          </p:stCondLst>
                                        </p:cTn>
                                        <p:tgtEl>
                                          <p:spTgt spid="60"/>
                                        </p:tgtEl>
                                        <p:attrNameLst>
                                          <p:attrName>style.visibility</p:attrName>
                                        </p:attrNameLst>
                                      </p:cBhvr>
                                      <p:to>
                                        <p:strVal val="visible"/>
                                      </p:to>
                                    </p:set>
                                    <p:anim calcmode="lin" valueType="num">
                                      <p:cBhvr>
                                        <p:cTn id="103" dur="500" fill="hold"/>
                                        <p:tgtEl>
                                          <p:spTgt spid="60"/>
                                        </p:tgtEl>
                                        <p:attrNameLst>
                                          <p:attrName>ppt_w</p:attrName>
                                        </p:attrNameLst>
                                      </p:cBhvr>
                                      <p:tavLst>
                                        <p:tav tm="0">
                                          <p:val>
                                            <p:strVal val="#ppt_w*0.70"/>
                                          </p:val>
                                        </p:tav>
                                        <p:tav tm="100000">
                                          <p:val>
                                            <p:strVal val="#ppt_w"/>
                                          </p:val>
                                        </p:tav>
                                      </p:tavLst>
                                    </p:anim>
                                    <p:anim calcmode="lin" valueType="num">
                                      <p:cBhvr>
                                        <p:cTn id="104" dur="500" fill="hold"/>
                                        <p:tgtEl>
                                          <p:spTgt spid="60"/>
                                        </p:tgtEl>
                                        <p:attrNameLst>
                                          <p:attrName>ppt_h</p:attrName>
                                        </p:attrNameLst>
                                      </p:cBhvr>
                                      <p:tavLst>
                                        <p:tav tm="0">
                                          <p:val>
                                            <p:strVal val="#ppt_h"/>
                                          </p:val>
                                        </p:tav>
                                        <p:tav tm="100000">
                                          <p:val>
                                            <p:strVal val="#ppt_h"/>
                                          </p:val>
                                        </p:tav>
                                      </p:tavLst>
                                    </p:anim>
                                    <p:animEffect transition="in" filter="fade">
                                      <p:cBhvr>
                                        <p:cTn id="105" dur="500"/>
                                        <p:tgtEl>
                                          <p:spTgt spid="60"/>
                                        </p:tgtEl>
                                      </p:cBhvr>
                                    </p:animEffect>
                                  </p:childTnLst>
                                </p:cTn>
                              </p:par>
                            </p:childTnLst>
                          </p:cTn>
                        </p:par>
                        <p:par>
                          <p:cTn id="106" fill="hold">
                            <p:stCondLst>
                              <p:cond delay="0"/>
                            </p:stCondLst>
                            <p:childTnLst>
                              <p:par>
                                <p:cTn id="107" presetID="22" presetClass="entr" presetSubtype="2" fill="hold" grpId="0" nodeType="afterEffect">
                                  <p:stCondLst>
                                    <p:cond delay="0"/>
                                  </p:stCondLst>
                                  <p:childTnLst>
                                    <p:set>
                                      <p:cBhvr>
                                        <p:cTn id="108" dur="1" fill="hold">
                                          <p:stCondLst>
                                            <p:cond delay="0"/>
                                          </p:stCondLst>
                                        </p:cTn>
                                        <p:tgtEl>
                                          <p:spTgt spid="72"/>
                                        </p:tgtEl>
                                        <p:attrNameLst>
                                          <p:attrName>style.visibility</p:attrName>
                                        </p:attrNameLst>
                                      </p:cBhvr>
                                      <p:to>
                                        <p:strVal val="visible"/>
                                      </p:to>
                                    </p:set>
                                    <p:animEffect transition="in" filter="wipe(right)">
                                      <p:cBhvr>
                                        <p:cTn id="109" dur="250"/>
                                        <p:tgtEl>
                                          <p:spTgt spid="72"/>
                                        </p:tgtEl>
                                      </p:cBhvr>
                                    </p:animEffect>
                                  </p:childTnLst>
                                </p:cTn>
                              </p:par>
                              <p:par>
                                <p:cTn id="110" presetID="22" presetClass="entr" presetSubtype="8" fill="hold" nodeType="withEffect">
                                  <p:stCondLst>
                                    <p:cond delay="0"/>
                                  </p:stCondLst>
                                  <p:childTnLst>
                                    <p:set>
                                      <p:cBhvr>
                                        <p:cTn id="111" dur="1" fill="hold">
                                          <p:stCondLst>
                                            <p:cond delay="0"/>
                                          </p:stCondLst>
                                        </p:cTn>
                                        <p:tgtEl>
                                          <p:spTgt spid="61"/>
                                        </p:tgtEl>
                                        <p:attrNameLst>
                                          <p:attrName>style.visibility</p:attrName>
                                        </p:attrNameLst>
                                      </p:cBhvr>
                                      <p:to>
                                        <p:strVal val="visible"/>
                                      </p:to>
                                    </p:set>
                                    <p:animEffect transition="in" filter="wipe(left)">
                                      <p:cBhvr>
                                        <p:cTn id="112" dur="250"/>
                                        <p:tgtEl>
                                          <p:spTgt spid="61"/>
                                        </p:tgtEl>
                                      </p:cBhvr>
                                    </p:animEffect>
                                  </p:childTnLst>
                                </p:cTn>
                              </p:par>
                            </p:childTnLst>
                          </p:cTn>
                        </p:par>
                        <p:par>
                          <p:cTn id="113" fill="hold">
                            <p:stCondLst>
                              <p:cond delay="250"/>
                            </p:stCondLst>
                            <p:childTnLst>
                              <p:par>
                                <p:cTn id="114" presetID="42" presetClass="entr" presetSubtype="0" fill="hold" grpId="0" nodeType="afterEffect">
                                  <p:stCondLst>
                                    <p:cond delay="0"/>
                                  </p:stCondLst>
                                  <p:iterate type="lt">
                                    <p:tmPct val="6000"/>
                                  </p:iterate>
                                  <p:childTnLst>
                                    <p:set>
                                      <p:cBhvr>
                                        <p:cTn id="115" dur="1" fill="hold">
                                          <p:stCondLst>
                                            <p:cond delay="0"/>
                                          </p:stCondLst>
                                        </p:cTn>
                                        <p:tgtEl>
                                          <p:spTgt spid="64"/>
                                        </p:tgtEl>
                                        <p:attrNameLst>
                                          <p:attrName>style.visibility</p:attrName>
                                        </p:attrNameLst>
                                      </p:cBhvr>
                                      <p:to>
                                        <p:strVal val="visible"/>
                                      </p:to>
                                    </p:set>
                                    <p:animEffect transition="in" filter="fade">
                                      <p:cBhvr>
                                        <p:cTn id="116" dur="250"/>
                                        <p:tgtEl>
                                          <p:spTgt spid="64"/>
                                        </p:tgtEl>
                                      </p:cBhvr>
                                    </p:animEffect>
                                    <p:anim calcmode="lin" valueType="num">
                                      <p:cBhvr>
                                        <p:cTn id="117" dur="250" fill="hold"/>
                                        <p:tgtEl>
                                          <p:spTgt spid="64"/>
                                        </p:tgtEl>
                                        <p:attrNameLst>
                                          <p:attrName>ppt_x</p:attrName>
                                        </p:attrNameLst>
                                      </p:cBhvr>
                                      <p:tavLst>
                                        <p:tav tm="0">
                                          <p:val>
                                            <p:strVal val="#ppt_x"/>
                                          </p:val>
                                        </p:tav>
                                        <p:tav tm="100000">
                                          <p:val>
                                            <p:strVal val="#ppt_x"/>
                                          </p:val>
                                        </p:tav>
                                      </p:tavLst>
                                    </p:anim>
                                    <p:anim calcmode="lin" valueType="num">
                                      <p:cBhvr>
                                        <p:cTn id="118" dur="250" fill="hold"/>
                                        <p:tgtEl>
                                          <p:spTgt spid="64"/>
                                        </p:tgtEl>
                                        <p:attrNameLst>
                                          <p:attrName>ppt_y</p:attrName>
                                        </p:attrNameLst>
                                      </p:cBhvr>
                                      <p:tavLst>
                                        <p:tav tm="0">
                                          <p:val>
                                            <p:strVal val="#ppt_y+.1"/>
                                          </p:val>
                                        </p:tav>
                                        <p:tav tm="100000">
                                          <p:val>
                                            <p:strVal val="#ppt_y"/>
                                          </p:val>
                                        </p:tav>
                                      </p:tavLst>
                                    </p:anim>
                                  </p:childTnLst>
                                </p:cTn>
                              </p:par>
                            </p:childTnLst>
                          </p:cTn>
                        </p:par>
                        <p:par>
                          <p:cTn id="119" fill="hold">
                            <p:stCondLst>
                              <p:cond delay="590"/>
                            </p:stCondLst>
                            <p:childTnLst>
                              <p:par>
                                <p:cTn id="120" presetID="16" presetClass="entr" presetSubtype="21" fill="hold" grpId="0" nodeType="afterEffect">
                                  <p:stCondLst>
                                    <p:cond delay="0"/>
                                  </p:stCondLst>
                                  <p:childTnLst>
                                    <p:set>
                                      <p:cBhvr>
                                        <p:cTn id="121" dur="1" fill="hold">
                                          <p:stCondLst>
                                            <p:cond delay="0"/>
                                          </p:stCondLst>
                                        </p:cTn>
                                        <p:tgtEl>
                                          <p:spTgt spid="63"/>
                                        </p:tgtEl>
                                        <p:attrNameLst>
                                          <p:attrName>style.visibility</p:attrName>
                                        </p:attrNameLst>
                                      </p:cBhvr>
                                      <p:to>
                                        <p:strVal val="visible"/>
                                      </p:to>
                                    </p:set>
                                    <p:animEffect transition="in" filter="barn(inVertical)">
                                      <p:cBhvr>
                                        <p:cTn id="122" dur="10"/>
                                        <p:tgtEl>
                                          <p:spTgt spid="63"/>
                                        </p:tgtEl>
                                      </p:cBhvr>
                                    </p:animEffect>
                                  </p:childTnLst>
                                </p:cTn>
                              </p:par>
                              <p:par>
                                <p:cTn id="123" presetID="31" presetClass="entr" presetSubtype="0" fill="hold" grpId="0" nodeType="withEffect">
                                  <p:stCondLst>
                                    <p:cond delay="0"/>
                                  </p:stCondLst>
                                  <p:iterate type="wd">
                                    <p:tmPct val="5000"/>
                                  </p:iterate>
                                  <p:childTnLst>
                                    <p:set>
                                      <p:cBhvr>
                                        <p:cTn id="124" dur="1" fill="hold">
                                          <p:stCondLst>
                                            <p:cond delay="0"/>
                                          </p:stCondLst>
                                        </p:cTn>
                                        <p:tgtEl>
                                          <p:spTgt spid="65"/>
                                        </p:tgtEl>
                                        <p:attrNameLst>
                                          <p:attrName>style.visibility</p:attrName>
                                        </p:attrNameLst>
                                      </p:cBhvr>
                                      <p:to>
                                        <p:strVal val="visible"/>
                                      </p:to>
                                    </p:set>
                                    <p:anim calcmode="lin" valueType="num">
                                      <p:cBhvr>
                                        <p:cTn id="125" dur="250" fill="hold"/>
                                        <p:tgtEl>
                                          <p:spTgt spid="65"/>
                                        </p:tgtEl>
                                        <p:attrNameLst>
                                          <p:attrName>ppt_w</p:attrName>
                                        </p:attrNameLst>
                                      </p:cBhvr>
                                      <p:tavLst>
                                        <p:tav tm="0">
                                          <p:val>
                                            <p:fltVal val="0"/>
                                          </p:val>
                                        </p:tav>
                                        <p:tav tm="100000">
                                          <p:val>
                                            <p:strVal val="#ppt_w"/>
                                          </p:val>
                                        </p:tav>
                                      </p:tavLst>
                                    </p:anim>
                                    <p:anim calcmode="lin" valueType="num">
                                      <p:cBhvr>
                                        <p:cTn id="126" dur="250" fill="hold"/>
                                        <p:tgtEl>
                                          <p:spTgt spid="65"/>
                                        </p:tgtEl>
                                        <p:attrNameLst>
                                          <p:attrName>ppt_h</p:attrName>
                                        </p:attrNameLst>
                                      </p:cBhvr>
                                      <p:tavLst>
                                        <p:tav tm="0">
                                          <p:val>
                                            <p:fltVal val="0"/>
                                          </p:val>
                                        </p:tav>
                                        <p:tav tm="100000">
                                          <p:val>
                                            <p:strVal val="#ppt_h"/>
                                          </p:val>
                                        </p:tav>
                                      </p:tavLst>
                                    </p:anim>
                                    <p:anim calcmode="lin" valueType="num">
                                      <p:cBhvr>
                                        <p:cTn id="127" dur="250" fill="hold"/>
                                        <p:tgtEl>
                                          <p:spTgt spid="65"/>
                                        </p:tgtEl>
                                        <p:attrNameLst>
                                          <p:attrName>style.rotation</p:attrName>
                                        </p:attrNameLst>
                                      </p:cBhvr>
                                      <p:tavLst>
                                        <p:tav tm="0">
                                          <p:val>
                                            <p:fltVal val="90"/>
                                          </p:val>
                                        </p:tav>
                                        <p:tav tm="100000">
                                          <p:val>
                                            <p:fltVal val="0"/>
                                          </p:val>
                                        </p:tav>
                                      </p:tavLst>
                                    </p:anim>
                                    <p:animEffect transition="in" filter="fade">
                                      <p:cBhvr>
                                        <p:cTn id="128" dur="250"/>
                                        <p:tgtEl>
                                          <p:spTgt spid="65"/>
                                        </p:tgtEl>
                                      </p:cBhvr>
                                    </p:animEffect>
                                  </p:childTnLst>
                                </p:cTn>
                              </p:par>
                              <p:par>
                                <p:cTn id="129" presetID="31" presetClass="entr" presetSubtype="0" fill="hold" grpId="0" nodeType="withEffect">
                                  <p:stCondLst>
                                    <p:cond delay="325"/>
                                  </p:stCondLst>
                                  <p:iterate type="wd">
                                    <p:tmPct val="5000"/>
                                  </p:iterate>
                                  <p:childTnLst>
                                    <p:set>
                                      <p:cBhvr>
                                        <p:cTn id="130" dur="1" fill="hold">
                                          <p:stCondLst>
                                            <p:cond delay="0"/>
                                          </p:stCondLst>
                                        </p:cTn>
                                        <p:tgtEl>
                                          <p:spTgt spid="66"/>
                                        </p:tgtEl>
                                        <p:attrNameLst>
                                          <p:attrName>style.visibility</p:attrName>
                                        </p:attrNameLst>
                                      </p:cBhvr>
                                      <p:to>
                                        <p:strVal val="visible"/>
                                      </p:to>
                                    </p:set>
                                    <p:anim calcmode="lin" valueType="num">
                                      <p:cBhvr>
                                        <p:cTn id="131" dur="250" fill="hold"/>
                                        <p:tgtEl>
                                          <p:spTgt spid="66"/>
                                        </p:tgtEl>
                                        <p:attrNameLst>
                                          <p:attrName>ppt_w</p:attrName>
                                        </p:attrNameLst>
                                      </p:cBhvr>
                                      <p:tavLst>
                                        <p:tav tm="0">
                                          <p:val>
                                            <p:fltVal val="0"/>
                                          </p:val>
                                        </p:tav>
                                        <p:tav tm="100000">
                                          <p:val>
                                            <p:strVal val="#ppt_w"/>
                                          </p:val>
                                        </p:tav>
                                      </p:tavLst>
                                    </p:anim>
                                    <p:anim calcmode="lin" valueType="num">
                                      <p:cBhvr>
                                        <p:cTn id="132" dur="250" fill="hold"/>
                                        <p:tgtEl>
                                          <p:spTgt spid="66"/>
                                        </p:tgtEl>
                                        <p:attrNameLst>
                                          <p:attrName>ppt_h</p:attrName>
                                        </p:attrNameLst>
                                      </p:cBhvr>
                                      <p:tavLst>
                                        <p:tav tm="0">
                                          <p:val>
                                            <p:fltVal val="0"/>
                                          </p:val>
                                        </p:tav>
                                        <p:tav tm="100000">
                                          <p:val>
                                            <p:strVal val="#ppt_h"/>
                                          </p:val>
                                        </p:tav>
                                      </p:tavLst>
                                    </p:anim>
                                    <p:anim calcmode="lin" valueType="num">
                                      <p:cBhvr>
                                        <p:cTn id="133" dur="250" fill="hold"/>
                                        <p:tgtEl>
                                          <p:spTgt spid="66"/>
                                        </p:tgtEl>
                                        <p:attrNameLst>
                                          <p:attrName>style.rotation</p:attrName>
                                        </p:attrNameLst>
                                      </p:cBhvr>
                                      <p:tavLst>
                                        <p:tav tm="0">
                                          <p:val>
                                            <p:fltVal val="90"/>
                                          </p:val>
                                        </p:tav>
                                        <p:tav tm="100000">
                                          <p:val>
                                            <p:fltVal val="0"/>
                                          </p:val>
                                        </p:tav>
                                      </p:tavLst>
                                    </p:anim>
                                    <p:animEffect transition="in" filter="fade">
                                      <p:cBhvr>
                                        <p:cTn id="134" dur="25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63" grpId="0" animBg="1"/>
      <p:bldP spid="64" grpId="0"/>
      <p:bldP spid="65" grpId="0"/>
      <p:bldP spid="66" grpId="0"/>
      <p:bldP spid="6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下箭头 54"/>
          <p:cNvSpPr/>
          <p:nvPr/>
        </p:nvSpPr>
        <p:spPr>
          <a:xfrm>
            <a:off x="8561370" y="3465954"/>
            <a:ext cx="533886" cy="509666"/>
          </a:xfrm>
          <a:prstGeom prst="downArrow">
            <a:avLst>
              <a:gd name="adj1" fmla="val 74477"/>
              <a:gd name="adj2" fmla="val 50000"/>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254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a:gsLst>
                  <a:gs pos="0">
                    <a:srgbClr val="F4E961"/>
                  </a:gs>
                  <a:gs pos="32000">
                    <a:srgbClr val="D6A213"/>
                  </a:gs>
                  <a:gs pos="53000">
                    <a:srgbClr val="F4E961"/>
                  </a:gs>
                  <a:gs pos="100000">
                    <a:srgbClr val="F4E961"/>
                  </a:gs>
                  <a:gs pos="73000">
                    <a:srgbClr val="D6A213"/>
                  </a:gs>
                </a:gsLst>
                <a:lin ang="5400000" scaled="1"/>
              </a:gradFill>
            </a:endParaRPr>
          </a:p>
        </p:txBody>
      </p:sp>
      <p:sp>
        <p:nvSpPr>
          <p:cNvPr id="56" name="下箭头 55"/>
          <p:cNvSpPr/>
          <p:nvPr/>
        </p:nvSpPr>
        <p:spPr>
          <a:xfrm>
            <a:off x="4891115" y="3465954"/>
            <a:ext cx="533886" cy="509666"/>
          </a:xfrm>
          <a:prstGeom prst="downArrow">
            <a:avLst>
              <a:gd name="adj1" fmla="val 74477"/>
              <a:gd name="adj2" fmla="val 50000"/>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254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a:gsLst>
                  <a:gs pos="0">
                    <a:srgbClr val="F4E961"/>
                  </a:gs>
                  <a:gs pos="32000">
                    <a:srgbClr val="D6A213"/>
                  </a:gs>
                  <a:gs pos="53000">
                    <a:srgbClr val="F4E961"/>
                  </a:gs>
                  <a:gs pos="100000">
                    <a:srgbClr val="F4E961"/>
                  </a:gs>
                  <a:gs pos="73000">
                    <a:srgbClr val="D6A213"/>
                  </a:gs>
                </a:gsLst>
                <a:lin ang="5400000" scaled="1"/>
              </a:gradFill>
            </a:endParaRPr>
          </a:p>
        </p:txBody>
      </p:sp>
      <p:sp>
        <p:nvSpPr>
          <p:cNvPr id="57" name="下箭头 56"/>
          <p:cNvSpPr/>
          <p:nvPr/>
        </p:nvSpPr>
        <p:spPr>
          <a:xfrm>
            <a:off x="1206069" y="3465954"/>
            <a:ext cx="533886" cy="509666"/>
          </a:xfrm>
          <a:prstGeom prst="downArrow">
            <a:avLst>
              <a:gd name="adj1" fmla="val 74477"/>
              <a:gd name="adj2" fmla="val 50000"/>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254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a:gsLst>
                  <a:gs pos="0">
                    <a:srgbClr val="F4E961"/>
                  </a:gs>
                  <a:gs pos="32000">
                    <a:srgbClr val="D6A213"/>
                  </a:gs>
                  <a:gs pos="53000">
                    <a:srgbClr val="F4E961"/>
                  </a:gs>
                  <a:gs pos="100000">
                    <a:srgbClr val="F4E961"/>
                  </a:gs>
                  <a:gs pos="73000">
                    <a:srgbClr val="D6A213"/>
                  </a:gs>
                </a:gsLst>
                <a:lin ang="5400000" scaled="1"/>
              </a:gradFill>
            </a:endParaRPr>
          </a:p>
        </p:txBody>
      </p:sp>
      <p:sp>
        <p:nvSpPr>
          <p:cNvPr id="58" name="下箭头 57"/>
          <p:cNvSpPr/>
          <p:nvPr/>
        </p:nvSpPr>
        <p:spPr>
          <a:xfrm flipV="1">
            <a:off x="3061356" y="2855581"/>
            <a:ext cx="533886" cy="509666"/>
          </a:xfrm>
          <a:prstGeom prst="downArrow">
            <a:avLst>
              <a:gd name="adj1" fmla="val 74477"/>
              <a:gd name="adj2" fmla="val 50000"/>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254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a:gsLst>
                  <a:gs pos="0">
                    <a:srgbClr val="F4E961"/>
                  </a:gs>
                  <a:gs pos="32000">
                    <a:srgbClr val="D6A213"/>
                  </a:gs>
                  <a:gs pos="53000">
                    <a:srgbClr val="F4E961"/>
                  </a:gs>
                  <a:gs pos="100000">
                    <a:srgbClr val="F4E961"/>
                  </a:gs>
                  <a:gs pos="73000">
                    <a:srgbClr val="D6A213"/>
                  </a:gs>
                </a:gsLst>
                <a:lin ang="5400000" scaled="1"/>
              </a:gradFill>
            </a:endParaRPr>
          </a:p>
        </p:txBody>
      </p:sp>
      <p:sp>
        <p:nvSpPr>
          <p:cNvPr id="60" name="下箭头 59"/>
          <p:cNvSpPr/>
          <p:nvPr/>
        </p:nvSpPr>
        <p:spPr>
          <a:xfrm flipV="1">
            <a:off x="6703885" y="2855581"/>
            <a:ext cx="533886" cy="509666"/>
          </a:xfrm>
          <a:prstGeom prst="downArrow">
            <a:avLst>
              <a:gd name="adj1" fmla="val 74477"/>
              <a:gd name="adj2" fmla="val 50000"/>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254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a:gsLst>
                  <a:gs pos="0">
                    <a:srgbClr val="F4E961"/>
                  </a:gs>
                  <a:gs pos="32000">
                    <a:srgbClr val="D6A213"/>
                  </a:gs>
                  <a:gs pos="53000">
                    <a:srgbClr val="F4E961"/>
                  </a:gs>
                  <a:gs pos="100000">
                    <a:srgbClr val="F4E961"/>
                  </a:gs>
                  <a:gs pos="73000">
                    <a:srgbClr val="D6A213"/>
                  </a:gs>
                </a:gsLst>
                <a:lin ang="5400000" scaled="1"/>
              </a:gradFill>
            </a:endParaRPr>
          </a:p>
        </p:txBody>
      </p:sp>
      <p:sp>
        <p:nvSpPr>
          <p:cNvPr id="61" name="下箭头 60"/>
          <p:cNvSpPr/>
          <p:nvPr/>
        </p:nvSpPr>
        <p:spPr>
          <a:xfrm flipV="1">
            <a:off x="10409295" y="2855581"/>
            <a:ext cx="533886" cy="509666"/>
          </a:xfrm>
          <a:prstGeom prst="downArrow">
            <a:avLst>
              <a:gd name="adj1" fmla="val 74477"/>
              <a:gd name="adj2" fmla="val 50000"/>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254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a:gsLst>
                  <a:gs pos="0">
                    <a:srgbClr val="F4E961"/>
                  </a:gs>
                  <a:gs pos="32000">
                    <a:srgbClr val="D6A213"/>
                  </a:gs>
                  <a:gs pos="53000">
                    <a:srgbClr val="F4E961"/>
                  </a:gs>
                  <a:gs pos="100000">
                    <a:srgbClr val="F4E961"/>
                  </a:gs>
                  <a:gs pos="73000">
                    <a:srgbClr val="D6A213"/>
                  </a:gs>
                </a:gsLst>
                <a:lin ang="5400000" scaled="1"/>
              </a:gradFill>
            </a:endParaRPr>
          </a:p>
        </p:txBody>
      </p:sp>
      <p:sp>
        <p:nvSpPr>
          <p:cNvPr id="63" name="泪滴形 62"/>
          <p:cNvSpPr/>
          <p:nvPr/>
        </p:nvSpPr>
        <p:spPr>
          <a:xfrm rot="8100000">
            <a:off x="704034" y="1357484"/>
            <a:ext cx="1567543" cy="1567543"/>
          </a:xfrm>
          <a:prstGeom prst="teardrop">
            <a:avLst>
              <a:gd name="adj" fmla="val 109259"/>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a:gsLst>
                  <a:gs pos="0">
                    <a:srgbClr val="F4E961"/>
                  </a:gs>
                  <a:gs pos="32000">
                    <a:srgbClr val="D6A213"/>
                  </a:gs>
                  <a:gs pos="53000">
                    <a:srgbClr val="F4E961"/>
                  </a:gs>
                  <a:gs pos="100000">
                    <a:srgbClr val="F4E961"/>
                  </a:gs>
                  <a:gs pos="73000">
                    <a:srgbClr val="D6A213"/>
                  </a:gs>
                </a:gsLst>
                <a:lin ang="5400000" scaled="1"/>
              </a:gradFill>
            </a:endParaRPr>
          </a:p>
        </p:txBody>
      </p:sp>
      <p:sp>
        <p:nvSpPr>
          <p:cNvPr id="64" name="泪滴形 63"/>
          <p:cNvSpPr/>
          <p:nvPr/>
        </p:nvSpPr>
        <p:spPr>
          <a:xfrm rot="8100000">
            <a:off x="4374288" y="1357486"/>
            <a:ext cx="1567543" cy="1567543"/>
          </a:xfrm>
          <a:prstGeom prst="teardrop">
            <a:avLst>
              <a:gd name="adj" fmla="val 109259"/>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gradFill>
                <a:gsLst>
                  <a:gs pos="0">
                    <a:srgbClr val="F4E961"/>
                  </a:gs>
                  <a:gs pos="32000">
                    <a:srgbClr val="D6A213"/>
                  </a:gs>
                  <a:gs pos="53000">
                    <a:srgbClr val="F4E961"/>
                  </a:gs>
                  <a:gs pos="100000">
                    <a:srgbClr val="F4E961"/>
                  </a:gs>
                  <a:gs pos="73000">
                    <a:srgbClr val="D6A213"/>
                  </a:gs>
                </a:gsLst>
                <a:lin ang="5400000" scaled="1"/>
              </a:gradFill>
            </a:endParaRPr>
          </a:p>
        </p:txBody>
      </p:sp>
      <p:sp>
        <p:nvSpPr>
          <p:cNvPr id="65" name="泪滴形 64"/>
          <p:cNvSpPr/>
          <p:nvPr/>
        </p:nvSpPr>
        <p:spPr>
          <a:xfrm rot="8100000">
            <a:off x="8044542" y="1357487"/>
            <a:ext cx="1567543" cy="1567543"/>
          </a:xfrm>
          <a:prstGeom prst="teardrop">
            <a:avLst>
              <a:gd name="adj" fmla="val 109259"/>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gradFill>
                <a:gsLst>
                  <a:gs pos="0">
                    <a:srgbClr val="F4E961"/>
                  </a:gs>
                  <a:gs pos="32000">
                    <a:srgbClr val="D6A213"/>
                  </a:gs>
                  <a:gs pos="53000">
                    <a:srgbClr val="F4E961"/>
                  </a:gs>
                  <a:gs pos="100000">
                    <a:srgbClr val="F4E961"/>
                  </a:gs>
                  <a:gs pos="73000">
                    <a:srgbClr val="D6A213"/>
                  </a:gs>
                </a:gsLst>
                <a:lin ang="5400000" scaled="1"/>
              </a:gradFill>
            </a:endParaRPr>
          </a:p>
        </p:txBody>
      </p:sp>
      <p:sp>
        <p:nvSpPr>
          <p:cNvPr id="66" name="泪滴形 65"/>
          <p:cNvSpPr/>
          <p:nvPr/>
        </p:nvSpPr>
        <p:spPr>
          <a:xfrm rot="13500000" flipV="1">
            <a:off x="2539161" y="3893634"/>
            <a:ext cx="1567543" cy="1567543"/>
          </a:xfrm>
          <a:prstGeom prst="teardrop">
            <a:avLst>
              <a:gd name="adj" fmla="val 109259"/>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a:gsLst>
                  <a:gs pos="0">
                    <a:srgbClr val="F4E961"/>
                  </a:gs>
                  <a:gs pos="32000">
                    <a:srgbClr val="D6A213"/>
                  </a:gs>
                  <a:gs pos="53000">
                    <a:srgbClr val="F4E961"/>
                  </a:gs>
                  <a:gs pos="100000">
                    <a:srgbClr val="F4E961"/>
                  </a:gs>
                  <a:gs pos="73000">
                    <a:srgbClr val="D6A213"/>
                  </a:gs>
                </a:gsLst>
                <a:lin ang="5400000" scaled="1"/>
              </a:gradFill>
            </a:endParaRPr>
          </a:p>
        </p:txBody>
      </p:sp>
      <p:sp>
        <p:nvSpPr>
          <p:cNvPr id="67" name="泪滴形 66"/>
          <p:cNvSpPr/>
          <p:nvPr/>
        </p:nvSpPr>
        <p:spPr>
          <a:xfrm rot="13500000" flipV="1">
            <a:off x="6209415" y="3893635"/>
            <a:ext cx="1567543" cy="1567543"/>
          </a:xfrm>
          <a:prstGeom prst="teardrop">
            <a:avLst>
              <a:gd name="adj" fmla="val 109259"/>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a:gsLst>
                  <a:gs pos="0">
                    <a:srgbClr val="F4E961"/>
                  </a:gs>
                  <a:gs pos="32000">
                    <a:srgbClr val="D6A213"/>
                  </a:gs>
                  <a:gs pos="53000">
                    <a:srgbClr val="F4E961"/>
                  </a:gs>
                  <a:gs pos="100000">
                    <a:srgbClr val="F4E961"/>
                  </a:gs>
                  <a:gs pos="73000">
                    <a:srgbClr val="D6A213"/>
                  </a:gs>
                </a:gsLst>
                <a:lin ang="5400000" scaled="1"/>
              </a:gradFill>
            </a:endParaRPr>
          </a:p>
        </p:txBody>
      </p:sp>
      <p:sp>
        <p:nvSpPr>
          <p:cNvPr id="68" name="泪滴形 67"/>
          <p:cNvSpPr/>
          <p:nvPr/>
        </p:nvSpPr>
        <p:spPr>
          <a:xfrm rot="13500000" flipV="1">
            <a:off x="9879669" y="3893636"/>
            <a:ext cx="1567543" cy="1567543"/>
          </a:xfrm>
          <a:prstGeom prst="teardrop">
            <a:avLst>
              <a:gd name="adj" fmla="val 109259"/>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a:gsLst>
                  <a:gs pos="0">
                    <a:srgbClr val="F4E961"/>
                  </a:gs>
                  <a:gs pos="32000">
                    <a:srgbClr val="D6A213"/>
                  </a:gs>
                  <a:gs pos="53000">
                    <a:srgbClr val="F4E961"/>
                  </a:gs>
                  <a:gs pos="100000">
                    <a:srgbClr val="F4E961"/>
                  </a:gs>
                  <a:gs pos="73000">
                    <a:srgbClr val="D6A213"/>
                  </a:gs>
                </a:gsLst>
                <a:lin ang="5400000" scaled="1"/>
              </a:gradFill>
            </a:endParaRPr>
          </a:p>
        </p:txBody>
      </p:sp>
      <p:grpSp>
        <p:nvGrpSpPr>
          <p:cNvPr id="69" name="组合 68"/>
          <p:cNvGrpSpPr/>
          <p:nvPr/>
        </p:nvGrpSpPr>
        <p:grpSpPr>
          <a:xfrm>
            <a:off x="1078798" y="1590576"/>
            <a:ext cx="818015" cy="987709"/>
            <a:chOff x="5499100" y="2711450"/>
            <a:chExt cx="1193801" cy="1441451"/>
          </a:xfrm>
          <a:solidFill>
            <a:schemeClr val="bg1"/>
          </a:solidFill>
        </p:grpSpPr>
        <p:sp>
          <p:nvSpPr>
            <p:cNvPr id="102" name="Freeform 5"/>
            <p:cNvSpPr/>
            <p:nvPr/>
          </p:nvSpPr>
          <p:spPr bwMode="auto">
            <a:xfrm>
              <a:off x="5892800" y="2711450"/>
              <a:ext cx="401638" cy="439738"/>
            </a:xfrm>
            <a:custGeom>
              <a:avLst/>
              <a:gdLst>
                <a:gd name="T0" fmla="*/ 12 w 106"/>
                <a:gd name="T1" fmla="*/ 75 h 116"/>
                <a:gd name="T2" fmla="*/ 54 w 106"/>
                <a:gd name="T3" fmla="*/ 116 h 116"/>
                <a:gd name="T4" fmla="*/ 96 w 106"/>
                <a:gd name="T5" fmla="*/ 74 h 116"/>
                <a:gd name="T6" fmla="*/ 106 w 106"/>
                <a:gd name="T7" fmla="*/ 56 h 116"/>
                <a:gd name="T8" fmla="*/ 99 w 106"/>
                <a:gd name="T9" fmla="*/ 48 h 116"/>
                <a:gd name="T10" fmla="*/ 54 w 106"/>
                <a:gd name="T11" fmla="*/ 0 h 116"/>
                <a:gd name="T12" fmla="*/ 9 w 106"/>
                <a:gd name="T13" fmla="*/ 47 h 116"/>
                <a:gd name="T14" fmla="*/ 1 w 106"/>
                <a:gd name="T15" fmla="*/ 56 h 116"/>
                <a:gd name="T16" fmla="*/ 12 w 106"/>
                <a:gd name="T17" fmla="*/ 7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116">
                  <a:moveTo>
                    <a:pt x="12" y="75"/>
                  </a:moveTo>
                  <a:cubicBezTo>
                    <a:pt x="18" y="96"/>
                    <a:pt x="31" y="116"/>
                    <a:pt x="54" y="116"/>
                  </a:cubicBezTo>
                  <a:cubicBezTo>
                    <a:pt x="76" y="116"/>
                    <a:pt x="90" y="96"/>
                    <a:pt x="96" y="74"/>
                  </a:cubicBezTo>
                  <a:cubicBezTo>
                    <a:pt x="102" y="72"/>
                    <a:pt x="106" y="63"/>
                    <a:pt x="106" y="56"/>
                  </a:cubicBezTo>
                  <a:cubicBezTo>
                    <a:pt x="105" y="51"/>
                    <a:pt x="103" y="49"/>
                    <a:pt x="99" y="48"/>
                  </a:cubicBezTo>
                  <a:cubicBezTo>
                    <a:pt x="98" y="21"/>
                    <a:pt x="80" y="0"/>
                    <a:pt x="54" y="0"/>
                  </a:cubicBezTo>
                  <a:cubicBezTo>
                    <a:pt x="28" y="0"/>
                    <a:pt x="10" y="21"/>
                    <a:pt x="9" y="47"/>
                  </a:cubicBezTo>
                  <a:cubicBezTo>
                    <a:pt x="4" y="48"/>
                    <a:pt x="2" y="51"/>
                    <a:pt x="1" y="56"/>
                  </a:cubicBezTo>
                  <a:cubicBezTo>
                    <a:pt x="0" y="63"/>
                    <a:pt x="5" y="73"/>
                    <a:pt x="12" y="75"/>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03" name="Freeform 6"/>
            <p:cNvSpPr/>
            <p:nvPr/>
          </p:nvSpPr>
          <p:spPr bwMode="auto">
            <a:xfrm>
              <a:off x="5499100" y="3695700"/>
              <a:ext cx="1190625" cy="298450"/>
            </a:xfrm>
            <a:custGeom>
              <a:avLst/>
              <a:gdLst>
                <a:gd name="T0" fmla="*/ 0 w 750"/>
                <a:gd name="T1" fmla="*/ 0 h 188"/>
                <a:gd name="T2" fmla="*/ 79 w 750"/>
                <a:gd name="T3" fmla="*/ 188 h 188"/>
                <a:gd name="T4" fmla="*/ 122 w 750"/>
                <a:gd name="T5" fmla="*/ 188 h 188"/>
                <a:gd name="T6" fmla="*/ 119 w 750"/>
                <a:gd name="T7" fmla="*/ 72 h 188"/>
                <a:gd name="T8" fmla="*/ 633 w 750"/>
                <a:gd name="T9" fmla="*/ 72 h 188"/>
                <a:gd name="T10" fmla="*/ 630 w 750"/>
                <a:gd name="T11" fmla="*/ 188 h 188"/>
                <a:gd name="T12" fmla="*/ 673 w 750"/>
                <a:gd name="T13" fmla="*/ 188 h 188"/>
                <a:gd name="T14" fmla="*/ 750 w 750"/>
                <a:gd name="T15" fmla="*/ 0 h 188"/>
                <a:gd name="T16" fmla="*/ 0 w 750"/>
                <a:gd name="T17"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0" h="188">
                  <a:moveTo>
                    <a:pt x="0" y="0"/>
                  </a:moveTo>
                  <a:lnTo>
                    <a:pt x="79" y="188"/>
                  </a:lnTo>
                  <a:lnTo>
                    <a:pt x="122" y="188"/>
                  </a:lnTo>
                  <a:lnTo>
                    <a:pt x="119" y="72"/>
                  </a:lnTo>
                  <a:lnTo>
                    <a:pt x="633" y="72"/>
                  </a:lnTo>
                  <a:lnTo>
                    <a:pt x="630" y="188"/>
                  </a:lnTo>
                  <a:lnTo>
                    <a:pt x="673" y="188"/>
                  </a:lnTo>
                  <a:lnTo>
                    <a:pt x="750" y="0"/>
                  </a:lnTo>
                  <a:lnTo>
                    <a:pt x="0" y="0"/>
                  </a:ln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04" name="Freeform 7"/>
            <p:cNvSpPr/>
            <p:nvPr/>
          </p:nvSpPr>
          <p:spPr bwMode="auto">
            <a:xfrm>
              <a:off x="5722938" y="3846513"/>
              <a:ext cx="746125" cy="306388"/>
            </a:xfrm>
            <a:custGeom>
              <a:avLst/>
              <a:gdLst>
                <a:gd name="T0" fmla="*/ 2 w 470"/>
                <a:gd name="T1" fmla="*/ 193 h 193"/>
                <a:gd name="T2" fmla="*/ 465 w 470"/>
                <a:gd name="T3" fmla="*/ 193 h 193"/>
                <a:gd name="T4" fmla="*/ 470 w 470"/>
                <a:gd name="T5" fmla="*/ 0 h 193"/>
                <a:gd name="T6" fmla="*/ 0 w 470"/>
                <a:gd name="T7" fmla="*/ 0 h 193"/>
                <a:gd name="T8" fmla="*/ 2 w 470"/>
                <a:gd name="T9" fmla="*/ 193 h 193"/>
              </a:gdLst>
              <a:ahLst/>
              <a:cxnLst>
                <a:cxn ang="0">
                  <a:pos x="T0" y="T1"/>
                </a:cxn>
                <a:cxn ang="0">
                  <a:pos x="T2" y="T3"/>
                </a:cxn>
                <a:cxn ang="0">
                  <a:pos x="T4" y="T5"/>
                </a:cxn>
                <a:cxn ang="0">
                  <a:pos x="T6" y="T7"/>
                </a:cxn>
                <a:cxn ang="0">
                  <a:pos x="T8" y="T9"/>
                </a:cxn>
              </a:cxnLst>
              <a:rect l="0" t="0" r="r" b="b"/>
              <a:pathLst>
                <a:path w="470" h="193">
                  <a:moveTo>
                    <a:pt x="2" y="193"/>
                  </a:moveTo>
                  <a:lnTo>
                    <a:pt x="465" y="193"/>
                  </a:lnTo>
                  <a:lnTo>
                    <a:pt x="470" y="0"/>
                  </a:lnTo>
                  <a:lnTo>
                    <a:pt x="0" y="0"/>
                  </a:lnTo>
                  <a:lnTo>
                    <a:pt x="2" y="193"/>
                  </a:ln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05" name="Freeform 8"/>
            <p:cNvSpPr/>
            <p:nvPr/>
          </p:nvSpPr>
          <p:spPr bwMode="auto">
            <a:xfrm>
              <a:off x="6488113" y="360045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06" name="Freeform 9"/>
            <p:cNvSpPr/>
            <p:nvPr/>
          </p:nvSpPr>
          <p:spPr bwMode="auto">
            <a:xfrm>
              <a:off x="5684838" y="3173413"/>
              <a:ext cx="1008063" cy="450850"/>
            </a:xfrm>
            <a:custGeom>
              <a:avLst/>
              <a:gdLst>
                <a:gd name="T0" fmla="*/ 49 w 266"/>
                <a:gd name="T1" fmla="*/ 64 h 119"/>
                <a:gd name="T2" fmla="*/ 49 w 266"/>
                <a:gd name="T3" fmla="*/ 64 h 119"/>
                <a:gd name="T4" fmla="*/ 49 w 266"/>
                <a:gd name="T5" fmla="*/ 119 h 119"/>
                <a:gd name="T6" fmla="*/ 105 w 266"/>
                <a:gd name="T7" fmla="*/ 119 h 119"/>
                <a:gd name="T8" fmla="*/ 102 w 266"/>
                <a:gd name="T9" fmla="*/ 83 h 119"/>
                <a:gd name="T10" fmla="*/ 108 w 266"/>
                <a:gd name="T11" fmla="*/ 74 h 119"/>
                <a:gd name="T12" fmla="*/ 115 w 266"/>
                <a:gd name="T13" fmla="*/ 83 h 119"/>
                <a:gd name="T14" fmla="*/ 112 w 266"/>
                <a:gd name="T15" fmla="*/ 119 h 119"/>
                <a:gd name="T16" fmla="*/ 167 w 266"/>
                <a:gd name="T17" fmla="*/ 119 h 119"/>
                <a:gd name="T18" fmla="*/ 167 w 266"/>
                <a:gd name="T19" fmla="*/ 76 h 119"/>
                <a:gd name="T20" fmla="*/ 179 w 266"/>
                <a:gd name="T21" fmla="*/ 95 h 119"/>
                <a:gd name="T22" fmla="*/ 187 w 266"/>
                <a:gd name="T23" fmla="*/ 105 h 119"/>
                <a:gd name="T24" fmla="*/ 192 w 266"/>
                <a:gd name="T25" fmla="*/ 110 h 119"/>
                <a:gd name="T26" fmla="*/ 197 w 266"/>
                <a:gd name="T27" fmla="*/ 112 h 119"/>
                <a:gd name="T28" fmla="*/ 205 w 266"/>
                <a:gd name="T29" fmla="*/ 114 h 119"/>
                <a:gd name="T30" fmla="*/ 212 w 266"/>
                <a:gd name="T31" fmla="*/ 113 h 119"/>
                <a:gd name="T32" fmla="*/ 216 w 266"/>
                <a:gd name="T33" fmla="*/ 111 h 119"/>
                <a:gd name="T34" fmla="*/ 220 w 266"/>
                <a:gd name="T35" fmla="*/ 108 h 119"/>
                <a:gd name="T36" fmla="*/ 226 w 266"/>
                <a:gd name="T37" fmla="*/ 103 h 119"/>
                <a:gd name="T38" fmla="*/ 236 w 266"/>
                <a:gd name="T39" fmla="*/ 92 h 119"/>
                <a:gd name="T40" fmla="*/ 259 w 266"/>
                <a:gd name="T41" fmla="*/ 67 h 119"/>
                <a:gd name="T42" fmla="*/ 257 w 266"/>
                <a:gd name="T43" fmla="*/ 39 h 119"/>
                <a:gd name="T44" fmla="*/ 254 w 266"/>
                <a:gd name="T45" fmla="*/ 37 h 119"/>
                <a:gd name="T46" fmla="*/ 262 w 266"/>
                <a:gd name="T47" fmla="*/ 29 h 119"/>
                <a:gd name="T48" fmla="*/ 262 w 266"/>
                <a:gd name="T49" fmla="*/ 18 h 119"/>
                <a:gd name="T50" fmla="*/ 251 w 266"/>
                <a:gd name="T51" fmla="*/ 18 h 119"/>
                <a:gd name="T52" fmla="*/ 233 w 266"/>
                <a:gd name="T53" fmla="*/ 38 h 119"/>
                <a:gd name="T54" fmla="*/ 229 w 266"/>
                <a:gd name="T55" fmla="*/ 41 h 119"/>
                <a:gd name="T56" fmla="*/ 229 w 266"/>
                <a:gd name="T57" fmla="*/ 41 h 119"/>
                <a:gd name="T58" fmla="*/ 211 w 266"/>
                <a:gd name="T59" fmla="*/ 62 h 119"/>
                <a:gd name="T60" fmla="*/ 207 w 266"/>
                <a:gd name="T61" fmla="*/ 66 h 119"/>
                <a:gd name="T62" fmla="*/ 204 w 266"/>
                <a:gd name="T63" fmla="*/ 60 h 119"/>
                <a:gd name="T64" fmla="*/ 190 w 266"/>
                <a:gd name="T65" fmla="*/ 35 h 119"/>
                <a:gd name="T66" fmla="*/ 186 w 266"/>
                <a:gd name="T67" fmla="*/ 26 h 119"/>
                <a:gd name="T68" fmla="*/ 184 w 266"/>
                <a:gd name="T69" fmla="*/ 23 h 119"/>
                <a:gd name="T70" fmla="*/ 184 w 266"/>
                <a:gd name="T71" fmla="*/ 22 h 119"/>
                <a:gd name="T72" fmla="*/ 184 w 266"/>
                <a:gd name="T73" fmla="*/ 22 h 119"/>
                <a:gd name="T74" fmla="*/ 179 w 266"/>
                <a:gd name="T75" fmla="*/ 16 h 119"/>
                <a:gd name="T76" fmla="*/ 152 w 266"/>
                <a:gd name="T77" fmla="*/ 4 h 119"/>
                <a:gd name="T78" fmla="*/ 138 w 266"/>
                <a:gd name="T79" fmla="*/ 0 h 119"/>
                <a:gd name="T80" fmla="*/ 138 w 266"/>
                <a:gd name="T81" fmla="*/ 0 h 119"/>
                <a:gd name="T82" fmla="*/ 138 w 266"/>
                <a:gd name="T83" fmla="*/ 0 h 119"/>
                <a:gd name="T84" fmla="*/ 120 w 266"/>
                <a:gd name="T85" fmla="*/ 62 h 119"/>
                <a:gd name="T86" fmla="*/ 114 w 266"/>
                <a:gd name="T87" fmla="*/ 24 h 119"/>
                <a:gd name="T88" fmla="*/ 119 w 266"/>
                <a:gd name="T89" fmla="*/ 12 h 119"/>
                <a:gd name="T90" fmla="*/ 111 w 266"/>
                <a:gd name="T91" fmla="*/ 5 h 119"/>
                <a:gd name="T92" fmla="*/ 105 w 266"/>
                <a:gd name="T93" fmla="*/ 5 h 119"/>
                <a:gd name="T94" fmla="*/ 97 w 266"/>
                <a:gd name="T95" fmla="*/ 12 h 119"/>
                <a:gd name="T96" fmla="*/ 102 w 266"/>
                <a:gd name="T97" fmla="*/ 24 h 119"/>
                <a:gd name="T98" fmla="*/ 96 w 266"/>
                <a:gd name="T99" fmla="*/ 62 h 119"/>
                <a:gd name="T100" fmla="*/ 78 w 266"/>
                <a:gd name="T101" fmla="*/ 0 h 119"/>
                <a:gd name="T102" fmla="*/ 78 w 266"/>
                <a:gd name="T103" fmla="*/ 0 h 119"/>
                <a:gd name="T104" fmla="*/ 78 w 266"/>
                <a:gd name="T105" fmla="*/ 0 h 119"/>
                <a:gd name="T106" fmla="*/ 67 w 266"/>
                <a:gd name="T107" fmla="*/ 4 h 119"/>
                <a:gd name="T108" fmla="*/ 28 w 266"/>
                <a:gd name="T109" fmla="*/ 20 h 119"/>
                <a:gd name="T110" fmla="*/ 0 w 266"/>
                <a:gd name="T111" fmla="*/ 119 h 119"/>
                <a:gd name="T112" fmla="*/ 38 w 266"/>
                <a:gd name="T113" fmla="*/ 119 h 119"/>
                <a:gd name="T114" fmla="*/ 49 w 266"/>
                <a:gd name="T115" fmla="*/ 64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6" h="119">
                  <a:moveTo>
                    <a:pt x="49" y="64"/>
                  </a:moveTo>
                  <a:cubicBezTo>
                    <a:pt x="49" y="64"/>
                    <a:pt x="49" y="64"/>
                    <a:pt x="49" y="64"/>
                  </a:cubicBezTo>
                  <a:cubicBezTo>
                    <a:pt x="49" y="119"/>
                    <a:pt x="49" y="119"/>
                    <a:pt x="49" y="119"/>
                  </a:cubicBezTo>
                  <a:cubicBezTo>
                    <a:pt x="105" y="119"/>
                    <a:pt x="105" y="119"/>
                    <a:pt x="105" y="119"/>
                  </a:cubicBezTo>
                  <a:cubicBezTo>
                    <a:pt x="102" y="83"/>
                    <a:pt x="102" y="83"/>
                    <a:pt x="102" y="83"/>
                  </a:cubicBezTo>
                  <a:cubicBezTo>
                    <a:pt x="102" y="78"/>
                    <a:pt x="105" y="74"/>
                    <a:pt x="108" y="74"/>
                  </a:cubicBezTo>
                  <a:cubicBezTo>
                    <a:pt x="112" y="74"/>
                    <a:pt x="115" y="78"/>
                    <a:pt x="115" y="83"/>
                  </a:cubicBezTo>
                  <a:cubicBezTo>
                    <a:pt x="112" y="119"/>
                    <a:pt x="112" y="119"/>
                    <a:pt x="112" y="119"/>
                  </a:cubicBezTo>
                  <a:cubicBezTo>
                    <a:pt x="167" y="119"/>
                    <a:pt x="167" y="119"/>
                    <a:pt x="167" y="119"/>
                  </a:cubicBezTo>
                  <a:cubicBezTo>
                    <a:pt x="167" y="76"/>
                    <a:pt x="167" y="76"/>
                    <a:pt x="167" y="76"/>
                  </a:cubicBezTo>
                  <a:cubicBezTo>
                    <a:pt x="171" y="83"/>
                    <a:pt x="175" y="89"/>
                    <a:pt x="179" y="95"/>
                  </a:cubicBezTo>
                  <a:cubicBezTo>
                    <a:pt x="182" y="99"/>
                    <a:pt x="184" y="102"/>
                    <a:pt x="187" y="105"/>
                  </a:cubicBezTo>
                  <a:cubicBezTo>
                    <a:pt x="188" y="106"/>
                    <a:pt x="190" y="108"/>
                    <a:pt x="192" y="110"/>
                  </a:cubicBezTo>
                  <a:cubicBezTo>
                    <a:pt x="193" y="111"/>
                    <a:pt x="195" y="111"/>
                    <a:pt x="197" y="112"/>
                  </a:cubicBezTo>
                  <a:cubicBezTo>
                    <a:pt x="199" y="113"/>
                    <a:pt x="202" y="114"/>
                    <a:pt x="205" y="114"/>
                  </a:cubicBezTo>
                  <a:cubicBezTo>
                    <a:pt x="207" y="114"/>
                    <a:pt x="209" y="114"/>
                    <a:pt x="212" y="113"/>
                  </a:cubicBezTo>
                  <a:cubicBezTo>
                    <a:pt x="214" y="112"/>
                    <a:pt x="215" y="112"/>
                    <a:pt x="216" y="111"/>
                  </a:cubicBezTo>
                  <a:cubicBezTo>
                    <a:pt x="218" y="110"/>
                    <a:pt x="219" y="109"/>
                    <a:pt x="220" y="108"/>
                  </a:cubicBezTo>
                  <a:cubicBezTo>
                    <a:pt x="222" y="107"/>
                    <a:pt x="224" y="105"/>
                    <a:pt x="226" y="103"/>
                  </a:cubicBezTo>
                  <a:cubicBezTo>
                    <a:pt x="229" y="100"/>
                    <a:pt x="233" y="96"/>
                    <a:pt x="236" y="92"/>
                  </a:cubicBezTo>
                  <a:cubicBezTo>
                    <a:pt x="247" y="80"/>
                    <a:pt x="259" y="67"/>
                    <a:pt x="259" y="67"/>
                  </a:cubicBezTo>
                  <a:cubicBezTo>
                    <a:pt x="266" y="58"/>
                    <a:pt x="265" y="46"/>
                    <a:pt x="257" y="39"/>
                  </a:cubicBezTo>
                  <a:cubicBezTo>
                    <a:pt x="256" y="38"/>
                    <a:pt x="255" y="38"/>
                    <a:pt x="254" y="37"/>
                  </a:cubicBezTo>
                  <a:cubicBezTo>
                    <a:pt x="262" y="29"/>
                    <a:pt x="262" y="29"/>
                    <a:pt x="262" y="29"/>
                  </a:cubicBezTo>
                  <a:cubicBezTo>
                    <a:pt x="265" y="26"/>
                    <a:pt x="265" y="21"/>
                    <a:pt x="262" y="18"/>
                  </a:cubicBezTo>
                  <a:cubicBezTo>
                    <a:pt x="259" y="15"/>
                    <a:pt x="254" y="15"/>
                    <a:pt x="251" y="18"/>
                  </a:cubicBezTo>
                  <a:cubicBezTo>
                    <a:pt x="233" y="38"/>
                    <a:pt x="233" y="38"/>
                    <a:pt x="233" y="38"/>
                  </a:cubicBezTo>
                  <a:cubicBezTo>
                    <a:pt x="231" y="39"/>
                    <a:pt x="230" y="40"/>
                    <a:pt x="229" y="41"/>
                  </a:cubicBezTo>
                  <a:cubicBezTo>
                    <a:pt x="229" y="41"/>
                    <a:pt x="229" y="41"/>
                    <a:pt x="229" y="41"/>
                  </a:cubicBezTo>
                  <a:cubicBezTo>
                    <a:pt x="227" y="43"/>
                    <a:pt x="219" y="53"/>
                    <a:pt x="211" y="62"/>
                  </a:cubicBezTo>
                  <a:cubicBezTo>
                    <a:pt x="209" y="63"/>
                    <a:pt x="208" y="64"/>
                    <a:pt x="207" y="66"/>
                  </a:cubicBezTo>
                  <a:cubicBezTo>
                    <a:pt x="206" y="64"/>
                    <a:pt x="205" y="62"/>
                    <a:pt x="204" y="60"/>
                  </a:cubicBezTo>
                  <a:cubicBezTo>
                    <a:pt x="199" y="52"/>
                    <a:pt x="194" y="42"/>
                    <a:pt x="190" y="35"/>
                  </a:cubicBezTo>
                  <a:cubicBezTo>
                    <a:pt x="188" y="31"/>
                    <a:pt x="187" y="28"/>
                    <a:pt x="186" y="26"/>
                  </a:cubicBezTo>
                  <a:cubicBezTo>
                    <a:pt x="185" y="24"/>
                    <a:pt x="185" y="24"/>
                    <a:pt x="184" y="23"/>
                  </a:cubicBezTo>
                  <a:cubicBezTo>
                    <a:pt x="184" y="22"/>
                    <a:pt x="184" y="22"/>
                    <a:pt x="184" y="22"/>
                  </a:cubicBezTo>
                  <a:cubicBezTo>
                    <a:pt x="184" y="22"/>
                    <a:pt x="184" y="22"/>
                    <a:pt x="184" y="22"/>
                  </a:cubicBezTo>
                  <a:cubicBezTo>
                    <a:pt x="183" y="20"/>
                    <a:pt x="181" y="18"/>
                    <a:pt x="179" y="16"/>
                  </a:cubicBezTo>
                  <a:cubicBezTo>
                    <a:pt x="177" y="13"/>
                    <a:pt x="171" y="9"/>
                    <a:pt x="152" y="4"/>
                  </a:cubicBezTo>
                  <a:cubicBezTo>
                    <a:pt x="147" y="2"/>
                    <a:pt x="142" y="1"/>
                    <a:pt x="138" y="0"/>
                  </a:cubicBezTo>
                  <a:cubicBezTo>
                    <a:pt x="138" y="0"/>
                    <a:pt x="138" y="0"/>
                    <a:pt x="138" y="0"/>
                  </a:cubicBezTo>
                  <a:cubicBezTo>
                    <a:pt x="138" y="0"/>
                    <a:pt x="138" y="0"/>
                    <a:pt x="138" y="0"/>
                  </a:cubicBezTo>
                  <a:cubicBezTo>
                    <a:pt x="137" y="10"/>
                    <a:pt x="134" y="33"/>
                    <a:pt x="120" y="62"/>
                  </a:cubicBezTo>
                  <a:cubicBezTo>
                    <a:pt x="118" y="43"/>
                    <a:pt x="115" y="26"/>
                    <a:pt x="114" y="24"/>
                  </a:cubicBezTo>
                  <a:cubicBezTo>
                    <a:pt x="119" y="12"/>
                    <a:pt x="119" y="12"/>
                    <a:pt x="119" y="12"/>
                  </a:cubicBezTo>
                  <a:cubicBezTo>
                    <a:pt x="111" y="5"/>
                    <a:pt x="111" y="5"/>
                    <a:pt x="111" y="5"/>
                  </a:cubicBezTo>
                  <a:cubicBezTo>
                    <a:pt x="105" y="5"/>
                    <a:pt x="105" y="5"/>
                    <a:pt x="105" y="5"/>
                  </a:cubicBezTo>
                  <a:cubicBezTo>
                    <a:pt x="97" y="12"/>
                    <a:pt x="97" y="12"/>
                    <a:pt x="97" y="12"/>
                  </a:cubicBezTo>
                  <a:cubicBezTo>
                    <a:pt x="102" y="24"/>
                    <a:pt x="102" y="24"/>
                    <a:pt x="102" y="24"/>
                  </a:cubicBezTo>
                  <a:cubicBezTo>
                    <a:pt x="102" y="26"/>
                    <a:pt x="99" y="43"/>
                    <a:pt x="96" y="62"/>
                  </a:cubicBezTo>
                  <a:cubicBezTo>
                    <a:pt x="83" y="33"/>
                    <a:pt x="79" y="10"/>
                    <a:pt x="78" y="0"/>
                  </a:cubicBezTo>
                  <a:cubicBezTo>
                    <a:pt x="78" y="0"/>
                    <a:pt x="78" y="0"/>
                    <a:pt x="78" y="0"/>
                  </a:cubicBezTo>
                  <a:cubicBezTo>
                    <a:pt x="78" y="0"/>
                    <a:pt x="78" y="0"/>
                    <a:pt x="78" y="0"/>
                  </a:cubicBezTo>
                  <a:cubicBezTo>
                    <a:pt x="74" y="1"/>
                    <a:pt x="70" y="2"/>
                    <a:pt x="67" y="4"/>
                  </a:cubicBezTo>
                  <a:cubicBezTo>
                    <a:pt x="55" y="8"/>
                    <a:pt x="38" y="14"/>
                    <a:pt x="28" y="20"/>
                  </a:cubicBezTo>
                  <a:cubicBezTo>
                    <a:pt x="23" y="25"/>
                    <a:pt x="7" y="47"/>
                    <a:pt x="0" y="119"/>
                  </a:cubicBezTo>
                  <a:cubicBezTo>
                    <a:pt x="38" y="119"/>
                    <a:pt x="38" y="119"/>
                    <a:pt x="38" y="119"/>
                  </a:cubicBezTo>
                  <a:cubicBezTo>
                    <a:pt x="40" y="95"/>
                    <a:pt x="46" y="65"/>
                    <a:pt x="49" y="64"/>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grpSp>
        <p:nvGrpSpPr>
          <p:cNvPr id="70" name="组合 69"/>
          <p:cNvGrpSpPr/>
          <p:nvPr/>
        </p:nvGrpSpPr>
        <p:grpSpPr>
          <a:xfrm>
            <a:off x="4668555" y="1890262"/>
            <a:ext cx="979007" cy="709236"/>
            <a:chOff x="5381625" y="2911475"/>
            <a:chExt cx="1428751" cy="1035050"/>
          </a:xfrm>
          <a:solidFill>
            <a:schemeClr val="bg1"/>
          </a:solidFill>
        </p:grpSpPr>
        <p:sp>
          <p:nvSpPr>
            <p:cNvPr id="95" name="Freeform 13"/>
            <p:cNvSpPr/>
            <p:nvPr/>
          </p:nvSpPr>
          <p:spPr bwMode="auto">
            <a:xfrm>
              <a:off x="5427663" y="3017838"/>
              <a:ext cx="195263" cy="265113"/>
            </a:xfrm>
            <a:custGeom>
              <a:avLst/>
              <a:gdLst>
                <a:gd name="T0" fmla="*/ 35 w 52"/>
                <a:gd name="T1" fmla="*/ 67 h 70"/>
                <a:gd name="T2" fmla="*/ 51 w 52"/>
                <a:gd name="T3" fmla="*/ 27 h 70"/>
                <a:gd name="T4" fmla="*/ 26 w 52"/>
                <a:gd name="T5" fmla="*/ 0 h 70"/>
                <a:gd name="T6" fmla="*/ 0 w 52"/>
                <a:gd name="T7" fmla="*/ 31 h 70"/>
                <a:gd name="T8" fmla="*/ 35 w 52"/>
                <a:gd name="T9" fmla="*/ 67 h 70"/>
              </a:gdLst>
              <a:ahLst/>
              <a:cxnLst>
                <a:cxn ang="0">
                  <a:pos x="T0" y="T1"/>
                </a:cxn>
                <a:cxn ang="0">
                  <a:pos x="T2" y="T3"/>
                </a:cxn>
                <a:cxn ang="0">
                  <a:pos x="T4" y="T5"/>
                </a:cxn>
                <a:cxn ang="0">
                  <a:pos x="T6" y="T7"/>
                </a:cxn>
                <a:cxn ang="0">
                  <a:pos x="T8" y="T9"/>
                </a:cxn>
              </a:cxnLst>
              <a:rect l="0" t="0" r="r" b="b"/>
              <a:pathLst>
                <a:path w="52" h="70">
                  <a:moveTo>
                    <a:pt x="35" y="67"/>
                  </a:moveTo>
                  <a:cubicBezTo>
                    <a:pt x="50" y="64"/>
                    <a:pt x="52" y="43"/>
                    <a:pt x="51" y="27"/>
                  </a:cubicBezTo>
                  <a:cubicBezTo>
                    <a:pt x="50" y="10"/>
                    <a:pt x="37" y="0"/>
                    <a:pt x="26" y="0"/>
                  </a:cubicBezTo>
                  <a:cubicBezTo>
                    <a:pt x="10" y="1"/>
                    <a:pt x="0" y="14"/>
                    <a:pt x="0" y="31"/>
                  </a:cubicBezTo>
                  <a:cubicBezTo>
                    <a:pt x="4" y="57"/>
                    <a:pt x="24" y="70"/>
                    <a:pt x="35" y="67"/>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96" name="Freeform 14"/>
            <p:cNvSpPr/>
            <p:nvPr/>
          </p:nvSpPr>
          <p:spPr bwMode="auto">
            <a:xfrm>
              <a:off x="5381625" y="3313113"/>
              <a:ext cx="290513" cy="515938"/>
            </a:xfrm>
            <a:custGeom>
              <a:avLst/>
              <a:gdLst>
                <a:gd name="T0" fmla="*/ 66 w 77"/>
                <a:gd name="T1" fmla="*/ 28 h 136"/>
                <a:gd name="T2" fmla="*/ 55 w 77"/>
                <a:gd name="T3" fmla="*/ 10 h 136"/>
                <a:gd name="T4" fmla="*/ 62 w 77"/>
                <a:gd name="T5" fmla="*/ 48 h 136"/>
                <a:gd name="T6" fmla="*/ 33 w 77"/>
                <a:gd name="T7" fmla="*/ 4 h 136"/>
                <a:gd name="T8" fmla="*/ 20 w 77"/>
                <a:gd name="T9" fmla="*/ 0 h 136"/>
                <a:gd name="T10" fmla="*/ 2 w 77"/>
                <a:gd name="T11" fmla="*/ 29 h 136"/>
                <a:gd name="T12" fmla="*/ 0 w 77"/>
                <a:gd name="T13" fmla="*/ 136 h 136"/>
                <a:gd name="T14" fmla="*/ 36 w 77"/>
                <a:gd name="T15" fmla="*/ 136 h 136"/>
                <a:gd name="T16" fmla="*/ 77 w 77"/>
                <a:gd name="T17" fmla="*/ 73 h 136"/>
                <a:gd name="T18" fmla="*/ 66 w 77"/>
                <a:gd name="T19"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136">
                  <a:moveTo>
                    <a:pt x="66" y="28"/>
                  </a:moveTo>
                  <a:cubicBezTo>
                    <a:pt x="66" y="28"/>
                    <a:pt x="62" y="17"/>
                    <a:pt x="55" y="10"/>
                  </a:cubicBezTo>
                  <a:cubicBezTo>
                    <a:pt x="54" y="8"/>
                    <a:pt x="63" y="50"/>
                    <a:pt x="62" y="48"/>
                  </a:cubicBezTo>
                  <a:cubicBezTo>
                    <a:pt x="52" y="28"/>
                    <a:pt x="38" y="7"/>
                    <a:pt x="33" y="4"/>
                  </a:cubicBezTo>
                  <a:cubicBezTo>
                    <a:pt x="29" y="2"/>
                    <a:pt x="24" y="0"/>
                    <a:pt x="20" y="0"/>
                  </a:cubicBezTo>
                  <a:cubicBezTo>
                    <a:pt x="13" y="3"/>
                    <a:pt x="4" y="12"/>
                    <a:pt x="2" y="29"/>
                  </a:cubicBezTo>
                  <a:cubicBezTo>
                    <a:pt x="1" y="55"/>
                    <a:pt x="0" y="82"/>
                    <a:pt x="0" y="136"/>
                  </a:cubicBezTo>
                  <a:cubicBezTo>
                    <a:pt x="36" y="136"/>
                    <a:pt x="36" y="136"/>
                    <a:pt x="36" y="136"/>
                  </a:cubicBezTo>
                  <a:cubicBezTo>
                    <a:pt x="77" y="73"/>
                    <a:pt x="77" y="73"/>
                    <a:pt x="77" y="73"/>
                  </a:cubicBezTo>
                  <a:cubicBezTo>
                    <a:pt x="72" y="44"/>
                    <a:pt x="70" y="44"/>
                    <a:pt x="66" y="28"/>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97" name="Freeform 15"/>
            <p:cNvSpPr/>
            <p:nvPr/>
          </p:nvSpPr>
          <p:spPr bwMode="auto">
            <a:xfrm>
              <a:off x="6572250" y="3017838"/>
              <a:ext cx="196850" cy="265113"/>
            </a:xfrm>
            <a:custGeom>
              <a:avLst/>
              <a:gdLst>
                <a:gd name="T0" fmla="*/ 16 w 52"/>
                <a:gd name="T1" fmla="*/ 67 h 70"/>
                <a:gd name="T2" fmla="*/ 51 w 52"/>
                <a:gd name="T3" fmla="*/ 31 h 70"/>
                <a:gd name="T4" fmla="*/ 26 w 52"/>
                <a:gd name="T5" fmla="*/ 0 h 70"/>
                <a:gd name="T6" fmla="*/ 0 w 52"/>
                <a:gd name="T7" fmla="*/ 27 h 70"/>
                <a:gd name="T8" fmla="*/ 16 w 52"/>
                <a:gd name="T9" fmla="*/ 67 h 70"/>
              </a:gdLst>
              <a:ahLst/>
              <a:cxnLst>
                <a:cxn ang="0">
                  <a:pos x="T0" y="T1"/>
                </a:cxn>
                <a:cxn ang="0">
                  <a:pos x="T2" y="T3"/>
                </a:cxn>
                <a:cxn ang="0">
                  <a:pos x="T4" y="T5"/>
                </a:cxn>
                <a:cxn ang="0">
                  <a:pos x="T6" y="T7"/>
                </a:cxn>
                <a:cxn ang="0">
                  <a:pos x="T8" y="T9"/>
                </a:cxn>
              </a:cxnLst>
              <a:rect l="0" t="0" r="r" b="b"/>
              <a:pathLst>
                <a:path w="52" h="70">
                  <a:moveTo>
                    <a:pt x="16" y="67"/>
                  </a:moveTo>
                  <a:cubicBezTo>
                    <a:pt x="27" y="70"/>
                    <a:pt x="47" y="57"/>
                    <a:pt x="51" y="31"/>
                  </a:cubicBezTo>
                  <a:cubicBezTo>
                    <a:pt x="52" y="14"/>
                    <a:pt x="42" y="1"/>
                    <a:pt x="26" y="0"/>
                  </a:cubicBezTo>
                  <a:cubicBezTo>
                    <a:pt x="14" y="0"/>
                    <a:pt x="1" y="10"/>
                    <a:pt x="0" y="27"/>
                  </a:cubicBezTo>
                  <a:cubicBezTo>
                    <a:pt x="0" y="43"/>
                    <a:pt x="2" y="64"/>
                    <a:pt x="16" y="67"/>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98" name="Freeform 16"/>
            <p:cNvSpPr/>
            <p:nvPr/>
          </p:nvSpPr>
          <p:spPr bwMode="auto">
            <a:xfrm>
              <a:off x="6519863" y="3313113"/>
              <a:ext cx="290513" cy="515938"/>
            </a:xfrm>
            <a:custGeom>
              <a:avLst/>
              <a:gdLst>
                <a:gd name="T0" fmla="*/ 76 w 77"/>
                <a:gd name="T1" fmla="*/ 29 h 136"/>
                <a:gd name="T2" fmla="*/ 58 w 77"/>
                <a:gd name="T3" fmla="*/ 0 h 136"/>
                <a:gd name="T4" fmla="*/ 44 w 77"/>
                <a:gd name="T5" fmla="*/ 4 h 136"/>
                <a:gd name="T6" fmla="*/ 15 w 77"/>
                <a:gd name="T7" fmla="*/ 48 h 136"/>
                <a:gd name="T8" fmla="*/ 22 w 77"/>
                <a:gd name="T9" fmla="*/ 10 h 136"/>
                <a:gd name="T10" fmla="*/ 12 w 77"/>
                <a:gd name="T11" fmla="*/ 28 h 136"/>
                <a:gd name="T12" fmla="*/ 0 w 77"/>
                <a:gd name="T13" fmla="*/ 73 h 136"/>
                <a:gd name="T14" fmla="*/ 41 w 77"/>
                <a:gd name="T15" fmla="*/ 136 h 136"/>
                <a:gd name="T16" fmla="*/ 77 w 77"/>
                <a:gd name="T17" fmla="*/ 136 h 136"/>
                <a:gd name="T18" fmla="*/ 76 w 77"/>
                <a:gd name="T19" fmla="*/ 29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136">
                  <a:moveTo>
                    <a:pt x="76" y="29"/>
                  </a:moveTo>
                  <a:cubicBezTo>
                    <a:pt x="73" y="12"/>
                    <a:pt x="64" y="3"/>
                    <a:pt x="58" y="0"/>
                  </a:cubicBezTo>
                  <a:cubicBezTo>
                    <a:pt x="53" y="0"/>
                    <a:pt x="48" y="2"/>
                    <a:pt x="44" y="4"/>
                  </a:cubicBezTo>
                  <a:cubicBezTo>
                    <a:pt x="40" y="7"/>
                    <a:pt x="25" y="28"/>
                    <a:pt x="15" y="48"/>
                  </a:cubicBezTo>
                  <a:cubicBezTo>
                    <a:pt x="15" y="50"/>
                    <a:pt x="24" y="8"/>
                    <a:pt x="22" y="10"/>
                  </a:cubicBezTo>
                  <a:cubicBezTo>
                    <a:pt x="16" y="17"/>
                    <a:pt x="12" y="28"/>
                    <a:pt x="12" y="28"/>
                  </a:cubicBezTo>
                  <a:cubicBezTo>
                    <a:pt x="8" y="44"/>
                    <a:pt x="6" y="44"/>
                    <a:pt x="0" y="73"/>
                  </a:cubicBezTo>
                  <a:cubicBezTo>
                    <a:pt x="41" y="136"/>
                    <a:pt x="41" y="136"/>
                    <a:pt x="41" y="136"/>
                  </a:cubicBezTo>
                  <a:cubicBezTo>
                    <a:pt x="77" y="136"/>
                    <a:pt x="77" y="136"/>
                    <a:pt x="77" y="136"/>
                  </a:cubicBezTo>
                  <a:cubicBezTo>
                    <a:pt x="77" y="82"/>
                    <a:pt x="77" y="55"/>
                    <a:pt x="76" y="29"/>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99" name="Freeform 17"/>
            <p:cNvSpPr/>
            <p:nvPr/>
          </p:nvSpPr>
          <p:spPr bwMode="auto">
            <a:xfrm>
              <a:off x="5854700" y="3195638"/>
              <a:ext cx="641350" cy="319088"/>
            </a:xfrm>
            <a:custGeom>
              <a:avLst/>
              <a:gdLst>
                <a:gd name="T0" fmla="*/ 22 w 170"/>
                <a:gd name="T1" fmla="*/ 76 h 84"/>
                <a:gd name="T2" fmla="*/ 30 w 170"/>
                <a:gd name="T3" fmla="*/ 38 h 84"/>
                <a:gd name="T4" fmla="*/ 30 w 170"/>
                <a:gd name="T5" fmla="*/ 38 h 84"/>
                <a:gd name="T6" fmla="*/ 30 w 170"/>
                <a:gd name="T7" fmla="*/ 84 h 84"/>
                <a:gd name="T8" fmla="*/ 101 w 170"/>
                <a:gd name="T9" fmla="*/ 84 h 84"/>
                <a:gd name="T10" fmla="*/ 101 w 170"/>
                <a:gd name="T11" fmla="*/ 42 h 84"/>
                <a:gd name="T12" fmla="*/ 102 w 170"/>
                <a:gd name="T13" fmla="*/ 43 h 84"/>
                <a:gd name="T14" fmla="*/ 111 w 170"/>
                <a:gd name="T15" fmla="*/ 57 h 84"/>
                <a:gd name="T16" fmla="*/ 116 w 170"/>
                <a:gd name="T17" fmla="*/ 62 h 84"/>
                <a:gd name="T18" fmla="*/ 118 w 170"/>
                <a:gd name="T19" fmla="*/ 65 h 84"/>
                <a:gd name="T20" fmla="*/ 120 w 170"/>
                <a:gd name="T21" fmla="*/ 66 h 84"/>
                <a:gd name="T22" fmla="*/ 124 w 170"/>
                <a:gd name="T23" fmla="*/ 68 h 84"/>
                <a:gd name="T24" fmla="*/ 127 w 170"/>
                <a:gd name="T25" fmla="*/ 68 h 84"/>
                <a:gd name="T26" fmla="*/ 133 w 170"/>
                <a:gd name="T27" fmla="*/ 67 h 84"/>
                <a:gd name="T28" fmla="*/ 136 w 170"/>
                <a:gd name="T29" fmla="*/ 65 h 84"/>
                <a:gd name="T30" fmla="*/ 141 w 170"/>
                <a:gd name="T31" fmla="*/ 62 h 84"/>
                <a:gd name="T32" fmla="*/ 149 w 170"/>
                <a:gd name="T33" fmla="*/ 54 h 84"/>
                <a:gd name="T34" fmla="*/ 165 w 170"/>
                <a:gd name="T35" fmla="*/ 37 h 84"/>
                <a:gd name="T36" fmla="*/ 164 w 170"/>
                <a:gd name="T37" fmla="*/ 20 h 84"/>
                <a:gd name="T38" fmla="*/ 147 w 170"/>
                <a:gd name="T39" fmla="*/ 21 h 84"/>
                <a:gd name="T40" fmla="*/ 147 w 170"/>
                <a:gd name="T41" fmla="*/ 21 h 84"/>
                <a:gd name="T42" fmla="*/ 134 w 170"/>
                <a:gd name="T43" fmla="*/ 35 h 84"/>
                <a:gd name="T44" fmla="*/ 129 w 170"/>
                <a:gd name="T45" fmla="*/ 40 h 84"/>
                <a:gd name="T46" fmla="*/ 126 w 170"/>
                <a:gd name="T47" fmla="*/ 35 h 84"/>
                <a:gd name="T48" fmla="*/ 116 w 170"/>
                <a:gd name="T49" fmla="*/ 20 h 84"/>
                <a:gd name="T50" fmla="*/ 112 w 170"/>
                <a:gd name="T51" fmla="*/ 14 h 84"/>
                <a:gd name="T52" fmla="*/ 111 w 170"/>
                <a:gd name="T53" fmla="*/ 13 h 84"/>
                <a:gd name="T54" fmla="*/ 111 w 170"/>
                <a:gd name="T55" fmla="*/ 12 h 84"/>
                <a:gd name="T56" fmla="*/ 109 w 170"/>
                <a:gd name="T57" fmla="*/ 9 h 84"/>
                <a:gd name="T58" fmla="*/ 92 w 170"/>
                <a:gd name="T59" fmla="*/ 2 h 84"/>
                <a:gd name="T60" fmla="*/ 84 w 170"/>
                <a:gd name="T61" fmla="*/ 0 h 84"/>
                <a:gd name="T62" fmla="*/ 84 w 170"/>
                <a:gd name="T63" fmla="*/ 0 h 84"/>
                <a:gd name="T64" fmla="*/ 84 w 170"/>
                <a:gd name="T65" fmla="*/ 0 h 84"/>
                <a:gd name="T66" fmla="*/ 73 w 170"/>
                <a:gd name="T67" fmla="*/ 37 h 84"/>
                <a:gd name="T68" fmla="*/ 69 w 170"/>
                <a:gd name="T69" fmla="*/ 14 h 84"/>
                <a:gd name="T70" fmla="*/ 72 w 170"/>
                <a:gd name="T71" fmla="*/ 7 h 84"/>
                <a:gd name="T72" fmla="*/ 67 w 170"/>
                <a:gd name="T73" fmla="*/ 2 h 84"/>
                <a:gd name="T74" fmla="*/ 64 w 170"/>
                <a:gd name="T75" fmla="*/ 2 h 84"/>
                <a:gd name="T76" fmla="*/ 59 w 170"/>
                <a:gd name="T77" fmla="*/ 7 h 84"/>
                <a:gd name="T78" fmla="*/ 62 w 170"/>
                <a:gd name="T79" fmla="*/ 14 h 84"/>
                <a:gd name="T80" fmla="*/ 58 w 170"/>
                <a:gd name="T81" fmla="*/ 37 h 84"/>
                <a:gd name="T82" fmla="*/ 47 w 170"/>
                <a:gd name="T83" fmla="*/ 0 h 84"/>
                <a:gd name="T84" fmla="*/ 47 w 170"/>
                <a:gd name="T85" fmla="*/ 0 h 84"/>
                <a:gd name="T86" fmla="*/ 47 w 170"/>
                <a:gd name="T87" fmla="*/ 0 h 84"/>
                <a:gd name="T88" fmla="*/ 40 w 170"/>
                <a:gd name="T89" fmla="*/ 2 h 84"/>
                <a:gd name="T90" fmla="*/ 17 w 170"/>
                <a:gd name="T91" fmla="*/ 11 h 84"/>
                <a:gd name="T92" fmla="*/ 0 w 170"/>
                <a:gd name="T93" fmla="*/ 75 h 84"/>
                <a:gd name="T94" fmla="*/ 0 w 170"/>
                <a:gd name="T95" fmla="*/ 84 h 84"/>
                <a:gd name="T96" fmla="*/ 22 w 170"/>
                <a:gd name="T97" fmla="*/ 84 h 84"/>
                <a:gd name="T98" fmla="*/ 22 w 170"/>
                <a:gd name="T99" fmla="*/ 7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0" h="84">
                  <a:moveTo>
                    <a:pt x="22" y="76"/>
                  </a:moveTo>
                  <a:cubicBezTo>
                    <a:pt x="23" y="61"/>
                    <a:pt x="28" y="39"/>
                    <a:pt x="30" y="38"/>
                  </a:cubicBezTo>
                  <a:cubicBezTo>
                    <a:pt x="30" y="38"/>
                    <a:pt x="30" y="38"/>
                    <a:pt x="30" y="38"/>
                  </a:cubicBezTo>
                  <a:cubicBezTo>
                    <a:pt x="30" y="84"/>
                    <a:pt x="30" y="84"/>
                    <a:pt x="30" y="84"/>
                  </a:cubicBezTo>
                  <a:cubicBezTo>
                    <a:pt x="101" y="84"/>
                    <a:pt x="101" y="84"/>
                    <a:pt x="101" y="84"/>
                  </a:cubicBezTo>
                  <a:cubicBezTo>
                    <a:pt x="101" y="42"/>
                    <a:pt x="101" y="42"/>
                    <a:pt x="101" y="42"/>
                  </a:cubicBezTo>
                  <a:cubicBezTo>
                    <a:pt x="102" y="42"/>
                    <a:pt x="102" y="43"/>
                    <a:pt x="102" y="43"/>
                  </a:cubicBezTo>
                  <a:cubicBezTo>
                    <a:pt x="105" y="48"/>
                    <a:pt x="108" y="53"/>
                    <a:pt x="111" y="57"/>
                  </a:cubicBezTo>
                  <a:cubicBezTo>
                    <a:pt x="113" y="59"/>
                    <a:pt x="114" y="60"/>
                    <a:pt x="116" y="62"/>
                  </a:cubicBezTo>
                  <a:cubicBezTo>
                    <a:pt x="116" y="63"/>
                    <a:pt x="117" y="64"/>
                    <a:pt x="118" y="65"/>
                  </a:cubicBezTo>
                  <a:cubicBezTo>
                    <a:pt x="119" y="65"/>
                    <a:pt x="119" y="66"/>
                    <a:pt x="120" y="66"/>
                  </a:cubicBezTo>
                  <a:cubicBezTo>
                    <a:pt x="121" y="67"/>
                    <a:pt x="122" y="67"/>
                    <a:pt x="124" y="68"/>
                  </a:cubicBezTo>
                  <a:cubicBezTo>
                    <a:pt x="125" y="68"/>
                    <a:pt x="126" y="68"/>
                    <a:pt x="127" y="68"/>
                  </a:cubicBezTo>
                  <a:cubicBezTo>
                    <a:pt x="130" y="68"/>
                    <a:pt x="132" y="67"/>
                    <a:pt x="133" y="67"/>
                  </a:cubicBezTo>
                  <a:cubicBezTo>
                    <a:pt x="134" y="66"/>
                    <a:pt x="135" y="66"/>
                    <a:pt x="136" y="65"/>
                  </a:cubicBezTo>
                  <a:cubicBezTo>
                    <a:pt x="138" y="64"/>
                    <a:pt x="140" y="63"/>
                    <a:pt x="141" y="62"/>
                  </a:cubicBezTo>
                  <a:cubicBezTo>
                    <a:pt x="144" y="59"/>
                    <a:pt x="146" y="57"/>
                    <a:pt x="149" y="54"/>
                  </a:cubicBezTo>
                  <a:cubicBezTo>
                    <a:pt x="157" y="46"/>
                    <a:pt x="165" y="37"/>
                    <a:pt x="165" y="37"/>
                  </a:cubicBezTo>
                  <a:cubicBezTo>
                    <a:pt x="170" y="32"/>
                    <a:pt x="169" y="24"/>
                    <a:pt x="164" y="20"/>
                  </a:cubicBezTo>
                  <a:cubicBezTo>
                    <a:pt x="159" y="15"/>
                    <a:pt x="151" y="16"/>
                    <a:pt x="147" y="21"/>
                  </a:cubicBezTo>
                  <a:cubicBezTo>
                    <a:pt x="147" y="21"/>
                    <a:pt x="147" y="21"/>
                    <a:pt x="147" y="21"/>
                  </a:cubicBezTo>
                  <a:cubicBezTo>
                    <a:pt x="146" y="22"/>
                    <a:pt x="141" y="28"/>
                    <a:pt x="134" y="35"/>
                  </a:cubicBezTo>
                  <a:cubicBezTo>
                    <a:pt x="133" y="37"/>
                    <a:pt x="131" y="39"/>
                    <a:pt x="129" y="40"/>
                  </a:cubicBezTo>
                  <a:cubicBezTo>
                    <a:pt x="128" y="39"/>
                    <a:pt x="127" y="37"/>
                    <a:pt x="126" y="35"/>
                  </a:cubicBezTo>
                  <a:cubicBezTo>
                    <a:pt x="122" y="30"/>
                    <a:pt x="118" y="24"/>
                    <a:pt x="116" y="20"/>
                  </a:cubicBezTo>
                  <a:cubicBezTo>
                    <a:pt x="114" y="17"/>
                    <a:pt x="113" y="15"/>
                    <a:pt x="112" y="14"/>
                  </a:cubicBezTo>
                  <a:cubicBezTo>
                    <a:pt x="112" y="13"/>
                    <a:pt x="112" y="13"/>
                    <a:pt x="111" y="13"/>
                  </a:cubicBezTo>
                  <a:cubicBezTo>
                    <a:pt x="111" y="12"/>
                    <a:pt x="111" y="12"/>
                    <a:pt x="111" y="12"/>
                  </a:cubicBezTo>
                  <a:cubicBezTo>
                    <a:pt x="110" y="11"/>
                    <a:pt x="110" y="10"/>
                    <a:pt x="109" y="9"/>
                  </a:cubicBezTo>
                  <a:cubicBezTo>
                    <a:pt x="108" y="8"/>
                    <a:pt x="104" y="5"/>
                    <a:pt x="92" y="2"/>
                  </a:cubicBezTo>
                  <a:cubicBezTo>
                    <a:pt x="89" y="1"/>
                    <a:pt x="86" y="0"/>
                    <a:pt x="84" y="0"/>
                  </a:cubicBezTo>
                  <a:cubicBezTo>
                    <a:pt x="84" y="0"/>
                    <a:pt x="84" y="0"/>
                    <a:pt x="84" y="0"/>
                  </a:cubicBezTo>
                  <a:cubicBezTo>
                    <a:pt x="84" y="0"/>
                    <a:pt x="84" y="0"/>
                    <a:pt x="84" y="0"/>
                  </a:cubicBezTo>
                  <a:cubicBezTo>
                    <a:pt x="83" y="5"/>
                    <a:pt x="81" y="20"/>
                    <a:pt x="73" y="37"/>
                  </a:cubicBezTo>
                  <a:cubicBezTo>
                    <a:pt x="71" y="25"/>
                    <a:pt x="69" y="15"/>
                    <a:pt x="69" y="14"/>
                  </a:cubicBezTo>
                  <a:cubicBezTo>
                    <a:pt x="72" y="7"/>
                    <a:pt x="72" y="7"/>
                    <a:pt x="72" y="7"/>
                  </a:cubicBezTo>
                  <a:cubicBezTo>
                    <a:pt x="67" y="2"/>
                    <a:pt x="67" y="2"/>
                    <a:pt x="67" y="2"/>
                  </a:cubicBezTo>
                  <a:cubicBezTo>
                    <a:pt x="64" y="2"/>
                    <a:pt x="64" y="2"/>
                    <a:pt x="64" y="2"/>
                  </a:cubicBezTo>
                  <a:cubicBezTo>
                    <a:pt x="59" y="7"/>
                    <a:pt x="59" y="7"/>
                    <a:pt x="59" y="7"/>
                  </a:cubicBezTo>
                  <a:cubicBezTo>
                    <a:pt x="62" y="14"/>
                    <a:pt x="62" y="14"/>
                    <a:pt x="62" y="14"/>
                  </a:cubicBezTo>
                  <a:cubicBezTo>
                    <a:pt x="62" y="15"/>
                    <a:pt x="60" y="25"/>
                    <a:pt x="58" y="37"/>
                  </a:cubicBezTo>
                  <a:cubicBezTo>
                    <a:pt x="50" y="20"/>
                    <a:pt x="48" y="5"/>
                    <a:pt x="47" y="0"/>
                  </a:cubicBezTo>
                  <a:cubicBezTo>
                    <a:pt x="47" y="0"/>
                    <a:pt x="47" y="0"/>
                    <a:pt x="47" y="0"/>
                  </a:cubicBezTo>
                  <a:cubicBezTo>
                    <a:pt x="47" y="0"/>
                    <a:pt x="47" y="0"/>
                    <a:pt x="47" y="0"/>
                  </a:cubicBezTo>
                  <a:cubicBezTo>
                    <a:pt x="45" y="0"/>
                    <a:pt x="43" y="1"/>
                    <a:pt x="40" y="2"/>
                  </a:cubicBezTo>
                  <a:cubicBezTo>
                    <a:pt x="33" y="4"/>
                    <a:pt x="23" y="8"/>
                    <a:pt x="17" y="11"/>
                  </a:cubicBezTo>
                  <a:cubicBezTo>
                    <a:pt x="14" y="14"/>
                    <a:pt x="3" y="29"/>
                    <a:pt x="0" y="75"/>
                  </a:cubicBezTo>
                  <a:cubicBezTo>
                    <a:pt x="0" y="78"/>
                    <a:pt x="0" y="81"/>
                    <a:pt x="0" y="84"/>
                  </a:cubicBezTo>
                  <a:cubicBezTo>
                    <a:pt x="22" y="84"/>
                    <a:pt x="22" y="84"/>
                    <a:pt x="22" y="84"/>
                  </a:cubicBezTo>
                  <a:cubicBezTo>
                    <a:pt x="22" y="81"/>
                    <a:pt x="22" y="79"/>
                    <a:pt x="22" y="76"/>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00" name="Freeform 18"/>
            <p:cNvSpPr/>
            <p:nvPr/>
          </p:nvSpPr>
          <p:spPr bwMode="auto">
            <a:xfrm>
              <a:off x="5978525" y="2911475"/>
              <a:ext cx="246063" cy="269875"/>
            </a:xfrm>
            <a:custGeom>
              <a:avLst/>
              <a:gdLst>
                <a:gd name="T0" fmla="*/ 7 w 65"/>
                <a:gd name="T1" fmla="*/ 46 h 71"/>
                <a:gd name="T2" fmla="*/ 33 w 65"/>
                <a:gd name="T3" fmla="*/ 71 h 71"/>
                <a:gd name="T4" fmla="*/ 59 w 65"/>
                <a:gd name="T5" fmla="*/ 46 h 71"/>
                <a:gd name="T6" fmla="*/ 64 w 65"/>
                <a:gd name="T7" fmla="*/ 34 h 71"/>
                <a:gd name="T8" fmla="*/ 60 w 65"/>
                <a:gd name="T9" fmla="*/ 29 h 71"/>
                <a:gd name="T10" fmla="*/ 33 w 65"/>
                <a:gd name="T11" fmla="*/ 0 h 71"/>
                <a:gd name="T12" fmla="*/ 5 w 65"/>
                <a:gd name="T13" fmla="*/ 29 h 71"/>
                <a:gd name="T14" fmla="*/ 1 w 65"/>
                <a:gd name="T15" fmla="*/ 34 h 71"/>
                <a:gd name="T16" fmla="*/ 7 w 65"/>
                <a:gd name="T17" fmla="*/ 4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71">
                  <a:moveTo>
                    <a:pt x="7" y="46"/>
                  </a:moveTo>
                  <a:cubicBezTo>
                    <a:pt x="11" y="59"/>
                    <a:pt x="19" y="71"/>
                    <a:pt x="33" y="71"/>
                  </a:cubicBezTo>
                  <a:cubicBezTo>
                    <a:pt x="47" y="71"/>
                    <a:pt x="55" y="59"/>
                    <a:pt x="59" y="46"/>
                  </a:cubicBezTo>
                  <a:cubicBezTo>
                    <a:pt x="62" y="44"/>
                    <a:pt x="65" y="38"/>
                    <a:pt x="64" y="34"/>
                  </a:cubicBezTo>
                  <a:cubicBezTo>
                    <a:pt x="64" y="31"/>
                    <a:pt x="63" y="30"/>
                    <a:pt x="60" y="29"/>
                  </a:cubicBezTo>
                  <a:cubicBezTo>
                    <a:pt x="60" y="13"/>
                    <a:pt x="49" y="0"/>
                    <a:pt x="33" y="0"/>
                  </a:cubicBezTo>
                  <a:cubicBezTo>
                    <a:pt x="17" y="0"/>
                    <a:pt x="6" y="13"/>
                    <a:pt x="5" y="29"/>
                  </a:cubicBezTo>
                  <a:cubicBezTo>
                    <a:pt x="3" y="30"/>
                    <a:pt x="1" y="31"/>
                    <a:pt x="1" y="34"/>
                  </a:cubicBezTo>
                  <a:cubicBezTo>
                    <a:pt x="0" y="39"/>
                    <a:pt x="3" y="45"/>
                    <a:pt x="7" y="46"/>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01" name="Freeform 19"/>
            <p:cNvSpPr/>
            <p:nvPr/>
          </p:nvSpPr>
          <p:spPr bwMode="auto">
            <a:xfrm>
              <a:off x="5524500" y="3536950"/>
              <a:ext cx="1143000" cy="409575"/>
            </a:xfrm>
            <a:custGeom>
              <a:avLst/>
              <a:gdLst>
                <a:gd name="T0" fmla="*/ 232 w 302"/>
                <a:gd name="T1" fmla="*/ 0 h 108"/>
                <a:gd name="T2" fmla="*/ 235 w 302"/>
                <a:gd name="T3" fmla="*/ 3 h 108"/>
                <a:gd name="T4" fmla="*/ 286 w 302"/>
                <a:gd name="T5" fmla="*/ 88 h 108"/>
                <a:gd name="T6" fmla="*/ 286 w 302"/>
                <a:gd name="T7" fmla="*/ 90 h 108"/>
                <a:gd name="T8" fmla="*/ 16 w 302"/>
                <a:gd name="T9" fmla="*/ 89 h 108"/>
                <a:gd name="T10" fmla="*/ 16 w 302"/>
                <a:gd name="T11" fmla="*/ 88 h 108"/>
                <a:gd name="T12" fmla="*/ 69 w 302"/>
                <a:gd name="T13" fmla="*/ 2 h 108"/>
                <a:gd name="T14" fmla="*/ 71 w 302"/>
                <a:gd name="T15" fmla="*/ 0 h 108"/>
                <a:gd name="T16" fmla="*/ 59 w 302"/>
                <a:gd name="T17" fmla="*/ 0 h 108"/>
                <a:gd name="T18" fmla="*/ 0 w 302"/>
                <a:gd name="T19" fmla="*/ 92 h 108"/>
                <a:gd name="T20" fmla="*/ 0 w 302"/>
                <a:gd name="T21" fmla="*/ 108 h 108"/>
                <a:gd name="T22" fmla="*/ 1 w 302"/>
                <a:gd name="T23" fmla="*/ 108 h 108"/>
                <a:gd name="T24" fmla="*/ 302 w 302"/>
                <a:gd name="T25" fmla="*/ 108 h 108"/>
                <a:gd name="T26" fmla="*/ 302 w 302"/>
                <a:gd name="T27" fmla="*/ 108 h 108"/>
                <a:gd name="T28" fmla="*/ 302 w 302"/>
                <a:gd name="T29" fmla="*/ 91 h 108"/>
                <a:gd name="T30" fmla="*/ 244 w 302"/>
                <a:gd name="T31" fmla="*/ 0 h 108"/>
                <a:gd name="T32" fmla="*/ 232 w 302"/>
                <a:gd name="T33"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108">
                  <a:moveTo>
                    <a:pt x="232" y="0"/>
                  </a:moveTo>
                  <a:cubicBezTo>
                    <a:pt x="233" y="1"/>
                    <a:pt x="234" y="1"/>
                    <a:pt x="235" y="3"/>
                  </a:cubicBezTo>
                  <a:cubicBezTo>
                    <a:pt x="286" y="88"/>
                    <a:pt x="286" y="88"/>
                    <a:pt x="286" y="88"/>
                  </a:cubicBezTo>
                  <a:cubicBezTo>
                    <a:pt x="286" y="89"/>
                    <a:pt x="286" y="89"/>
                    <a:pt x="286" y="90"/>
                  </a:cubicBezTo>
                  <a:cubicBezTo>
                    <a:pt x="16" y="89"/>
                    <a:pt x="16" y="89"/>
                    <a:pt x="16" y="89"/>
                  </a:cubicBezTo>
                  <a:cubicBezTo>
                    <a:pt x="16" y="89"/>
                    <a:pt x="16" y="89"/>
                    <a:pt x="16" y="88"/>
                  </a:cubicBezTo>
                  <a:cubicBezTo>
                    <a:pt x="69" y="2"/>
                    <a:pt x="69" y="2"/>
                    <a:pt x="69" y="2"/>
                  </a:cubicBezTo>
                  <a:cubicBezTo>
                    <a:pt x="69" y="1"/>
                    <a:pt x="70" y="1"/>
                    <a:pt x="71" y="0"/>
                  </a:cubicBezTo>
                  <a:cubicBezTo>
                    <a:pt x="59" y="0"/>
                    <a:pt x="59" y="0"/>
                    <a:pt x="59" y="0"/>
                  </a:cubicBezTo>
                  <a:cubicBezTo>
                    <a:pt x="0" y="92"/>
                    <a:pt x="0" y="92"/>
                    <a:pt x="0" y="92"/>
                  </a:cubicBezTo>
                  <a:cubicBezTo>
                    <a:pt x="0" y="108"/>
                    <a:pt x="0" y="108"/>
                    <a:pt x="0" y="108"/>
                  </a:cubicBezTo>
                  <a:cubicBezTo>
                    <a:pt x="0" y="108"/>
                    <a:pt x="1" y="108"/>
                    <a:pt x="1" y="108"/>
                  </a:cubicBezTo>
                  <a:cubicBezTo>
                    <a:pt x="302" y="108"/>
                    <a:pt x="302" y="108"/>
                    <a:pt x="302" y="108"/>
                  </a:cubicBezTo>
                  <a:cubicBezTo>
                    <a:pt x="302" y="108"/>
                    <a:pt x="302" y="108"/>
                    <a:pt x="302" y="108"/>
                  </a:cubicBezTo>
                  <a:cubicBezTo>
                    <a:pt x="302" y="91"/>
                    <a:pt x="302" y="91"/>
                    <a:pt x="302" y="91"/>
                  </a:cubicBezTo>
                  <a:cubicBezTo>
                    <a:pt x="244" y="0"/>
                    <a:pt x="244" y="0"/>
                    <a:pt x="244" y="0"/>
                  </a:cubicBezTo>
                  <a:lnTo>
                    <a:pt x="232" y="0"/>
                  </a:ln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grpSp>
        <p:nvGrpSpPr>
          <p:cNvPr id="71" name="组合 70"/>
          <p:cNvGrpSpPr/>
          <p:nvPr/>
        </p:nvGrpSpPr>
        <p:grpSpPr>
          <a:xfrm>
            <a:off x="6437379" y="4118945"/>
            <a:ext cx="888721" cy="990972"/>
            <a:chOff x="5298077" y="2578665"/>
            <a:chExt cx="1296988" cy="1446213"/>
          </a:xfrm>
          <a:solidFill>
            <a:schemeClr val="bg1"/>
          </a:solidFill>
        </p:grpSpPr>
        <p:sp>
          <p:nvSpPr>
            <p:cNvPr id="90" name="Freeform 23"/>
            <p:cNvSpPr/>
            <p:nvPr/>
          </p:nvSpPr>
          <p:spPr bwMode="auto">
            <a:xfrm>
              <a:off x="5834652" y="2578665"/>
              <a:ext cx="514350" cy="601663"/>
            </a:xfrm>
            <a:custGeom>
              <a:avLst/>
              <a:gdLst>
                <a:gd name="T0" fmla="*/ 15 w 136"/>
                <a:gd name="T1" fmla="*/ 103 h 159"/>
                <a:gd name="T2" fmla="*/ 69 w 136"/>
                <a:gd name="T3" fmla="*/ 159 h 159"/>
                <a:gd name="T4" fmla="*/ 123 w 136"/>
                <a:gd name="T5" fmla="*/ 103 h 159"/>
                <a:gd name="T6" fmla="*/ 135 w 136"/>
                <a:gd name="T7" fmla="*/ 77 h 159"/>
                <a:gd name="T8" fmla="*/ 127 w 136"/>
                <a:gd name="T9" fmla="*/ 66 h 159"/>
                <a:gd name="T10" fmla="*/ 69 w 136"/>
                <a:gd name="T11" fmla="*/ 0 h 159"/>
                <a:gd name="T12" fmla="*/ 11 w 136"/>
                <a:gd name="T13" fmla="*/ 65 h 159"/>
                <a:gd name="T14" fmla="*/ 1 w 136"/>
                <a:gd name="T15" fmla="*/ 77 h 159"/>
                <a:gd name="T16" fmla="*/ 15 w 136"/>
                <a:gd name="T17" fmla="*/ 103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 h="159">
                  <a:moveTo>
                    <a:pt x="15" y="103"/>
                  </a:moveTo>
                  <a:cubicBezTo>
                    <a:pt x="22" y="133"/>
                    <a:pt x="40" y="159"/>
                    <a:pt x="69" y="159"/>
                  </a:cubicBezTo>
                  <a:cubicBezTo>
                    <a:pt x="98" y="159"/>
                    <a:pt x="115" y="132"/>
                    <a:pt x="123" y="103"/>
                  </a:cubicBezTo>
                  <a:cubicBezTo>
                    <a:pt x="131" y="99"/>
                    <a:pt x="136" y="86"/>
                    <a:pt x="135" y="77"/>
                  </a:cubicBezTo>
                  <a:cubicBezTo>
                    <a:pt x="134" y="71"/>
                    <a:pt x="131" y="67"/>
                    <a:pt x="127" y="66"/>
                  </a:cubicBezTo>
                  <a:cubicBezTo>
                    <a:pt x="125" y="29"/>
                    <a:pt x="103" y="0"/>
                    <a:pt x="69" y="0"/>
                  </a:cubicBezTo>
                  <a:cubicBezTo>
                    <a:pt x="35" y="0"/>
                    <a:pt x="13" y="29"/>
                    <a:pt x="11" y="65"/>
                  </a:cubicBezTo>
                  <a:cubicBezTo>
                    <a:pt x="6" y="67"/>
                    <a:pt x="2" y="70"/>
                    <a:pt x="1" y="77"/>
                  </a:cubicBezTo>
                  <a:cubicBezTo>
                    <a:pt x="0" y="87"/>
                    <a:pt x="6" y="101"/>
                    <a:pt x="15" y="103"/>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91" name="Freeform 24"/>
            <p:cNvSpPr/>
            <p:nvPr/>
          </p:nvSpPr>
          <p:spPr bwMode="auto">
            <a:xfrm>
              <a:off x="5588589" y="3339078"/>
              <a:ext cx="196850" cy="336550"/>
            </a:xfrm>
            <a:custGeom>
              <a:avLst/>
              <a:gdLst>
                <a:gd name="T0" fmla="*/ 18 w 52"/>
                <a:gd name="T1" fmla="*/ 0 h 89"/>
                <a:gd name="T2" fmla="*/ 1 w 52"/>
                <a:gd name="T3" fmla="*/ 53 h 89"/>
                <a:gd name="T4" fmla="*/ 0 w 52"/>
                <a:gd name="T5" fmla="*/ 89 h 89"/>
                <a:gd name="T6" fmla="*/ 5 w 52"/>
                <a:gd name="T7" fmla="*/ 89 h 89"/>
                <a:gd name="T8" fmla="*/ 29 w 52"/>
                <a:gd name="T9" fmla="*/ 82 h 89"/>
                <a:gd name="T10" fmla="*/ 49 w 52"/>
                <a:gd name="T11" fmla="*/ 53 h 89"/>
                <a:gd name="T12" fmla="*/ 43 w 52"/>
                <a:gd name="T13" fmla="*/ 19 h 89"/>
                <a:gd name="T14" fmla="*/ 18 w 52"/>
                <a:gd name="T15" fmla="*/ 0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89">
                  <a:moveTo>
                    <a:pt x="18" y="0"/>
                  </a:moveTo>
                  <a:cubicBezTo>
                    <a:pt x="11" y="7"/>
                    <a:pt x="3" y="22"/>
                    <a:pt x="1" y="53"/>
                  </a:cubicBezTo>
                  <a:cubicBezTo>
                    <a:pt x="1" y="55"/>
                    <a:pt x="0" y="71"/>
                    <a:pt x="0" y="89"/>
                  </a:cubicBezTo>
                  <a:cubicBezTo>
                    <a:pt x="2" y="89"/>
                    <a:pt x="3" y="89"/>
                    <a:pt x="5" y="89"/>
                  </a:cubicBezTo>
                  <a:cubicBezTo>
                    <a:pt x="13" y="89"/>
                    <a:pt x="22" y="87"/>
                    <a:pt x="29" y="82"/>
                  </a:cubicBezTo>
                  <a:cubicBezTo>
                    <a:pt x="39" y="75"/>
                    <a:pt x="46" y="65"/>
                    <a:pt x="49" y="53"/>
                  </a:cubicBezTo>
                  <a:cubicBezTo>
                    <a:pt x="52" y="41"/>
                    <a:pt x="50" y="29"/>
                    <a:pt x="43" y="19"/>
                  </a:cubicBezTo>
                  <a:cubicBezTo>
                    <a:pt x="37" y="9"/>
                    <a:pt x="28" y="3"/>
                    <a:pt x="18" y="0"/>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92" name="Freeform 25"/>
            <p:cNvSpPr/>
            <p:nvPr/>
          </p:nvSpPr>
          <p:spPr bwMode="auto">
            <a:xfrm>
              <a:off x="5831477" y="3218428"/>
              <a:ext cx="763588" cy="593725"/>
            </a:xfrm>
            <a:custGeom>
              <a:avLst/>
              <a:gdLst>
                <a:gd name="T0" fmla="*/ 201 w 202"/>
                <a:gd name="T1" fmla="*/ 85 h 157"/>
                <a:gd name="T2" fmla="*/ 179 w 202"/>
                <a:gd name="T3" fmla="*/ 26 h 157"/>
                <a:gd name="T4" fmla="*/ 112 w 202"/>
                <a:gd name="T5" fmla="*/ 0 h 157"/>
                <a:gd name="T6" fmla="*/ 111 w 202"/>
                <a:gd name="T7" fmla="*/ 0 h 157"/>
                <a:gd name="T8" fmla="*/ 110 w 202"/>
                <a:gd name="T9" fmla="*/ 0 h 157"/>
                <a:gd name="T10" fmla="*/ 89 w 202"/>
                <a:gd name="T11" fmla="*/ 100 h 157"/>
                <a:gd name="T12" fmla="*/ 77 w 202"/>
                <a:gd name="T13" fmla="*/ 32 h 157"/>
                <a:gd name="T14" fmla="*/ 84 w 202"/>
                <a:gd name="T15" fmla="*/ 16 h 157"/>
                <a:gd name="T16" fmla="*/ 73 w 202"/>
                <a:gd name="T17" fmla="*/ 5 h 157"/>
                <a:gd name="T18" fmla="*/ 70 w 202"/>
                <a:gd name="T19" fmla="*/ 5 h 157"/>
                <a:gd name="T20" fmla="*/ 69 w 202"/>
                <a:gd name="T21" fmla="*/ 5 h 157"/>
                <a:gd name="T22" fmla="*/ 65 w 202"/>
                <a:gd name="T23" fmla="*/ 5 h 157"/>
                <a:gd name="T24" fmla="*/ 54 w 202"/>
                <a:gd name="T25" fmla="*/ 16 h 157"/>
                <a:gd name="T26" fmla="*/ 61 w 202"/>
                <a:gd name="T27" fmla="*/ 32 h 157"/>
                <a:gd name="T28" fmla="*/ 49 w 202"/>
                <a:gd name="T29" fmla="*/ 100 h 157"/>
                <a:gd name="T30" fmla="*/ 28 w 202"/>
                <a:gd name="T31" fmla="*/ 0 h 157"/>
                <a:gd name="T32" fmla="*/ 28 w 202"/>
                <a:gd name="T33" fmla="*/ 0 h 157"/>
                <a:gd name="T34" fmla="*/ 26 w 202"/>
                <a:gd name="T35" fmla="*/ 0 h 157"/>
                <a:gd name="T36" fmla="*/ 0 w 202"/>
                <a:gd name="T37" fmla="*/ 9 h 157"/>
                <a:gd name="T38" fmla="*/ 16 w 202"/>
                <a:gd name="T39" fmla="*/ 28 h 157"/>
                <a:gd name="T40" fmla="*/ 28 w 202"/>
                <a:gd name="T41" fmla="*/ 95 h 157"/>
                <a:gd name="T42" fmla="*/ 6 w 202"/>
                <a:gd name="T43" fmla="*/ 135 h 157"/>
                <a:gd name="T44" fmla="*/ 20 w 202"/>
                <a:gd name="T45" fmla="*/ 156 h 157"/>
                <a:gd name="T46" fmla="*/ 69 w 202"/>
                <a:gd name="T47" fmla="*/ 157 h 157"/>
                <a:gd name="T48" fmla="*/ 148 w 202"/>
                <a:gd name="T49" fmla="*/ 155 h 157"/>
                <a:gd name="T50" fmla="*/ 148 w 202"/>
                <a:gd name="T51" fmla="*/ 79 h 157"/>
                <a:gd name="T52" fmla="*/ 153 w 202"/>
                <a:gd name="T53" fmla="*/ 100 h 157"/>
                <a:gd name="T54" fmla="*/ 154 w 202"/>
                <a:gd name="T55" fmla="*/ 154 h 157"/>
                <a:gd name="T56" fmla="*/ 202 w 202"/>
                <a:gd name="T57" fmla="*/ 149 h 157"/>
                <a:gd name="T58" fmla="*/ 201 w 202"/>
                <a:gd name="T59"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2" h="157">
                  <a:moveTo>
                    <a:pt x="201" y="85"/>
                  </a:moveTo>
                  <a:cubicBezTo>
                    <a:pt x="198" y="45"/>
                    <a:pt x="186" y="33"/>
                    <a:pt x="179" y="26"/>
                  </a:cubicBezTo>
                  <a:cubicBezTo>
                    <a:pt x="161" y="16"/>
                    <a:pt x="125" y="5"/>
                    <a:pt x="112" y="0"/>
                  </a:cubicBezTo>
                  <a:cubicBezTo>
                    <a:pt x="111" y="0"/>
                    <a:pt x="111" y="0"/>
                    <a:pt x="111" y="0"/>
                  </a:cubicBezTo>
                  <a:cubicBezTo>
                    <a:pt x="110" y="0"/>
                    <a:pt x="110" y="0"/>
                    <a:pt x="110" y="0"/>
                  </a:cubicBezTo>
                  <a:cubicBezTo>
                    <a:pt x="109" y="14"/>
                    <a:pt x="89" y="100"/>
                    <a:pt x="89" y="100"/>
                  </a:cubicBezTo>
                  <a:cubicBezTo>
                    <a:pt x="77" y="32"/>
                    <a:pt x="77" y="32"/>
                    <a:pt x="77" y="32"/>
                  </a:cubicBezTo>
                  <a:cubicBezTo>
                    <a:pt x="84" y="16"/>
                    <a:pt x="84" y="16"/>
                    <a:pt x="84" y="16"/>
                  </a:cubicBezTo>
                  <a:cubicBezTo>
                    <a:pt x="73" y="5"/>
                    <a:pt x="73" y="5"/>
                    <a:pt x="73" y="5"/>
                  </a:cubicBezTo>
                  <a:cubicBezTo>
                    <a:pt x="70" y="5"/>
                    <a:pt x="70" y="5"/>
                    <a:pt x="70" y="5"/>
                  </a:cubicBezTo>
                  <a:cubicBezTo>
                    <a:pt x="69" y="5"/>
                    <a:pt x="69" y="5"/>
                    <a:pt x="69" y="5"/>
                  </a:cubicBezTo>
                  <a:cubicBezTo>
                    <a:pt x="65" y="5"/>
                    <a:pt x="65" y="5"/>
                    <a:pt x="65" y="5"/>
                  </a:cubicBezTo>
                  <a:cubicBezTo>
                    <a:pt x="54" y="16"/>
                    <a:pt x="54" y="16"/>
                    <a:pt x="54" y="16"/>
                  </a:cubicBezTo>
                  <a:cubicBezTo>
                    <a:pt x="61" y="32"/>
                    <a:pt x="61" y="32"/>
                    <a:pt x="61" y="32"/>
                  </a:cubicBezTo>
                  <a:cubicBezTo>
                    <a:pt x="49" y="100"/>
                    <a:pt x="49" y="100"/>
                    <a:pt x="49" y="100"/>
                  </a:cubicBezTo>
                  <a:cubicBezTo>
                    <a:pt x="49" y="100"/>
                    <a:pt x="29" y="14"/>
                    <a:pt x="28" y="0"/>
                  </a:cubicBezTo>
                  <a:cubicBezTo>
                    <a:pt x="28" y="0"/>
                    <a:pt x="28" y="0"/>
                    <a:pt x="28" y="0"/>
                  </a:cubicBezTo>
                  <a:cubicBezTo>
                    <a:pt x="27" y="0"/>
                    <a:pt x="27" y="0"/>
                    <a:pt x="26" y="0"/>
                  </a:cubicBezTo>
                  <a:cubicBezTo>
                    <a:pt x="21" y="2"/>
                    <a:pt x="11" y="5"/>
                    <a:pt x="0" y="9"/>
                  </a:cubicBezTo>
                  <a:cubicBezTo>
                    <a:pt x="6" y="14"/>
                    <a:pt x="12" y="21"/>
                    <a:pt x="16" y="28"/>
                  </a:cubicBezTo>
                  <a:cubicBezTo>
                    <a:pt x="29" y="48"/>
                    <a:pt x="33" y="72"/>
                    <a:pt x="28" y="95"/>
                  </a:cubicBezTo>
                  <a:cubicBezTo>
                    <a:pt x="24" y="110"/>
                    <a:pt x="17" y="124"/>
                    <a:pt x="6" y="135"/>
                  </a:cubicBezTo>
                  <a:cubicBezTo>
                    <a:pt x="20" y="156"/>
                    <a:pt x="20" y="156"/>
                    <a:pt x="20" y="156"/>
                  </a:cubicBezTo>
                  <a:cubicBezTo>
                    <a:pt x="36" y="157"/>
                    <a:pt x="53" y="157"/>
                    <a:pt x="69" y="157"/>
                  </a:cubicBezTo>
                  <a:cubicBezTo>
                    <a:pt x="95" y="157"/>
                    <a:pt x="124" y="156"/>
                    <a:pt x="148" y="155"/>
                  </a:cubicBezTo>
                  <a:cubicBezTo>
                    <a:pt x="148" y="79"/>
                    <a:pt x="148" y="79"/>
                    <a:pt x="148" y="79"/>
                  </a:cubicBezTo>
                  <a:cubicBezTo>
                    <a:pt x="151" y="84"/>
                    <a:pt x="153" y="91"/>
                    <a:pt x="153" y="100"/>
                  </a:cubicBezTo>
                  <a:cubicBezTo>
                    <a:pt x="153" y="106"/>
                    <a:pt x="153" y="135"/>
                    <a:pt x="154" y="154"/>
                  </a:cubicBezTo>
                  <a:cubicBezTo>
                    <a:pt x="171" y="152"/>
                    <a:pt x="186" y="151"/>
                    <a:pt x="202" y="149"/>
                  </a:cubicBezTo>
                  <a:cubicBezTo>
                    <a:pt x="202" y="123"/>
                    <a:pt x="202" y="89"/>
                    <a:pt x="201" y="85"/>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93" name="Freeform 26"/>
            <p:cNvSpPr>
              <a:spLocks noEditPoints="1"/>
            </p:cNvSpPr>
            <p:nvPr/>
          </p:nvSpPr>
          <p:spPr bwMode="auto">
            <a:xfrm>
              <a:off x="5298077" y="3196203"/>
              <a:ext cx="658813" cy="828675"/>
            </a:xfrm>
            <a:custGeom>
              <a:avLst/>
              <a:gdLst>
                <a:gd name="T0" fmla="*/ 134 w 174"/>
                <a:gd name="T1" fmla="*/ 140 h 219"/>
                <a:gd name="T2" fmla="*/ 158 w 174"/>
                <a:gd name="T3" fmla="*/ 99 h 219"/>
                <a:gd name="T4" fmla="*/ 148 w 174"/>
                <a:gd name="T5" fmla="*/ 39 h 219"/>
                <a:gd name="T6" fmla="*/ 99 w 174"/>
                <a:gd name="T7" fmla="*/ 5 h 219"/>
                <a:gd name="T8" fmla="*/ 40 w 174"/>
                <a:gd name="T9" fmla="*/ 15 h 219"/>
                <a:gd name="T10" fmla="*/ 5 w 174"/>
                <a:gd name="T11" fmla="*/ 64 h 219"/>
                <a:gd name="T12" fmla="*/ 15 w 174"/>
                <a:gd name="T13" fmla="*/ 123 h 219"/>
                <a:gd name="T14" fmla="*/ 64 w 174"/>
                <a:gd name="T15" fmla="*/ 158 h 219"/>
                <a:gd name="T16" fmla="*/ 112 w 174"/>
                <a:gd name="T17" fmla="*/ 154 h 219"/>
                <a:gd name="T18" fmla="*/ 148 w 174"/>
                <a:gd name="T19" fmla="*/ 211 h 219"/>
                <a:gd name="T20" fmla="*/ 166 w 174"/>
                <a:gd name="T21" fmla="*/ 215 h 219"/>
                <a:gd name="T22" fmla="*/ 170 w 174"/>
                <a:gd name="T23" fmla="*/ 197 h 219"/>
                <a:gd name="T24" fmla="*/ 134 w 174"/>
                <a:gd name="T25" fmla="*/ 140 h 219"/>
                <a:gd name="T26" fmla="*/ 112 w 174"/>
                <a:gd name="T27" fmla="*/ 129 h 219"/>
                <a:gd name="T28" fmla="*/ 69 w 174"/>
                <a:gd name="T29" fmla="*/ 136 h 219"/>
                <a:gd name="T30" fmla="*/ 34 w 174"/>
                <a:gd name="T31" fmla="*/ 111 h 219"/>
                <a:gd name="T32" fmla="*/ 27 w 174"/>
                <a:gd name="T33" fmla="*/ 69 h 219"/>
                <a:gd name="T34" fmla="*/ 52 w 174"/>
                <a:gd name="T35" fmla="*/ 34 h 219"/>
                <a:gd name="T36" fmla="*/ 94 w 174"/>
                <a:gd name="T37" fmla="*/ 26 h 219"/>
                <a:gd name="T38" fmla="*/ 129 w 174"/>
                <a:gd name="T39" fmla="*/ 51 h 219"/>
                <a:gd name="T40" fmla="*/ 136 w 174"/>
                <a:gd name="T41" fmla="*/ 94 h 219"/>
                <a:gd name="T42" fmla="*/ 112 w 174"/>
                <a:gd name="T43" fmla="*/ 129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4" h="219">
                  <a:moveTo>
                    <a:pt x="134" y="140"/>
                  </a:moveTo>
                  <a:cubicBezTo>
                    <a:pt x="147" y="129"/>
                    <a:pt x="155" y="114"/>
                    <a:pt x="158" y="99"/>
                  </a:cubicBezTo>
                  <a:cubicBezTo>
                    <a:pt x="163" y="79"/>
                    <a:pt x="160" y="58"/>
                    <a:pt x="148" y="39"/>
                  </a:cubicBezTo>
                  <a:cubicBezTo>
                    <a:pt x="137" y="21"/>
                    <a:pt x="119" y="9"/>
                    <a:pt x="99" y="5"/>
                  </a:cubicBezTo>
                  <a:cubicBezTo>
                    <a:pt x="79" y="0"/>
                    <a:pt x="58" y="3"/>
                    <a:pt x="40" y="15"/>
                  </a:cubicBezTo>
                  <a:cubicBezTo>
                    <a:pt x="21" y="26"/>
                    <a:pt x="9" y="44"/>
                    <a:pt x="5" y="64"/>
                  </a:cubicBezTo>
                  <a:cubicBezTo>
                    <a:pt x="0" y="84"/>
                    <a:pt x="4" y="105"/>
                    <a:pt x="15" y="123"/>
                  </a:cubicBezTo>
                  <a:cubicBezTo>
                    <a:pt x="27" y="142"/>
                    <a:pt x="45" y="154"/>
                    <a:pt x="64" y="158"/>
                  </a:cubicBezTo>
                  <a:cubicBezTo>
                    <a:pt x="80" y="162"/>
                    <a:pt x="97" y="160"/>
                    <a:pt x="112" y="154"/>
                  </a:cubicBezTo>
                  <a:cubicBezTo>
                    <a:pt x="148" y="211"/>
                    <a:pt x="148" y="211"/>
                    <a:pt x="148" y="211"/>
                  </a:cubicBezTo>
                  <a:cubicBezTo>
                    <a:pt x="152" y="217"/>
                    <a:pt x="160" y="219"/>
                    <a:pt x="166" y="215"/>
                  </a:cubicBezTo>
                  <a:cubicBezTo>
                    <a:pt x="172" y="211"/>
                    <a:pt x="174" y="203"/>
                    <a:pt x="170" y="197"/>
                  </a:cubicBezTo>
                  <a:lnTo>
                    <a:pt x="134" y="140"/>
                  </a:lnTo>
                  <a:close/>
                  <a:moveTo>
                    <a:pt x="112" y="129"/>
                  </a:moveTo>
                  <a:cubicBezTo>
                    <a:pt x="98" y="137"/>
                    <a:pt x="83" y="139"/>
                    <a:pt x="69" y="136"/>
                  </a:cubicBezTo>
                  <a:cubicBezTo>
                    <a:pt x="55" y="133"/>
                    <a:pt x="42" y="124"/>
                    <a:pt x="34" y="111"/>
                  </a:cubicBezTo>
                  <a:cubicBezTo>
                    <a:pt x="26" y="98"/>
                    <a:pt x="24" y="83"/>
                    <a:pt x="27" y="69"/>
                  </a:cubicBezTo>
                  <a:cubicBezTo>
                    <a:pt x="30" y="55"/>
                    <a:pt x="38" y="42"/>
                    <a:pt x="52" y="34"/>
                  </a:cubicBezTo>
                  <a:cubicBezTo>
                    <a:pt x="65" y="25"/>
                    <a:pt x="80" y="23"/>
                    <a:pt x="94" y="26"/>
                  </a:cubicBezTo>
                  <a:cubicBezTo>
                    <a:pt x="108" y="30"/>
                    <a:pt x="121" y="38"/>
                    <a:pt x="129" y="51"/>
                  </a:cubicBezTo>
                  <a:cubicBezTo>
                    <a:pt x="137" y="64"/>
                    <a:pt x="140" y="80"/>
                    <a:pt x="136" y="94"/>
                  </a:cubicBezTo>
                  <a:cubicBezTo>
                    <a:pt x="133" y="108"/>
                    <a:pt x="125" y="120"/>
                    <a:pt x="112" y="129"/>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94" name="Freeform 27"/>
            <p:cNvSpPr/>
            <p:nvPr/>
          </p:nvSpPr>
          <p:spPr bwMode="auto">
            <a:xfrm>
              <a:off x="5426664" y="3358128"/>
              <a:ext cx="117475" cy="231775"/>
            </a:xfrm>
            <a:custGeom>
              <a:avLst/>
              <a:gdLst>
                <a:gd name="T0" fmla="*/ 20 w 31"/>
                <a:gd name="T1" fmla="*/ 2 h 61"/>
                <a:gd name="T2" fmla="*/ 4 w 31"/>
                <a:gd name="T3" fmla="*/ 19 h 61"/>
                <a:gd name="T4" fmla="*/ 0 w 31"/>
                <a:gd name="T5" fmla="*/ 36 h 61"/>
                <a:gd name="T6" fmla="*/ 4 w 31"/>
                <a:gd name="T7" fmla="*/ 56 h 61"/>
                <a:gd name="T8" fmla="*/ 13 w 31"/>
                <a:gd name="T9" fmla="*/ 60 h 61"/>
                <a:gd name="T10" fmla="*/ 16 w 31"/>
                <a:gd name="T11" fmla="*/ 51 h 61"/>
                <a:gd name="T12" fmla="*/ 16 w 31"/>
                <a:gd name="T13" fmla="*/ 51 h 61"/>
                <a:gd name="T14" fmla="*/ 13 w 31"/>
                <a:gd name="T15" fmla="*/ 36 h 61"/>
                <a:gd name="T16" fmla="*/ 16 w 31"/>
                <a:gd name="T17" fmla="*/ 24 h 61"/>
                <a:gd name="T18" fmla="*/ 27 w 31"/>
                <a:gd name="T19" fmla="*/ 13 h 61"/>
                <a:gd name="T20" fmla="*/ 29 w 31"/>
                <a:gd name="T21" fmla="*/ 4 h 61"/>
                <a:gd name="T22" fmla="*/ 20 w 31"/>
                <a:gd name="T23" fmla="*/ 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61">
                  <a:moveTo>
                    <a:pt x="20" y="2"/>
                  </a:moveTo>
                  <a:cubicBezTo>
                    <a:pt x="13" y="7"/>
                    <a:pt x="7" y="12"/>
                    <a:pt x="4" y="19"/>
                  </a:cubicBezTo>
                  <a:cubicBezTo>
                    <a:pt x="1" y="25"/>
                    <a:pt x="0" y="31"/>
                    <a:pt x="0" y="36"/>
                  </a:cubicBezTo>
                  <a:cubicBezTo>
                    <a:pt x="0" y="48"/>
                    <a:pt x="4" y="56"/>
                    <a:pt x="4" y="56"/>
                  </a:cubicBezTo>
                  <a:cubicBezTo>
                    <a:pt x="6" y="60"/>
                    <a:pt x="10" y="61"/>
                    <a:pt x="13" y="60"/>
                  </a:cubicBezTo>
                  <a:cubicBezTo>
                    <a:pt x="16" y="58"/>
                    <a:pt x="18" y="54"/>
                    <a:pt x="16" y="51"/>
                  </a:cubicBezTo>
                  <a:cubicBezTo>
                    <a:pt x="16" y="51"/>
                    <a:pt x="16" y="51"/>
                    <a:pt x="16" y="51"/>
                  </a:cubicBezTo>
                  <a:cubicBezTo>
                    <a:pt x="16" y="51"/>
                    <a:pt x="13" y="44"/>
                    <a:pt x="13" y="36"/>
                  </a:cubicBezTo>
                  <a:cubicBezTo>
                    <a:pt x="13" y="32"/>
                    <a:pt x="14" y="28"/>
                    <a:pt x="16" y="24"/>
                  </a:cubicBezTo>
                  <a:cubicBezTo>
                    <a:pt x="18" y="20"/>
                    <a:pt x="21" y="16"/>
                    <a:pt x="27" y="13"/>
                  </a:cubicBezTo>
                  <a:cubicBezTo>
                    <a:pt x="30" y="11"/>
                    <a:pt x="31" y="7"/>
                    <a:pt x="29" y="4"/>
                  </a:cubicBezTo>
                  <a:cubicBezTo>
                    <a:pt x="27" y="1"/>
                    <a:pt x="23" y="0"/>
                    <a:pt x="20" y="2"/>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grpSp>
        <p:nvGrpSpPr>
          <p:cNvPr id="72" name="组合 71"/>
          <p:cNvGrpSpPr/>
          <p:nvPr/>
        </p:nvGrpSpPr>
        <p:grpSpPr>
          <a:xfrm>
            <a:off x="2828009" y="4118945"/>
            <a:ext cx="942022" cy="987709"/>
            <a:chOff x="5410200" y="2708275"/>
            <a:chExt cx="1374775" cy="1441450"/>
          </a:xfrm>
          <a:solidFill>
            <a:schemeClr val="bg1">
              <a:lumMod val="95000"/>
            </a:schemeClr>
          </a:solidFill>
        </p:grpSpPr>
        <p:sp>
          <p:nvSpPr>
            <p:cNvPr id="84" name="Freeform 31"/>
            <p:cNvSpPr/>
            <p:nvPr/>
          </p:nvSpPr>
          <p:spPr bwMode="auto">
            <a:xfrm>
              <a:off x="6346825" y="2708275"/>
              <a:ext cx="438150" cy="374650"/>
            </a:xfrm>
            <a:custGeom>
              <a:avLst/>
              <a:gdLst>
                <a:gd name="T0" fmla="*/ 48 w 116"/>
                <a:gd name="T1" fmla="*/ 0 h 99"/>
                <a:gd name="T2" fmla="*/ 0 w 116"/>
                <a:gd name="T3" fmla="*/ 46 h 99"/>
                <a:gd name="T4" fmla="*/ 62 w 116"/>
                <a:gd name="T5" fmla="*/ 99 h 99"/>
                <a:gd name="T6" fmla="*/ 116 w 116"/>
                <a:gd name="T7" fmla="*/ 51 h 99"/>
                <a:gd name="T8" fmla="*/ 48 w 116"/>
                <a:gd name="T9" fmla="*/ 0 h 99"/>
              </a:gdLst>
              <a:ahLst/>
              <a:cxnLst>
                <a:cxn ang="0">
                  <a:pos x="T0" y="T1"/>
                </a:cxn>
                <a:cxn ang="0">
                  <a:pos x="T2" y="T3"/>
                </a:cxn>
                <a:cxn ang="0">
                  <a:pos x="T4" y="T5"/>
                </a:cxn>
                <a:cxn ang="0">
                  <a:pos x="T6" y="T7"/>
                </a:cxn>
                <a:cxn ang="0">
                  <a:pos x="T8" y="T9"/>
                </a:cxn>
              </a:cxnLst>
              <a:rect l="0" t="0" r="r" b="b"/>
              <a:pathLst>
                <a:path w="116" h="99">
                  <a:moveTo>
                    <a:pt x="48" y="0"/>
                  </a:moveTo>
                  <a:cubicBezTo>
                    <a:pt x="48" y="0"/>
                    <a:pt x="21" y="27"/>
                    <a:pt x="0" y="46"/>
                  </a:cubicBezTo>
                  <a:cubicBezTo>
                    <a:pt x="62" y="99"/>
                    <a:pt x="62" y="99"/>
                    <a:pt x="62" y="99"/>
                  </a:cubicBezTo>
                  <a:cubicBezTo>
                    <a:pt x="86" y="81"/>
                    <a:pt x="116" y="51"/>
                    <a:pt x="116" y="51"/>
                  </a:cubicBezTo>
                  <a:lnTo>
                    <a:pt x="48" y="0"/>
                  </a:ln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85" name="Freeform 32"/>
            <p:cNvSpPr/>
            <p:nvPr/>
          </p:nvSpPr>
          <p:spPr bwMode="auto">
            <a:xfrm>
              <a:off x="5795963" y="3321050"/>
              <a:ext cx="441325" cy="457200"/>
            </a:xfrm>
            <a:custGeom>
              <a:avLst/>
              <a:gdLst>
                <a:gd name="T0" fmla="*/ 58 w 117"/>
                <a:gd name="T1" fmla="*/ 5 h 121"/>
                <a:gd name="T2" fmla="*/ 0 w 117"/>
                <a:gd name="T3" fmla="*/ 23 h 121"/>
                <a:gd name="T4" fmla="*/ 1 w 117"/>
                <a:gd name="T5" fmla="*/ 32 h 121"/>
                <a:gd name="T6" fmla="*/ 8 w 117"/>
                <a:gd name="T7" fmla="*/ 55 h 121"/>
                <a:gd name="T8" fmla="*/ 9 w 117"/>
                <a:gd name="T9" fmla="*/ 56 h 121"/>
                <a:gd name="T10" fmla="*/ 15 w 117"/>
                <a:gd name="T11" fmla="*/ 50 h 121"/>
                <a:gd name="T12" fmla="*/ 18 w 117"/>
                <a:gd name="T13" fmla="*/ 48 h 121"/>
                <a:gd name="T14" fmla="*/ 31 w 117"/>
                <a:gd name="T15" fmla="*/ 49 h 121"/>
                <a:gd name="T16" fmla="*/ 41 w 117"/>
                <a:gd name="T17" fmla="*/ 69 h 121"/>
                <a:gd name="T18" fmla="*/ 32 w 117"/>
                <a:gd name="T19" fmla="*/ 82 h 121"/>
                <a:gd name="T20" fmla="*/ 32 w 117"/>
                <a:gd name="T21" fmla="*/ 82 h 121"/>
                <a:gd name="T22" fmla="*/ 21 w 117"/>
                <a:gd name="T23" fmla="*/ 83 h 121"/>
                <a:gd name="T24" fmla="*/ 19 w 117"/>
                <a:gd name="T25" fmla="*/ 83 h 121"/>
                <a:gd name="T26" fmla="*/ 25 w 117"/>
                <a:gd name="T27" fmla="*/ 100 h 121"/>
                <a:gd name="T28" fmla="*/ 29 w 117"/>
                <a:gd name="T29" fmla="*/ 110 h 121"/>
                <a:gd name="T30" fmla="*/ 53 w 117"/>
                <a:gd name="T31" fmla="*/ 100 h 121"/>
                <a:gd name="T32" fmla="*/ 60 w 117"/>
                <a:gd name="T33" fmla="*/ 98 h 121"/>
                <a:gd name="T34" fmla="*/ 61 w 117"/>
                <a:gd name="T35" fmla="*/ 98 h 121"/>
                <a:gd name="T36" fmla="*/ 62 w 117"/>
                <a:gd name="T37" fmla="*/ 98 h 121"/>
                <a:gd name="T38" fmla="*/ 65 w 117"/>
                <a:gd name="T39" fmla="*/ 101 h 121"/>
                <a:gd name="T40" fmla="*/ 65 w 117"/>
                <a:gd name="T41" fmla="*/ 101 h 121"/>
                <a:gd name="T42" fmla="*/ 65 w 117"/>
                <a:gd name="T43" fmla="*/ 107 h 121"/>
                <a:gd name="T44" fmla="*/ 66 w 117"/>
                <a:gd name="T45" fmla="*/ 116 h 121"/>
                <a:gd name="T46" fmla="*/ 71 w 117"/>
                <a:gd name="T47" fmla="*/ 121 h 121"/>
                <a:gd name="T48" fmla="*/ 88 w 117"/>
                <a:gd name="T49" fmla="*/ 114 h 121"/>
                <a:gd name="T50" fmla="*/ 88 w 117"/>
                <a:gd name="T51" fmla="*/ 104 h 121"/>
                <a:gd name="T52" fmla="*/ 83 w 117"/>
                <a:gd name="T53" fmla="*/ 99 h 121"/>
                <a:gd name="T54" fmla="*/ 81 w 117"/>
                <a:gd name="T55" fmla="*/ 96 h 121"/>
                <a:gd name="T56" fmla="*/ 80 w 117"/>
                <a:gd name="T57" fmla="*/ 94 h 121"/>
                <a:gd name="T58" fmla="*/ 84 w 117"/>
                <a:gd name="T59" fmla="*/ 89 h 121"/>
                <a:gd name="T60" fmla="*/ 109 w 117"/>
                <a:gd name="T61" fmla="*/ 82 h 121"/>
                <a:gd name="T62" fmla="*/ 97 w 117"/>
                <a:gd name="T63" fmla="*/ 2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7" h="121">
                  <a:moveTo>
                    <a:pt x="83" y="43"/>
                  </a:moveTo>
                  <a:cubicBezTo>
                    <a:pt x="64" y="62"/>
                    <a:pt x="37" y="32"/>
                    <a:pt x="58" y="5"/>
                  </a:cubicBezTo>
                  <a:cubicBezTo>
                    <a:pt x="60" y="3"/>
                    <a:pt x="61" y="1"/>
                    <a:pt x="63" y="0"/>
                  </a:cubicBezTo>
                  <a:cubicBezTo>
                    <a:pt x="0" y="23"/>
                    <a:pt x="0" y="23"/>
                    <a:pt x="0" y="23"/>
                  </a:cubicBezTo>
                  <a:cubicBezTo>
                    <a:pt x="0" y="23"/>
                    <a:pt x="0" y="24"/>
                    <a:pt x="0" y="24"/>
                  </a:cubicBezTo>
                  <a:cubicBezTo>
                    <a:pt x="0" y="26"/>
                    <a:pt x="1" y="29"/>
                    <a:pt x="1" y="32"/>
                  </a:cubicBezTo>
                  <a:cubicBezTo>
                    <a:pt x="3" y="38"/>
                    <a:pt x="5" y="46"/>
                    <a:pt x="6" y="51"/>
                  </a:cubicBezTo>
                  <a:cubicBezTo>
                    <a:pt x="7" y="53"/>
                    <a:pt x="7" y="54"/>
                    <a:pt x="8" y="55"/>
                  </a:cubicBezTo>
                  <a:cubicBezTo>
                    <a:pt x="8" y="55"/>
                    <a:pt x="8" y="55"/>
                    <a:pt x="9" y="56"/>
                  </a:cubicBezTo>
                  <a:cubicBezTo>
                    <a:pt x="9" y="56"/>
                    <a:pt x="9" y="56"/>
                    <a:pt x="9" y="56"/>
                  </a:cubicBezTo>
                  <a:cubicBezTo>
                    <a:pt x="9" y="55"/>
                    <a:pt x="9" y="55"/>
                    <a:pt x="10" y="54"/>
                  </a:cubicBezTo>
                  <a:cubicBezTo>
                    <a:pt x="11" y="53"/>
                    <a:pt x="12" y="51"/>
                    <a:pt x="15" y="50"/>
                  </a:cubicBezTo>
                  <a:cubicBezTo>
                    <a:pt x="16" y="49"/>
                    <a:pt x="17" y="48"/>
                    <a:pt x="18" y="48"/>
                  </a:cubicBezTo>
                  <a:cubicBezTo>
                    <a:pt x="18" y="48"/>
                    <a:pt x="18" y="48"/>
                    <a:pt x="18" y="48"/>
                  </a:cubicBezTo>
                  <a:cubicBezTo>
                    <a:pt x="18" y="48"/>
                    <a:pt x="18" y="48"/>
                    <a:pt x="18" y="48"/>
                  </a:cubicBezTo>
                  <a:cubicBezTo>
                    <a:pt x="22" y="46"/>
                    <a:pt x="27" y="47"/>
                    <a:pt x="31" y="49"/>
                  </a:cubicBezTo>
                  <a:cubicBezTo>
                    <a:pt x="35" y="51"/>
                    <a:pt x="38" y="54"/>
                    <a:pt x="39" y="59"/>
                  </a:cubicBezTo>
                  <a:cubicBezTo>
                    <a:pt x="41" y="62"/>
                    <a:pt x="41" y="66"/>
                    <a:pt x="41" y="69"/>
                  </a:cubicBezTo>
                  <a:cubicBezTo>
                    <a:pt x="41" y="72"/>
                    <a:pt x="40" y="75"/>
                    <a:pt x="38" y="78"/>
                  </a:cubicBezTo>
                  <a:cubicBezTo>
                    <a:pt x="36" y="80"/>
                    <a:pt x="34" y="81"/>
                    <a:pt x="32" y="82"/>
                  </a:cubicBezTo>
                  <a:cubicBezTo>
                    <a:pt x="32" y="82"/>
                    <a:pt x="32" y="82"/>
                    <a:pt x="32" y="82"/>
                  </a:cubicBezTo>
                  <a:cubicBezTo>
                    <a:pt x="32" y="82"/>
                    <a:pt x="32" y="82"/>
                    <a:pt x="32" y="82"/>
                  </a:cubicBezTo>
                  <a:cubicBezTo>
                    <a:pt x="31" y="82"/>
                    <a:pt x="30" y="83"/>
                    <a:pt x="28" y="83"/>
                  </a:cubicBezTo>
                  <a:cubicBezTo>
                    <a:pt x="25" y="83"/>
                    <a:pt x="23" y="83"/>
                    <a:pt x="21" y="83"/>
                  </a:cubicBezTo>
                  <a:cubicBezTo>
                    <a:pt x="20" y="83"/>
                    <a:pt x="19" y="83"/>
                    <a:pt x="19" y="82"/>
                  </a:cubicBezTo>
                  <a:cubicBezTo>
                    <a:pt x="19" y="83"/>
                    <a:pt x="19" y="83"/>
                    <a:pt x="19" y="83"/>
                  </a:cubicBezTo>
                  <a:cubicBezTo>
                    <a:pt x="19" y="85"/>
                    <a:pt x="20" y="87"/>
                    <a:pt x="21" y="90"/>
                  </a:cubicBezTo>
                  <a:cubicBezTo>
                    <a:pt x="22" y="93"/>
                    <a:pt x="23" y="97"/>
                    <a:pt x="25" y="100"/>
                  </a:cubicBezTo>
                  <a:cubicBezTo>
                    <a:pt x="25" y="101"/>
                    <a:pt x="26" y="102"/>
                    <a:pt x="26" y="103"/>
                  </a:cubicBezTo>
                  <a:cubicBezTo>
                    <a:pt x="27" y="106"/>
                    <a:pt x="29" y="108"/>
                    <a:pt x="29" y="110"/>
                  </a:cubicBezTo>
                  <a:cubicBezTo>
                    <a:pt x="35" y="107"/>
                    <a:pt x="43" y="104"/>
                    <a:pt x="50" y="101"/>
                  </a:cubicBezTo>
                  <a:cubicBezTo>
                    <a:pt x="51" y="101"/>
                    <a:pt x="52" y="101"/>
                    <a:pt x="53" y="100"/>
                  </a:cubicBezTo>
                  <a:cubicBezTo>
                    <a:pt x="54" y="100"/>
                    <a:pt x="55" y="100"/>
                    <a:pt x="56" y="99"/>
                  </a:cubicBezTo>
                  <a:cubicBezTo>
                    <a:pt x="57" y="99"/>
                    <a:pt x="59" y="99"/>
                    <a:pt x="60" y="98"/>
                  </a:cubicBezTo>
                  <a:cubicBezTo>
                    <a:pt x="60" y="98"/>
                    <a:pt x="60" y="98"/>
                    <a:pt x="61" y="98"/>
                  </a:cubicBezTo>
                  <a:cubicBezTo>
                    <a:pt x="61" y="98"/>
                    <a:pt x="61" y="98"/>
                    <a:pt x="61" y="98"/>
                  </a:cubicBezTo>
                  <a:cubicBezTo>
                    <a:pt x="61" y="98"/>
                    <a:pt x="61" y="98"/>
                    <a:pt x="62" y="98"/>
                  </a:cubicBezTo>
                  <a:cubicBezTo>
                    <a:pt x="62" y="98"/>
                    <a:pt x="62" y="98"/>
                    <a:pt x="62" y="98"/>
                  </a:cubicBezTo>
                  <a:cubicBezTo>
                    <a:pt x="63" y="98"/>
                    <a:pt x="64" y="99"/>
                    <a:pt x="64" y="100"/>
                  </a:cubicBezTo>
                  <a:cubicBezTo>
                    <a:pt x="65" y="100"/>
                    <a:pt x="65" y="101"/>
                    <a:pt x="65" y="101"/>
                  </a:cubicBezTo>
                  <a:cubicBezTo>
                    <a:pt x="65" y="101"/>
                    <a:pt x="65" y="101"/>
                    <a:pt x="65" y="101"/>
                  </a:cubicBezTo>
                  <a:cubicBezTo>
                    <a:pt x="65" y="101"/>
                    <a:pt x="65" y="101"/>
                    <a:pt x="65" y="101"/>
                  </a:cubicBezTo>
                  <a:cubicBezTo>
                    <a:pt x="66" y="103"/>
                    <a:pt x="66" y="104"/>
                    <a:pt x="66" y="105"/>
                  </a:cubicBezTo>
                  <a:cubicBezTo>
                    <a:pt x="65" y="106"/>
                    <a:pt x="65" y="106"/>
                    <a:pt x="65" y="107"/>
                  </a:cubicBezTo>
                  <a:cubicBezTo>
                    <a:pt x="65" y="109"/>
                    <a:pt x="64" y="111"/>
                    <a:pt x="65" y="113"/>
                  </a:cubicBezTo>
                  <a:cubicBezTo>
                    <a:pt x="65" y="114"/>
                    <a:pt x="65" y="115"/>
                    <a:pt x="66" y="116"/>
                  </a:cubicBezTo>
                  <a:cubicBezTo>
                    <a:pt x="66" y="117"/>
                    <a:pt x="67" y="118"/>
                    <a:pt x="68" y="119"/>
                  </a:cubicBezTo>
                  <a:cubicBezTo>
                    <a:pt x="69" y="120"/>
                    <a:pt x="70" y="121"/>
                    <a:pt x="71" y="121"/>
                  </a:cubicBezTo>
                  <a:cubicBezTo>
                    <a:pt x="74" y="121"/>
                    <a:pt x="77" y="121"/>
                    <a:pt x="81" y="120"/>
                  </a:cubicBezTo>
                  <a:cubicBezTo>
                    <a:pt x="84" y="118"/>
                    <a:pt x="87" y="116"/>
                    <a:pt x="88" y="114"/>
                  </a:cubicBezTo>
                  <a:cubicBezTo>
                    <a:pt x="89" y="111"/>
                    <a:pt x="90" y="109"/>
                    <a:pt x="89" y="106"/>
                  </a:cubicBezTo>
                  <a:cubicBezTo>
                    <a:pt x="88" y="105"/>
                    <a:pt x="88" y="104"/>
                    <a:pt x="88" y="104"/>
                  </a:cubicBezTo>
                  <a:cubicBezTo>
                    <a:pt x="87" y="102"/>
                    <a:pt x="86" y="101"/>
                    <a:pt x="85" y="101"/>
                  </a:cubicBezTo>
                  <a:cubicBezTo>
                    <a:pt x="84" y="100"/>
                    <a:pt x="84" y="100"/>
                    <a:pt x="83" y="99"/>
                  </a:cubicBezTo>
                  <a:cubicBezTo>
                    <a:pt x="82" y="98"/>
                    <a:pt x="81" y="97"/>
                    <a:pt x="81" y="96"/>
                  </a:cubicBezTo>
                  <a:cubicBezTo>
                    <a:pt x="81" y="96"/>
                    <a:pt x="81" y="96"/>
                    <a:pt x="81" y="96"/>
                  </a:cubicBezTo>
                  <a:cubicBezTo>
                    <a:pt x="81" y="96"/>
                    <a:pt x="81" y="96"/>
                    <a:pt x="81" y="96"/>
                  </a:cubicBezTo>
                  <a:cubicBezTo>
                    <a:pt x="81" y="96"/>
                    <a:pt x="80" y="95"/>
                    <a:pt x="80" y="94"/>
                  </a:cubicBezTo>
                  <a:cubicBezTo>
                    <a:pt x="81" y="93"/>
                    <a:pt x="81" y="92"/>
                    <a:pt x="82" y="91"/>
                  </a:cubicBezTo>
                  <a:cubicBezTo>
                    <a:pt x="82" y="90"/>
                    <a:pt x="83" y="90"/>
                    <a:pt x="84" y="89"/>
                  </a:cubicBezTo>
                  <a:cubicBezTo>
                    <a:pt x="85" y="88"/>
                    <a:pt x="87" y="87"/>
                    <a:pt x="89" y="87"/>
                  </a:cubicBezTo>
                  <a:cubicBezTo>
                    <a:pt x="95" y="85"/>
                    <a:pt x="102" y="83"/>
                    <a:pt x="109" y="82"/>
                  </a:cubicBezTo>
                  <a:cubicBezTo>
                    <a:pt x="112" y="81"/>
                    <a:pt x="115" y="80"/>
                    <a:pt x="117" y="80"/>
                  </a:cubicBezTo>
                  <a:cubicBezTo>
                    <a:pt x="97" y="27"/>
                    <a:pt x="97" y="27"/>
                    <a:pt x="97" y="27"/>
                  </a:cubicBezTo>
                  <a:cubicBezTo>
                    <a:pt x="94" y="31"/>
                    <a:pt x="89" y="36"/>
                    <a:pt x="83" y="43"/>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86" name="Freeform 33"/>
            <p:cNvSpPr/>
            <p:nvPr/>
          </p:nvSpPr>
          <p:spPr bwMode="auto">
            <a:xfrm>
              <a:off x="5832475" y="2908300"/>
              <a:ext cx="665163" cy="582613"/>
            </a:xfrm>
            <a:custGeom>
              <a:avLst/>
              <a:gdLst>
                <a:gd name="T0" fmla="*/ 114 w 176"/>
                <a:gd name="T1" fmla="*/ 13 h 154"/>
                <a:gd name="T2" fmla="*/ 40 w 176"/>
                <a:gd name="T3" fmla="*/ 34 h 154"/>
                <a:gd name="T4" fmla="*/ 2 w 176"/>
                <a:gd name="T5" fmla="*/ 82 h 154"/>
                <a:gd name="T6" fmla="*/ 1 w 176"/>
                <a:gd name="T7" fmla="*/ 122 h 154"/>
                <a:gd name="T8" fmla="*/ 31 w 176"/>
                <a:gd name="T9" fmla="*/ 112 h 154"/>
                <a:gd name="T10" fmla="*/ 33 w 176"/>
                <a:gd name="T11" fmla="*/ 94 h 154"/>
                <a:gd name="T12" fmla="*/ 55 w 176"/>
                <a:gd name="T13" fmla="*/ 70 h 154"/>
                <a:gd name="T14" fmla="*/ 75 w 176"/>
                <a:gd name="T15" fmla="*/ 72 h 154"/>
                <a:gd name="T16" fmla="*/ 79 w 176"/>
                <a:gd name="T17" fmla="*/ 92 h 154"/>
                <a:gd name="T18" fmla="*/ 54 w 176"/>
                <a:gd name="T19" fmla="*/ 117 h 154"/>
                <a:gd name="T20" fmla="*/ 64 w 176"/>
                <a:gd name="T21" fmla="*/ 151 h 154"/>
                <a:gd name="T22" fmla="*/ 120 w 176"/>
                <a:gd name="T23" fmla="*/ 106 h 154"/>
                <a:gd name="T24" fmla="*/ 161 w 176"/>
                <a:gd name="T25" fmla="*/ 60 h 154"/>
                <a:gd name="T26" fmla="*/ 176 w 176"/>
                <a:gd name="T27" fmla="*/ 40 h 154"/>
                <a:gd name="T28" fmla="*/ 131 w 176"/>
                <a:gd name="T29" fmla="*/ 0 h 154"/>
                <a:gd name="T30" fmla="*/ 114 w 176"/>
                <a:gd name="T31" fmla="*/ 1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54">
                  <a:moveTo>
                    <a:pt x="114" y="13"/>
                  </a:moveTo>
                  <a:cubicBezTo>
                    <a:pt x="84" y="23"/>
                    <a:pt x="68" y="25"/>
                    <a:pt x="40" y="34"/>
                  </a:cubicBezTo>
                  <a:cubicBezTo>
                    <a:pt x="35" y="34"/>
                    <a:pt x="2" y="82"/>
                    <a:pt x="2" y="82"/>
                  </a:cubicBezTo>
                  <a:cubicBezTo>
                    <a:pt x="2" y="82"/>
                    <a:pt x="0" y="94"/>
                    <a:pt x="1" y="122"/>
                  </a:cubicBezTo>
                  <a:cubicBezTo>
                    <a:pt x="1" y="125"/>
                    <a:pt x="31" y="112"/>
                    <a:pt x="31" y="112"/>
                  </a:cubicBezTo>
                  <a:cubicBezTo>
                    <a:pt x="32" y="98"/>
                    <a:pt x="33" y="94"/>
                    <a:pt x="33" y="94"/>
                  </a:cubicBezTo>
                  <a:cubicBezTo>
                    <a:pt x="55" y="70"/>
                    <a:pt x="55" y="70"/>
                    <a:pt x="55" y="70"/>
                  </a:cubicBezTo>
                  <a:cubicBezTo>
                    <a:pt x="63" y="74"/>
                    <a:pt x="80" y="78"/>
                    <a:pt x="75" y="72"/>
                  </a:cubicBezTo>
                  <a:cubicBezTo>
                    <a:pt x="81" y="78"/>
                    <a:pt x="81" y="86"/>
                    <a:pt x="79" y="92"/>
                  </a:cubicBezTo>
                  <a:cubicBezTo>
                    <a:pt x="74" y="98"/>
                    <a:pt x="63" y="109"/>
                    <a:pt x="54" y="117"/>
                  </a:cubicBezTo>
                  <a:cubicBezTo>
                    <a:pt x="43" y="125"/>
                    <a:pt x="43" y="154"/>
                    <a:pt x="64" y="151"/>
                  </a:cubicBezTo>
                  <a:cubicBezTo>
                    <a:pt x="74" y="140"/>
                    <a:pt x="94" y="119"/>
                    <a:pt x="120" y="106"/>
                  </a:cubicBezTo>
                  <a:cubicBezTo>
                    <a:pt x="135" y="97"/>
                    <a:pt x="149" y="84"/>
                    <a:pt x="161" y="60"/>
                  </a:cubicBezTo>
                  <a:cubicBezTo>
                    <a:pt x="163" y="57"/>
                    <a:pt x="174" y="44"/>
                    <a:pt x="176" y="40"/>
                  </a:cubicBezTo>
                  <a:cubicBezTo>
                    <a:pt x="131" y="0"/>
                    <a:pt x="131" y="0"/>
                    <a:pt x="131" y="0"/>
                  </a:cubicBezTo>
                  <a:cubicBezTo>
                    <a:pt x="123" y="7"/>
                    <a:pt x="116" y="12"/>
                    <a:pt x="114" y="13"/>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87" name="Freeform 34"/>
            <p:cNvSpPr/>
            <p:nvPr/>
          </p:nvSpPr>
          <p:spPr bwMode="auto">
            <a:xfrm>
              <a:off x="5681663" y="3794125"/>
              <a:ext cx="446088" cy="355600"/>
            </a:xfrm>
            <a:custGeom>
              <a:avLst/>
              <a:gdLst>
                <a:gd name="T0" fmla="*/ 109 w 118"/>
                <a:gd name="T1" fmla="*/ 2 h 94"/>
                <a:gd name="T2" fmla="*/ 90 w 118"/>
                <a:gd name="T3" fmla="*/ 0 h 94"/>
                <a:gd name="T4" fmla="*/ 86 w 118"/>
                <a:gd name="T5" fmla="*/ 0 h 94"/>
                <a:gd name="T6" fmla="*/ 84 w 118"/>
                <a:gd name="T7" fmla="*/ 0 h 94"/>
                <a:gd name="T8" fmla="*/ 85 w 118"/>
                <a:gd name="T9" fmla="*/ 1 h 94"/>
                <a:gd name="T10" fmla="*/ 85 w 118"/>
                <a:gd name="T11" fmla="*/ 2 h 94"/>
                <a:gd name="T12" fmla="*/ 88 w 118"/>
                <a:gd name="T13" fmla="*/ 8 h 94"/>
                <a:gd name="T14" fmla="*/ 88 w 118"/>
                <a:gd name="T15" fmla="*/ 12 h 94"/>
                <a:gd name="T16" fmla="*/ 88 w 118"/>
                <a:gd name="T17" fmla="*/ 12 h 94"/>
                <a:gd name="T18" fmla="*/ 88 w 118"/>
                <a:gd name="T19" fmla="*/ 12 h 94"/>
                <a:gd name="T20" fmla="*/ 83 w 118"/>
                <a:gd name="T21" fmla="*/ 23 h 94"/>
                <a:gd name="T22" fmla="*/ 71 w 118"/>
                <a:gd name="T23" fmla="*/ 28 h 94"/>
                <a:gd name="T24" fmla="*/ 61 w 118"/>
                <a:gd name="T25" fmla="*/ 26 h 94"/>
                <a:gd name="T26" fmla="*/ 53 w 118"/>
                <a:gd name="T27" fmla="*/ 20 h 94"/>
                <a:gd name="T28" fmla="*/ 52 w 118"/>
                <a:gd name="T29" fmla="*/ 15 h 94"/>
                <a:gd name="T30" fmla="*/ 52 w 118"/>
                <a:gd name="T31" fmla="*/ 13 h 94"/>
                <a:gd name="T32" fmla="*/ 52 w 118"/>
                <a:gd name="T33" fmla="*/ 10 h 94"/>
                <a:gd name="T34" fmla="*/ 55 w 118"/>
                <a:gd name="T35" fmla="*/ 3 h 94"/>
                <a:gd name="T36" fmla="*/ 56 w 118"/>
                <a:gd name="T37" fmla="*/ 0 h 94"/>
                <a:gd name="T38" fmla="*/ 56 w 118"/>
                <a:gd name="T39" fmla="*/ 0 h 94"/>
                <a:gd name="T40" fmla="*/ 51 w 118"/>
                <a:gd name="T41" fmla="*/ 0 h 94"/>
                <a:gd name="T42" fmla="*/ 49 w 118"/>
                <a:gd name="T43" fmla="*/ 0 h 94"/>
                <a:gd name="T44" fmla="*/ 34 w 118"/>
                <a:gd name="T45" fmla="*/ 1 h 94"/>
                <a:gd name="T46" fmla="*/ 26 w 118"/>
                <a:gd name="T47" fmla="*/ 1 h 94"/>
                <a:gd name="T48" fmla="*/ 27 w 118"/>
                <a:gd name="T49" fmla="*/ 13 h 94"/>
                <a:gd name="T50" fmla="*/ 28 w 118"/>
                <a:gd name="T51" fmla="*/ 25 h 94"/>
                <a:gd name="T52" fmla="*/ 27 w 118"/>
                <a:gd name="T53" fmla="*/ 30 h 94"/>
                <a:gd name="T54" fmla="*/ 27 w 118"/>
                <a:gd name="T55" fmla="*/ 34 h 94"/>
                <a:gd name="T56" fmla="*/ 26 w 118"/>
                <a:gd name="T57" fmla="*/ 36 h 94"/>
                <a:gd name="T58" fmla="*/ 24 w 118"/>
                <a:gd name="T59" fmla="*/ 38 h 94"/>
                <a:gd name="T60" fmla="*/ 22 w 118"/>
                <a:gd name="T61" fmla="*/ 38 h 94"/>
                <a:gd name="T62" fmla="*/ 22 w 118"/>
                <a:gd name="T63" fmla="*/ 38 h 94"/>
                <a:gd name="T64" fmla="*/ 22 w 118"/>
                <a:gd name="T65" fmla="*/ 38 h 94"/>
                <a:gd name="T66" fmla="*/ 19 w 118"/>
                <a:gd name="T67" fmla="*/ 37 h 94"/>
                <a:gd name="T68" fmla="*/ 17 w 118"/>
                <a:gd name="T69" fmla="*/ 36 h 94"/>
                <a:gd name="T70" fmla="*/ 11 w 118"/>
                <a:gd name="T71" fmla="*/ 33 h 94"/>
                <a:gd name="T72" fmla="*/ 9 w 118"/>
                <a:gd name="T73" fmla="*/ 33 h 94"/>
                <a:gd name="T74" fmla="*/ 5 w 118"/>
                <a:gd name="T75" fmla="*/ 34 h 94"/>
                <a:gd name="T76" fmla="*/ 2 w 118"/>
                <a:gd name="T77" fmla="*/ 37 h 94"/>
                <a:gd name="T78" fmla="*/ 0 w 118"/>
                <a:gd name="T79" fmla="*/ 46 h 94"/>
                <a:gd name="T80" fmla="*/ 3 w 118"/>
                <a:gd name="T81" fmla="*/ 55 h 94"/>
                <a:gd name="T82" fmla="*/ 10 w 118"/>
                <a:gd name="T83" fmla="*/ 58 h 94"/>
                <a:gd name="T84" fmla="*/ 12 w 118"/>
                <a:gd name="T85" fmla="*/ 58 h 94"/>
                <a:gd name="T86" fmla="*/ 16 w 118"/>
                <a:gd name="T87" fmla="*/ 57 h 94"/>
                <a:gd name="T88" fmla="*/ 18 w 118"/>
                <a:gd name="T89" fmla="*/ 55 h 94"/>
                <a:gd name="T90" fmla="*/ 21 w 118"/>
                <a:gd name="T91" fmla="*/ 54 h 94"/>
                <a:gd name="T92" fmla="*/ 21 w 118"/>
                <a:gd name="T93" fmla="*/ 54 h 94"/>
                <a:gd name="T94" fmla="*/ 21 w 118"/>
                <a:gd name="T95" fmla="*/ 54 h 94"/>
                <a:gd name="T96" fmla="*/ 24 w 118"/>
                <a:gd name="T97" fmla="*/ 55 h 94"/>
                <a:gd name="T98" fmla="*/ 26 w 118"/>
                <a:gd name="T99" fmla="*/ 57 h 94"/>
                <a:gd name="T100" fmla="*/ 27 w 118"/>
                <a:gd name="T101" fmla="*/ 59 h 94"/>
                <a:gd name="T102" fmla="*/ 28 w 118"/>
                <a:gd name="T103" fmla="*/ 65 h 94"/>
                <a:gd name="T104" fmla="*/ 26 w 118"/>
                <a:gd name="T105" fmla="*/ 86 h 94"/>
                <a:gd name="T106" fmla="*/ 24 w 118"/>
                <a:gd name="T107" fmla="*/ 94 h 94"/>
                <a:gd name="T108" fmla="*/ 110 w 118"/>
                <a:gd name="T109" fmla="*/ 94 h 94"/>
                <a:gd name="T110" fmla="*/ 118 w 118"/>
                <a:gd name="T111" fmla="*/ 85 h 94"/>
                <a:gd name="T112" fmla="*/ 118 w 118"/>
                <a:gd name="T113" fmla="*/ 3 h 94"/>
                <a:gd name="T114" fmla="*/ 117 w 118"/>
                <a:gd name="T115" fmla="*/ 3 h 94"/>
                <a:gd name="T116" fmla="*/ 109 w 118"/>
                <a:gd name="T117" fmla="*/ 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8" h="94">
                  <a:moveTo>
                    <a:pt x="109" y="2"/>
                  </a:moveTo>
                  <a:cubicBezTo>
                    <a:pt x="103" y="1"/>
                    <a:pt x="95" y="0"/>
                    <a:pt x="90" y="0"/>
                  </a:cubicBezTo>
                  <a:cubicBezTo>
                    <a:pt x="88" y="0"/>
                    <a:pt x="87" y="0"/>
                    <a:pt x="86" y="0"/>
                  </a:cubicBezTo>
                  <a:cubicBezTo>
                    <a:pt x="85" y="0"/>
                    <a:pt x="85" y="0"/>
                    <a:pt x="84" y="0"/>
                  </a:cubicBezTo>
                  <a:cubicBezTo>
                    <a:pt x="85" y="1"/>
                    <a:pt x="85" y="1"/>
                    <a:pt x="85" y="1"/>
                  </a:cubicBezTo>
                  <a:cubicBezTo>
                    <a:pt x="85" y="1"/>
                    <a:pt x="85" y="1"/>
                    <a:pt x="85" y="2"/>
                  </a:cubicBezTo>
                  <a:cubicBezTo>
                    <a:pt x="86" y="3"/>
                    <a:pt x="87" y="5"/>
                    <a:pt x="88" y="8"/>
                  </a:cubicBezTo>
                  <a:cubicBezTo>
                    <a:pt x="88" y="9"/>
                    <a:pt x="88" y="11"/>
                    <a:pt x="88" y="12"/>
                  </a:cubicBezTo>
                  <a:cubicBezTo>
                    <a:pt x="88" y="12"/>
                    <a:pt x="88" y="12"/>
                    <a:pt x="88" y="12"/>
                  </a:cubicBezTo>
                  <a:cubicBezTo>
                    <a:pt x="88" y="12"/>
                    <a:pt x="88" y="12"/>
                    <a:pt x="88" y="12"/>
                  </a:cubicBezTo>
                  <a:cubicBezTo>
                    <a:pt x="89" y="16"/>
                    <a:pt x="87" y="21"/>
                    <a:pt x="83" y="23"/>
                  </a:cubicBezTo>
                  <a:cubicBezTo>
                    <a:pt x="80" y="26"/>
                    <a:pt x="76" y="28"/>
                    <a:pt x="71" y="28"/>
                  </a:cubicBezTo>
                  <a:cubicBezTo>
                    <a:pt x="67" y="28"/>
                    <a:pt x="64" y="28"/>
                    <a:pt x="61" y="26"/>
                  </a:cubicBezTo>
                  <a:cubicBezTo>
                    <a:pt x="58" y="25"/>
                    <a:pt x="55" y="23"/>
                    <a:pt x="53" y="20"/>
                  </a:cubicBezTo>
                  <a:cubicBezTo>
                    <a:pt x="53" y="19"/>
                    <a:pt x="52" y="17"/>
                    <a:pt x="52" y="15"/>
                  </a:cubicBezTo>
                  <a:cubicBezTo>
                    <a:pt x="52" y="14"/>
                    <a:pt x="52" y="14"/>
                    <a:pt x="52" y="13"/>
                  </a:cubicBezTo>
                  <a:cubicBezTo>
                    <a:pt x="52" y="12"/>
                    <a:pt x="52" y="11"/>
                    <a:pt x="52" y="10"/>
                  </a:cubicBezTo>
                  <a:cubicBezTo>
                    <a:pt x="53" y="7"/>
                    <a:pt x="54" y="4"/>
                    <a:pt x="55" y="3"/>
                  </a:cubicBezTo>
                  <a:cubicBezTo>
                    <a:pt x="55" y="2"/>
                    <a:pt x="56" y="1"/>
                    <a:pt x="56" y="0"/>
                  </a:cubicBezTo>
                  <a:cubicBezTo>
                    <a:pt x="56" y="0"/>
                    <a:pt x="56" y="0"/>
                    <a:pt x="56" y="0"/>
                  </a:cubicBezTo>
                  <a:cubicBezTo>
                    <a:pt x="54" y="0"/>
                    <a:pt x="53" y="0"/>
                    <a:pt x="51" y="0"/>
                  </a:cubicBezTo>
                  <a:cubicBezTo>
                    <a:pt x="50" y="0"/>
                    <a:pt x="50" y="0"/>
                    <a:pt x="49" y="0"/>
                  </a:cubicBezTo>
                  <a:cubicBezTo>
                    <a:pt x="44" y="0"/>
                    <a:pt x="39" y="0"/>
                    <a:pt x="34" y="1"/>
                  </a:cubicBezTo>
                  <a:cubicBezTo>
                    <a:pt x="31" y="1"/>
                    <a:pt x="28" y="1"/>
                    <a:pt x="26" y="1"/>
                  </a:cubicBezTo>
                  <a:cubicBezTo>
                    <a:pt x="27" y="5"/>
                    <a:pt x="27" y="9"/>
                    <a:pt x="27" y="13"/>
                  </a:cubicBezTo>
                  <a:cubicBezTo>
                    <a:pt x="27" y="17"/>
                    <a:pt x="28" y="21"/>
                    <a:pt x="28" y="25"/>
                  </a:cubicBezTo>
                  <a:cubicBezTo>
                    <a:pt x="28" y="27"/>
                    <a:pt x="28" y="28"/>
                    <a:pt x="27" y="30"/>
                  </a:cubicBezTo>
                  <a:cubicBezTo>
                    <a:pt x="27" y="31"/>
                    <a:pt x="27" y="33"/>
                    <a:pt x="27" y="34"/>
                  </a:cubicBezTo>
                  <a:cubicBezTo>
                    <a:pt x="27" y="35"/>
                    <a:pt x="27" y="35"/>
                    <a:pt x="26" y="36"/>
                  </a:cubicBezTo>
                  <a:cubicBezTo>
                    <a:pt x="26" y="37"/>
                    <a:pt x="25" y="37"/>
                    <a:pt x="24" y="38"/>
                  </a:cubicBezTo>
                  <a:cubicBezTo>
                    <a:pt x="24" y="38"/>
                    <a:pt x="23" y="38"/>
                    <a:pt x="22" y="38"/>
                  </a:cubicBezTo>
                  <a:cubicBezTo>
                    <a:pt x="22" y="38"/>
                    <a:pt x="22" y="38"/>
                    <a:pt x="22" y="38"/>
                  </a:cubicBezTo>
                  <a:cubicBezTo>
                    <a:pt x="22" y="38"/>
                    <a:pt x="22" y="38"/>
                    <a:pt x="22" y="38"/>
                  </a:cubicBezTo>
                  <a:cubicBezTo>
                    <a:pt x="21" y="38"/>
                    <a:pt x="20" y="38"/>
                    <a:pt x="19" y="37"/>
                  </a:cubicBezTo>
                  <a:cubicBezTo>
                    <a:pt x="18" y="37"/>
                    <a:pt x="17" y="36"/>
                    <a:pt x="17" y="36"/>
                  </a:cubicBezTo>
                  <a:cubicBezTo>
                    <a:pt x="15" y="35"/>
                    <a:pt x="14" y="34"/>
                    <a:pt x="11" y="33"/>
                  </a:cubicBezTo>
                  <a:cubicBezTo>
                    <a:pt x="10" y="33"/>
                    <a:pt x="9" y="33"/>
                    <a:pt x="9" y="33"/>
                  </a:cubicBezTo>
                  <a:cubicBezTo>
                    <a:pt x="7" y="33"/>
                    <a:pt x="6" y="34"/>
                    <a:pt x="5" y="34"/>
                  </a:cubicBezTo>
                  <a:cubicBezTo>
                    <a:pt x="3" y="35"/>
                    <a:pt x="3" y="36"/>
                    <a:pt x="2" y="37"/>
                  </a:cubicBezTo>
                  <a:cubicBezTo>
                    <a:pt x="0" y="39"/>
                    <a:pt x="0" y="43"/>
                    <a:pt x="0" y="46"/>
                  </a:cubicBezTo>
                  <a:cubicBezTo>
                    <a:pt x="0" y="50"/>
                    <a:pt x="1" y="53"/>
                    <a:pt x="3" y="55"/>
                  </a:cubicBezTo>
                  <a:cubicBezTo>
                    <a:pt x="5" y="57"/>
                    <a:pt x="7" y="58"/>
                    <a:pt x="10" y="58"/>
                  </a:cubicBezTo>
                  <a:cubicBezTo>
                    <a:pt x="11" y="58"/>
                    <a:pt x="11" y="58"/>
                    <a:pt x="12" y="58"/>
                  </a:cubicBezTo>
                  <a:cubicBezTo>
                    <a:pt x="14" y="58"/>
                    <a:pt x="15" y="57"/>
                    <a:pt x="16" y="57"/>
                  </a:cubicBezTo>
                  <a:cubicBezTo>
                    <a:pt x="17" y="56"/>
                    <a:pt x="17" y="56"/>
                    <a:pt x="18" y="55"/>
                  </a:cubicBezTo>
                  <a:cubicBezTo>
                    <a:pt x="19" y="55"/>
                    <a:pt x="20" y="54"/>
                    <a:pt x="21" y="54"/>
                  </a:cubicBezTo>
                  <a:cubicBezTo>
                    <a:pt x="21" y="54"/>
                    <a:pt x="21" y="54"/>
                    <a:pt x="21" y="54"/>
                  </a:cubicBezTo>
                  <a:cubicBezTo>
                    <a:pt x="21" y="54"/>
                    <a:pt x="21" y="54"/>
                    <a:pt x="21" y="54"/>
                  </a:cubicBezTo>
                  <a:cubicBezTo>
                    <a:pt x="22" y="54"/>
                    <a:pt x="23" y="54"/>
                    <a:pt x="24" y="55"/>
                  </a:cubicBezTo>
                  <a:cubicBezTo>
                    <a:pt x="25" y="55"/>
                    <a:pt x="26" y="56"/>
                    <a:pt x="26" y="57"/>
                  </a:cubicBezTo>
                  <a:cubicBezTo>
                    <a:pt x="27" y="58"/>
                    <a:pt x="27" y="58"/>
                    <a:pt x="27" y="59"/>
                  </a:cubicBezTo>
                  <a:cubicBezTo>
                    <a:pt x="28" y="61"/>
                    <a:pt x="28" y="63"/>
                    <a:pt x="28" y="65"/>
                  </a:cubicBezTo>
                  <a:cubicBezTo>
                    <a:pt x="28" y="71"/>
                    <a:pt x="27" y="79"/>
                    <a:pt x="26" y="86"/>
                  </a:cubicBezTo>
                  <a:cubicBezTo>
                    <a:pt x="25" y="89"/>
                    <a:pt x="25" y="92"/>
                    <a:pt x="24" y="94"/>
                  </a:cubicBezTo>
                  <a:cubicBezTo>
                    <a:pt x="110" y="94"/>
                    <a:pt x="110" y="94"/>
                    <a:pt x="110" y="94"/>
                  </a:cubicBezTo>
                  <a:cubicBezTo>
                    <a:pt x="114" y="94"/>
                    <a:pt x="118" y="90"/>
                    <a:pt x="118" y="85"/>
                  </a:cubicBezTo>
                  <a:cubicBezTo>
                    <a:pt x="118" y="3"/>
                    <a:pt x="118" y="3"/>
                    <a:pt x="118" y="3"/>
                  </a:cubicBezTo>
                  <a:cubicBezTo>
                    <a:pt x="118" y="3"/>
                    <a:pt x="117" y="3"/>
                    <a:pt x="117" y="3"/>
                  </a:cubicBezTo>
                  <a:cubicBezTo>
                    <a:pt x="115" y="3"/>
                    <a:pt x="112" y="2"/>
                    <a:pt x="109" y="2"/>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88" name="Freeform 35"/>
            <p:cNvSpPr/>
            <p:nvPr/>
          </p:nvSpPr>
          <p:spPr bwMode="auto">
            <a:xfrm>
              <a:off x="5410200" y="3430588"/>
              <a:ext cx="449263" cy="352425"/>
            </a:xfrm>
            <a:custGeom>
              <a:avLst/>
              <a:gdLst>
                <a:gd name="T0" fmla="*/ 9 w 119"/>
                <a:gd name="T1" fmla="*/ 91 h 93"/>
                <a:gd name="T2" fmla="*/ 29 w 119"/>
                <a:gd name="T3" fmla="*/ 93 h 93"/>
                <a:gd name="T4" fmla="*/ 32 w 119"/>
                <a:gd name="T5" fmla="*/ 93 h 93"/>
                <a:gd name="T6" fmla="*/ 34 w 119"/>
                <a:gd name="T7" fmla="*/ 93 h 93"/>
                <a:gd name="T8" fmla="*/ 34 w 119"/>
                <a:gd name="T9" fmla="*/ 93 h 93"/>
                <a:gd name="T10" fmla="*/ 33 w 119"/>
                <a:gd name="T11" fmla="*/ 91 h 93"/>
                <a:gd name="T12" fmla="*/ 30 w 119"/>
                <a:gd name="T13" fmla="*/ 85 h 93"/>
                <a:gd name="T14" fmla="*/ 30 w 119"/>
                <a:gd name="T15" fmla="*/ 81 h 93"/>
                <a:gd name="T16" fmla="*/ 30 w 119"/>
                <a:gd name="T17" fmla="*/ 81 h 93"/>
                <a:gd name="T18" fmla="*/ 35 w 119"/>
                <a:gd name="T19" fmla="*/ 70 h 93"/>
                <a:gd name="T20" fmla="*/ 47 w 119"/>
                <a:gd name="T21" fmla="*/ 65 h 93"/>
                <a:gd name="T22" fmla="*/ 57 w 119"/>
                <a:gd name="T23" fmla="*/ 67 h 93"/>
                <a:gd name="T24" fmla="*/ 65 w 119"/>
                <a:gd name="T25" fmla="*/ 73 h 93"/>
                <a:gd name="T26" fmla="*/ 66 w 119"/>
                <a:gd name="T27" fmla="*/ 80 h 93"/>
                <a:gd name="T28" fmla="*/ 66 w 119"/>
                <a:gd name="T29" fmla="*/ 80 h 93"/>
                <a:gd name="T30" fmla="*/ 66 w 119"/>
                <a:gd name="T31" fmla="*/ 80 h 93"/>
                <a:gd name="T32" fmla="*/ 66 w 119"/>
                <a:gd name="T33" fmla="*/ 84 h 93"/>
                <a:gd name="T34" fmla="*/ 64 w 119"/>
                <a:gd name="T35" fmla="*/ 91 h 93"/>
                <a:gd name="T36" fmla="*/ 62 w 119"/>
                <a:gd name="T37" fmla="*/ 93 h 93"/>
                <a:gd name="T38" fmla="*/ 63 w 119"/>
                <a:gd name="T39" fmla="*/ 93 h 93"/>
                <a:gd name="T40" fmla="*/ 68 w 119"/>
                <a:gd name="T41" fmla="*/ 93 h 93"/>
                <a:gd name="T42" fmla="*/ 69 w 119"/>
                <a:gd name="T43" fmla="*/ 93 h 93"/>
                <a:gd name="T44" fmla="*/ 84 w 119"/>
                <a:gd name="T45" fmla="*/ 93 h 93"/>
                <a:gd name="T46" fmla="*/ 92 w 119"/>
                <a:gd name="T47" fmla="*/ 92 h 93"/>
                <a:gd name="T48" fmla="*/ 91 w 119"/>
                <a:gd name="T49" fmla="*/ 81 h 93"/>
                <a:gd name="T50" fmla="*/ 91 w 119"/>
                <a:gd name="T51" fmla="*/ 68 h 93"/>
                <a:gd name="T52" fmla="*/ 91 w 119"/>
                <a:gd name="T53" fmla="*/ 63 h 93"/>
                <a:gd name="T54" fmla="*/ 91 w 119"/>
                <a:gd name="T55" fmla="*/ 59 h 93"/>
                <a:gd name="T56" fmla="*/ 92 w 119"/>
                <a:gd name="T57" fmla="*/ 57 h 93"/>
                <a:gd name="T58" fmla="*/ 94 w 119"/>
                <a:gd name="T59" fmla="*/ 56 h 93"/>
                <a:gd name="T60" fmla="*/ 96 w 119"/>
                <a:gd name="T61" fmla="*/ 55 h 93"/>
                <a:gd name="T62" fmla="*/ 96 w 119"/>
                <a:gd name="T63" fmla="*/ 55 h 93"/>
                <a:gd name="T64" fmla="*/ 96 w 119"/>
                <a:gd name="T65" fmla="*/ 55 h 93"/>
                <a:gd name="T66" fmla="*/ 99 w 119"/>
                <a:gd name="T67" fmla="*/ 56 h 93"/>
                <a:gd name="T68" fmla="*/ 102 w 119"/>
                <a:gd name="T69" fmla="*/ 58 h 93"/>
                <a:gd name="T70" fmla="*/ 107 w 119"/>
                <a:gd name="T71" fmla="*/ 60 h 93"/>
                <a:gd name="T72" fmla="*/ 110 w 119"/>
                <a:gd name="T73" fmla="*/ 60 h 93"/>
                <a:gd name="T74" fmla="*/ 114 w 119"/>
                <a:gd name="T75" fmla="*/ 59 h 93"/>
                <a:gd name="T76" fmla="*/ 116 w 119"/>
                <a:gd name="T77" fmla="*/ 57 h 93"/>
                <a:gd name="T78" fmla="*/ 119 w 119"/>
                <a:gd name="T79" fmla="*/ 47 h 93"/>
                <a:gd name="T80" fmla="*/ 116 w 119"/>
                <a:gd name="T81" fmla="*/ 38 h 93"/>
                <a:gd name="T82" fmla="*/ 108 w 119"/>
                <a:gd name="T83" fmla="*/ 35 h 93"/>
                <a:gd name="T84" fmla="*/ 108 w 119"/>
                <a:gd name="T85" fmla="*/ 35 h 93"/>
                <a:gd name="T86" fmla="*/ 106 w 119"/>
                <a:gd name="T87" fmla="*/ 35 h 93"/>
                <a:gd name="T88" fmla="*/ 106 w 119"/>
                <a:gd name="T89" fmla="*/ 35 h 93"/>
                <a:gd name="T90" fmla="*/ 103 w 119"/>
                <a:gd name="T91" fmla="*/ 37 h 93"/>
                <a:gd name="T92" fmla="*/ 100 w 119"/>
                <a:gd name="T93" fmla="*/ 38 h 93"/>
                <a:gd name="T94" fmla="*/ 97 w 119"/>
                <a:gd name="T95" fmla="*/ 39 h 93"/>
                <a:gd name="T96" fmla="*/ 97 w 119"/>
                <a:gd name="T97" fmla="*/ 39 h 93"/>
                <a:gd name="T98" fmla="*/ 97 w 119"/>
                <a:gd name="T99" fmla="*/ 39 h 93"/>
                <a:gd name="T100" fmla="*/ 94 w 119"/>
                <a:gd name="T101" fmla="*/ 39 h 93"/>
                <a:gd name="T102" fmla="*/ 92 w 119"/>
                <a:gd name="T103" fmla="*/ 36 h 93"/>
                <a:gd name="T104" fmla="*/ 91 w 119"/>
                <a:gd name="T105" fmla="*/ 34 h 93"/>
                <a:gd name="T106" fmla="*/ 90 w 119"/>
                <a:gd name="T107" fmla="*/ 28 h 93"/>
                <a:gd name="T108" fmla="*/ 93 w 119"/>
                <a:gd name="T109" fmla="*/ 8 h 93"/>
                <a:gd name="T110" fmla="*/ 94 w 119"/>
                <a:gd name="T111" fmla="*/ 0 h 93"/>
                <a:gd name="T112" fmla="*/ 8 w 119"/>
                <a:gd name="T113" fmla="*/ 0 h 93"/>
                <a:gd name="T114" fmla="*/ 0 w 119"/>
                <a:gd name="T115" fmla="*/ 8 h 93"/>
                <a:gd name="T116" fmla="*/ 0 w 119"/>
                <a:gd name="T117" fmla="*/ 90 h 93"/>
                <a:gd name="T118" fmla="*/ 1 w 119"/>
                <a:gd name="T119" fmla="*/ 90 h 93"/>
                <a:gd name="T120" fmla="*/ 9 w 119"/>
                <a:gd name="T121" fmla="*/ 9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9" h="93">
                  <a:moveTo>
                    <a:pt x="9" y="91"/>
                  </a:moveTo>
                  <a:cubicBezTo>
                    <a:pt x="16" y="92"/>
                    <a:pt x="23" y="93"/>
                    <a:pt x="29" y="93"/>
                  </a:cubicBezTo>
                  <a:cubicBezTo>
                    <a:pt x="30" y="93"/>
                    <a:pt x="32" y="93"/>
                    <a:pt x="32" y="93"/>
                  </a:cubicBezTo>
                  <a:cubicBezTo>
                    <a:pt x="33" y="93"/>
                    <a:pt x="34" y="93"/>
                    <a:pt x="34" y="93"/>
                  </a:cubicBezTo>
                  <a:cubicBezTo>
                    <a:pt x="34" y="93"/>
                    <a:pt x="34" y="93"/>
                    <a:pt x="34" y="93"/>
                  </a:cubicBezTo>
                  <a:cubicBezTo>
                    <a:pt x="34" y="92"/>
                    <a:pt x="33" y="92"/>
                    <a:pt x="33" y="91"/>
                  </a:cubicBezTo>
                  <a:cubicBezTo>
                    <a:pt x="32" y="90"/>
                    <a:pt x="31" y="88"/>
                    <a:pt x="30" y="85"/>
                  </a:cubicBezTo>
                  <a:cubicBezTo>
                    <a:pt x="30" y="84"/>
                    <a:pt x="30" y="83"/>
                    <a:pt x="30" y="81"/>
                  </a:cubicBezTo>
                  <a:cubicBezTo>
                    <a:pt x="30" y="81"/>
                    <a:pt x="30" y="81"/>
                    <a:pt x="30" y="81"/>
                  </a:cubicBezTo>
                  <a:cubicBezTo>
                    <a:pt x="30" y="77"/>
                    <a:pt x="32" y="73"/>
                    <a:pt x="35" y="70"/>
                  </a:cubicBezTo>
                  <a:cubicBezTo>
                    <a:pt x="38" y="67"/>
                    <a:pt x="43" y="65"/>
                    <a:pt x="47" y="65"/>
                  </a:cubicBezTo>
                  <a:cubicBezTo>
                    <a:pt x="51" y="65"/>
                    <a:pt x="54" y="66"/>
                    <a:pt x="57" y="67"/>
                  </a:cubicBezTo>
                  <a:cubicBezTo>
                    <a:pt x="60" y="68"/>
                    <a:pt x="63" y="70"/>
                    <a:pt x="65" y="73"/>
                  </a:cubicBezTo>
                  <a:cubicBezTo>
                    <a:pt x="66" y="75"/>
                    <a:pt x="66" y="77"/>
                    <a:pt x="66" y="80"/>
                  </a:cubicBezTo>
                  <a:cubicBezTo>
                    <a:pt x="66" y="80"/>
                    <a:pt x="66" y="80"/>
                    <a:pt x="66" y="80"/>
                  </a:cubicBezTo>
                  <a:cubicBezTo>
                    <a:pt x="66" y="80"/>
                    <a:pt x="66" y="80"/>
                    <a:pt x="66" y="80"/>
                  </a:cubicBezTo>
                  <a:cubicBezTo>
                    <a:pt x="66" y="81"/>
                    <a:pt x="66" y="82"/>
                    <a:pt x="66" y="84"/>
                  </a:cubicBezTo>
                  <a:cubicBezTo>
                    <a:pt x="66" y="87"/>
                    <a:pt x="65" y="89"/>
                    <a:pt x="64" y="91"/>
                  </a:cubicBezTo>
                  <a:cubicBezTo>
                    <a:pt x="63" y="92"/>
                    <a:pt x="62" y="92"/>
                    <a:pt x="62" y="93"/>
                  </a:cubicBezTo>
                  <a:cubicBezTo>
                    <a:pt x="62" y="93"/>
                    <a:pt x="62" y="93"/>
                    <a:pt x="63" y="93"/>
                  </a:cubicBezTo>
                  <a:cubicBezTo>
                    <a:pt x="64" y="93"/>
                    <a:pt x="66" y="93"/>
                    <a:pt x="68" y="93"/>
                  </a:cubicBezTo>
                  <a:cubicBezTo>
                    <a:pt x="68" y="93"/>
                    <a:pt x="69" y="93"/>
                    <a:pt x="69" y="93"/>
                  </a:cubicBezTo>
                  <a:cubicBezTo>
                    <a:pt x="74" y="93"/>
                    <a:pt x="80" y="93"/>
                    <a:pt x="84" y="93"/>
                  </a:cubicBezTo>
                  <a:cubicBezTo>
                    <a:pt x="87" y="92"/>
                    <a:pt x="90" y="92"/>
                    <a:pt x="92" y="92"/>
                  </a:cubicBezTo>
                  <a:cubicBezTo>
                    <a:pt x="92" y="89"/>
                    <a:pt x="91" y="85"/>
                    <a:pt x="91" y="81"/>
                  </a:cubicBezTo>
                  <a:cubicBezTo>
                    <a:pt x="91" y="76"/>
                    <a:pt x="91" y="72"/>
                    <a:pt x="91" y="68"/>
                  </a:cubicBezTo>
                  <a:cubicBezTo>
                    <a:pt x="91" y="67"/>
                    <a:pt x="91" y="65"/>
                    <a:pt x="91" y="63"/>
                  </a:cubicBezTo>
                  <a:cubicBezTo>
                    <a:pt x="91" y="62"/>
                    <a:pt x="91" y="60"/>
                    <a:pt x="91" y="59"/>
                  </a:cubicBezTo>
                  <a:cubicBezTo>
                    <a:pt x="91" y="59"/>
                    <a:pt x="92" y="58"/>
                    <a:pt x="92" y="57"/>
                  </a:cubicBezTo>
                  <a:cubicBezTo>
                    <a:pt x="93" y="57"/>
                    <a:pt x="93" y="56"/>
                    <a:pt x="94" y="56"/>
                  </a:cubicBezTo>
                  <a:cubicBezTo>
                    <a:pt x="95" y="55"/>
                    <a:pt x="95" y="55"/>
                    <a:pt x="96" y="55"/>
                  </a:cubicBezTo>
                  <a:cubicBezTo>
                    <a:pt x="96" y="55"/>
                    <a:pt x="96" y="55"/>
                    <a:pt x="96" y="55"/>
                  </a:cubicBezTo>
                  <a:cubicBezTo>
                    <a:pt x="96" y="55"/>
                    <a:pt x="96" y="55"/>
                    <a:pt x="96" y="55"/>
                  </a:cubicBezTo>
                  <a:cubicBezTo>
                    <a:pt x="97" y="55"/>
                    <a:pt x="99" y="56"/>
                    <a:pt x="99" y="56"/>
                  </a:cubicBezTo>
                  <a:cubicBezTo>
                    <a:pt x="100" y="57"/>
                    <a:pt x="101" y="57"/>
                    <a:pt x="102" y="58"/>
                  </a:cubicBezTo>
                  <a:cubicBezTo>
                    <a:pt x="103" y="58"/>
                    <a:pt x="104" y="59"/>
                    <a:pt x="107" y="60"/>
                  </a:cubicBezTo>
                  <a:cubicBezTo>
                    <a:pt x="108" y="60"/>
                    <a:pt x="109" y="60"/>
                    <a:pt x="110" y="60"/>
                  </a:cubicBezTo>
                  <a:cubicBezTo>
                    <a:pt x="111" y="60"/>
                    <a:pt x="113" y="60"/>
                    <a:pt x="114" y="59"/>
                  </a:cubicBezTo>
                  <a:cubicBezTo>
                    <a:pt x="115" y="59"/>
                    <a:pt x="116" y="58"/>
                    <a:pt x="116" y="57"/>
                  </a:cubicBezTo>
                  <a:cubicBezTo>
                    <a:pt x="118" y="54"/>
                    <a:pt x="119" y="51"/>
                    <a:pt x="119" y="47"/>
                  </a:cubicBezTo>
                  <a:cubicBezTo>
                    <a:pt x="119" y="43"/>
                    <a:pt x="117" y="40"/>
                    <a:pt x="116" y="38"/>
                  </a:cubicBezTo>
                  <a:cubicBezTo>
                    <a:pt x="114" y="36"/>
                    <a:pt x="111" y="35"/>
                    <a:pt x="108" y="35"/>
                  </a:cubicBezTo>
                  <a:cubicBezTo>
                    <a:pt x="108" y="35"/>
                    <a:pt x="108" y="35"/>
                    <a:pt x="108" y="35"/>
                  </a:cubicBezTo>
                  <a:cubicBezTo>
                    <a:pt x="108" y="35"/>
                    <a:pt x="107" y="35"/>
                    <a:pt x="106" y="35"/>
                  </a:cubicBezTo>
                  <a:cubicBezTo>
                    <a:pt x="106" y="35"/>
                    <a:pt x="106" y="35"/>
                    <a:pt x="106" y="35"/>
                  </a:cubicBezTo>
                  <a:cubicBezTo>
                    <a:pt x="104" y="36"/>
                    <a:pt x="103" y="36"/>
                    <a:pt x="103" y="37"/>
                  </a:cubicBezTo>
                  <a:cubicBezTo>
                    <a:pt x="102" y="37"/>
                    <a:pt x="101" y="38"/>
                    <a:pt x="100" y="38"/>
                  </a:cubicBezTo>
                  <a:cubicBezTo>
                    <a:pt x="99" y="39"/>
                    <a:pt x="98" y="39"/>
                    <a:pt x="97" y="39"/>
                  </a:cubicBezTo>
                  <a:cubicBezTo>
                    <a:pt x="97" y="39"/>
                    <a:pt x="97" y="39"/>
                    <a:pt x="97" y="39"/>
                  </a:cubicBezTo>
                  <a:cubicBezTo>
                    <a:pt x="97" y="39"/>
                    <a:pt x="97" y="39"/>
                    <a:pt x="97" y="39"/>
                  </a:cubicBezTo>
                  <a:cubicBezTo>
                    <a:pt x="96" y="39"/>
                    <a:pt x="95" y="39"/>
                    <a:pt x="94" y="39"/>
                  </a:cubicBezTo>
                  <a:cubicBezTo>
                    <a:pt x="93" y="38"/>
                    <a:pt x="92" y="37"/>
                    <a:pt x="92" y="36"/>
                  </a:cubicBezTo>
                  <a:cubicBezTo>
                    <a:pt x="91" y="36"/>
                    <a:pt x="91" y="35"/>
                    <a:pt x="91" y="34"/>
                  </a:cubicBezTo>
                  <a:cubicBezTo>
                    <a:pt x="91" y="32"/>
                    <a:pt x="90" y="30"/>
                    <a:pt x="90" y="28"/>
                  </a:cubicBezTo>
                  <a:cubicBezTo>
                    <a:pt x="90" y="22"/>
                    <a:pt x="92" y="14"/>
                    <a:pt x="93" y="8"/>
                  </a:cubicBezTo>
                  <a:cubicBezTo>
                    <a:pt x="93" y="4"/>
                    <a:pt x="93" y="2"/>
                    <a:pt x="94" y="0"/>
                  </a:cubicBezTo>
                  <a:cubicBezTo>
                    <a:pt x="8" y="0"/>
                    <a:pt x="8" y="0"/>
                    <a:pt x="8" y="0"/>
                  </a:cubicBezTo>
                  <a:cubicBezTo>
                    <a:pt x="4" y="0"/>
                    <a:pt x="0" y="3"/>
                    <a:pt x="0" y="8"/>
                  </a:cubicBezTo>
                  <a:cubicBezTo>
                    <a:pt x="0" y="90"/>
                    <a:pt x="0" y="90"/>
                    <a:pt x="0" y="90"/>
                  </a:cubicBezTo>
                  <a:cubicBezTo>
                    <a:pt x="0" y="90"/>
                    <a:pt x="1" y="90"/>
                    <a:pt x="1" y="90"/>
                  </a:cubicBezTo>
                  <a:cubicBezTo>
                    <a:pt x="3" y="90"/>
                    <a:pt x="6" y="91"/>
                    <a:pt x="9" y="91"/>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89" name="Freeform 36"/>
            <p:cNvSpPr/>
            <p:nvPr/>
          </p:nvSpPr>
          <p:spPr bwMode="auto">
            <a:xfrm>
              <a:off x="5410200" y="3698875"/>
              <a:ext cx="355600" cy="450850"/>
            </a:xfrm>
            <a:custGeom>
              <a:avLst/>
              <a:gdLst>
                <a:gd name="T0" fmla="*/ 93 w 94"/>
                <a:gd name="T1" fmla="*/ 85 h 119"/>
                <a:gd name="T2" fmla="*/ 86 w 94"/>
                <a:gd name="T3" fmla="*/ 89 h 119"/>
                <a:gd name="T4" fmla="*/ 82 w 94"/>
                <a:gd name="T5" fmla="*/ 89 h 119"/>
                <a:gd name="T6" fmla="*/ 70 w 94"/>
                <a:gd name="T7" fmla="*/ 84 h 119"/>
                <a:gd name="T8" fmla="*/ 67 w 94"/>
                <a:gd name="T9" fmla="*/ 61 h 119"/>
                <a:gd name="T10" fmla="*/ 80 w 94"/>
                <a:gd name="T11" fmla="*/ 52 h 119"/>
                <a:gd name="T12" fmla="*/ 81 w 94"/>
                <a:gd name="T13" fmla="*/ 52 h 119"/>
                <a:gd name="T14" fmla="*/ 91 w 94"/>
                <a:gd name="T15" fmla="*/ 55 h 119"/>
                <a:gd name="T16" fmla="*/ 93 w 94"/>
                <a:gd name="T17" fmla="*/ 56 h 119"/>
                <a:gd name="T18" fmla="*/ 93 w 94"/>
                <a:gd name="T19" fmla="*/ 38 h 119"/>
                <a:gd name="T20" fmla="*/ 93 w 94"/>
                <a:gd name="T21" fmla="*/ 38 h 119"/>
                <a:gd name="T22" fmla="*/ 93 w 94"/>
                <a:gd name="T23" fmla="*/ 27 h 119"/>
                <a:gd name="T24" fmla="*/ 67 w 94"/>
                <a:gd name="T25" fmla="*/ 28 h 119"/>
                <a:gd name="T26" fmla="*/ 60 w 94"/>
                <a:gd name="T27" fmla="*/ 27 h 119"/>
                <a:gd name="T28" fmla="*/ 59 w 94"/>
                <a:gd name="T29" fmla="*/ 27 h 119"/>
                <a:gd name="T30" fmla="*/ 58 w 94"/>
                <a:gd name="T31" fmla="*/ 27 h 119"/>
                <a:gd name="T32" fmla="*/ 56 w 94"/>
                <a:gd name="T33" fmla="*/ 23 h 119"/>
                <a:gd name="T34" fmla="*/ 56 w 94"/>
                <a:gd name="T35" fmla="*/ 23 h 119"/>
                <a:gd name="T36" fmla="*/ 58 w 94"/>
                <a:gd name="T37" fmla="*/ 17 h 119"/>
                <a:gd name="T38" fmla="*/ 61 w 94"/>
                <a:gd name="T39" fmla="*/ 9 h 119"/>
                <a:gd name="T40" fmla="*/ 57 w 94"/>
                <a:gd name="T41" fmla="*/ 2 h 119"/>
                <a:gd name="T42" fmla="*/ 39 w 94"/>
                <a:gd name="T43" fmla="*/ 3 h 119"/>
                <a:gd name="T44" fmla="*/ 36 w 94"/>
                <a:gd name="T45" fmla="*/ 13 h 119"/>
                <a:gd name="T46" fmla="*/ 39 w 94"/>
                <a:gd name="T47" fmla="*/ 19 h 119"/>
                <a:gd name="T48" fmla="*/ 40 w 94"/>
                <a:gd name="T49" fmla="*/ 22 h 119"/>
                <a:gd name="T50" fmla="*/ 39 w 94"/>
                <a:gd name="T51" fmla="*/ 24 h 119"/>
                <a:gd name="T52" fmla="*/ 35 w 94"/>
                <a:gd name="T53" fmla="*/ 28 h 119"/>
                <a:gd name="T54" fmla="*/ 8 w 94"/>
                <a:gd name="T55" fmla="*/ 26 h 119"/>
                <a:gd name="T56" fmla="*/ 0 w 94"/>
                <a:gd name="T57" fmla="*/ 110 h 119"/>
                <a:gd name="T58" fmla="*/ 90 w 94"/>
                <a:gd name="T59" fmla="*/ 119 h 119"/>
                <a:gd name="T60" fmla="*/ 92 w 94"/>
                <a:gd name="T61" fmla="*/ 110 h 119"/>
                <a:gd name="T62" fmla="*/ 94 w 94"/>
                <a:gd name="T63" fmla="*/ 8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119">
                  <a:moveTo>
                    <a:pt x="93" y="85"/>
                  </a:moveTo>
                  <a:cubicBezTo>
                    <a:pt x="93" y="85"/>
                    <a:pt x="93" y="85"/>
                    <a:pt x="93" y="85"/>
                  </a:cubicBezTo>
                  <a:cubicBezTo>
                    <a:pt x="93" y="85"/>
                    <a:pt x="93" y="86"/>
                    <a:pt x="92" y="86"/>
                  </a:cubicBezTo>
                  <a:cubicBezTo>
                    <a:pt x="91" y="87"/>
                    <a:pt x="89" y="88"/>
                    <a:pt x="86" y="89"/>
                  </a:cubicBezTo>
                  <a:cubicBezTo>
                    <a:pt x="84" y="89"/>
                    <a:pt x="83" y="89"/>
                    <a:pt x="82" y="89"/>
                  </a:cubicBezTo>
                  <a:cubicBezTo>
                    <a:pt x="82" y="89"/>
                    <a:pt x="82" y="89"/>
                    <a:pt x="82" y="89"/>
                  </a:cubicBezTo>
                  <a:cubicBezTo>
                    <a:pt x="82" y="89"/>
                    <a:pt x="82" y="89"/>
                    <a:pt x="82" y="89"/>
                  </a:cubicBezTo>
                  <a:cubicBezTo>
                    <a:pt x="77" y="89"/>
                    <a:pt x="73" y="87"/>
                    <a:pt x="70" y="84"/>
                  </a:cubicBezTo>
                  <a:cubicBezTo>
                    <a:pt x="67" y="81"/>
                    <a:pt x="66" y="76"/>
                    <a:pt x="66" y="71"/>
                  </a:cubicBezTo>
                  <a:cubicBezTo>
                    <a:pt x="66" y="68"/>
                    <a:pt x="66" y="65"/>
                    <a:pt x="67" y="61"/>
                  </a:cubicBezTo>
                  <a:cubicBezTo>
                    <a:pt x="69" y="58"/>
                    <a:pt x="71" y="56"/>
                    <a:pt x="74" y="54"/>
                  </a:cubicBezTo>
                  <a:cubicBezTo>
                    <a:pt x="76" y="53"/>
                    <a:pt x="78" y="52"/>
                    <a:pt x="80" y="52"/>
                  </a:cubicBezTo>
                  <a:cubicBezTo>
                    <a:pt x="81" y="52"/>
                    <a:pt x="81" y="52"/>
                    <a:pt x="81" y="52"/>
                  </a:cubicBezTo>
                  <a:cubicBezTo>
                    <a:pt x="81" y="52"/>
                    <a:pt x="81" y="52"/>
                    <a:pt x="81" y="52"/>
                  </a:cubicBezTo>
                  <a:cubicBezTo>
                    <a:pt x="82" y="52"/>
                    <a:pt x="83" y="52"/>
                    <a:pt x="84" y="53"/>
                  </a:cubicBezTo>
                  <a:cubicBezTo>
                    <a:pt x="87" y="53"/>
                    <a:pt x="89" y="54"/>
                    <a:pt x="91" y="55"/>
                  </a:cubicBezTo>
                  <a:cubicBezTo>
                    <a:pt x="92" y="56"/>
                    <a:pt x="93" y="56"/>
                    <a:pt x="93" y="57"/>
                  </a:cubicBezTo>
                  <a:cubicBezTo>
                    <a:pt x="93" y="56"/>
                    <a:pt x="93" y="56"/>
                    <a:pt x="93" y="56"/>
                  </a:cubicBezTo>
                  <a:cubicBezTo>
                    <a:pt x="94" y="54"/>
                    <a:pt x="94" y="51"/>
                    <a:pt x="94" y="48"/>
                  </a:cubicBezTo>
                  <a:cubicBezTo>
                    <a:pt x="94" y="45"/>
                    <a:pt x="94" y="42"/>
                    <a:pt x="93" y="38"/>
                  </a:cubicBezTo>
                  <a:cubicBezTo>
                    <a:pt x="93" y="38"/>
                    <a:pt x="93" y="38"/>
                    <a:pt x="93" y="38"/>
                  </a:cubicBezTo>
                  <a:cubicBezTo>
                    <a:pt x="93" y="38"/>
                    <a:pt x="93" y="38"/>
                    <a:pt x="93" y="38"/>
                  </a:cubicBezTo>
                  <a:cubicBezTo>
                    <a:pt x="93" y="37"/>
                    <a:pt x="93" y="36"/>
                    <a:pt x="93" y="35"/>
                  </a:cubicBezTo>
                  <a:cubicBezTo>
                    <a:pt x="93" y="32"/>
                    <a:pt x="93" y="29"/>
                    <a:pt x="93" y="27"/>
                  </a:cubicBezTo>
                  <a:cubicBezTo>
                    <a:pt x="86" y="27"/>
                    <a:pt x="77" y="28"/>
                    <a:pt x="70" y="28"/>
                  </a:cubicBezTo>
                  <a:cubicBezTo>
                    <a:pt x="69" y="28"/>
                    <a:pt x="68" y="28"/>
                    <a:pt x="67" y="28"/>
                  </a:cubicBezTo>
                  <a:cubicBezTo>
                    <a:pt x="66" y="28"/>
                    <a:pt x="65" y="28"/>
                    <a:pt x="64" y="28"/>
                  </a:cubicBezTo>
                  <a:cubicBezTo>
                    <a:pt x="63" y="28"/>
                    <a:pt x="61" y="28"/>
                    <a:pt x="60" y="27"/>
                  </a:cubicBezTo>
                  <a:cubicBezTo>
                    <a:pt x="60" y="27"/>
                    <a:pt x="59" y="27"/>
                    <a:pt x="59" y="27"/>
                  </a:cubicBezTo>
                  <a:cubicBezTo>
                    <a:pt x="59" y="27"/>
                    <a:pt x="59" y="27"/>
                    <a:pt x="59" y="27"/>
                  </a:cubicBezTo>
                  <a:cubicBezTo>
                    <a:pt x="59" y="27"/>
                    <a:pt x="59" y="27"/>
                    <a:pt x="58" y="27"/>
                  </a:cubicBezTo>
                  <a:cubicBezTo>
                    <a:pt x="58" y="27"/>
                    <a:pt x="58" y="27"/>
                    <a:pt x="58" y="27"/>
                  </a:cubicBezTo>
                  <a:cubicBezTo>
                    <a:pt x="57" y="26"/>
                    <a:pt x="57" y="26"/>
                    <a:pt x="56" y="25"/>
                  </a:cubicBezTo>
                  <a:cubicBezTo>
                    <a:pt x="56" y="24"/>
                    <a:pt x="56" y="23"/>
                    <a:pt x="56" y="23"/>
                  </a:cubicBezTo>
                  <a:cubicBezTo>
                    <a:pt x="56" y="23"/>
                    <a:pt x="56" y="23"/>
                    <a:pt x="56" y="23"/>
                  </a:cubicBezTo>
                  <a:cubicBezTo>
                    <a:pt x="56" y="23"/>
                    <a:pt x="56" y="23"/>
                    <a:pt x="56" y="23"/>
                  </a:cubicBezTo>
                  <a:cubicBezTo>
                    <a:pt x="56" y="21"/>
                    <a:pt x="56" y="20"/>
                    <a:pt x="57" y="19"/>
                  </a:cubicBezTo>
                  <a:cubicBezTo>
                    <a:pt x="57" y="19"/>
                    <a:pt x="58" y="18"/>
                    <a:pt x="58" y="17"/>
                  </a:cubicBezTo>
                  <a:cubicBezTo>
                    <a:pt x="59" y="16"/>
                    <a:pt x="60" y="14"/>
                    <a:pt x="60" y="12"/>
                  </a:cubicBezTo>
                  <a:cubicBezTo>
                    <a:pt x="61" y="11"/>
                    <a:pt x="61" y="10"/>
                    <a:pt x="61" y="9"/>
                  </a:cubicBezTo>
                  <a:cubicBezTo>
                    <a:pt x="61" y="7"/>
                    <a:pt x="60" y="6"/>
                    <a:pt x="60" y="5"/>
                  </a:cubicBezTo>
                  <a:cubicBezTo>
                    <a:pt x="59" y="4"/>
                    <a:pt x="58" y="3"/>
                    <a:pt x="57" y="2"/>
                  </a:cubicBezTo>
                  <a:cubicBezTo>
                    <a:pt x="55" y="1"/>
                    <a:pt x="51" y="0"/>
                    <a:pt x="47" y="0"/>
                  </a:cubicBezTo>
                  <a:cubicBezTo>
                    <a:pt x="44" y="0"/>
                    <a:pt x="41" y="1"/>
                    <a:pt x="39" y="3"/>
                  </a:cubicBezTo>
                  <a:cubicBezTo>
                    <a:pt x="37" y="5"/>
                    <a:pt x="36" y="8"/>
                    <a:pt x="36" y="10"/>
                  </a:cubicBezTo>
                  <a:cubicBezTo>
                    <a:pt x="36" y="11"/>
                    <a:pt x="36" y="12"/>
                    <a:pt x="36" y="13"/>
                  </a:cubicBezTo>
                  <a:cubicBezTo>
                    <a:pt x="36" y="14"/>
                    <a:pt x="37" y="15"/>
                    <a:pt x="37" y="16"/>
                  </a:cubicBezTo>
                  <a:cubicBezTo>
                    <a:pt x="38" y="17"/>
                    <a:pt x="38" y="18"/>
                    <a:pt x="39" y="19"/>
                  </a:cubicBezTo>
                  <a:cubicBezTo>
                    <a:pt x="39" y="20"/>
                    <a:pt x="40" y="21"/>
                    <a:pt x="40" y="22"/>
                  </a:cubicBezTo>
                  <a:cubicBezTo>
                    <a:pt x="40" y="22"/>
                    <a:pt x="40" y="22"/>
                    <a:pt x="40" y="22"/>
                  </a:cubicBezTo>
                  <a:cubicBezTo>
                    <a:pt x="40" y="22"/>
                    <a:pt x="40" y="22"/>
                    <a:pt x="40" y="22"/>
                  </a:cubicBezTo>
                  <a:cubicBezTo>
                    <a:pt x="40" y="23"/>
                    <a:pt x="39" y="24"/>
                    <a:pt x="39" y="24"/>
                  </a:cubicBezTo>
                  <a:cubicBezTo>
                    <a:pt x="39" y="26"/>
                    <a:pt x="38" y="26"/>
                    <a:pt x="37" y="27"/>
                  </a:cubicBezTo>
                  <a:cubicBezTo>
                    <a:pt x="36" y="27"/>
                    <a:pt x="35" y="28"/>
                    <a:pt x="35" y="28"/>
                  </a:cubicBezTo>
                  <a:cubicBezTo>
                    <a:pt x="33" y="28"/>
                    <a:pt x="31" y="28"/>
                    <a:pt x="29" y="28"/>
                  </a:cubicBezTo>
                  <a:cubicBezTo>
                    <a:pt x="23" y="28"/>
                    <a:pt x="15" y="27"/>
                    <a:pt x="8" y="26"/>
                  </a:cubicBezTo>
                  <a:cubicBezTo>
                    <a:pt x="5" y="26"/>
                    <a:pt x="2" y="25"/>
                    <a:pt x="0" y="25"/>
                  </a:cubicBezTo>
                  <a:cubicBezTo>
                    <a:pt x="0" y="110"/>
                    <a:pt x="0" y="110"/>
                    <a:pt x="0" y="110"/>
                  </a:cubicBezTo>
                  <a:cubicBezTo>
                    <a:pt x="0" y="115"/>
                    <a:pt x="4" y="119"/>
                    <a:pt x="8" y="119"/>
                  </a:cubicBezTo>
                  <a:cubicBezTo>
                    <a:pt x="90" y="119"/>
                    <a:pt x="90" y="119"/>
                    <a:pt x="90" y="119"/>
                  </a:cubicBezTo>
                  <a:cubicBezTo>
                    <a:pt x="90" y="118"/>
                    <a:pt x="90" y="118"/>
                    <a:pt x="91" y="118"/>
                  </a:cubicBezTo>
                  <a:cubicBezTo>
                    <a:pt x="91" y="116"/>
                    <a:pt x="91" y="113"/>
                    <a:pt x="92" y="110"/>
                  </a:cubicBezTo>
                  <a:cubicBezTo>
                    <a:pt x="93" y="103"/>
                    <a:pt x="94" y="96"/>
                    <a:pt x="94" y="90"/>
                  </a:cubicBezTo>
                  <a:cubicBezTo>
                    <a:pt x="94" y="89"/>
                    <a:pt x="94" y="87"/>
                    <a:pt x="94" y="86"/>
                  </a:cubicBezTo>
                  <a:cubicBezTo>
                    <a:pt x="94" y="86"/>
                    <a:pt x="93" y="85"/>
                    <a:pt x="93" y="85"/>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grpSp>
        <p:nvGrpSpPr>
          <p:cNvPr id="73" name="组合 72"/>
          <p:cNvGrpSpPr/>
          <p:nvPr/>
        </p:nvGrpSpPr>
        <p:grpSpPr>
          <a:xfrm>
            <a:off x="8371443" y="1818468"/>
            <a:ext cx="913740" cy="781030"/>
            <a:chOff x="5429250" y="2857500"/>
            <a:chExt cx="1333501" cy="1139826"/>
          </a:xfrm>
          <a:solidFill>
            <a:schemeClr val="bg1"/>
          </a:solidFill>
        </p:grpSpPr>
        <p:sp>
          <p:nvSpPr>
            <p:cNvPr id="78" name="Freeform 40"/>
            <p:cNvSpPr/>
            <p:nvPr/>
          </p:nvSpPr>
          <p:spPr bwMode="auto">
            <a:xfrm>
              <a:off x="5429250" y="3652838"/>
              <a:ext cx="400050" cy="344488"/>
            </a:xfrm>
            <a:custGeom>
              <a:avLst/>
              <a:gdLst>
                <a:gd name="T0" fmla="*/ 0 w 106"/>
                <a:gd name="T1" fmla="*/ 28 h 91"/>
                <a:gd name="T2" fmla="*/ 66 w 106"/>
                <a:gd name="T3" fmla="*/ 91 h 91"/>
                <a:gd name="T4" fmla="*/ 106 w 106"/>
                <a:gd name="T5" fmla="*/ 61 h 91"/>
                <a:gd name="T6" fmla="*/ 36 w 106"/>
                <a:gd name="T7" fmla="*/ 0 h 91"/>
                <a:gd name="T8" fmla="*/ 0 w 106"/>
                <a:gd name="T9" fmla="*/ 28 h 91"/>
              </a:gdLst>
              <a:ahLst/>
              <a:cxnLst>
                <a:cxn ang="0">
                  <a:pos x="T0" y="T1"/>
                </a:cxn>
                <a:cxn ang="0">
                  <a:pos x="T2" y="T3"/>
                </a:cxn>
                <a:cxn ang="0">
                  <a:pos x="T4" y="T5"/>
                </a:cxn>
                <a:cxn ang="0">
                  <a:pos x="T6" y="T7"/>
                </a:cxn>
                <a:cxn ang="0">
                  <a:pos x="T8" y="T9"/>
                </a:cxn>
              </a:cxnLst>
              <a:rect l="0" t="0" r="r" b="b"/>
              <a:pathLst>
                <a:path w="106" h="91">
                  <a:moveTo>
                    <a:pt x="0" y="28"/>
                  </a:moveTo>
                  <a:cubicBezTo>
                    <a:pt x="66" y="91"/>
                    <a:pt x="66" y="91"/>
                    <a:pt x="66" y="91"/>
                  </a:cubicBezTo>
                  <a:cubicBezTo>
                    <a:pt x="66" y="91"/>
                    <a:pt x="87" y="74"/>
                    <a:pt x="106" y="61"/>
                  </a:cubicBezTo>
                  <a:cubicBezTo>
                    <a:pt x="36" y="0"/>
                    <a:pt x="36" y="0"/>
                    <a:pt x="36" y="0"/>
                  </a:cubicBezTo>
                  <a:cubicBezTo>
                    <a:pt x="10" y="19"/>
                    <a:pt x="0" y="28"/>
                    <a:pt x="0" y="28"/>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79" name="Freeform 41"/>
            <p:cNvSpPr/>
            <p:nvPr/>
          </p:nvSpPr>
          <p:spPr bwMode="auto">
            <a:xfrm>
              <a:off x="5626100" y="3455988"/>
              <a:ext cx="1087438" cy="401638"/>
            </a:xfrm>
            <a:custGeom>
              <a:avLst/>
              <a:gdLst>
                <a:gd name="T0" fmla="*/ 243 w 288"/>
                <a:gd name="T1" fmla="*/ 30 h 106"/>
                <a:gd name="T2" fmla="*/ 191 w 288"/>
                <a:gd name="T3" fmla="*/ 60 h 106"/>
                <a:gd name="T4" fmla="*/ 117 w 288"/>
                <a:gd name="T5" fmla="*/ 51 h 106"/>
                <a:gd name="T6" fmla="*/ 165 w 288"/>
                <a:gd name="T7" fmla="*/ 45 h 106"/>
                <a:gd name="T8" fmla="*/ 203 w 288"/>
                <a:gd name="T9" fmla="*/ 17 h 106"/>
                <a:gd name="T10" fmla="*/ 131 w 288"/>
                <a:gd name="T11" fmla="*/ 13 h 106"/>
                <a:gd name="T12" fmla="*/ 62 w 288"/>
                <a:gd name="T13" fmla="*/ 13 h 106"/>
                <a:gd name="T14" fmla="*/ 0 w 288"/>
                <a:gd name="T15" fmla="*/ 51 h 106"/>
                <a:gd name="T16" fmla="*/ 64 w 288"/>
                <a:gd name="T17" fmla="*/ 106 h 106"/>
                <a:gd name="T18" fmla="*/ 85 w 288"/>
                <a:gd name="T19" fmla="*/ 94 h 106"/>
                <a:gd name="T20" fmla="*/ 191 w 288"/>
                <a:gd name="T21" fmla="*/ 94 h 106"/>
                <a:gd name="T22" fmla="*/ 288 w 288"/>
                <a:gd name="T23" fmla="*/ 17 h 106"/>
                <a:gd name="T24" fmla="*/ 243 w 288"/>
                <a:gd name="T25"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8" h="106">
                  <a:moveTo>
                    <a:pt x="243" y="30"/>
                  </a:moveTo>
                  <a:cubicBezTo>
                    <a:pt x="226" y="45"/>
                    <a:pt x="212" y="56"/>
                    <a:pt x="191" y="60"/>
                  </a:cubicBezTo>
                  <a:cubicBezTo>
                    <a:pt x="159" y="65"/>
                    <a:pt x="126" y="57"/>
                    <a:pt x="117" y="51"/>
                  </a:cubicBezTo>
                  <a:cubicBezTo>
                    <a:pt x="102" y="41"/>
                    <a:pt x="118" y="47"/>
                    <a:pt x="165" y="45"/>
                  </a:cubicBezTo>
                  <a:cubicBezTo>
                    <a:pt x="212" y="42"/>
                    <a:pt x="203" y="17"/>
                    <a:pt x="203" y="17"/>
                  </a:cubicBezTo>
                  <a:cubicBezTo>
                    <a:pt x="192" y="16"/>
                    <a:pt x="180" y="15"/>
                    <a:pt x="131" y="13"/>
                  </a:cubicBezTo>
                  <a:cubicBezTo>
                    <a:pt x="113" y="13"/>
                    <a:pt x="79" y="9"/>
                    <a:pt x="62" y="13"/>
                  </a:cubicBezTo>
                  <a:cubicBezTo>
                    <a:pt x="44" y="16"/>
                    <a:pt x="26" y="33"/>
                    <a:pt x="0" y="51"/>
                  </a:cubicBezTo>
                  <a:cubicBezTo>
                    <a:pt x="64" y="106"/>
                    <a:pt x="64" y="106"/>
                    <a:pt x="64" y="106"/>
                  </a:cubicBezTo>
                  <a:cubicBezTo>
                    <a:pt x="74" y="99"/>
                    <a:pt x="82" y="94"/>
                    <a:pt x="85" y="94"/>
                  </a:cubicBezTo>
                  <a:cubicBezTo>
                    <a:pt x="105" y="94"/>
                    <a:pt x="155" y="99"/>
                    <a:pt x="191" y="94"/>
                  </a:cubicBezTo>
                  <a:cubicBezTo>
                    <a:pt x="263" y="60"/>
                    <a:pt x="288" y="17"/>
                    <a:pt x="288" y="17"/>
                  </a:cubicBezTo>
                  <a:cubicBezTo>
                    <a:pt x="288" y="17"/>
                    <a:pt x="269" y="0"/>
                    <a:pt x="243" y="30"/>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80" name="Freeform 42"/>
            <p:cNvSpPr>
              <a:spLocks noEditPoints="1"/>
            </p:cNvSpPr>
            <p:nvPr/>
          </p:nvSpPr>
          <p:spPr bwMode="auto">
            <a:xfrm>
              <a:off x="5637213" y="2857500"/>
              <a:ext cx="1125538" cy="579438"/>
            </a:xfrm>
            <a:custGeom>
              <a:avLst/>
              <a:gdLst>
                <a:gd name="T0" fmla="*/ 0 w 709"/>
                <a:gd name="T1" fmla="*/ 0 h 365"/>
                <a:gd name="T2" fmla="*/ 0 w 709"/>
                <a:gd name="T3" fmla="*/ 365 h 365"/>
                <a:gd name="T4" fmla="*/ 709 w 709"/>
                <a:gd name="T5" fmla="*/ 365 h 365"/>
                <a:gd name="T6" fmla="*/ 709 w 709"/>
                <a:gd name="T7" fmla="*/ 0 h 365"/>
                <a:gd name="T8" fmla="*/ 0 w 709"/>
                <a:gd name="T9" fmla="*/ 0 h 365"/>
                <a:gd name="T10" fmla="*/ 676 w 709"/>
                <a:gd name="T11" fmla="*/ 331 h 365"/>
                <a:gd name="T12" fmla="*/ 31 w 709"/>
                <a:gd name="T13" fmla="*/ 331 h 365"/>
                <a:gd name="T14" fmla="*/ 31 w 709"/>
                <a:gd name="T15" fmla="*/ 26 h 365"/>
                <a:gd name="T16" fmla="*/ 676 w 709"/>
                <a:gd name="T17" fmla="*/ 26 h 365"/>
                <a:gd name="T18" fmla="*/ 676 w 709"/>
                <a:gd name="T19" fmla="*/ 331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9" h="365">
                  <a:moveTo>
                    <a:pt x="0" y="0"/>
                  </a:moveTo>
                  <a:lnTo>
                    <a:pt x="0" y="365"/>
                  </a:lnTo>
                  <a:lnTo>
                    <a:pt x="709" y="365"/>
                  </a:lnTo>
                  <a:lnTo>
                    <a:pt x="709" y="0"/>
                  </a:lnTo>
                  <a:lnTo>
                    <a:pt x="0" y="0"/>
                  </a:lnTo>
                  <a:close/>
                  <a:moveTo>
                    <a:pt x="676" y="331"/>
                  </a:moveTo>
                  <a:lnTo>
                    <a:pt x="31" y="331"/>
                  </a:lnTo>
                  <a:lnTo>
                    <a:pt x="31" y="26"/>
                  </a:lnTo>
                  <a:lnTo>
                    <a:pt x="676" y="26"/>
                  </a:lnTo>
                  <a:lnTo>
                    <a:pt x="676" y="331"/>
                  </a:ln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81" name="Freeform 43"/>
            <p:cNvSpPr/>
            <p:nvPr/>
          </p:nvSpPr>
          <p:spPr bwMode="auto">
            <a:xfrm>
              <a:off x="6089650" y="2967038"/>
              <a:ext cx="220663" cy="355600"/>
            </a:xfrm>
            <a:custGeom>
              <a:avLst/>
              <a:gdLst>
                <a:gd name="T0" fmla="*/ 4 w 58"/>
                <a:gd name="T1" fmla="*/ 39 h 94"/>
                <a:gd name="T2" fmla="*/ 11 w 58"/>
                <a:gd name="T3" fmla="*/ 47 h 94"/>
                <a:gd name="T4" fmla="*/ 32 w 58"/>
                <a:gd name="T5" fmla="*/ 57 h 94"/>
                <a:gd name="T6" fmla="*/ 35 w 58"/>
                <a:gd name="T7" fmla="*/ 58 h 94"/>
                <a:gd name="T8" fmla="*/ 40 w 58"/>
                <a:gd name="T9" fmla="*/ 62 h 94"/>
                <a:gd name="T10" fmla="*/ 39 w 58"/>
                <a:gd name="T11" fmla="*/ 71 h 94"/>
                <a:gd name="T12" fmla="*/ 31 w 58"/>
                <a:gd name="T13" fmla="*/ 73 h 94"/>
                <a:gd name="T14" fmla="*/ 20 w 58"/>
                <a:gd name="T15" fmla="*/ 72 h 94"/>
                <a:gd name="T16" fmla="*/ 14 w 58"/>
                <a:gd name="T17" fmla="*/ 68 h 94"/>
                <a:gd name="T18" fmla="*/ 13 w 58"/>
                <a:gd name="T19" fmla="*/ 67 h 94"/>
                <a:gd name="T20" fmla="*/ 13 w 58"/>
                <a:gd name="T21" fmla="*/ 67 h 94"/>
                <a:gd name="T22" fmla="*/ 13 w 58"/>
                <a:gd name="T23" fmla="*/ 67 h 94"/>
                <a:gd name="T24" fmla="*/ 13 w 58"/>
                <a:gd name="T25" fmla="*/ 66 h 94"/>
                <a:gd name="T26" fmla="*/ 9 w 58"/>
                <a:gd name="T27" fmla="*/ 64 h 94"/>
                <a:gd name="T28" fmla="*/ 2 w 58"/>
                <a:gd name="T29" fmla="*/ 69 h 94"/>
                <a:gd name="T30" fmla="*/ 2 w 58"/>
                <a:gd name="T31" fmla="*/ 74 h 94"/>
                <a:gd name="T32" fmla="*/ 23 w 58"/>
                <a:gd name="T33" fmla="*/ 85 h 94"/>
                <a:gd name="T34" fmla="*/ 23 w 58"/>
                <a:gd name="T35" fmla="*/ 92 h 94"/>
                <a:gd name="T36" fmla="*/ 25 w 58"/>
                <a:gd name="T37" fmla="*/ 94 h 94"/>
                <a:gd name="T38" fmla="*/ 31 w 58"/>
                <a:gd name="T39" fmla="*/ 94 h 94"/>
                <a:gd name="T40" fmla="*/ 33 w 58"/>
                <a:gd name="T41" fmla="*/ 92 h 94"/>
                <a:gd name="T42" fmla="*/ 33 w 58"/>
                <a:gd name="T43" fmla="*/ 86 h 94"/>
                <a:gd name="T44" fmla="*/ 49 w 58"/>
                <a:gd name="T45" fmla="*/ 80 h 94"/>
                <a:gd name="T46" fmla="*/ 55 w 58"/>
                <a:gd name="T47" fmla="*/ 59 h 94"/>
                <a:gd name="T48" fmla="*/ 33 w 58"/>
                <a:gd name="T49" fmla="*/ 42 h 94"/>
                <a:gd name="T50" fmla="*/ 32 w 58"/>
                <a:gd name="T51" fmla="*/ 42 h 94"/>
                <a:gd name="T52" fmla="*/ 24 w 58"/>
                <a:gd name="T53" fmla="*/ 38 h 94"/>
                <a:gd name="T54" fmla="*/ 23 w 58"/>
                <a:gd name="T55" fmla="*/ 38 h 94"/>
                <a:gd name="T56" fmla="*/ 17 w 58"/>
                <a:gd name="T57" fmla="*/ 34 h 94"/>
                <a:gd name="T58" fmla="*/ 18 w 58"/>
                <a:gd name="T59" fmla="*/ 25 h 94"/>
                <a:gd name="T60" fmla="*/ 28 w 58"/>
                <a:gd name="T61" fmla="*/ 21 h 94"/>
                <a:gd name="T62" fmla="*/ 35 w 58"/>
                <a:gd name="T63" fmla="*/ 22 h 94"/>
                <a:gd name="T64" fmla="*/ 41 w 58"/>
                <a:gd name="T65" fmla="*/ 27 h 94"/>
                <a:gd name="T66" fmla="*/ 42 w 58"/>
                <a:gd name="T67" fmla="*/ 27 h 94"/>
                <a:gd name="T68" fmla="*/ 42 w 58"/>
                <a:gd name="T69" fmla="*/ 28 h 94"/>
                <a:gd name="T70" fmla="*/ 43 w 58"/>
                <a:gd name="T71" fmla="*/ 28 h 94"/>
                <a:gd name="T72" fmla="*/ 46 w 58"/>
                <a:gd name="T73" fmla="*/ 30 h 94"/>
                <a:gd name="T74" fmla="*/ 53 w 58"/>
                <a:gd name="T75" fmla="*/ 26 h 94"/>
                <a:gd name="T76" fmla="*/ 53 w 58"/>
                <a:gd name="T77" fmla="*/ 20 h 94"/>
                <a:gd name="T78" fmla="*/ 38 w 58"/>
                <a:gd name="T79" fmla="*/ 10 h 94"/>
                <a:gd name="T80" fmla="*/ 33 w 58"/>
                <a:gd name="T81" fmla="*/ 9 h 94"/>
                <a:gd name="T82" fmla="*/ 33 w 58"/>
                <a:gd name="T83" fmla="*/ 2 h 94"/>
                <a:gd name="T84" fmla="*/ 31 w 58"/>
                <a:gd name="T85" fmla="*/ 0 h 94"/>
                <a:gd name="T86" fmla="*/ 25 w 58"/>
                <a:gd name="T87" fmla="*/ 0 h 94"/>
                <a:gd name="T88" fmla="*/ 23 w 58"/>
                <a:gd name="T89" fmla="*/ 2 h 94"/>
                <a:gd name="T90" fmla="*/ 23 w 58"/>
                <a:gd name="T91" fmla="*/ 9 h 94"/>
                <a:gd name="T92" fmla="*/ 8 w 58"/>
                <a:gd name="T93" fmla="*/ 16 h 94"/>
                <a:gd name="T94" fmla="*/ 4 w 58"/>
                <a:gd name="T95"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8" h="94">
                  <a:moveTo>
                    <a:pt x="4" y="39"/>
                  </a:moveTo>
                  <a:cubicBezTo>
                    <a:pt x="6" y="42"/>
                    <a:pt x="8" y="45"/>
                    <a:pt x="11" y="47"/>
                  </a:cubicBezTo>
                  <a:cubicBezTo>
                    <a:pt x="14" y="48"/>
                    <a:pt x="26" y="54"/>
                    <a:pt x="32" y="57"/>
                  </a:cubicBezTo>
                  <a:cubicBezTo>
                    <a:pt x="35" y="58"/>
                    <a:pt x="35" y="58"/>
                    <a:pt x="35" y="58"/>
                  </a:cubicBezTo>
                  <a:cubicBezTo>
                    <a:pt x="37" y="59"/>
                    <a:pt x="39" y="61"/>
                    <a:pt x="40" y="62"/>
                  </a:cubicBezTo>
                  <a:cubicBezTo>
                    <a:pt x="42" y="65"/>
                    <a:pt x="41" y="69"/>
                    <a:pt x="39" y="71"/>
                  </a:cubicBezTo>
                  <a:cubicBezTo>
                    <a:pt x="37" y="73"/>
                    <a:pt x="34" y="73"/>
                    <a:pt x="31" y="73"/>
                  </a:cubicBezTo>
                  <a:cubicBezTo>
                    <a:pt x="27" y="73"/>
                    <a:pt x="24" y="73"/>
                    <a:pt x="20" y="72"/>
                  </a:cubicBezTo>
                  <a:cubicBezTo>
                    <a:pt x="19" y="71"/>
                    <a:pt x="16" y="69"/>
                    <a:pt x="14" y="68"/>
                  </a:cubicBezTo>
                  <a:cubicBezTo>
                    <a:pt x="14" y="68"/>
                    <a:pt x="13" y="67"/>
                    <a:pt x="13" y="67"/>
                  </a:cubicBezTo>
                  <a:cubicBezTo>
                    <a:pt x="13" y="67"/>
                    <a:pt x="13" y="67"/>
                    <a:pt x="13" y="67"/>
                  </a:cubicBezTo>
                  <a:cubicBezTo>
                    <a:pt x="13" y="67"/>
                    <a:pt x="13" y="67"/>
                    <a:pt x="13" y="67"/>
                  </a:cubicBezTo>
                  <a:cubicBezTo>
                    <a:pt x="13" y="67"/>
                    <a:pt x="13" y="67"/>
                    <a:pt x="13" y="66"/>
                  </a:cubicBezTo>
                  <a:cubicBezTo>
                    <a:pt x="12" y="65"/>
                    <a:pt x="10" y="64"/>
                    <a:pt x="9" y="64"/>
                  </a:cubicBezTo>
                  <a:cubicBezTo>
                    <a:pt x="6" y="64"/>
                    <a:pt x="3" y="66"/>
                    <a:pt x="2" y="69"/>
                  </a:cubicBezTo>
                  <a:cubicBezTo>
                    <a:pt x="1" y="71"/>
                    <a:pt x="1" y="73"/>
                    <a:pt x="2" y="74"/>
                  </a:cubicBezTo>
                  <a:cubicBezTo>
                    <a:pt x="6" y="80"/>
                    <a:pt x="14" y="84"/>
                    <a:pt x="23" y="85"/>
                  </a:cubicBezTo>
                  <a:cubicBezTo>
                    <a:pt x="23" y="92"/>
                    <a:pt x="23" y="92"/>
                    <a:pt x="23" y="92"/>
                  </a:cubicBezTo>
                  <a:cubicBezTo>
                    <a:pt x="23" y="93"/>
                    <a:pt x="24" y="94"/>
                    <a:pt x="25" y="94"/>
                  </a:cubicBezTo>
                  <a:cubicBezTo>
                    <a:pt x="31" y="94"/>
                    <a:pt x="31" y="94"/>
                    <a:pt x="31" y="94"/>
                  </a:cubicBezTo>
                  <a:cubicBezTo>
                    <a:pt x="32" y="94"/>
                    <a:pt x="33" y="93"/>
                    <a:pt x="33" y="92"/>
                  </a:cubicBezTo>
                  <a:cubicBezTo>
                    <a:pt x="33" y="86"/>
                    <a:pt x="33" y="86"/>
                    <a:pt x="33" y="86"/>
                  </a:cubicBezTo>
                  <a:cubicBezTo>
                    <a:pt x="40" y="85"/>
                    <a:pt x="46" y="83"/>
                    <a:pt x="49" y="80"/>
                  </a:cubicBezTo>
                  <a:cubicBezTo>
                    <a:pt x="55" y="75"/>
                    <a:pt x="58" y="66"/>
                    <a:pt x="55" y="59"/>
                  </a:cubicBezTo>
                  <a:cubicBezTo>
                    <a:pt x="52" y="50"/>
                    <a:pt x="41" y="46"/>
                    <a:pt x="33" y="42"/>
                  </a:cubicBezTo>
                  <a:cubicBezTo>
                    <a:pt x="32" y="42"/>
                    <a:pt x="32" y="42"/>
                    <a:pt x="32" y="42"/>
                  </a:cubicBezTo>
                  <a:cubicBezTo>
                    <a:pt x="29" y="41"/>
                    <a:pt x="25" y="39"/>
                    <a:pt x="24" y="38"/>
                  </a:cubicBezTo>
                  <a:cubicBezTo>
                    <a:pt x="24" y="38"/>
                    <a:pt x="23" y="38"/>
                    <a:pt x="23" y="38"/>
                  </a:cubicBezTo>
                  <a:cubicBezTo>
                    <a:pt x="21" y="37"/>
                    <a:pt x="19" y="36"/>
                    <a:pt x="17" y="34"/>
                  </a:cubicBezTo>
                  <a:cubicBezTo>
                    <a:pt x="16" y="31"/>
                    <a:pt x="16" y="27"/>
                    <a:pt x="18" y="25"/>
                  </a:cubicBezTo>
                  <a:cubicBezTo>
                    <a:pt x="22" y="22"/>
                    <a:pt x="25" y="21"/>
                    <a:pt x="28" y="21"/>
                  </a:cubicBezTo>
                  <a:cubicBezTo>
                    <a:pt x="30" y="21"/>
                    <a:pt x="33" y="22"/>
                    <a:pt x="35" y="22"/>
                  </a:cubicBezTo>
                  <a:cubicBezTo>
                    <a:pt x="36" y="23"/>
                    <a:pt x="39" y="25"/>
                    <a:pt x="41" y="27"/>
                  </a:cubicBezTo>
                  <a:cubicBezTo>
                    <a:pt x="41" y="27"/>
                    <a:pt x="42" y="27"/>
                    <a:pt x="42" y="27"/>
                  </a:cubicBezTo>
                  <a:cubicBezTo>
                    <a:pt x="42" y="27"/>
                    <a:pt x="42" y="28"/>
                    <a:pt x="42" y="28"/>
                  </a:cubicBezTo>
                  <a:cubicBezTo>
                    <a:pt x="42" y="28"/>
                    <a:pt x="42" y="28"/>
                    <a:pt x="43" y="28"/>
                  </a:cubicBezTo>
                  <a:cubicBezTo>
                    <a:pt x="43" y="29"/>
                    <a:pt x="45" y="30"/>
                    <a:pt x="46" y="30"/>
                  </a:cubicBezTo>
                  <a:cubicBezTo>
                    <a:pt x="49" y="30"/>
                    <a:pt x="52" y="28"/>
                    <a:pt x="53" y="26"/>
                  </a:cubicBezTo>
                  <a:cubicBezTo>
                    <a:pt x="54" y="24"/>
                    <a:pt x="54" y="22"/>
                    <a:pt x="53" y="20"/>
                  </a:cubicBezTo>
                  <a:cubicBezTo>
                    <a:pt x="50" y="16"/>
                    <a:pt x="44" y="12"/>
                    <a:pt x="38" y="10"/>
                  </a:cubicBezTo>
                  <a:cubicBezTo>
                    <a:pt x="37" y="10"/>
                    <a:pt x="35" y="9"/>
                    <a:pt x="33" y="9"/>
                  </a:cubicBezTo>
                  <a:cubicBezTo>
                    <a:pt x="33" y="2"/>
                    <a:pt x="33" y="2"/>
                    <a:pt x="33" y="2"/>
                  </a:cubicBezTo>
                  <a:cubicBezTo>
                    <a:pt x="33" y="1"/>
                    <a:pt x="32" y="0"/>
                    <a:pt x="31" y="0"/>
                  </a:cubicBezTo>
                  <a:cubicBezTo>
                    <a:pt x="25" y="0"/>
                    <a:pt x="25" y="0"/>
                    <a:pt x="25" y="0"/>
                  </a:cubicBezTo>
                  <a:cubicBezTo>
                    <a:pt x="24" y="0"/>
                    <a:pt x="23" y="1"/>
                    <a:pt x="23" y="2"/>
                  </a:cubicBezTo>
                  <a:cubicBezTo>
                    <a:pt x="23" y="9"/>
                    <a:pt x="23" y="9"/>
                    <a:pt x="23" y="9"/>
                  </a:cubicBezTo>
                  <a:cubicBezTo>
                    <a:pt x="17" y="10"/>
                    <a:pt x="12" y="13"/>
                    <a:pt x="8" y="16"/>
                  </a:cubicBezTo>
                  <a:cubicBezTo>
                    <a:pt x="2" y="22"/>
                    <a:pt x="0" y="31"/>
                    <a:pt x="4" y="39"/>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82" name="Freeform 44"/>
            <p:cNvSpPr>
              <a:spLocks noEditPoints="1"/>
            </p:cNvSpPr>
            <p:nvPr/>
          </p:nvSpPr>
          <p:spPr bwMode="auto">
            <a:xfrm>
              <a:off x="6332538" y="2943225"/>
              <a:ext cx="336550" cy="395288"/>
            </a:xfrm>
            <a:custGeom>
              <a:avLst/>
              <a:gdLst>
                <a:gd name="T0" fmla="*/ 31 w 89"/>
                <a:gd name="T1" fmla="*/ 53 h 104"/>
                <a:gd name="T2" fmla="*/ 4 w 89"/>
                <a:gd name="T3" fmla="*/ 104 h 104"/>
                <a:gd name="T4" fmla="*/ 73 w 89"/>
                <a:gd name="T5" fmla="*/ 104 h 104"/>
                <a:gd name="T6" fmla="*/ 73 w 89"/>
                <a:gd name="T7" fmla="*/ 104 h 104"/>
                <a:gd name="T8" fmla="*/ 88 w 89"/>
                <a:gd name="T9" fmla="*/ 89 h 104"/>
                <a:gd name="T10" fmla="*/ 89 w 89"/>
                <a:gd name="T11" fmla="*/ 89 h 104"/>
                <a:gd name="T12" fmla="*/ 89 w 89"/>
                <a:gd name="T13" fmla="*/ 17 h 104"/>
                <a:gd name="T14" fmla="*/ 88 w 89"/>
                <a:gd name="T15" fmla="*/ 17 h 104"/>
                <a:gd name="T16" fmla="*/ 73 w 89"/>
                <a:gd name="T17" fmla="*/ 2 h 104"/>
                <a:gd name="T18" fmla="*/ 73 w 89"/>
                <a:gd name="T19" fmla="*/ 0 h 104"/>
                <a:gd name="T20" fmla="*/ 0 w 89"/>
                <a:gd name="T21" fmla="*/ 0 h 104"/>
                <a:gd name="T22" fmla="*/ 31 w 89"/>
                <a:gd name="T23" fmla="*/ 53 h 104"/>
                <a:gd name="T24" fmla="*/ 58 w 89"/>
                <a:gd name="T25" fmla="*/ 43 h 104"/>
                <a:gd name="T26" fmla="*/ 68 w 89"/>
                <a:gd name="T27" fmla="*/ 53 h 104"/>
                <a:gd name="T28" fmla="*/ 58 w 89"/>
                <a:gd name="T29" fmla="*/ 63 h 104"/>
                <a:gd name="T30" fmla="*/ 48 w 89"/>
                <a:gd name="T31" fmla="*/ 53 h 104"/>
                <a:gd name="T32" fmla="*/ 58 w 89"/>
                <a:gd name="T33" fmla="*/ 4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104">
                  <a:moveTo>
                    <a:pt x="31" y="53"/>
                  </a:moveTo>
                  <a:cubicBezTo>
                    <a:pt x="31" y="75"/>
                    <a:pt x="20" y="93"/>
                    <a:pt x="4" y="104"/>
                  </a:cubicBezTo>
                  <a:cubicBezTo>
                    <a:pt x="73" y="104"/>
                    <a:pt x="73" y="104"/>
                    <a:pt x="73" y="104"/>
                  </a:cubicBezTo>
                  <a:cubicBezTo>
                    <a:pt x="73" y="104"/>
                    <a:pt x="73" y="104"/>
                    <a:pt x="73" y="104"/>
                  </a:cubicBezTo>
                  <a:cubicBezTo>
                    <a:pt x="73" y="96"/>
                    <a:pt x="80" y="89"/>
                    <a:pt x="88" y="89"/>
                  </a:cubicBezTo>
                  <a:cubicBezTo>
                    <a:pt x="88" y="89"/>
                    <a:pt x="89" y="89"/>
                    <a:pt x="89" y="89"/>
                  </a:cubicBezTo>
                  <a:cubicBezTo>
                    <a:pt x="89" y="17"/>
                    <a:pt x="89" y="17"/>
                    <a:pt x="89" y="17"/>
                  </a:cubicBezTo>
                  <a:cubicBezTo>
                    <a:pt x="89" y="17"/>
                    <a:pt x="88" y="17"/>
                    <a:pt x="88" y="17"/>
                  </a:cubicBezTo>
                  <a:cubicBezTo>
                    <a:pt x="80" y="17"/>
                    <a:pt x="73" y="11"/>
                    <a:pt x="73" y="2"/>
                  </a:cubicBezTo>
                  <a:cubicBezTo>
                    <a:pt x="73" y="1"/>
                    <a:pt x="73" y="1"/>
                    <a:pt x="73" y="0"/>
                  </a:cubicBezTo>
                  <a:cubicBezTo>
                    <a:pt x="0" y="0"/>
                    <a:pt x="0" y="0"/>
                    <a:pt x="0" y="0"/>
                  </a:cubicBezTo>
                  <a:cubicBezTo>
                    <a:pt x="19" y="10"/>
                    <a:pt x="31" y="30"/>
                    <a:pt x="31" y="53"/>
                  </a:cubicBezTo>
                  <a:close/>
                  <a:moveTo>
                    <a:pt x="58" y="43"/>
                  </a:moveTo>
                  <a:cubicBezTo>
                    <a:pt x="63" y="43"/>
                    <a:pt x="68" y="48"/>
                    <a:pt x="68" y="53"/>
                  </a:cubicBezTo>
                  <a:cubicBezTo>
                    <a:pt x="68" y="59"/>
                    <a:pt x="63" y="63"/>
                    <a:pt x="58" y="63"/>
                  </a:cubicBezTo>
                  <a:cubicBezTo>
                    <a:pt x="52" y="63"/>
                    <a:pt x="48" y="59"/>
                    <a:pt x="48" y="53"/>
                  </a:cubicBezTo>
                  <a:cubicBezTo>
                    <a:pt x="48" y="48"/>
                    <a:pt x="52" y="43"/>
                    <a:pt x="58" y="43"/>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83" name="Freeform 45"/>
            <p:cNvSpPr>
              <a:spLocks noEditPoints="1"/>
            </p:cNvSpPr>
            <p:nvPr/>
          </p:nvSpPr>
          <p:spPr bwMode="auto">
            <a:xfrm>
              <a:off x="5730875" y="2943225"/>
              <a:ext cx="374650" cy="395288"/>
            </a:xfrm>
            <a:custGeom>
              <a:avLst/>
              <a:gdLst>
                <a:gd name="T0" fmla="*/ 15 w 99"/>
                <a:gd name="T1" fmla="*/ 104 h 104"/>
                <a:gd name="T2" fmla="*/ 15 w 99"/>
                <a:gd name="T3" fmla="*/ 104 h 104"/>
                <a:gd name="T4" fmla="*/ 95 w 99"/>
                <a:gd name="T5" fmla="*/ 104 h 104"/>
                <a:gd name="T6" fmla="*/ 67 w 99"/>
                <a:gd name="T7" fmla="*/ 53 h 104"/>
                <a:gd name="T8" fmla="*/ 99 w 99"/>
                <a:gd name="T9" fmla="*/ 0 h 104"/>
                <a:gd name="T10" fmla="*/ 15 w 99"/>
                <a:gd name="T11" fmla="*/ 0 h 104"/>
                <a:gd name="T12" fmla="*/ 15 w 99"/>
                <a:gd name="T13" fmla="*/ 2 h 104"/>
                <a:gd name="T14" fmla="*/ 0 w 99"/>
                <a:gd name="T15" fmla="*/ 17 h 104"/>
                <a:gd name="T16" fmla="*/ 0 w 99"/>
                <a:gd name="T17" fmla="*/ 17 h 104"/>
                <a:gd name="T18" fmla="*/ 0 w 99"/>
                <a:gd name="T19" fmla="*/ 89 h 104"/>
                <a:gd name="T20" fmla="*/ 0 w 99"/>
                <a:gd name="T21" fmla="*/ 89 h 104"/>
                <a:gd name="T22" fmla="*/ 15 w 99"/>
                <a:gd name="T23" fmla="*/ 104 h 104"/>
                <a:gd name="T24" fmla="*/ 31 w 99"/>
                <a:gd name="T25" fmla="*/ 43 h 104"/>
                <a:gd name="T26" fmla="*/ 41 w 99"/>
                <a:gd name="T27" fmla="*/ 53 h 104"/>
                <a:gd name="T28" fmla="*/ 31 w 99"/>
                <a:gd name="T29" fmla="*/ 63 h 104"/>
                <a:gd name="T30" fmla="*/ 21 w 99"/>
                <a:gd name="T31" fmla="*/ 53 h 104"/>
                <a:gd name="T32" fmla="*/ 31 w 99"/>
                <a:gd name="T33" fmla="*/ 4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9" h="104">
                  <a:moveTo>
                    <a:pt x="15" y="104"/>
                  </a:moveTo>
                  <a:cubicBezTo>
                    <a:pt x="15" y="104"/>
                    <a:pt x="15" y="104"/>
                    <a:pt x="15" y="104"/>
                  </a:cubicBezTo>
                  <a:cubicBezTo>
                    <a:pt x="95" y="104"/>
                    <a:pt x="95" y="104"/>
                    <a:pt x="95" y="104"/>
                  </a:cubicBezTo>
                  <a:cubicBezTo>
                    <a:pt x="78" y="93"/>
                    <a:pt x="67" y="75"/>
                    <a:pt x="67" y="53"/>
                  </a:cubicBezTo>
                  <a:cubicBezTo>
                    <a:pt x="67" y="30"/>
                    <a:pt x="80" y="10"/>
                    <a:pt x="99" y="0"/>
                  </a:cubicBezTo>
                  <a:cubicBezTo>
                    <a:pt x="15" y="0"/>
                    <a:pt x="15" y="0"/>
                    <a:pt x="15" y="0"/>
                  </a:cubicBezTo>
                  <a:cubicBezTo>
                    <a:pt x="15" y="1"/>
                    <a:pt x="15" y="1"/>
                    <a:pt x="15" y="2"/>
                  </a:cubicBezTo>
                  <a:cubicBezTo>
                    <a:pt x="15" y="11"/>
                    <a:pt x="9" y="17"/>
                    <a:pt x="0" y="17"/>
                  </a:cubicBezTo>
                  <a:cubicBezTo>
                    <a:pt x="0" y="17"/>
                    <a:pt x="0" y="17"/>
                    <a:pt x="0" y="17"/>
                  </a:cubicBezTo>
                  <a:cubicBezTo>
                    <a:pt x="0" y="89"/>
                    <a:pt x="0" y="89"/>
                    <a:pt x="0" y="89"/>
                  </a:cubicBezTo>
                  <a:cubicBezTo>
                    <a:pt x="0" y="89"/>
                    <a:pt x="0" y="89"/>
                    <a:pt x="0" y="89"/>
                  </a:cubicBezTo>
                  <a:cubicBezTo>
                    <a:pt x="9" y="89"/>
                    <a:pt x="15" y="96"/>
                    <a:pt x="15" y="104"/>
                  </a:cubicBezTo>
                  <a:close/>
                  <a:moveTo>
                    <a:pt x="31" y="43"/>
                  </a:moveTo>
                  <a:cubicBezTo>
                    <a:pt x="36" y="43"/>
                    <a:pt x="41" y="48"/>
                    <a:pt x="41" y="53"/>
                  </a:cubicBezTo>
                  <a:cubicBezTo>
                    <a:pt x="41" y="59"/>
                    <a:pt x="36" y="63"/>
                    <a:pt x="31" y="63"/>
                  </a:cubicBezTo>
                  <a:cubicBezTo>
                    <a:pt x="25" y="63"/>
                    <a:pt x="21" y="59"/>
                    <a:pt x="21" y="53"/>
                  </a:cubicBezTo>
                  <a:cubicBezTo>
                    <a:pt x="21" y="48"/>
                    <a:pt x="25" y="43"/>
                    <a:pt x="31" y="43"/>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grpSp>
        <p:nvGrpSpPr>
          <p:cNvPr id="74" name="组合 73"/>
          <p:cNvGrpSpPr/>
          <p:nvPr/>
        </p:nvGrpSpPr>
        <p:grpSpPr>
          <a:xfrm>
            <a:off x="10266398" y="4360368"/>
            <a:ext cx="794083" cy="606984"/>
            <a:chOff x="5513388" y="2992438"/>
            <a:chExt cx="1158875" cy="885825"/>
          </a:xfrm>
          <a:solidFill>
            <a:schemeClr val="bg1"/>
          </a:solidFill>
        </p:grpSpPr>
        <p:sp>
          <p:nvSpPr>
            <p:cNvPr id="76" name="Freeform 49"/>
            <p:cNvSpPr>
              <a:spLocks noEditPoints="1"/>
            </p:cNvSpPr>
            <p:nvPr/>
          </p:nvSpPr>
          <p:spPr bwMode="auto">
            <a:xfrm>
              <a:off x="5513388" y="2992438"/>
              <a:ext cx="1158875" cy="885825"/>
            </a:xfrm>
            <a:custGeom>
              <a:avLst/>
              <a:gdLst>
                <a:gd name="T0" fmla="*/ 306 w 306"/>
                <a:gd name="T1" fmla="*/ 139 h 233"/>
                <a:gd name="T2" fmla="*/ 306 w 306"/>
                <a:gd name="T3" fmla="*/ 37 h 233"/>
                <a:gd name="T4" fmla="*/ 268 w 306"/>
                <a:gd name="T5" fmla="*/ 0 h 233"/>
                <a:gd name="T6" fmla="*/ 237 w 306"/>
                <a:gd name="T7" fmla="*/ 0 h 233"/>
                <a:gd name="T8" fmla="*/ 139 w 306"/>
                <a:gd name="T9" fmla="*/ 0 h 233"/>
                <a:gd name="T10" fmla="*/ 107 w 306"/>
                <a:gd name="T11" fmla="*/ 0 h 233"/>
                <a:gd name="T12" fmla="*/ 70 w 306"/>
                <a:gd name="T13" fmla="*/ 37 h 233"/>
                <a:gd name="T14" fmla="*/ 70 w 306"/>
                <a:gd name="T15" fmla="*/ 69 h 233"/>
                <a:gd name="T16" fmla="*/ 56 w 306"/>
                <a:gd name="T17" fmla="*/ 69 h 233"/>
                <a:gd name="T18" fmla="*/ 30 w 306"/>
                <a:gd name="T19" fmla="*/ 69 h 233"/>
                <a:gd name="T20" fmla="*/ 0 w 306"/>
                <a:gd name="T21" fmla="*/ 99 h 233"/>
                <a:gd name="T22" fmla="*/ 0 w 306"/>
                <a:gd name="T23" fmla="*/ 181 h 233"/>
                <a:gd name="T24" fmla="*/ 10 w 306"/>
                <a:gd name="T25" fmla="*/ 203 h 233"/>
                <a:gd name="T26" fmla="*/ 3 w 306"/>
                <a:gd name="T27" fmla="*/ 230 h 233"/>
                <a:gd name="T28" fmla="*/ 32 w 306"/>
                <a:gd name="T29" fmla="*/ 211 h 233"/>
                <a:gd name="T30" fmla="*/ 149 w 306"/>
                <a:gd name="T31" fmla="*/ 211 h 233"/>
                <a:gd name="T32" fmla="*/ 160 w 306"/>
                <a:gd name="T33" fmla="*/ 211 h 233"/>
                <a:gd name="T34" fmla="*/ 190 w 306"/>
                <a:gd name="T35" fmla="*/ 181 h 233"/>
                <a:gd name="T36" fmla="*/ 190 w 306"/>
                <a:gd name="T37" fmla="*/ 177 h 233"/>
                <a:gd name="T38" fmla="*/ 267 w 306"/>
                <a:gd name="T39" fmla="*/ 177 h 233"/>
                <a:gd name="T40" fmla="*/ 300 w 306"/>
                <a:gd name="T41" fmla="*/ 198 h 233"/>
                <a:gd name="T42" fmla="*/ 294 w 306"/>
                <a:gd name="T43" fmla="*/ 167 h 233"/>
                <a:gd name="T44" fmla="*/ 306 w 306"/>
                <a:gd name="T45" fmla="*/ 139 h 233"/>
                <a:gd name="T46" fmla="*/ 291 w 306"/>
                <a:gd name="T47" fmla="*/ 137 h 233"/>
                <a:gd name="T48" fmla="*/ 283 w 306"/>
                <a:gd name="T49" fmla="*/ 155 h 233"/>
                <a:gd name="T50" fmla="*/ 279 w 306"/>
                <a:gd name="T51" fmla="*/ 163 h 233"/>
                <a:gd name="T52" fmla="*/ 280 w 306"/>
                <a:gd name="T53" fmla="*/ 171 h 233"/>
                <a:gd name="T54" fmla="*/ 273 w 306"/>
                <a:gd name="T55" fmla="*/ 165 h 233"/>
                <a:gd name="T56" fmla="*/ 265 w 306"/>
                <a:gd name="T57" fmla="*/ 161 h 233"/>
                <a:gd name="T58" fmla="*/ 110 w 306"/>
                <a:gd name="T59" fmla="*/ 161 h 233"/>
                <a:gd name="T60" fmla="*/ 85 w 306"/>
                <a:gd name="T61" fmla="*/ 137 h 233"/>
                <a:gd name="T62" fmla="*/ 85 w 306"/>
                <a:gd name="T63" fmla="*/ 39 h 233"/>
                <a:gd name="T64" fmla="*/ 110 w 306"/>
                <a:gd name="T65" fmla="*/ 15 h 233"/>
                <a:gd name="T66" fmla="*/ 266 w 306"/>
                <a:gd name="T67" fmla="*/ 15 h 233"/>
                <a:gd name="T68" fmla="*/ 291 w 306"/>
                <a:gd name="T69" fmla="*/ 39 h 233"/>
                <a:gd name="T70" fmla="*/ 291 w 306"/>
                <a:gd name="T71" fmla="*/ 137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6" h="233">
                  <a:moveTo>
                    <a:pt x="306" y="139"/>
                  </a:moveTo>
                  <a:cubicBezTo>
                    <a:pt x="306" y="37"/>
                    <a:pt x="306" y="37"/>
                    <a:pt x="306" y="37"/>
                  </a:cubicBezTo>
                  <a:cubicBezTo>
                    <a:pt x="306" y="16"/>
                    <a:pt x="289" y="0"/>
                    <a:pt x="268" y="0"/>
                  </a:cubicBezTo>
                  <a:cubicBezTo>
                    <a:pt x="237" y="0"/>
                    <a:pt x="237" y="0"/>
                    <a:pt x="237" y="0"/>
                  </a:cubicBezTo>
                  <a:cubicBezTo>
                    <a:pt x="139" y="0"/>
                    <a:pt x="139" y="0"/>
                    <a:pt x="139" y="0"/>
                  </a:cubicBezTo>
                  <a:cubicBezTo>
                    <a:pt x="107" y="0"/>
                    <a:pt x="107" y="0"/>
                    <a:pt x="107" y="0"/>
                  </a:cubicBezTo>
                  <a:cubicBezTo>
                    <a:pt x="87" y="0"/>
                    <a:pt x="70" y="16"/>
                    <a:pt x="70" y="37"/>
                  </a:cubicBezTo>
                  <a:cubicBezTo>
                    <a:pt x="70" y="69"/>
                    <a:pt x="70" y="69"/>
                    <a:pt x="70" y="69"/>
                  </a:cubicBezTo>
                  <a:cubicBezTo>
                    <a:pt x="56" y="69"/>
                    <a:pt x="56" y="69"/>
                    <a:pt x="56" y="69"/>
                  </a:cubicBezTo>
                  <a:cubicBezTo>
                    <a:pt x="30" y="69"/>
                    <a:pt x="30" y="69"/>
                    <a:pt x="30" y="69"/>
                  </a:cubicBezTo>
                  <a:cubicBezTo>
                    <a:pt x="14" y="69"/>
                    <a:pt x="0" y="82"/>
                    <a:pt x="0" y="99"/>
                  </a:cubicBezTo>
                  <a:cubicBezTo>
                    <a:pt x="0" y="181"/>
                    <a:pt x="0" y="181"/>
                    <a:pt x="0" y="181"/>
                  </a:cubicBezTo>
                  <a:cubicBezTo>
                    <a:pt x="0" y="190"/>
                    <a:pt x="4" y="197"/>
                    <a:pt x="10" y="203"/>
                  </a:cubicBezTo>
                  <a:cubicBezTo>
                    <a:pt x="10" y="212"/>
                    <a:pt x="9" y="218"/>
                    <a:pt x="3" y="230"/>
                  </a:cubicBezTo>
                  <a:cubicBezTo>
                    <a:pt x="8" y="233"/>
                    <a:pt x="32" y="211"/>
                    <a:pt x="32" y="211"/>
                  </a:cubicBezTo>
                  <a:cubicBezTo>
                    <a:pt x="149" y="211"/>
                    <a:pt x="149" y="211"/>
                    <a:pt x="149" y="211"/>
                  </a:cubicBezTo>
                  <a:cubicBezTo>
                    <a:pt x="160" y="211"/>
                    <a:pt x="160" y="211"/>
                    <a:pt x="160" y="211"/>
                  </a:cubicBezTo>
                  <a:cubicBezTo>
                    <a:pt x="177" y="211"/>
                    <a:pt x="190" y="198"/>
                    <a:pt x="190" y="181"/>
                  </a:cubicBezTo>
                  <a:cubicBezTo>
                    <a:pt x="190" y="177"/>
                    <a:pt x="190" y="177"/>
                    <a:pt x="190" y="177"/>
                  </a:cubicBezTo>
                  <a:cubicBezTo>
                    <a:pt x="267" y="177"/>
                    <a:pt x="267" y="177"/>
                    <a:pt x="267" y="177"/>
                  </a:cubicBezTo>
                  <a:cubicBezTo>
                    <a:pt x="267" y="177"/>
                    <a:pt x="294" y="202"/>
                    <a:pt x="300" y="198"/>
                  </a:cubicBezTo>
                  <a:cubicBezTo>
                    <a:pt x="293" y="182"/>
                    <a:pt x="293" y="177"/>
                    <a:pt x="294" y="167"/>
                  </a:cubicBezTo>
                  <a:cubicBezTo>
                    <a:pt x="301" y="160"/>
                    <a:pt x="306" y="150"/>
                    <a:pt x="306" y="139"/>
                  </a:cubicBezTo>
                  <a:close/>
                  <a:moveTo>
                    <a:pt x="291" y="137"/>
                  </a:moveTo>
                  <a:cubicBezTo>
                    <a:pt x="291" y="144"/>
                    <a:pt x="288" y="150"/>
                    <a:pt x="283" y="155"/>
                  </a:cubicBezTo>
                  <a:cubicBezTo>
                    <a:pt x="281" y="157"/>
                    <a:pt x="280" y="160"/>
                    <a:pt x="279" y="163"/>
                  </a:cubicBezTo>
                  <a:cubicBezTo>
                    <a:pt x="279" y="166"/>
                    <a:pt x="279" y="168"/>
                    <a:pt x="280" y="171"/>
                  </a:cubicBezTo>
                  <a:cubicBezTo>
                    <a:pt x="277" y="169"/>
                    <a:pt x="275" y="167"/>
                    <a:pt x="273" y="165"/>
                  </a:cubicBezTo>
                  <a:cubicBezTo>
                    <a:pt x="271" y="163"/>
                    <a:pt x="268" y="161"/>
                    <a:pt x="265" y="161"/>
                  </a:cubicBezTo>
                  <a:cubicBezTo>
                    <a:pt x="110" y="161"/>
                    <a:pt x="110" y="161"/>
                    <a:pt x="110" y="161"/>
                  </a:cubicBezTo>
                  <a:cubicBezTo>
                    <a:pt x="96" y="161"/>
                    <a:pt x="85" y="151"/>
                    <a:pt x="85" y="137"/>
                  </a:cubicBezTo>
                  <a:cubicBezTo>
                    <a:pt x="85" y="39"/>
                    <a:pt x="85" y="39"/>
                    <a:pt x="85" y="39"/>
                  </a:cubicBezTo>
                  <a:cubicBezTo>
                    <a:pt x="85" y="26"/>
                    <a:pt x="96" y="15"/>
                    <a:pt x="110" y="15"/>
                  </a:cubicBezTo>
                  <a:cubicBezTo>
                    <a:pt x="266" y="15"/>
                    <a:pt x="266" y="15"/>
                    <a:pt x="266" y="15"/>
                  </a:cubicBezTo>
                  <a:cubicBezTo>
                    <a:pt x="280" y="15"/>
                    <a:pt x="291" y="26"/>
                    <a:pt x="291" y="39"/>
                  </a:cubicBezTo>
                  <a:lnTo>
                    <a:pt x="291" y="137"/>
                  </a:ln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77" name="Freeform 50"/>
            <p:cNvSpPr/>
            <p:nvPr/>
          </p:nvSpPr>
          <p:spPr bwMode="auto">
            <a:xfrm>
              <a:off x="6084888" y="3082926"/>
              <a:ext cx="292100" cy="476250"/>
            </a:xfrm>
            <a:custGeom>
              <a:avLst/>
              <a:gdLst>
                <a:gd name="T0" fmla="*/ 44 w 77"/>
                <a:gd name="T1" fmla="*/ 56 h 125"/>
                <a:gd name="T2" fmla="*/ 42 w 77"/>
                <a:gd name="T3" fmla="*/ 55 h 125"/>
                <a:gd name="T4" fmla="*/ 32 w 77"/>
                <a:gd name="T5" fmla="*/ 51 h 125"/>
                <a:gd name="T6" fmla="*/ 31 w 77"/>
                <a:gd name="T7" fmla="*/ 50 h 125"/>
                <a:gd name="T8" fmla="*/ 23 w 77"/>
                <a:gd name="T9" fmla="*/ 44 h 125"/>
                <a:gd name="T10" fmla="*/ 24 w 77"/>
                <a:gd name="T11" fmla="*/ 33 h 125"/>
                <a:gd name="T12" fmla="*/ 37 w 77"/>
                <a:gd name="T13" fmla="*/ 28 h 125"/>
                <a:gd name="T14" fmla="*/ 46 w 77"/>
                <a:gd name="T15" fmla="*/ 30 h 125"/>
                <a:gd name="T16" fmla="*/ 55 w 77"/>
                <a:gd name="T17" fmla="*/ 35 h 125"/>
                <a:gd name="T18" fmla="*/ 56 w 77"/>
                <a:gd name="T19" fmla="*/ 36 h 125"/>
                <a:gd name="T20" fmla="*/ 56 w 77"/>
                <a:gd name="T21" fmla="*/ 36 h 125"/>
                <a:gd name="T22" fmla="*/ 56 w 77"/>
                <a:gd name="T23" fmla="*/ 37 h 125"/>
                <a:gd name="T24" fmla="*/ 62 w 77"/>
                <a:gd name="T25" fmla="*/ 40 h 125"/>
                <a:gd name="T26" fmla="*/ 71 w 77"/>
                <a:gd name="T27" fmla="*/ 34 h 125"/>
                <a:gd name="T28" fmla="*/ 71 w 77"/>
                <a:gd name="T29" fmla="*/ 27 h 125"/>
                <a:gd name="T30" fmla="*/ 51 w 77"/>
                <a:gd name="T31" fmla="*/ 13 h 125"/>
                <a:gd name="T32" fmla="*/ 44 w 77"/>
                <a:gd name="T33" fmla="*/ 12 h 125"/>
                <a:gd name="T34" fmla="*/ 44 w 77"/>
                <a:gd name="T35" fmla="*/ 3 h 125"/>
                <a:gd name="T36" fmla="*/ 41 w 77"/>
                <a:gd name="T37" fmla="*/ 0 h 125"/>
                <a:gd name="T38" fmla="*/ 33 w 77"/>
                <a:gd name="T39" fmla="*/ 0 h 125"/>
                <a:gd name="T40" fmla="*/ 30 w 77"/>
                <a:gd name="T41" fmla="*/ 3 h 125"/>
                <a:gd name="T42" fmla="*/ 30 w 77"/>
                <a:gd name="T43" fmla="*/ 12 h 125"/>
                <a:gd name="T44" fmla="*/ 10 w 77"/>
                <a:gd name="T45" fmla="*/ 21 h 125"/>
                <a:gd name="T46" fmla="*/ 5 w 77"/>
                <a:gd name="T47" fmla="*/ 51 h 125"/>
                <a:gd name="T48" fmla="*/ 15 w 77"/>
                <a:gd name="T49" fmla="*/ 62 h 125"/>
                <a:gd name="T50" fmla="*/ 42 w 77"/>
                <a:gd name="T51" fmla="*/ 75 h 125"/>
                <a:gd name="T52" fmla="*/ 46 w 77"/>
                <a:gd name="T53" fmla="*/ 77 h 125"/>
                <a:gd name="T54" fmla="*/ 53 w 77"/>
                <a:gd name="T55" fmla="*/ 83 h 125"/>
                <a:gd name="T56" fmla="*/ 51 w 77"/>
                <a:gd name="T57" fmla="*/ 95 h 125"/>
                <a:gd name="T58" fmla="*/ 40 w 77"/>
                <a:gd name="T59" fmla="*/ 98 h 125"/>
                <a:gd name="T60" fmla="*/ 27 w 77"/>
                <a:gd name="T61" fmla="*/ 95 h 125"/>
                <a:gd name="T62" fmla="*/ 18 w 77"/>
                <a:gd name="T63" fmla="*/ 90 h 125"/>
                <a:gd name="T64" fmla="*/ 17 w 77"/>
                <a:gd name="T65" fmla="*/ 89 h 125"/>
                <a:gd name="T66" fmla="*/ 17 w 77"/>
                <a:gd name="T67" fmla="*/ 89 h 125"/>
                <a:gd name="T68" fmla="*/ 17 w 77"/>
                <a:gd name="T69" fmla="*/ 89 h 125"/>
                <a:gd name="T70" fmla="*/ 17 w 77"/>
                <a:gd name="T71" fmla="*/ 88 h 125"/>
                <a:gd name="T72" fmla="*/ 11 w 77"/>
                <a:gd name="T73" fmla="*/ 85 h 125"/>
                <a:gd name="T74" fmla="*/ 2 w 77"/>
                <a:gd name="T75" fmla="*/ 91 h 125"/>
                <a:gd name="T76" fmla="*/ 2 w 77"/>
                <a:gd name="T77" fmla="*/ 99 h 125"/>
                <a:gd name="T78" fmla="*/ 30 w 77"/>
                <a:gd name="T79" fmla="*/ 113 h 125"/>
                <a:gd name="T80" fmla="*/ 30 w 77"/>
                <a:gd name="T81" fmla="*/ 123 h 125"/>
                <a:gd name="T82" fmla="*/ 33 w 77"/>
                <a:gd name="T83" fmla="*/ 125 h 125"/>
                <a:gd name="T84" fmla="*/ 41 w 77"/>
                <a:gd name="T85" fmla="*/ 125 h 125"/>
                <a:gd name="T86" fmla="*/ 44 w 77"/>
                <a:gd name="T87" fmla="*/ 123 h 125"/>
                <a:gd name="T88" fmla="*/ 44 w 77"/>
                <a:gd name="T89" fmla="*/ 114 h 125"/>
                <a:gd name="T90" fmla="*/ 65 w 77"/>
                <a:gd name="T91" fmla="*/ 107 h 125"/>
                <a:gd name="T92" fmla="*/ 73 w 77"/>
                <a:gd name="T93" fmla="*/ 78 h 125"/>
                <a:gd name="T94" fmla="*/ 44 w 77"/>
                <a:gd name="T95" fmla="*/ 56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7" h="125">
                  <a:moveTo>
                    <a:pt x="44" y="56"/>
                  </a:moveTo>
                  <a:cubicBezTo>
                    <a:pt x="42" y="55"/>
                    <a:pt x="42" y="55"/>
                    <a:pt x="42" y="55"/>
                  </a:cubicBezTo>
                  <a:cubicBezTo>
                    <a:pt x="38" y="54"/>
                    <a:pt x="33" y="51"/>
                    <a:pt x="32" y="51"/>
                  </a:cubicBezTo>
                  <a:cubicBezTo>
                    <a:pt x="32" y="51"/>
                    <a:pt x="31" y="50"/>
                    <a:pt x="31" y="50"/>
                  </a:cubicBezTo>
                  <a:cubicBezTo>
                    <a:pt x="27" y="49"/>
                    <a:pt x="25" y="48"/>
                    <a:pt x="23" y="44"/>
                  </a:cubicBezTo>
                  <a:cubicBezTo>
                    <a:pt x="20" y="41"/>
                    <a:pt x="21" y="35"/>
                    <a:pt x="24" y="33"/>
                  </a:cubicBezTo>
                  <a:cubicBezTo>
                    <a:pt x="28" y="29"/>
                    <a:pt x="34" y="28"/>
                    <a:pt x="37" y="28"/>
                  </a:cubicBezTo>
                  <a:cubicBezTo>
                    <a:pt x="40" y="28"/>
                    <a:pt x="43" y="29"/>
                    <a:pt x="46" y="30"/>
                  </a:cubicBezTo>
                  <a:cubicBezTo>
                    <a:pt x="48" y="30"/>
                    <a:pt x="52" y="33"/>
                    <a:pt x="55" y="35"/>
                  </a:cubicBezTo>
                  <a:cubicBezTo>
                    <a:pt x="55" y="35"/>
                    <a:pt x="55" y="36"/>
                    <a:pt x="56" y="36"/>
                  </a:cubicBezTo>
                  <a:cubicBezTo>
                    <a:pt x="56" y="36"/>
                    <a:pt x="56" y="36"/>
                    <a:pt x="56" y="36"/>
                  </a:cubicBezTo>
                  <a:cubicBezTo>
                    <a:pt x="56" y="37"/>
                    <a:pt x="56" y="37"/>
                    <a:pt x="56" y="37"/>
                  </a:cubicBezTo>
                  <a:cubicBezTo>
                    <a:pt x="58" y="39"/>
                    <a:pt x="59" y="40"/>
                    <a:pt x="62" y="40"/>
                  </a:cubicBezTo>
                  <a:cubicBezTo>
                    <a:pt x="65" y="40"/>
                    <a:pt x="69" y="37"/>
                    <a:pt x="71" y="34"/>
                  </a:cubicBezTo>
                  <a:cubicBezTo>
                    <a:pt x="72" y="32"/>
                    <a:pt x="72" y="29"/>
                    <a:pt x="71" y="27"/>
                  </a:cubicBezTo>
                  <a:cubicBezTo>
                    <a:pt x="67" y="20"/>
                    <a:pt x="58" y="15"/>
                    <a:pt x="51" y="13"/>
                  </a:cubicBezTo>
                  <a:cubicBezTo>
                    <a:pt x="48" y="13"/>
                    <a:pt x="46" y="12"/>
                    <a:pt x="44" y="12"/>
                  </a:cubicBezTo>
                  <a:cubicBezTo>
                    <a:pt x="44" y="3"/>
                    <a:pt x="44" y="3"/>
                    <a:pt x="44" y="3"/>
                  </a:cubicBezTo>
                  <a:cubicBezTo>
                    <a:pt x="44" y="1"/>
                    <a:pt x="43" y="0"/>
                    <a:pt x="41" y="0"/>
                  </a:cubicBezTo>
                  <a:cubicBezTo>
                    <a:pt x="33" y="0"/>
                    <a:pt x="33" y="0"/>
                    <a:pt x="33" y="0"/>
                  </a:cubicBezTo>
                  <a:cubicBezTo>
                    <a:pt x="31" y="0"/>
                    <a:pt x="30" y="1"/>
                    <a:pt x="30" y="3"/>
                  </a:cubicBezTo>
                  <a:cubicBezTo>
                    <a:pt x="30" y="12"/>
                    <a:pt x="30" y="12"/>
                    <a:pt x="30" y="12"/>
                  </a:cubicBezTo>
                  <a:cubicBezTo>
                    <a:pt x="22" y="14"/>
                    <a:pt x="15" y="17"/>
                    <a:pt x="10" y="21"/>
                  </a:cubicBezTo>
                  <a:cubicBezTo>
                    <a:pt x="2" y="29"/>
                    <a:pt x="0" y="41"/>
                    <a:pt x="5" y="51"/>
                  </a:cubicBezTo>
                  <a:cubicBezTo>
                    <a:pt x="7" y="56"/>
                    <a:pt x="11" y="60"/>
                    <a:pt x="15" y="62"/>
                  </a:cubicBezTo>
                  <a:cubicBezTo>
                    <a:pt x="18" y="64"/>
                    <a:pt x="34" y="71"/>
                    <a:pt x="42" y="75"/>
                  </a:cubicBezTo>
                  <a:cubicBezTo>
                    <a:pt x="46" y="77"/>
                    <a:pt x="46" y="77"/>
                    <a:pt x="46" y="77"/>
                  </a:cubicBezTo>
                  <a:cubicBezTo>
                    <a:pt x="49" y="79"/>
                    <a:pt x="52" y="81"/>
                    <a:pt x="53" y="83"/>
                  </a:cubicBezTo>
                  <a:cubicBezTo>
                    <a:pt x="55" y="87"/>
                    <a:pt x="54" y="92"/>
                    <a:pt x="51" y="95"/>
                  </a:cubicBezTo>
                  <a:cubicBezTo>
                    <a:pt x="49" y="97"/>
                    <a:pt x="45" y="98"/>
                    <a:pt x="40" y="98"/>
                  </a:cubicBezTo>
                  <a:cubicBezTo>
                    <a:pt x="36" y="98"/>
                    <a:pt x="31" y="97"/>
                    <a:pt x="27" y="95"/>
                  </a:cubicBezTo>
                  <a:cubicBezTo>
                    <a:pt x="24" y="94"/>
                    <a:pt x="21" y="92"/>
                    <a:pt x="18" y="90"/>
                  </a:cubicBezTo>
                  <a:cubicBezTo>
                    <a:pt x="18" y="90"/>
                    <a:pt x="18" y="90"/>
                    <a:pt x="17" y="89"/>
                  </a:cubicBezTo>
                  <a:cubicBezTo>
                    <a:pt x="17" y="89"/>
                    <a:pt x="17" y="89"/>
                    <a:pt x="17" y="89"/>
                  </a:cubicBezTo>
                  <a:cubicBezTo>
                    <a:pt x="17" y="89"/>
                    <a:pt x="17" y="89"/>
                    <a:pt x="17" y="89"/>
                  </a:cubicBezTo>
                  <a:cubicBezTo>
                    <a:pt x="17" y="89"/>
                    <a:pt x="17" y="88"/>
                    <a:pt x="17" y="88"/>
                  </a:cubicBezTo>
                  <a:cubicBezTo>
                    <a:pt x="15" y="86"/>
                    <a:pt x="14" y="85"/>
                    <a:pt x="11" y="85"/>
                  </a:cubicBezTo>
                  <a:cubicBezTo>
                    <a:pt x="8" y="85"/>
                    <a:pt x="4" y="88"/>
                    <a:pt x="2" y="91"/>
                  </a:cubicBezTo>
                  <a:cubicBezTo>
                    <a:pt x="1" y="94"/>
                    <a:pt x="1" y="96"/>
                    <a:pt x="2" y="99"/>
                  </a:cubicBezTo>
                  <a:cubicBezTo>
                    <a:pt x="7" y="107"/>
                    <a:pt x="19" y="112"/>
                    <a:pt x="30" y="113"/>
                  </a:cubicBezTo>
                  <a:cubicBezTo>
                    <a:pt x="30" y="123"/>
                    <a:pt x="30" y="123"/>
                    <a:pt x="30" y="123"/>
                  </a:cubicBezTo>
                  <a:cubicBezTo>
                    <a:pt x="30" y="124"/>
                    <a:pt x="31" y="125"/>
                    <a:pt x="33" y="125"/>
                  </a:cubicBezTo>
                  <a:cubicBezTo>
                    <a:pt x="41" y="125"/>
                    <a:pt x="41" y="125"/>
                    <a:pt x="41" y="125"/>
                  </a:cubicBezTo>
                  <a:cubicBezTo>
                    <a:pt x="43" y="125"/>
                    <a:pt x="44" y="124"/>
                    <a:pt x="44" y="123"/>
                  </a:cubicBezTo>
                  <a:cubicBezTo>
                    <a:pt x="44" y="114"/>
                    <a:pt x="44" y="114"/>
                    <a:pt x="44" y="114"/>
                  </a:cubicBezTo>
                  <a:cubicBezTo>
                    <a:pt x="53" y="113"/>
                    <a:pt x="60" y="111"/>
                    <a:pt x="65" y="107"/>
                  </a:cubicBezTo>
                  <a:cubicBezTo>
                    <a:pt x="73" y="99"/>
                    <a:pt x="77" y="88"/>
                    <a:pt x="73" y="78"/>
                  </a:cubicBezTo>
                  <a:cubicBezTo>
                    <a:pt x="69" y="67"/>
                    <a:pt x="55" y="61"/>
                    <a:pt x="44" y="56"/>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sp>
        <p:nvSpPr>
          <p:cNvPr id="75" name="右箭头 74"/>
          <p:cNvSpPr/>
          <p:nvPr/>
        </p:nvSpPr>
        <p:spPr>
          <a:xfrm>
            <a:off x="695326" y="3218366"/>
            <a:ext cx="10764838" cy="377371"/>
          </a:xfrm>
          <a:prstGeom prst="rightArrow">
            <a:avLst>
              <a:gd name="adj1" fmla="val 50000"/>
              <a:gd name="adj2" fmla="val 73077"/>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22225">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a:gsLst>
                  <a:gs pos="0">
                    <a:srgbClr val="F4E961"/>
                  </a:gs>
                  <a:gs pos="32000">
                    <a:srgbClr val="D6A213"/>
                  </a:gs>
                  <a:gs pos="53000">
                    <a:srgbClr val="F4E961"/>
                  </a:gs>
                  <a:gs pos="100000">
                    <a:srgbClr val="F4E961"/>
                  </a:gs>
                  <a:gs pos="73000">
                    <a:srgbClr val="D6A213"/>
                  </a:gs>
                </a:gsLst>
                <a:lin ang="5400000" scaled="1"/>
              </a:gradFill>
            </a:endParaRPr>
          </a:p>
        </p:txBody>
      </p:sp>
      <p:sp>
        <p:nvSpPr>
          <p:cNvPr id="107" name="文本框 106"/>
          <p:cNvSpPr txBox="1"/>
          <p:nvPr/>
        </p:nvSpPr>
        <p:spPr>
          <a:xfrm>
            <a:off x="591231" y="5750877"/>
            <a:ext cx="10976655" cy="701346"/>
          </a:xfrm>
          <a:prstGeom prst="rect">
            <a:avLst/>
          </a:prstGeom>
          <a:noFill/>
        </p:spPr>
        <p:txBody>
          <a:bodyPr wrap="square" rtlCol="0">
            <a:spAutoFit/>
          </a:bodyPr>
          <a:lstStyle/>
          <a:p>
            <a:pPr algn="just">
              <a:lnSpc>
                <a:spcPct val="130000"/>
              </a:lnSpc>
            </a:pPr>
            <a:r>
              <a:rPr lang="zh-CN" altLang="en-US" sz="1600" dirty="0" smtClean="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 亮亮图文旗舰店</a:t>
            </a:r>
            <a:r>
              <a:rPr lang="en-US" altLang="zh-CN" sz="1600" dirty="0" smtClean="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https://</a:t>
            </a:r>
            <a:r>
              <a:rPr lang="en-US" altLang="zh-CN" sz="1600" dirty="0" smtClean="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liangliangtuwen.tmall.com</a:t>
            </a:r>
            <a:r>
              <a:rPr lang="zh-CN" altLang="en-US" sz="1600" dirty="0" smtClean="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 亮亮图文旗舰店</a:t>
            </a:r>
            <a:r>
              <a:rPr lang="en-US" altLang="zh-CN" sz="1600" dirty="0" smtClean="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https://liangliangtuwen.tmall.com</a:t>
            </a:r>
          </a:p>
          <a:p>
            <a:pPr algn="just">
              <a:lnSpc>
                <a:spcPct val="130000"/>
              </a:lnSpc>
            </a:pPr>
            <a:endParaRPr lang="en-US" altLang="zh-CN" sz="1600"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endParaRPr>
          </a:p>
        </p:txBody>
      </p:sp>
      <p:sp>
        <p:nvSpPr>
          <p:cNvPr id="108" name="矩形 107"/>
          <p:cNvSpPr/>
          <p:nvPr/>
        </p:nvSpPr>
        <p:spPr>
          <a:xfrm>
            <a:off x="2517821" y="2137471"/>
            <a:ext cx="1620957" cy="523220"/>
          </a:xfrm>
          <a:prstGeom prst="rect">
            <a:avLst/>
          </a:prstGeom>
        </p:spPr>
        <p:txBody>
          <a:bodyPr wrap="none">
            <a:spAutoFit/>
          </a:bodyPr>
          <a:lstStyle/>
          <a:p>
            <a:pPr algn="ctr"/>
            <a:r>
              <a:rPr lang="zh-CN" altLang="en-US" sz="2800" b="1"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添加标题</a:t>
            </a:r>
            <a:endParaRPr lang="en-US" altLang="zh-CN" sz="2800" b="1"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endParaRPr>
          </a:p>
        </p:txBody>
      </p:sp>
      <p:sp>
        <p:nvSpPr>
          <p:cNvPr id="109" name="矩形 108"/>
          <p:cNvSpPr/>
          <p:nvPr/>
        </p:nvSpPr>
        <p:spPr>
          <a:xfrm>
            <a:off x="6160350" y="2137471"/>
            <a:ext cx="1620957" cy="523220"/>
          </a:xfrm>
          <a:prstGeom prst="rect">
            <a:avLst/>
          </a:prstGeom>
        </p:spPr>
        <p:txBody>
          <a:bodyPr wrap="none">
            <a:spAutoFit/>
          </a:bodyPr>
          <a:lstStyle/>
          <a:p>
            <a:pPr algn="ctr"/>
            <a:r>
              <a:rPr lang="zh-CN" altLang="en-US" sz="2800" b="1"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添加标题</a:t>
            </a:r>
            <a:endParaRPr lang="en-US" altLang="zh-CN" sz="2800" b="1"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endParaRPr>
          </a:p>
        </p:txBody>
      </p:sp>
      <p:sp>
        <p:nvSpPr>
          <p:cNvPr id="110" name="矩形 109"/>
          <p:cNvSpPr/>
          <p:nvPr/>
        </p:nvSpPr>
        <p:spPr>
          <a:xfrm>
            <a:off x="9847523" y="2137471"/>
            <a:ext cx="1620957" cy="523220"/>
          </a:xfrm>
          <a:prstGeom prst="rect">
            <a:avLst/>
          </a:prstGeom>
        </p:spPr>
        <p:txBody>
          <a:bodyPr wrap="none">
            <a:spAutoFit/>
          </a:bodyPr>
          <a:lstStyle/>
          <a:p>
            <a:pPr algn="ctr"/>
            <a:r>
              <a:rPr lang="zh-CN" altLang="en-US" sz="2800" b="1"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添加标题</a:t>
            </a:r>
            <a:endParaRPr lang="en-US" altLang="zh-CN" sz="2800" b="1"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endParaRPr>
          </a:p>
        </p:txBody>
      </p:sp>
      <p:sp>
        <p:nvSpPr>
          <p:cNvPr id="111" name="矩形 110"/>
          <p:cNvSpPr/>
          <p:nvPr/>
        </p:nvSpPr>
        <p:spPr>
          <a:xfrm>
            <a:off x="634659" y="4268073"/>
            <a:ext cx="1620957" cy="523220"/>
          </a:xfrm>
          <a:prstGeom prst="rect">
            <a:avLst/>
          </a:prstGeom>
        </p:spPr>
        <p:txBody>
          <a:bodyPr wrap="none">
            <a:spAutoFit/>
          </a:bodyPr>
          <a:lstStyle/>
          <a:p>
            <a:pPr algn="ctr"/>
            <a:r>
              <a:rPr lang="zh-CN" altLang="en-US" sz="2800" b="1"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添加标题</a:t>
            </a:r>
            <a:endParaRPr lang="en-US" altLang="zh-CN" sz="2800" b="1"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endParaRPr>
          </a:p>
        </p:txBody>
      </p:sp>
      <p:sp>
        <p:nvSpPr>
          <p:cNvPr id="112" name="矩形 111"/>
          <p:cNvSpPr/>
          <p:nvPr/>
        </p:nvSpPr>
        <p:spPr>
          <a:xfrm>
            <a:off x="4348678" y="4268073"/>
            <a:ext cx="1620957" cy="523220"/>
          </a:xfrm>
          <a:prstGeom prst="rect">
            <a:avLst/>
          </a:prstGeom>
        </p:spPr>
        <p:txBody>
          <a:bodyPr wrap="none">
            <a:spAutoFit/>
          </a:bodyPr>
          <a:lstStyle/>
          <a:p>
            <a:pPr algn="ctr"/>
            <a:r>
              <a:rPr lang="zh-CN" altLang="en-US" sz="2800" b="1"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添加标题</a:t>
            </a:r>
            <a:endParaRPr lang="en-US" altLang="zh-CN" sz="2800" b="1"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endParaRPr>
          </a:p>
        </p:txBody>
      </p:sp>
      <p:sp>
        <p:nvSpPr>
          <p:cNvPr id="113" name="矩形 112"/>
          <p:cNvSpPr/>
          <p:nvPr/>
        </p:nvSpPr>
        <p:spPr>
          <a:xfrm>
            <a:off x="8003799" y="4268073"/>
            <a:ext cx="1620957" cy="523220"/>
          </a:xfrm>
          <a:prstGeom prst="rect">
            <a:avLst/>
          </a:prstGeom>
        </p:spPr>
        <p:txBody>
          <a:bodyPr wrap="none">
            <a:spAutoFit/>
          </a:bodyPr>
          <a:lstStyle/>
          <a:p>
            <a:pPr algn="ctr"/>
            <a:r>
              <a:rPr lang="zh-CN" altLang="en-US" sz="2800" b="1"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添加标题</a:t>
            </a:r>
            <a:endParaRPr lang="en-US" altLang="zh-CN" sz="2800" b="1"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endParaRPr>
          </a:p>
        </p:txBody>
      </p:sp>
      <p:sp>
        <p:nvSpPr>
          <p:cNvPr id="114" name="文本框 113"/>
          <p:cNvSpPr txBox="1"/>
          <p:nvPr/>
        </p:nvSpPr>
        <p:spPr>
          <a:xfrm>
            <a:off x="652217" y="210920"/>
            <a:ext cx="2978072" cy="646331"/>
          </a:xfrm>
          <a:prstGeom prst="rect">
            <a:avLst/>
          </a:prstGeom>
          <a:noFill/>
        </p:spPr>
        <p:txBody>
          <a:bodyPr wrap="square" rtlCol="0">
            <a:spAutoFit/>
          </a:bodyPr>
          <a:lstStyle>
            <a:defPPr>
              <a:defRPr lang="zh-CN"/>
            </a:defPPr>
            <a:lvl1pPr algn="ctr">
              <a:defRPr sz="3600" b="1">
                <a:gradFill>
                  <a:gsLst>
                    <a:gs pos="0">
                      <a:srgbClr val="974209"/>
                    </a:gs>
                    <a:gs pos="100000">
                      <a:srgbClr val="974209"/>
                    </a:gs>
                    <a:gs pos="51000">
                      <a:srgbClr val="F4E961"/>
                    </a:gs>
                  </a:gsLst>
                  <a:lin ang="5400000" scaled="1"/>
                </a:gradFill>
                <a:latin typeface="微软雅黑" panose="020B0503020204020204" pitchFamily="34" charset="-122"/>
                <a:ea typeface="微软雅黑" panose="020B0503020204020204" pitchFamily="34" charset="-122"/>
              </a:defRPr>
            </a:lvl1pPr>
          </a:lstStyle>
          <a:p>
            <a:r>
              <a:rPr lang="zh-CN" altLang="en-US" dirty="0"/>
              <a:t>点击添加标题</a:t>
            </a:r>
            <a:endParaRPr lang="en-US" altLang="zh-CN" dirty="0"/>
          </a:p>
        </p:txBody>
      </p:sp>
      <p:grpSp>
        <p:nvGrpSpPr>
          <p:cNvPr id="115" name="组合 114"/>
          <p:cNvGrpSpPr/>
          <p:nvPr/>
        </p:nvGrpSpPr>
        <p:grpSpPr>
          <a:xfrm>
            <a:off x="171450" y="133350"/>
            <a:ext cx="182635" cy="182635"/>
            <a:chOff x="5410744" y="2640874"/>
            <a:chExt cx="1450713" cy="1450714"/>
          </a:xfrm>
        </p:grpSpPr>
        <p:sp>
          <p:nvSpPr>
            <p:cNvPr id="116" name="矩形 115"/>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矩形 116"/>
            <p:cNvSpPr>
              <a:spLocks noChangeAspect="1"/>
            </p:cNvSpPr>
            <p:nvPr/>
          </p:nvSpPr>
          <p:spPr>
            <a:xfrm>
              <a:off x="5470102" y="2700232"/>
              <a:ext cx="1332001" cy="1331998"/>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8" name="组合 117"/>
          <p:cNvGrpSpPr/>
          <p:nvPr/>
        </p:nvGrpSpPr>
        <p:grpSpPr>
          <a:xfrm>
            <a:off x="362055" y="133350"/>
            <a:ext cx="182635" cy="182635"/>
            <a:chOff x="5410744" y="2640874"/>
            <a:chExt cx="1450713" cy="1450714"/>
          </a:xfrm>
        </p:grpSpPr>
        <p:sp>
          <p:nvSpPr>
            <p:cNvPr id="119" name="矩形 118"/>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矩形 119"/>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1" name="组合 120"/>
          <p:cNvGrpSpPr/>
          <p:nvPr/>
        </p:nvGrpSpPr>
        <p:grpSpPr>
          <a:xfrm>
            <a:off x="552659" y="133350"/>
            <a:ext cx="182635" cy="182635"/>
            <a:chOff x="5410744" y="2640874"/>
            <a:chExt cx="1450713" cy="1450714"/>
          </a:xfrm>
        </p:grpSpPr>
        <p:sp>
          <p:nvSpPr>
            <p:cNvPr id="122" name="矩形 121"/>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矩形 122"/>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4" name="组合 123"/>
          <p:cNvGrpSpPr/>
          <p:nvPr/>
        </p:nvGrpSpPr>
        <p:grpSpPr>
          <a:xfrm>
            <a:off x="171450" y="326639"/>
            <a:ext cx="182635" cy="182635"/>
            <a:chOff x="5410744" y="2640874"/>
            <a:chExt cx="1450713" cy="1450714"/>
          </a:xfrm>
        </p:grpSpPr>
        <p:sp>
          <p:nvSpPr>
            <p:cNvPr id="125" name="矩形 124"/>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矩形 125"/>
            <p:cNvSpPr>
              <a:spLocks noChangeAspect="1"/>
            </p:cNvSpPr>
            <p:nvPr/>
          </p:nvSpPr>
          <p:spPr>
            <a:xfrm>
              <a:off x="5470102" y="2700232"/>
              <a:ext cx="1332001" cy="1331998"/>
            </a:xfrm>
            <a:prstGeom prst="rect">
              <a:avLst/>
            </a:prstGeom>
            <a:gradFill flip="none" rotWithShape="1">
              <a:gsLst>
                <a:gs pos="0">
                  <a:srgbClr val="D6A213">
                    <a:lumMod val="60000"/>
                    <a:lumOff val="40000"/>
                  </a:srgbClr>
                </a:gs>
                <a:gs pos="100000">
                  <a:srgbClr val="BF850F">
                    <a:lumMod val="60000"/>
                    <a:lumOff val="40000"/>
                  </a:srgbClr>
                </a:gs>
                <a:gs pos="51000">
                  <a:srgbClr val="9B5F0D">
                    <a:lumMod val="60000"/>
                    <a:lumOff val="4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7" name="组合 126"/>
          <p:cNvGrpSpPr/>
          <p:nvPr/>
        </p:nvGrpSpPr>
        <p:grpSpPr>
          <a:xfrm>
            <a:off x="171450" y="519928"/>
            <a:ext cx="182635" cy="182635"/>
            <a:chOff x="5410744" y="2640874"/>
            <a:chExt cx="1450713" cy="1450714"/>
          </a:xfrm>
        </p:grpSpPr>
        <p:sp>
          <p:nvSpPr>
            <p:cNvPr id="128" name="矩形 127"/>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矩形 128"/>
            <p:cNvSpPr>
              <a:spLocks noChangeAspect="1"/>
            </p:cNvSpPr>
            <p:nvPr/>
          </p:nvSpPr>
          <p:spPr>
            <a:xfrm>
              <a:off x="5470102" y="2700232"/>
              <a:ext cx="1332001" cy="1331998"/>
            </a:xfrm>
            <a:prstGeom prst="rect">
              <a:avLst/>
            </a:prstGeom>
            <a:gradFill flip="none" rotWithShape="1">
              <a:gsLst>
                <a:gs pos="0">
                  <a:srgbClr val="D6A213">
                    <a:lumMod val="70000"/>
                    <a:lumOff val="30000"/>
                  </a:srgbClr>
                </a:gs>
                <a:gs pos="99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0" name="组合 129"/>
          <p:cNvGrpSpPr/>
          <p:nvPr/>
        </p:nvGrpSpPr>
        <p:grpSpPr>
          <a:xfrm>
            <a:off x="171450" y="713218"/>
            <a:ext cx="182635" cy="182635"/>
            <a:chOff x="5410744" y="2640874"/>
            <a:chExt cx="1450713" cy="1450714"/>
          </a:xfrm>
        </p:grpSpPr>
        <p:sp>
          <p:nvSpPr>
            <p:cNvPr id="131" name="矩形 130"/>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 name="矩形 131"/>
            <p:cNvSpPr>
              <a:spLocks noChangeAspect="1"/>
            </p:cNvSpPr>
            <p:nvPr/>
          </p:nvSpPr>
          <p:spPr>
            <a:xfrm>
              <a:off x="5470102" y="2700232"/>
              <a:ext cx="1332001" cy="1331998"/>
            </a:xfrm>
            <a:prstGeom prst="rect">
              <a:avLst/>
            </a:prstGeom>
            <a:gradFill flip="none" rotWithShape="1">
              <a:gsLst>
                <a:gs pos="0">
                  <a:srgbClr val="D6A213">
                    <a:lumMod val="50000"/>
                    <a:lumOff val="50000"/>
                  </a:srgbClr>
                </a:gs>
                <a:gs pos="100000">
                  <a:srgbClr val="BF850F">
                    <a:lumMod val="50000"/>
                    <a:lumOff val="50000"/>
                  </a:srgbClr>
                </a:gs>
                <a:gs pos="50000">
                  <a:srgbClr val="9B5F0D">
                    <a:lumMod val="50000"/>
                    <a:lumOff val="5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3" name="组合 132"/>
          <p:cNvGrpSpPr/>
          <p:nvPr/>
        </p:nvGrpSpPr>
        <p:grpSpPr>
          <a:xfrm>
            <a:off x="362055" y="713218"/>
            <a:ext cx="182635" cy="182635"/>
            <a:chOff x="5410744" y="2640874"/>
            <a:chExt cx="1450713" cy="1450714"/>
          </a:xfrm>
        </p:grpSpPr>
        <p:sp>
          <p:nvSpPr>
            <p:cNvPr id="134" name="矩形 133"/>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 name="矩形 134"/>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6" name="组合 135"/>
          <p:cNvGrpSpPr/>
          <p:nvPr/>
        </p:nvGrpSpPr>
        <p:grpSpPr>
          <a:xfrm>
            <a:off x="552659" y="713218"/>
            <a:ext cx="182635" cy="182635"/>
            <a:chOff x="5410744" y="2640874"/>
            <a:chExt cx="1450713" cy="1450714"/>
          </a:xfrm>
        </p:grpSpPr>
        <p:sp>
          <p:nvSpPr>
            <p:cNvPr id="137" name="矩形 136"/>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矩形 137"/>
            <p:cNvSpPr>
              <a:spLocks noChangeAspect="1"/>
            </p:cNvSpPr>
            <p:nvPr/>
          </p:nvSpPr>
          <p:spPr>
            <a:xfrm>
              <a:off x="5470102" y="2700232"/>
              <a:ext cx="1332001" cy="1331998"/>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9" name="组合 138"/>
          <p:cNvGrpSpPr/>
          <p:nvPr/>
        </p:nvGrpSpPr>
        <p:grpSpPr>
          <a:xfrm>
            <a:off x="3547212" y="133350"/>
            <a:ext cx="182635" cy="182635"/>
            <a:chOff x="5410744" y="2640874"/>
            <a:chExt cx="1450713" cy="1450714"/>
          </a:xfrm>
        </p:grpSpPr>
        <p:sp>
          <p:nvSpPr>
            <p:cNvPr id="140" name="矩形 139"/>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1" name="矩形 140"/>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2" name="组合 141"/>
          <p:cNvGrpSpPr/>
          <p:nvPr/>
        </p:nvGrpSpPr>
        <p:grpSpPr>
          <a:xfrm>
            <a:off x="3737817" y="133350"/>
            <a:ext cx="182635" cy="182635"/>
            <a:chOff x="5410744" y="2640874"/>
            <a:chExt cx="1450713" cy="1450714"/>
          </a:xfrm>
        </p:grpSpPr>
        <p:sp>
          <p:nvSpPr>
            <p:cNvPr id="143" name="矩形 142"/>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2" name="矩形 161"/>
            <p:cNvSpPr>
              <a:spLocks noChangeAspect="1"/>
            </p:cNvSpPr>
            <p:nvPr/>
          </p:nvSpPr>
          <p:spPr>
            <a:xfrm>
              <a:off x="5470102" y="2700232"/>
              <a:ext cx="1332001" cy="1331998"/>
            </a:xfrm>
            <a:prstGeom prst="rect">
              <a:avLst/>
            </a:prstGeom>
            <a:gradFill flip="none" rotWithShape="1">
              <a:gsLst>
                <a:gs pos="0">
                  <a:srgbClr val="D6A213">
                    <a:lumMod val="92000"/>
                  </a:srgbClr>
                </a:gs>
                <a:gs pos="100000">
                  <a:srgbClr val="BF850F">
                    <a:lumMod val="92000"/>
                  </a:srgbClr>
                </a:gs>
                <a:gs pos="51000">
                  <a:srgbClr val="9B5F0D">
                    <a:lumMod val="9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3" name="组合 162"/>
          <p:cNvGrpSpPr/>
          <p:nvPr/>
        </p:nvGrpSpPr>
        <p:grpSpPr>
          <a:xfrm>
            <a:off x="3928422" y="133350"/>
            <a:ext cx="182635" cy="182635"/>
            <a:chOff x="5410744" y="2640874"/>
            <a:chExt cx="1450713" cy="1450714"/>
          </a:xfrm>
        </p:grpSpPr>
        <p:sp>
          <p:nvSpPr>
            <p:cNvPr id="164" name="矩形 163"/>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8" name="矩形 167"/>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9" name="组合 168"/>
          <p:cNvGrpSpPr/>
          <p:nvPr/>
        </p:nvGrpSpPr>
        <p:grpSpPr>
          <a:xfrm>
            <a:off x="3928422" y="326639"/>
            <a:ext cx="182635" cy="182635"/>
            <a:chOff x="5410744" y="2640874"/>
            <a:chExt cx="1450713" cy="1450714"/>
          </a:xfrm>
        </p:grpSpPr>
        <p:sp>
          <p:nvSpPr>
            <p:cNvPr id="170" name="矩形 169"/>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1" name="矩形 170"/>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2" name="组合 171"/>
          <p:cNvGrpSpPr/>
          <p:nvPr/>
        </p:nvGrpSpPr>
        <p:grpSpPr>
          <a:xfrm>
            <a:off x="3928422" y="519928"/>
            <a:ext cx="182635" cy="182635"/>
            <a:chOff x="5410744" y="2640874"/>
            <a:chExt cx="1450713" cy="1450714"/>
          </a:xfrm>
        </p:grpSpPr>
        <p:sp>
          <p:nvSpPr>
            <p:cNvPr id="173" name="矩形 172"/>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4" name="矩形 173"/>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5" name="组合 174"/>
          <p:cNvGrpSpPr/>
          <p:nvPr/>
        </p:nvGrpSpPr>
        <p:grpSpPr>
          <a:xfrm>
            <a:off x="3547212" y="713218"/>
            <a:ext cx="182635" cy="182635"/>
            <a:chOff x="5410744" y="2640874"/>
            <a:chExt cx="1450713" cy="1450714"/>
          </a:xfrm>
        </p:grpSpPr>
        <p:sp>
          <p:nvSpPr>
            <p:cNvPr id="176" name="矩形 175"/>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7" name="矩形 176"/>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8" name="组合 177"/>
          <p:cNvGrpSpPr/>
          <p:nvPr/>
        </p:nvGrpSpPr>
        <p:grpSpPr>
          <a:xfrm>
            <a:off x="3737817" y="713218"/>
            <a:ext cx="182635" cy="182635"/>
            <a:chOff x="5410744" y="2640874"/>
            <a:chExt cx="1450713" cy="1450714"/>
          </a:xfrm>
        </p:grpSpPr>
        <p:sp>
          <p:nvSpPr>
            <p:cNvPr id="179" name="矩形 178"/>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3" name="矩形 182"/>
            <p:cNvSpPr>
              <a:spLocks noChangeAspect="1"/>
            </p:cNvSpPr>
            <p:nvPr/>
          </p:nvSpPr>
          <p:spPr>
            <a:xfrm>
              <a:off x="5470102" y="2700232"/>
              <a:ext cx="1332001" cy="1331998"/>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4" name="组合 183"/>
          <p:cNvGrpSpPr/>
          <p:nvPr/>
        </p:nvGrpSpPr>
        <p:grpSpPr>
          <a:xfrm>
            <a:off x="3928422" y="713218"/>
            <a:ext cx="182635" cy="182635"/>
            <a:chOff x="5410744" y="2640874"/>
            <a:chExt cx="1450713" cy="1450714"/>
          </a:xfrm>
        </p:grpSpPr>
        <p:sp>
          <p:nvSpPr>
            <p:cNvPr id="185" name="矩形 184"/>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9" name="矩形 188"/>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xmlns=""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39"/>
                                        </p:tgtEl>
                                        <p:attrNameLst>
                                          <p:attrName>style.visibility</p:attrName>
                                        </p:attrNameLst>
                                      </p:cBhvr>
                                      <p:to>
                                        <p:strVal val="visible"/>
                                      </p:to>
                                    </p:set>
                                    <p:anim calcmode="lin" valueType="num">
                                      <p:cBhvr>
                                        <p:cTn id="7" dur="1000" fill="hold"/>
                                        <p:tgtEl>
                                          <p:spTgt spid="139"/>
                                        </p:tgtEl>
                                        <p:attrNameLst>
                                          <p:attrName>ppt_w</p:attrName>
                                        </p:attrNameLst>
                                      </p:cBhvr>
                                      <p:tavLst>
                                        <p:tav tm="0">
                                          <p:val>
                                            <p:fltVal val="0"/>
                                          </p:val>
                                        </p:tav>
                                        <p:tav tm="100000">
                                          <p:val>
                                            <p:strVal val="#ppt_w"/>
                                          </p:val>
                                        </p:tav>
                                      </p:tavLst>
                                    </p:anim>
                                    <p:anim calcmode="lin" valueType="num">
                                      <p:cBhvr>
                                        <p:cTn id="8" dur="1000" fill="hold"/>
                                        <p:tgtEl>
                                          <p:spTgt spid="139"/>
                                        </p:tgtEl>
                                        <p:attrNameLst>
                                          <p:attrName>ppt_h</p:attrName>
                                        </p:attrNameLst>
                                      </p:cBhvr>
                                      <p:tavLst>
                                        <p:tav tm="0">
                                          <p:val>
                                            <p:fltVal val="0"/>
                                          </p:val>
                                        </p:tav>
                                        <p:tav tm="100000">
                                          <p:val>
                                            <p:strVal val="#ppt_h"/>
                                          </p:val>
                                        </p:tav>
                                      </p:tavLst>
                                    </p:anim>
                                    <p:anim calcmode="lin" valueType="num">
                                      <p:cBhvr>
                                        <p:cTn id="9" dur="1000" fill="hold"/>
                                        <p:tgtEl>
                                          <p:spTgt spid="139"/>
                                        </p:tgtEl>
                                        <p:attrNameLst>
                                          <p:attrName>style.rotation</p:attrName>
                                        </p:attrNameLst>
                                      </p:cBhvr>
                                      <p:tavLst>
                                        <p:tav tm="0">
                                          <p:val>
                                            <p:fltVal val="90"/>
                                          </p:val>
                                        </p:tav>
                                        <p:tav tm="100000">
                                          <p:val>
                                            <p:fltVal val="0"/>
                                          </p:val>
                                        </p:tav>
                                      </p:tavLst>
                                    </p:anim>
                                    <p:animEffect transition="in" filter="fade">
                                      <p:cBhvr>
                                        <p:cTn id="10" dur="1000"/>
                                        <p:tgtEl>
                                          <p:spTgt spid="139"/>
                                        </p:tgtEl>
                                      </p:cBhvr>
                                    </p:animEffect>
                                  </p:childTnLst>
                                </p:cTn>
                              </p:par>
                              <p:par>
                                <p:cTn id="11" presetID="31" presetClass="entr" presetSubtype="0" fill="hold" nodeType="withEffect">
                                  <p:stCondLst>
                                    <p:cond delay="0"/>
                                  </p:stCondLst>
                                  <p:childTnLst>
                                    <p:set>
                                      <p:cBhvr>
                                        <p:cTn id="12" dur="1" fill="hold">
                                          <p:stCondLst>
                                            <p:cond delay="0"/>
                                          </p:stCondLst>
                                        </p:cTn>
                                        <p:tgtEl>
                                          <p:spTgt spid="142"/>
                                        </p:tgtEl>
                                        <p:attrNameLst>
                                          <p:attrName>style.visibility</p:attrName>
                                        </p:attrNameLst>
                                      </p:cBhvr>
                                      <p:to>
                                        <p:strVal val="visible"/>
                                      </p:to>
                                    </p:set>
                                    <p:anim calcmode="lin" valueType="num">
                                      <p:cBhvr>
                                        <p:cTn id="13" dur="1000" fill="hold"/>
                                        <p:tgtEl>
                                          <p:spTgt spid="142"/>
                                        </p:tgtEl>
                                        <p:attrNameLst>
                                          <p:attrName>ppt_w</p:attrName>
                                        </p:attrNameLst>
                                      </p:cBhvr>
                                      <p:tavLst>
                                        <p:tav tm="0">
                                          <p:val>
                                            <p:fltVal val="0"/>
                                          </p:val>
                                        </p:tav>
                                        <p:tav tm="100000">
                                          <p:val>
                                            <p:strVal val="#ppt_w"/>
                                          </p:val>
                                        </p:tav>
                                      </p:tavLst>
                                    </p:anim>
                                    <p:anim calcmode="lin" valueType="num">
                                      <p:cBhvr>
                                        <p:cTn id="14" dur="1000" fill="hold"/>
                                        <p:tgtEl>
                                          <p:spTgt spid="142"/>
                                        </p:tgtEl>
                                        <p:attrNameLst>
                                          <p:attrName>ppt_h</p:attrName>
                                        </p:attrNameLst>
                                      </p:cBhvr>
                                      <p:tavLst>
                                        <p:tav tm="0">
                                          <p:val>
                                            <p:fltVal val="0"/>
                                          </p:val>
                                        </p:tav>
                                        <p:tav tm="100000">
                                          <p:val>
                                            <p:strVal val="#ppt_h"/>
                                          </p:val>
                                        </p:tav>
                                      </p:tavLst>
                                    </p:anim>
                                    <p:anim calcmode="lin" valueType="num">
                                      <p:cBhvr>
                                        <p:cTn id="15" dur="1000" fill="hold"/>
                                        <p:tgtEl>
                                          <p:spTgt spid="142"/>
                                        </p:tgtEl>
                                        <p:attrNameLst>
                                          <p:attrName>style.rotation</p:attrName>
                                        </p:attrNameLst>
                                      </p:cBhvr>
                                      <p:tavLst>
                                        <p:tav tm="0">
                                          <p:val>
                                            <p:fltVal val="90"/>
                                          </p:val>
                                        </p:tav>
                                        <p:tav tm="100000">
                                          <p:val>
                                            <p:fltVal val="0"/>
                                          </p:val>
                                        </p:tav>
                                      </p:tavLst>
                                    </p:anim>
                                    <p:animEffect transition="in" filter="fade">
                                      <p:cBhvr>
                                        <p:cTn id="16" dur="1000"/>
                                        <p:tgtEl>
                                          <p:spTgt spid="142"/>
                                        </p:tgtEl>
                                      </p:cBhvr>
                                    </p:animEffect>
                                  </p:childTnLst>
                                </p:cTn>
                              </p:par>
                              <p:par>
                                <p:cTn id="17" presetID="31" presetClass="entr" presetSubtype="0" fill="hold" nodeType="withEffect">
                                  <p:stCondLst>
                                    <p:cond delay="0"/>
                                  </p:stCondLst>
                                  <p:childTnLst>
                                    <p:set>
                                      <p:cBhvr>
                                        <p:cTn id="18" dur="1" fill="hold">
                                          <p:stCondLst>
                                            <p:cond delay="0"/>
                                          </p:stCondLst>
                                        </p:cTn>
                                        <p:tgtEl>
                                          <p:spTgt spid="163"/>
                                        </p:tgtEl>
                                        <p:attrNameLst>
                                          <p:attrName>style.visibility</p:attrName>
                                        </p:attrNameLst>
                                      </p:cBhvr>
                                      <p:to>
                                        <p:strVal val="visible"/>
                                      </p:to>
                                    </p:set>
                                    <p:anim calcmode="lin" valueType="num">
                                      <p:cBhvr>
                                        <p:cTn id="19" dur="1000" fill="hold"/>
                                        <p:tgtEl>
                                          <p:spTgt spid="163"/>
                                        </p:tgtEl>
                                        <p:attrNameLst>
                                          <p:attrName>ppt_w</p:attrName>
                                        </p:attrNameLst>
                                      </p:cBhvr>
                                      <p:tavLst>
                                        <p:tav tm="0">
                                          <p:val>
                                            <p:fltVal val="0"/>
                                          </p:val>
                                        </p:tav>
                                        <p:tav tm="100000">
                                          <p:val>
                                            <p:strVal val="#ppt_w"/>
                                          </p:val>
                                        </p:tav>
                                      </p:tavLst>
                                    </p:anim>
                                    <p:anim calcmode="lin" valueType="num">
                                      <p:cBhvr>
                                        <p:cTn id="20" dur="1000" fill="hold"/>
                                        <p:tgtEl>
                                          <p:spTgt spid="163"/>
                                        </p:tgtEl>
                                        <p:attrNameLst>
                                          <p:attrName>ppt_h</p:attrName>
                                        </p:attrNameLst>
                                      </p:cBhvr>
                                      <p:tavLst>
                                        <p:tav tm="0">
                                          <p:val>
                                            <p:fltVal val="0"/>
                                          </p:val>
                                        </p:tav>
                                        <p:tav tm="100000">
                                          <p:val>
                                            <p:strVal val="#ppt_h"/>
                                          </p:val>
                                        </p:tav>
                                      </p:tavLst>
                                    </p:anim>
                                    <p:anim calcmode="lin" valueType="num">
                                      <p:cBhvr>
                                        <p:cTn id="21" dur="1000" fill="hold"/>
                                        <p:tgtEl>
                                          <p:spTgt spid="163"/>
                                        </p:tgtEl>
                                        <p:attrNameLst>
                                          <p:attrName>style.rotation</p:attrName>
                                        </p:attrNameLst>
                                      </p:cBhvr>
                                      <p:tavLst>
                                        <p:tav tm="0">
                                          <p:val>
                                            <p:fltVal val="90"/>
                                          </p:val>
                                        </p:tav>
                                        <p:tav tm="100000">
                                          <p:val>
                                            <p:fltVal val="0"/>
                                          </p:val>
                                        </p:tav>
                                      </p:tavLst>
                                    </p:anim>
                                    <p:animEffect transition="in" filter="fade">
                                      <p:cBhvr>
                                        <p:cTn id="22" dur="1000"/>
                                        <p:tgtEl>
                                          <p:spTgt spid="163"/>
                                        </p:tgtEl>
                                      </p:cBhvr>
                                    </p:animEffect>
                                  </p:childTnLst>
                                </p:cTn>
                              </p:par>
                              <p:par>
                                <p:cTn id="23" presetID="31" presetClass="entr" presetSubtype="0" fill="hold" nodeType="withEffect">
                                  <p:stCondLst>
                                    <p:cond delay="0"/>
                                  </p:stCondLst>
                                  <p:childTnLst>
                                    <p:set>
                                      <p:cBhvr>
                                        <p:cTn id="24" dur="1" fill="hold">
                                          <p:stCondLst>
                                            <p:cond delay="0"/>
                                          </p:stCondLst>
                                        </p:cTn>
                                        <p:tgtEl>
                                          <p:spTgt spid="169"/>
                                        </p:tgtEl>
                                        <p:attrNameLst>
                                          <p:attrName>style.visibility</p:attrName>
                                        </p:attrNameLst>
                                      </p:cBhvr>
                                      <p:to>
                                        <p:strVal val="visible"/>
                                      </p:to>
                                    </p:set>
                                    <p:anim calcmode="lin" valueType="num">
                                      <p:cBhvr>
                                        <p:cTn id="25" dur="1000" fill="hold"/>
                                        <p:tgtEl>
                                          <p:spTgt spid="169"/>
                                        </p:tgtEl>
                                        <p:attrNameLst>
                                          <p:attrName>ppt_w</p:attrName>
                                        </p:attrNameLst>
                                      </p:cBhvr>
                                      <p:tavLst>
                                        <p:tav tm="0">
                                          <p:val>
                                            <p:fltVal val="0"/>
                                          </p:val>
                                        </p:tav>
                                        <p:tav tm="100000">
                                          <p:val>
                                            <p:strVal val="#ppt_w"/>
                                          </p:val>
                                        </p:tav>
                                      </p:tavLst>
                                    </p:anim>
                                    <p:anim calcmode="lin" valueType="num">
                                      <p:cBhvr>
                                        <p:cTn id="26" dur="1000" fill="hold"/>
                                        <p:tgtEl>
                                          <p:spTgt spid="169"/>
                                        </p:tgtEl>
                                        <p:attrNameLst>
                                          <p:attrName>ppt_h</p:attrName>
                                        </p:attrNameLst>
                                      </p:cBhvr>
                                      <p:tavLst>
                                        <p:tav tm="0">
                                          <p:val>
                                            <p:fltVal val="0"/>
                                          </p:val>
                                        </p:tav>
                                        <p:tav tm="100000">
                                          <p:val>
                                            <p:strVal val="#ppt_h"/>
                                          </p:val>
                                        </p:tav>
                                      </p:tavLst>
                                    </p:anim>
                                    <p:anim calcmode="lin" valueType="num">
                                      <p:cBhvr>
                                        <p:cTn id="27" dur="1000" fill="hold"/>
                                        <p:tgtEl>
                                          <p:spTgt spid="169"/>
                                        </p:tgtEl>
                                        <p:attrNameLst>
                                          <p:attrName>style.rotation</p:attrName>
                                        </p:attrNameLst>
                                      </p:cBhvr>
                                      <p:tavLst>
                                        <p:tav tm="0">
                                          <p:val>
                                            <p:fltVal val="90"/>
                                          </p:val>
                                        </p:tav>
                                        <p:tav tm="100000">
                                          <p:val>
                                            <p:fltVal val="0"/>
                                          </p:val>
                                        </p:tav>
                                      </p:tavLst>
                                    </p:anim>
                                    <p:animEffect transition="in" filter="fade">
                                      <p:cBhvr>
                                        <p:cTn id="28" dur="1000"/>
                                        <p:tgtEl>
                                          <p:spTgt spid="169"/>
                                        </p:tgtEl>
                                      </p:cBhvr>
                                    </p:animEffect>
                                  </p:childTnLst>
                                </p:cTn>
                              </p:par>
                              <p:par>
                                <p:cTn id="29" presetID="31" presetClass="entr" presetSubtype="0" fill="hold" nodeType="withEffect">
                                  <p:stCondLst>
                                    <p:cond delay="0"/>
                                  </p:stCondLst>
                                  <p:childTnLst>
                                    <p:set>
                                      <p:cBhvr>
                                        <p:cTn id="30" dur="1" fill="hold">
                                          <p:stCondLst>
                                            <p:cond delay="0"/>
                                          </p:stCondLst>
                                        </p:cTn>
                                        <p:tgtEl>
                                          <p:spTgt spid="172"/>
                                        </p:tgtEl>
                                        <p:attrNameLst>
                                          <p:attrName>style.visibility</p:attrName>
                                        </p:attrNameLst>
                                      </p:cBhvr>
                                      <p:to>
                                        <p:strVal val="visible"/>
                                      </p:to>
                                    </p:set>
                                    <p:anim calcmode="lin" valueType="num">
                                      <p:cBhvr>
                                        <p:cTn id="31" dur="1000" fill="hold"/>
                                        <p:tgtEl>
                                          <p:spTgt spid="172"/>
                                        </p:tgtEl>
                                        <p:attrNameLst>
                                          <p:attrName>ppt_w</p:attrName>
                                        </p:attrNameLst>
                                      </p:cBhvr>
                                      <p:tavLst>
                                        <p:tav tm="0">
                                          <p:val>
                                            <p:fltVal val="0"/>
                                          </p:val>
                                        </p:tav>
                                        <p:tav tm="100000">
                                          <p:val>
                                            <p:strVal val="#ppt_w"/>
                                          </p:val>
                                        </p:tav>
                                      </p:tavLst>
                                    </p:anim>
                                    <p:anim calcmode="lin" valueType="num">
                                      <p:cBhvr>
                                        <p:cTn id="32" dur="1000" fill="hold"/>
                                        <p:tgtEl>
                                          <p:spTgt spid="172"/>
                                        </p:tgtEl>
                                        <p:attrNameLst>
                                          <p:attrName>ppt_h</p:attrName>
                                        </p:attrNameLst>
                                      </p:cBhvr>
                                      <p:tavLst>
                                        <p:tav tm="0">
                                          <p:val>
                                            <p:fltVal val="0"/>
                                          </p:val>
                                        </p:tav>
                                        <p:tav tm="100000">
                                          <p:val>
                                            <p:strVal val="#ppt_h"/>
                                          </p:val>
                                        </p:tav>
                                      </p:tavLst>
                                    </p:anim>
                                    <p:anim calcmode="lin" valueType="num">
                                      <p:cBhvr>
                                        <p:cTn id="33" dur="1000" fill="hold"/>
                                        <p:tgtEl>
                                          <p:spTgt spid="172"/>
                                        </p:tgtEl>
                                        <p:attrNameLst>
                                          <p:attrName>style.rotation</p:attrName>
                                        </p:attrNameLst>
                                      </p:cBhvr>
                                      <p:tavLst>
                                        <p:tav tm="0">
                                          <p:val>
                                            <p:fltVal val="90"/>
                                          </p:val>
                                        </p:tav>
                                        <p:tav tm="100000">
                                          <p:val>
                                            <p:fltVal val="0"/>
                                          </p:val>
                                        </p:tav>
                                      </p:tavLst>
                                    </p:anim>
                                    <p:animEffect transition="in" filter="fade">
                                      <p:cBhvr>
                                        <p:cTn id="34" dur="1000"/>
                                        <p:tgtEl>
                                          <p:spTgt spid="172"/>
                                        </p:tgtEl>
                                      </p:cBhvr>
                                    </p:animEffect>
                                  </p:childTnLst>
                                </p:cTn>
                              </p:par>
                              <p:par>
                                <p:cTn id="35" presetID="31" presetClass="entr" presetSubtype="0" fill="hold" nodeType="withEffect">
                                  <p:stCondLst>
                                    <p:cond delay="0"/>
                                  </p:stCondLst>
                                  <p:childTnLst>
                                    <p:set>
                                      <p:cBhvr>
                                        <p:cTn id="36" dur="1" fill="hold">
                                          <p:stCondLst>
                                            <p:cond delay="0"/>
                                          </p:stCondLst>
                                        </p:cTn>
                                        <p:tgtEl>
                                          <p:spTgt spid="175"/>
                                        </p:tgtEl>
                                        <p:attrNameLst>
                                          <p:attrName>style.visibility</p:attrName>
                                        </p:attrNameLst>
                                      </p:cBhvr>
                                      <p:to>
                                        <p:strVal val="visible"/>
                                      </p:to>
                                    </p:set>
                                    <p:anim calcmode="lin" valueType="num">
                                      <p:cBhvr>
                                        <p:cTn id="37" dur="1000" fill="hold"/>
                                        <p:tgtEl>
                                          <p:spTgt spid="175"/>
                                        </p:tgtEl>
                                        <p:attrNameLst>
                                          <p:attrName>ppt_w</p:attrName>
                                        </p:attrNameLst>
                                      </p:cBhvr>
                                      <p:tavLst>
                                        <p:tav tm="0">
                                          <p:val>
                                            <p:fltVal val="0"/>
                                          </p:val>
                                        </p:tav>
                                        <p:tav tm="100000">
                                          <p:val>
                                            <p:strVal val="#ppt_w"/>
                                          </p:val>
                                        </p:tav>
                                      </p:tavLst>
                                    </p:anim>
                                    <p:anim calcmode="lin" valueType="num">
                                      <p:cBhvr>
                                        <p:cTn id="38" dur="1000" fill="hold"/>
                                        <p:tgtEl>
                                          <p:spTgt spid="175"/>
                                        </p:tgtEl>
                                        <p:attrNameLst>
                                          <p:attrName>ppt_h</p:attrName>
                                        </p:attrNameLst>
                                      </p:cBhvr>
                                      <p:tavLst>
                                        <p:tav tm="0">
                                          <p:val>
                                            <p:fltVal val="0"/>
                                          </p:val>
                                        </p:tav>
                                        <p:tav tm="100000">
                                          <p:val>
                                            <p:strVal val="#ppt_h"/>
                                          </p:val>
                                        </p:tav>
                                      </p:tavLst>
                                    </p:anim>
                                    <p:anim calcmode="lin" valueType="num">
                                      <p:cBhvr>
                                        <p:cTn id="39" dur="1000" fill="hold"/>
                                        <p:tgtEl>
                                          <p:spTgt spid="175"/>
                                        </p:tgtEl>
                                        <p:attrNameLst>
                                          <p:attrName>style.rotation</p:attrName>
                                        </p:attrNameLst>
                                      </p:cBhvr>
                                      <p:tavLst>
                                        <p:tav tm="0">
                                          <p:val>
                                            <p:fltVal val="90"/>
                                          </p:val>
                                        </p:tav>
                                        <p:tav tm="100000">
                                          <p:val>
                                            <p:fltVal val="0"/>
                                          </p:val>
                                        </p:tav>
                                      </p:tavLst>
                                    </p:anim>
                                    <p:animEffect transition="in" filter="fade">
                                      <p:cBhvr>
                                        <p:cTn id="40" dur="1000"/>
                                        <p:tgtEl>
                                          <p:spTgt spid="175"/>
                                        </p:tgtEl>
                                      </p:cBhvr>
                                    </p:animEffect>
                                  </p:childTnLst>
                                </p:cTn>
                              </p:par>
                              <p:par>
                                <p:cTn id="41" presetID="31" presetClass="entr" presetSubtype="0" fill="hold" nodeType="withEffect">
                                  <p:stCondLst>
                                    <p:cond delay="0"/>
                                  </p:stCondLst>
                                  <p:childTnLst>
                                    <p:set>
                                      <p:cBhvr>
                                        <p:cTn id="42" dur="1" fill="hold">
                                          <p:stCondLst>
                                            <p:cond delay="0"/>
                                          </p:stCondLst>
                                        </p:cTn>
                                        <p:tgtEl>
                                          <p:spTgt spid="178"/>
                                        </p:tgtEl>
                                        <p:attrNameLst>
                                          <p:attrName>style.visibility</p:attrName>
                                        </p:attrNameLst>
                                      </p:cBhvr>
                                      <p:to>
                                        <p:strVal val="visible"/>
                                      </p:to>
                                    </p:set>
                                    <p:anim calcmode="lin" valueType="num">
                                      <p:cBhvr>
                                        <p:cTn id="43" dur="1000" fill="hold"/>
                                        <p:tgtEl>
                                          <p:spTgt spid="178"/>
                                        </p:tgtEl>
                                        <p:attrNameLst>
                                          <p:attrName>ppt_w</p:attrName>
                                        </p:attrNameLst>
                                      </p:cBhvr>
                                      <p:tavLst>
                                        <p:tav tm="0">
                                          <p:val>
                                            <p:fltVal val="0"/>
                                          </p:val>
                                        </p:tav>
                                        <p:tav tm="100000">
                                          <p:val>
                                            <p:strVal val="#ppt_w"/>
                                          </p:val>
                                        </p:tav>
                                      </p:tavLst>
                                    </p:anim>
                                    <p:anim calcmode="lin" valueType="num">
                                      <p:cBhvr>
                                        <p:cTn id="44" dur="1000" fill="hold"/>
                                        <p:tgtEl>
                                          <p:spTgt spid="178"/>
                                        </p:tgtEl>
                                        <p:attrNameLst>
                                          <p:attrName>ppt_h</p:attrName>
                                        </p:attrNameLst>
                                      </p:cBhvr>
                                      <p:tavLst>
                                        <p:tav tm="0">
                                          <p:val>
                                            <p:fltVal val="0"/>
                                          </p:val>
                                        </p:tav>
                                        <p:tav tm="100000">
                                          <p:val>
                                            <p:strVal val="#ppt_h"/>
                                          </p:val>
                                        </p:tav>
                                      </p:tavLst>
                                    </p:anim>
                                    <p:anim calcmode="lin" valueType="num">
                                      <p:cBhvr>
                                        <p:cTn id="45" dur="1000" fill="hold"/>
                                        <p:tgtEl>
                                          <p:spTgt spid="178"/>
                                        </p:tgtEl>
                                        <p:attrNameLst>
                                          <p:attrName>style.rotation</p:attrName>
                                        </p:attrNameLst>
                                      </p:cBhvr>
                                      <p:tavLst>
                                        <p:tav tm="0">
                                          <p:val>
                                            <p:fltVal val="90"/>
                                          </p:val>
                                        </p:tav>
                                        <p:tav tm="100000">
                                          <p:val>
                                            <p:fltVal val="0"/>
                                          </p:val>
                                        </p:tav>
                                      </p:tavLst>
                                    </p:anim>
                                    <p:animEffect transition="in" filter="fade">
                                      <p:cBhvr>
                                        <p:cTn id="46" dur="1000"/>
                                        <p:tgtEl>
                                          <p:spTgt spid="178"/>
                                        </p:tgtEl>
                                      </p:cBhvr>
                                    </p:animEffect>
                                  </p:childTnLst>
                                </p:cTn>
                              </p:par>
                              <p:par>
                                <p:cTn id="47" presetID="31" presetClass="entr" presetSubtype="0" fill="hold" nodeType="withEffect">
                                  <p:stCondLst>
                                    <p:cond delay="0"/>
                                  </p:stCondLst>
                                  <p:childTnLst>
                                    <p:set>
                                      <p:cBhvr>
                                        <p:cTn id="48" dur="1" fill="hold">
                                          <p:stCondLst>
                                            <p:cond delay="0"/>
                                          </p:stCondLst>
                                        </p:cTn>
                                        <p:tgtEl>
                                          <p:spTgt spid="184"/>
                                        </p:tgtEl>
                                        <p:attrNameLst>
                                          <p:attrName>style.visibility</p:attrName>
                                        </p:attrNameLst>
                                      </p:cBhvr>
                                      <p:to>
                                        <p:strVal val="visible"/>
                                      </p:to>
                                    </p:set>
                                    <p:anim calcmode="lin" valueType="num">
                                      <p:cBhvr>
                                        <p:cTn id="49" dur="1000" fill="hold"/>
                                        <p:tgtEl>
                                          <p:spTgt spid="184"/>
                                        </p:tgtEl>
                                        <p:attrNameLst>
                                          <p:attrName>ppt_w</p:attrName>
                                        </p:attrNameLst>
                                      </p:cBhvr>
                                      <p:tavLst>
                                        <p:tav tm="0">
                                          <p:val>
                                            <p:fltVal val="0"/>
                                          </p:val>
                                        </p:tav>
                                        <p:tav tm="100000">
                                          <p:val>
                                            <p:strVal val="#ppt_w"/>
                                          </p:val>
                                        </p:tav>
                                      </p:tavLst>
                                    </p:anim>
                                    <p:anim calcmode="lin" valueType="num">
                                      <p:cBhvr>
                                        <p:cTn id="50" dur="1000" fill="hold"/>
                                        <p:tgtEl>
                                          <p:spTgt spid="184"/>
                                        </p:tgtEl>
                                        <p:attrNameLst>
                                          <p:attrName>ppt_h</p:attrName>
                                        </p:attrNameLst>
                                      </p:cBhvr>
                                      <p:tavLst>
                                        <p:tav tm="0">
                                          <p:val>
                                            <p:fltVal val="0"/>
                                          </p:val>
                                        </p:tav>
                                        <p:tav tm="100000">
                                          <p:val>
                                            <p:strVal val="#ppt_h"/>
                                          </p:val>
                                        </p:tav>
                                      </p:tavLst>
                                    </p:anim>
                                    <p:anim calcmode="lin" valueType="num">
                                      <p:cBhvr>
                                        <p:cTn id="51" dur="1000" fill="hold"/>
                                        <p:tgtEl>
                                          <p:spTgt spid="184"/>
                                        </p:tgtEl>
                                        <p:attrNameLst>
                                          <p:attrName>style.rotation</p:attrName>
                                        </p:attrNameLst>
                                      </p:cBhvr>
                                      <p:tavLst>
                                        <p:tav tm="0">
                                          <p:val>
                                            <p:fltVal val="90"/>
                                          </p:val>
                                        </p:tav>
                                        <p:tav tm="100000">
                                          <p:val>
                                            <p:fltVal val="0"/>
                                          </p:val>
                                        </p:tav>
                                      </p:tavLst>
                                    </p:anim>
                                    <p:animEffect transition="in" filter="fade">
                                      <p:cBhvr>
                                        <p:cTn id="52" dur="1000"/>
                                        <p:tgtEl>
                                          <p:spTgt spid="184"/>
                                        </p:tgtEl>
                                      </p:cBhvr>
                                    </p:animEffect>
                                  </p:childTnLst>
                                </p:cTn>
                              </p:par>
                              <p:par>
                                <p:cTn id="53" presetID="31" presetClass="entr" presetSubtype="0" fill="hold" nodeType="withEffect">
                                  <p:stCondLst>
                                    <p:cond delay="0"/>
                                  </p:stCondLst>
                                  <p:childTnLst>
                                    <p:set>
                                      <p:cBhvr>
                                        <p:cTn id="54" dur="1" fill="hold">
                                          <p:stCondLst>
                                            <p:cond delay="0"/>
                                          </p:stCondLst>
                                        </p:cTn>
                                        <p:tgtEl>
                                          <p:spTgt spid="115"/>
                                        </p:tgtEl>
                                        <p:attrNameLst>
                                          <p:attrName>style.visibility</p:attrName>
                                        </p:attrNameLst>
                                      </p:cBhvr>
                                      <p:to>
                                        <p:strVal val="visible"/>
                                      </p:to>
                                    </p:set>
                                    <p:anim calcmode="lin" valueType="num">
                                      <p:cBhvr>
                                        <p:cTn id="55" dur="1000" fill="hold"/>
                                        <p:tgtEl>
                                          <p:spTgt spid="115"/>
                                        </p:tgtEl>
                                        <p:attrNameLst>
                                          <p:attrName>ppt_w</p:attrName>
                                        </p:attrNameLst>
                                      </p:cBhvr>
                                      <p:tavLst>
                                        <p:tav tm="0">
                                          <p:val>
                                            <p:fltVal val="0"/>
                                          </p:val>
                                        </p:tav>
                                        <p:tav tm="100000">
                                          <p:val>
                                            <p:strVal val="#ppt_w"/>
                                          </p:val>
                                        </p:tav>
                                      </p:tavLst>
                                    </p:anim>
                                    <p:anim calcmode="lin" valueType="num">
                                      <p:cBhvr>
                                        <p:cTn id="56" dur="1000" fill="hold"/>
                                        <p:tgtEl>
                                          <p:spTgt spid="115"/>
                                        </p:tgtEl>
                                        <p:attrNameLst>
                                          <p:attrName>ppt_h</p:attrName>
                                        </p:attrNameLst>
                                      </p:cBhvr>
                                      <p:tavLst>
                                        <p:tav tm="0">
                                          <p:val>
                                            <p:fltVal val="0"/>
                                          </p:val>
                                        </p:tav>
                                        <p:tav tm="100000">
                                          <p:val>
                                            <p:strVal val="#ppt_h"/>
                                          </p:val>
                                        </p:tav>
                                      </p:tavLst>
                                    </p:anim>
                                    <p:anim calcmode="lin" valueType="num">
                                      <p:cBhvr>
                                        <p:cTn id="57" dur="1000" fill="hold"/>
                                        <p:tgtEl>
                                          <p:spTgt spid="115"/>
                                        </p:tgtEl>
                                        <p:attrNameLst>
                                          <p:attrName>style.rotation</p:attrName>
                                        </p:attrNameLst>
                                      </p:cBhvr>
                                      <p:tavLst>
                                        <p:tav tm="0">
                                          <p:val>
                                            <p:fltVal val="90"/>
                                          </p:val>
                                        </p:tav>
                                        <p:tav tm="100000">
                                          <p:val>
                                            <p:fltVal val="0"/>
                                          </p:val>
                                        </p:tav>
                                      </p:tavLst>
                                    </p:anim>
                                    <p:animEffect transition="in" filter="fade">
                                      <p:cBhvr>
                                        <p:cTn id="58" dur="1000"/>
                                        <p:tgtEl>
                                          <p:spTgt spid="115"/>
                                        </p:tgtEl>
                                      </p:cBhvr>
                                    </p:animEffect>
                                  </p:childTnLst>
                                </p:cTn>
                              </p:par>
                              <p:par>
                                <p:cTn id="59" presetID="31" presetClass="entr" presetSubtype="0" fill="hold" nodeType="withEffect">
                                  <p:stCondLst>
                                    <p:cond delay="0"/>
                                  </p:stCondLst>
                                  <p:childTnLst>
                                    <p:set>
                                      <p:cBhvr>
                                        <p:cTn id="60" dur="1" fill="hold">
                                          <p:stCondLst>
                                            <p:cond delay="0"/>
                                          </p:stCondLst>
                                        </p:cTn>
                                        <p:tgtEl>
                                          <p:spTgt spid="118"/>
                                        </p:tgtEl>
                                        <p:attrNameLst>
                                          <p:attrName>style.visibility</p:attrName>
                                        </p:attrNameLst>
                                      </p:cBhvr>
                                      <p:to>
                                        <p:strVal val="visible"/>
                                      </p:to>
                                    </p:set>
                                    <p:anim calcmode="lin" valueType="num">
                                      <p:cBhvr>
                                        <p:cTn id="61" dur="1000" fill="hold"/>
                                        <p:tgtEl>
                                          <p:spTgt spid="118"/>
                                        </p:tgtEl>
                                        <p:attrNameLst>
                                          <p:attrName>ppt_w</p:attrName>
                                        </p:attrNameLst>
                                      </p:cBhvr>
                                      <p:tavLst>
                                        <p:tav tm="0">
                                          <p:val>
                                            <p:fltVal val="0"/>
                                          </p:val>
                                        </p:tav>
                                        <p:tav tm="100000">
                                          <p:val>
                                            <p:strVal val="#ppt_w"/>
                                          </p:val>
                                        </p:tav>
                                      </p:tavLst>
                                    </p:anim>
                                    <p:anim calcmode="lin" valueType="num">
                                      <p:cBhvr>
                                        <p:cTn id="62" dur="1000" fill="hold"/>
                                        <p:tgtEl>
                                          <p:spTgt spid="118"/>
                                        </p:tgtEl>
                                        <p:attrNameLst>
                                          <p:attrName>ppt_h</p:attrName>
                                        </p:attrNameLst>
                                      </p:cBhvr>
                                      <p:tavLst>
                                        <p:tav tm="0">
                                          <p:val>
                                            <p:fltVal val="0"/>
                                          </p:val>
                                        </p:tav>
                                        <p:tav tm="100000">
                                          <p:val>
                                            <p:strVal val="#ppt_h"/>
                                          </p:val>
                                        </p:tav>
                                      </p:tavLst>
                                    </p:anim>
                                    <p:anim calcmode="lin" valueType="num">
                                      <p:cBhvr>
                                        <p:cTn id="63" dur="1000" fill="hold"/>
                                        <p:tgtEl>
                                          <p:spTgt spid="118"/>
                                        </p:tgtEl>
                                        <p:attrNameLst>
                                          <p:attrName>style.rotation</p:attrName>
                                        </p:attrNameLst>
                                      </p:cBhvr>
                                      <p:tavLst>
                                        <p:tav tm="0">
                                          <p:val>
                                            <p:fltVal val="90"/>
                                          </p:val>
                                        </p:tav>
                                        <p:tav tm="100000">
                                          <p:val>
                                            <p:fltVal val="0"/>
                                          </p:val>
                                        </p:tav>
                                      </p:tavLst>
                                    </p:anim>
                                    <p:animEffect transition="in" filter="fade">
                                      <p:cBhvr>
                                        <p:cTn id="64" dur="1000"/>
                                        <p:tgtEl>
                                          <p:spTgt spid="118"/>
                                        </p:tgtEl>
                                      </p:cBhvr>
                                    </p:animEffect>
                                  </p:childTnLst>
                                </p:cTn>
                              </p:par>
                              <p:par>
                                <p:cTn id="65" presetID="31" presetClass="entr" presetSubtype="0" fill="hold" nodeType="withEffect">
                                  <p:stCondLst>
                                    <p:cond delay="0"/>
                                  </p:stCondLst>
                                  <p:childTnLst>
                                    <p:set>
                                      <p:cBhvr>
                                        <p:cTn id="66" dur="1" fill="hold">
                                          <p:stCondLst>
                                            <p:cond delay="0"/>
                                          </p:stCondLst>
                                        </p:cTn>
                                        <p:tgtEl>
                                          <p:spTgt spid="121"/>
                                        </p:tgtEl>
                                        <p:attrNameLst>
                                          <p:attrName>style.visibility</p:attrName>
                                        </p:attrNameLst>
                                      </p:cBhvr>
                                      <p:to>
                                        <p:strVal val="visible"/>
                                      </p:to>
                                    </p:set>
                                    <p:anim calcmode="lin" valueType="num">
                                      <p:cBhvr>
                                        <p:cTn id="67" dur="1000" fill="hold"/>
                                        <p:tgtEl>
                                          <p:spTgt spid="121"/>
                                        </p:tgtEl>
                                        <p:attrNameLst>
                                          <p:attrName>ppt_w</p:attrName>
                                        </p:attrNameLst>
                                      </p:cBhvr>
                                      <p:tavLst>
                                        <p:tav tm="0">
                                          <p:val>
                                            <p:fltVal val="0"/>
                                          </p:val>
                                        </p:tav>
                                        <p:tav tm="100000">
                                          <p:val>
                                            <p:strVal val="#ppt_w"/>
                                          </p:val>
                                        </p:tav>
                                      </p:tavLst>
                                    </p:anim>
                                    <p:anim calcmode="lin" valueType="num">
                                      <p:cBhvr>
                                        <p:cTn id="68" dur="1000" fill="hold"/>
                                        <p:tgtEl>
                                          <p:spTgt spid="121"/>
                                        </p:tgtEl>
                                        <p:attrNameLst>
                                          <p:attrName>ppt_h</p:attrName>
                                        </p:attrNameLst>
                                      </p:cBhvr>
                                      <p:tavLst>
                                        <p:tav tm="0">
                                          <p:val>
                                            <p:fltVal val="0"/>
                                          </p:val>
                                        </p:tav>
                                        <p:tav tm="100000">
                                          <p:val>
                                            <p:strVal val="#ppt_h"/>
                                          </p:val>
                                        </p:tav>
                                      </p:tavLst>
                                    </p:anim>
                                    <p:anim calcmode="lin" valueType="num">
                                      <p:cBhvr>
                                        <p:cTn id="69" dur="1000" fill="hold"/>
                                        <p:tgtEl>
                                          <p:spTgt spid="121"/>
                                        </p:tgtEl>
                                        <p:attrNameLst>
                                          <p:attrName>style.rotation</p:attrName>
                                        </p:attrNameLst>
                                      </p:cBhvr>
                                      <p:tavLst>
                                        <p:tav tm="0">
                                          <p:val>
                                            <p:fltVal val="90"/>
                                          </p:val>
                                        </p:tav>
                                        <p:tav tm="100000">
                                          <p:val>
                                            <p:fltVal val="0"/>
                                          </p:val>
                                        </p:tav>
                                      </p:tavLst>
                                    </p:anim>
                                    <p:animEffect transition="in" filter="fade">
                                      <p:cBhvr>
                                        <p:cTn id="70" dur="1000"/>
                                        <p:tgtEl>
                                          <p:spTgt spid="121"/>
                                        </p:tgtEl>
                                      </p:cBhvr>
                                    </p:animEffect>
                                  </p:childTnLst>
                                </p:cTn>
                              </p:par>
                              <p:par>
                                <p:cTn id="71" presetID="31" presetClass="entr" presetSubtype="0" fill="hold" nodeType="withEffect">
                                  <p:stCondLst>
                                    <p:cond delay="0"/>
                                  </p:stCondLst>
                                  <p:childTnLst>
                                    <p:set>
                                      <p:cBhvr>
                                        <p:cTn id="72" dur="1" fill="hold">
                                          <p:stCondLst>
                                            <p:cond delay="0"/>
                                          </p:stCondLst>
                                        </p:cTn>
                                        <p:tgtEl>
                                          <p:spTgt spid="124"/>
                                        </p:tgtEl>
                                        <p:attrNameLst>
                                          <p:attrName>style.visibility</p:attrName>
                                        </p:attrNameLst>
                                      </p:cBhvr>
                                      <p:to>
                                        <p:strVal val="visible"/>
                                      </p:to>
                                    </p:set>
                                    <p:anim calcmode="lin" valueType="num">
                                      <p:cBhvr>
                                        <p:cTn id="73" dur="1000" fill="hold"/>
                                        <p:tgtEl>
                                          <p:spTgt spid="124"/>
                                        </p:tgtEl>
                                        <p:attrNameLst>
                                          <p:attrName>ppt_w</p:attrName>
                                        </p:attrNameLst>
                                      </p:cBhvr>
                                      <p:tavLst>
                                        <p:tav tm="0">
                                          <p:val>
                                            <p:fltVal val="0"/>
                                          </p:val>
                                        </p:tav>
                                        <p:tav tm="100000">
                                          <p:val>
                                            <p:strVal val="#ppt_w"/>
                                          </p:val>
                                        </p:tav>
                                      </p:tavLst>
                                    </p:anim>
                                    <p:anim calcmode="lin" valueType="num">
                                      <p:cBhvr>
                                        <p:cTn id="74" dur="1000" fill="hold"/>
                                        <p:tgtEl>
                                          <p:spTgt spid="124"/>
                                        </p:tgtEl>
                                        <p:attrNameLst>
                                          <p:attrName>ppt_h</p:attrName>
                                        </p:attrNameLst>
                                      </p:cBhvr>
                                      <p:tavLst>
                                        <p:tav tm="0">
                                          <p:val>
                                            <p:fltVal val="0"/>
                                          </p:val>
                                        </p:tav>
                                        <p:tav tm="100000">
                                          <p:val>
                                            <p:strVal val="#ppt_h"/>
                                          </p:val>
                                        </p:tav>
                                      </p:tavLst>
                                    </p:anim>
                                    <p:anim calcmode="lin" valueType="num">
                                      <p:cBhvr>
                                        <p:cTn id="75" dur="1000" fill="hold"/>
                                        <p:tgtEl>
                                          <p:spTgt spid="124"/>
                                        </p:tgtEl>
                                        <p:attrNameLst>
                                          <p:attrName>style.rotation</p:attrName>
                                        </p:attrNameLst>
                                      </p:cBhvr>
                                      <p:tavLst>
                                        <p:tav tm="0">
                                          <p:val>
                                            <p:fltVal val="90"/>
                                          </p:val>
                                        </p:tav>
                                        <p:tav tm="100000">
                                          <p:val>
                                            <p:fltVal val="0"/>
                                          </p:val>
                                        </p:tav>
                                      </p:tavLst>
                                    </p:anim>
                                    <p:animEffect transition="in" filter="fade">
                                      <p:cBhvr>
                                        <p:cTn id="76" dur="1000"/>
                                        <p:tgtEl>
                                          <p:spTgt spid="124"/>
                                        </p:tgtEl>
                                      </p:cBhvr>
                                    </p:animEffect>
                                  </p:childTnLst>
                                </p:cTn>
                              </p:par>
                              <p:par>
                                <p:cTn id="77" presetID="31" presetClass="entr" presetSubtype="0" fill="hold" nodeType="withEffect">
                                  <p:stCondLst>
                                    <p:cond delay="0"/>
                                  </p:stCondLst>
                                  <p:childTnLst>
                                    <p:set>
                                      <p:cBhvr>
                                        <p:cTn id="78" dur="1" fill="hold">
                                          <p:stCondLst>
                                            <p:cond delay="0"/>
                                          </p:stCondLst>
                                        </p:cTn>
                                        <p:tgtEl>
                                          <p:spTgt spid="127"/>
                                        </p:tgtEl>
                                        <p:attrNameLst>
                                          <p:attrName>style.visibility</p:attrName>
                                        </p:attrNameLst>
                                      </p:cBhvr>
                                      <p:to>
                                        <p:strVal val="visible"/>
                                      </p:to>
                                    </p:set>
                                    <p:anim calcmode="lin" valueType="num">
                                      <p:cBhvr>
                                        <p:cTn id="79" dur="1000" fill="hold"/>
                                        <p:tgtEl>
                                          <p:spTgt spid="127"/>
                                        </p:tgtEl>
                                        <p:attrNameLst>
                                          <p:attrName>ppt_w</p:attrName>
                                        </p:attrNameLst>
                                      </p:cBhvr>
                                      <p:tavLst>
                                        <p:tav tm="0">
                                          <p:val>
                                            <p:fltVal val="0"/>
                                          </p:val>
                                        </p:tav>
                                        <p:tav tm="100000">
                                          <p:val>
                                            <p:strVal val="#ppt_w"/>
                                          </p:val>
                                        </p:tav>
                                      </p:tavLst>
                                    </p:anim>
                                    <p:anim calcmode="lin" valueType="num">
                                      <p:cBhvr>
                                        <p:cTn id="80" dur="1000" fill="hold"/>
                                        <p:tgtEl>
                                          <p:spTgt spid="127"/>
                                        </p:tgtEl>
                                        <p:attrNameLst>
                                          <p:attrName>ppt_h</p:attrName>
                                        </p:attrNameLst>
                                      </p:cBhvr>
                                      <p:tavLst>
                                        <p:tav tm="0">
                                          <p:val>
                                            <p:fltVal val="0"/>
                                          </p:val>
                                        </p:tav>
                                        <p:tav tm="100000">
                                          <p:val>
                                            <p:strVal val="#ppt_h"/>
                                          </p:val>
                                        </p:tav>
                                      </p:tavLst>
                                    </p:anim>
                                    <p:anim calcmode="lin" valueType="num">
                                      <p:cBhvr>
                                        <p:cTn id="81" dur="1000" fill="hold"/>
                                        <p:tgtEl>
                                          <p:spTgt spid="127"/>
                                        </p:tgtEl>
                                        <p:attrNameLst>
                                          <p:attrName>style.rotation</p:attrName>
                                        </p:attrNameLst>
                                      </p:cBhvr>
                                      <p:tavLst>
                                        <p:tav tm="0">
                                          <p:val>
                                            <p:fltVal val="90"/>
                                          </p:val>
                                        </p:tav>
                                        <p:tav tm="100000">
                                          <p:val>
                                            <p:fltVal val="0"/>
                                          </p:val>
                                        </p:tav>
                                      </p:tavLst>
                                    </p:anim>
                                    <p:animEffect transition="in" filter="fade">
                                      <p:cBhvr>
                                        <p:cTn id="82" dur="1000"/>
                                        <p:tgtEl>
                                          <p:spTgt spid="127"/>
                                        </p:tgtEl>
                                      </p:cBhvr>
                                    </p:animEffect>
                                  </p:childTnLst>
                                </p:cTn>
                              </p:par>
                              <p:par>
                                <p:cTn id="83" presetID="31" presetClass="entr" presetSubtype="0" fill="hold" nodeType="withEffect">
                                  <p:stCondLst>
                                    <p:cond delay="0"/>
                                  </p:stCondLst>
                                  <p:childTnLst>
                                    <p:set>
                                      <p:cBhvr>
                                        <p:cTn id="84" dur="1" fill="hold">
                                          <p:stCondLst>
                                            <p:cond delay="0"/>
                                          </p:stCondLst>
                                        </p:cTn>
                                        <p:tgtEl>
                                          <p:spTgt spid="130"/>
                                        </p:tgtEl>
                                        <p:attrNameLst>
                                          <p:attrName>style.visibility</p:attrName>
                                        </p:attrNameLst>
                                      </p:cBhvr>
                                      <p:to>
                                        <p:strVal val="visible"/>
                                      </p:to>
                                    </p:set>
                                    <p:anim calcmode="lin" valueType="num">
                                      <p:cBhvr>
                                        <p:cTn id="85" dur="1000" fill="hold"/>
                                        <p:tgtEl>
                                          <p:spTgt spid="130"/>
                                        </p:tgtEl>
                                        <p:attrNameLst>
                                          <p:attrName>ppt_w</p:attrName>
                                        </p:attrNameLst>
                                      </p:cBhvr>
                                      <p:tavLst>
                                        <p:tav tm="0">
                                          <p:val>
                                            <p:fltVal val="0"/>
                                          </p:val>
                                        </p:tav>
                                        <p:tav tm="100000">
                                          <p:val>
                                            <p:strVal val="#ppt_w"/>
                                          </p:val>
                                        </p:tav>
                                      </p:tavLst>
                                    </p:anim>
                                    <p:anim calcmode="lin" valueType="num">
                                      <p:cBhvr>
                                        <p:cTn id="86" dur="1000" fill="hold"/>
                                        <p:tgtEl>
                                          <p:spTgt spid="130"/>
                                        </p:tgtEl>
                                        <p:attrNameLst>
                                          <p:attrName>ppt_h</p:attrName>
                                        </p:attrNameLst>
                                      </p:cBhvr>
                                      <p:tavLst>
                                        <p:tav tm="0">
                                          <p:val>
                                            <p:fltVal val="0"/>
                                          </p:val>
                                        </p:tav>
                                        <p:tav tm="100000">
                                          <p:val>
                                            <p:strVal val="#ppt_h"/>
                                          </p:val>
                                        </p:tav>
                                      </p:tavLst>
                                    </p:anim>
                                    <p:anim calcmode="lin" valueType="num">
                                      <p:cBhvr>
                                        <p:cTn id="87" dur="1000" fill="hold"/>
                                        <p:tgtEl>
                                          <p:spTgt spid="130"/>
                                        </p:tgtEl>
                                        <p:attrNameLst>
                                          <p:attrName>style.rotation</p:attrName>
                                        </p:attrNameLst>
                                      </p:cBhvr>
                                      <p:tavLst>
                                        <p:tav tm="0">
                                          <p:val>
                                            <p:fltVal val="90"/>
                                          </p:val>
                                        </p:tav>
                                        <p:tav tm="100000">
                                          <p:val>
                                            <p:fltVal val="0"/>
                                          </p:val>
                                        </p:tav>
                                      </p:tavLst>
                                    </p:anim>
                                    <p:animEffect transition="in" filter="fade">
                                      <p:cBhvr>
                                        <p:cTn id="88" dur="1000"/>
                                        <p:tgtEl>
                                          <p:spTgt spid="130"/>
                                        </p:tgtEl>
                                      </p:cBhvr>
                                    </p:animEffect>
                                  </p:childTnLst>
                                </p:cTn>
                              </p:par>
                              <p:par>
                                <p:cTn id="89" presetID="31" presetClass="entr" presetSubtype="0" fill="hold" nodeType="withEffect">
                                  <p:stCondLst>
                                    <p:cond delay="0"/>
                                  </p:stCondLst>
                                  <p:childTnLst>
                                    <p:set>
                                      <p:cBhvr>
                                        <p:cTn id="90" dur="1" fill="hold">
                                          <p:stCondLst>
                                            <p:cond delay="0"/>
                                          </p:stCondLst>
                                        </p:cTn>
                                        <p:tgtEl>
                                          <p:spTgt spid="133"/>
                                        </p:tgtEl>
                                        <p:attrNameLst>
                                          <p:attrName>style.visibility</p:attrName>
                                        </p:attrNameLst>
                                      </p:cBhvr>
                                      <p:to>
                                        <p:strVal val="visible"/>
                                      </p:to>
                                    </p:set>
                                    <p:anim calcmode="lin" valueType="num">
                                      <p:cBhvr>
                                        <p:cTn id="91" dur="1000" fill="hold"/>
                                        <p:tgtEl>
                                          <p:spTgt spid="133"/>
                                        </p:tgtEl>
                                        <p:attrNameLst>
                                          <p:attrName>ppt_w</p:attrName>
                                        </p:attrNameLst>
                                      </p:cBhvr>
                                      <p:tavLst>
                                        <p:tav tm="0">
                                          <p:val>
                                            <p:fltVal val="0"/>
                                          </p:val>
                                        </p:tav>
                                        <p:tav tm="100000">
                                          <p:val>
                                            <p:strVal val="#ppt_w"/>
                                          </p:val>
                                        </p:tav>
                                      </p:tavLst>
                                    </p:anim>
                                    <p:anim calcmode="lin" valueType="num">
                                      <p:cBhvr>
                                        <p:cTn id="92" dur="1000" fill="hold"/>
                                        <p:tgtEl>
                                          <p:spTgt spid="133"/>
                                        </p:tgtEl>
                                        <p:attrNameLst>
                                          <p:attrName>ppt_h</p:attrName>
                                        </p:attrNameLst>
                                      </p:cBhvr>
                                      <p:tavLst>
                                        <p:tav tm="0">
                                          <p:val>
                                            <p:fltVal val="0"/>
                                          </p:val>
                                        </p:tav>
                                        <p:tav tm="100000">
                                          <p:val>
                                            <p:strVal val="#ppt_h"/>
                                          </p:val>
                                        </p:tav>
                                      </p:tavLst>
                                    </p:anim>
                                    <p:anim calcmode="lin" valueType="num">
                                      <p:cBhvr>
                                        <p:cTn id="93" dur="1000" fill="hold"/>
                                        <p:tgtEl>
                                          <p:spTgt spid="133"/>
                                        </p:tgtEl>
                                        <p:attrNameLst>
                                          <p:attrName>style.rotation</p:attrName>
                                        </p:attrNameLst>
                                      </p:cBhvr>
                                      <p:tavLst>
                                        <p:tav tm="0">
                                          <p:val>
                                            <p:fltVal val="90"/>
                                          </p:val>
                                        </p:tav>
                                        <p:tav tm="100000">
                                          <p:val>
                                            <p:fltVal val="0"/>
                                          </p:val>
                                        </p:tav>
                                      </p:tavLst>
                                    </p:anim>
                                    <p:animEffect transition="in" filter="fade">
                                      <p:cBhvr>
                                        <p:cTn id="94" dur="1000"/>
                                        <p:tgtEl>
                                          <p:spTgt spid="133"/>
                                        </p:tgtEl>
                                      </p:cBhvr>
                                    </p:animEffect>
                                  </p:childTnLst>
                                </p:cTn>
                              </p:par>
                              <p:par>
                                <p:cTn id="95" presetID="31" presetClass="entr" presetSubtype="0" fill="hold" nodeType="withEffect">
                                  <p:stCondLst>
                                    <p:cond delay="0"/>
                                  </p:stCondLst>
                                  <p:childTnLst>
                                    <p:set>
                                      <p:cBhvr>
                                        <p:cTn id="96" dur="1" fill="hold">
                                          <p:stCondLst>
                                            <p:cond delay="0"/>
                                          </p:stCondLst>
                                        </p:cTn>
                                        <p:tgtEl>
                                          <p:spTgt spid="136"/>
                                        </p:tgtEl>
                                        <p:attrNameLst>
                                          <p:attrName>style.visibility</p:attrName>
                                        </p:attrNameLst>
                                      </p:cBhvr>
                                      <p:to>
                                        <p:strVal val="visible"/>
                                      </p:to>
                                    </p:set>
                                    <p:anim calcmode="lin" valueType="num">
                                      <p:cBhvr>
                                        <p:cTn id="97" dur="1000" fill="hold"/>
                                        <p:tgtEl>
                                          <p:spTgt spid="136"/>
                                        </p:tgtEl>
                                        <p:attrNameLst>
                                          <p:attrName>ppt_w</p:attrName>
                                        </p:attrNameLst>
                                      </p:cBhvr>
                                      <p:tavLst>
                                        <p:tav tm="0">
                                          <p:val>
                                            <p:fltVal val="0"/>
                                          </p:val>
                                        </p:tav>
                                        <p:tav tm="100000">
                                          <p:val>
                                            <p:strVal val="#ppt_w"/>
                                          </p:val>
                                        </p:tav>
                                      </p:tavLst>
                                    </p:anim>
                                    <p:anim calcmode="lin" valueType="num">
                                      <p:cBhvr>
                                        <p:cTn id="98" dur="1000" fill="hold"/>
                                        <p:tgtEl>
                                          <p:spTgt spid="136"/>
                                        </p:tgtEl>
                                        <p:attrNameLst>
                                          <p:attrName>ppt_h</p:attrName>
                                        </p:attrNameLst>
                                      </p:cBhvr>
                                      <p:tavLst>
                                        <p:tav tm="0">
                                          <p:val>
                                            <p:fltVal val="0"/>
                                          </p:val>
                                        </p:tav>
                                        <p:tav tm="100000">
                                          <p:val>
                                            <p:strVal val="#ppt_h"/>
                                          </p:val>
                                        </p:tav>
                                      </p:tavLst>
                                    </p:anim>
                                    <p:anim calcmode="lin" valueType="num">
                                      <p:cBhvr>
                                        <p:cTn id="99" dur="1000" fill="hold"/>
                                        <p:tgtEl>
                                          <p:spTgt spid="136"/>
                                        </p:tgtEl>
                                        <p:attrNameLst>
                                          <p:attrName>style.rotation</p:attrName>
                                        </p:attrNameLst>
                                      </p:cBhvr>
                                      <p:tavLst>
                                        <p:tav tm="0">
                                          <p:val>
                                            <p:fltVal val="90"/>
                                          </p:val>
                                        </p:tav>
                                        <p:tav tm="100000">
                                          <p:val>
                                            <p:fltVal val="0"/>
                                          </p:val>
                                        </p:tav>
                                      </p:tavLst>
                                    </p:anim>
                                    <p:animEffect transition="in" filter="fade">
                                      <p:cBhvr>
                                        <p:cTn id="100" dur="1000"/>
                                        <p:tgtEl>
                                          <p:spTgt spid="136"/>
                                        </p:tgtEl>
                                      </p:cBhvr>
                                    </p:animEffect>
                                  </p:childTnLst>
                                </p:cTn>
                              </p:par>
                              <p:par>
                                <p:cTn id="101" presetID="55" presetClass="entr" presetSubtype="0" fill="hold" grpId="0" nodeType="withEffect">
                                  <p:stCondLst>
                                    <p:cond delay="300"/>
                                  </p:stCondLst>
                                  <p:iterate type="lt">
                                    <p:tmPct val="5000"/>
                                  </p:iterate>
                                  <p:childTnLst>
                                    <p:set>
                                      <p:cBhvr>
                                        <p:cTn id="102" dur="1" fill="hold">
                                          <p:stCondLst>
                                            <p:cond delay="0"/>
                                          </p:stCondLst>
                                        </p:cTn>
                                        <p:tgtEl>
                                          <p:spTgt spid="114"/>
                                        </p:tgtEl>
                                        <p:attrNameLst>
                                          <p:attrName>style.visibility</p:attrName>
                                        </p:attrNameLst>
                                      </p:cBhvr>
                                      <p:to>
                                        <p:strVal val="visible"/>
                                      </p:to>
                                    </p:set>
                                    <p:anim calcmode="lin" valueType="num">
                                      <p:cBhvr>
                                        <p:cTn id="103" dur="500" fill="hold"/>
                                        <p:tgtEl>
                                          <p:spTgt spid="114"/>
                                        </p:tgtEl>
                                        <p:attrNameLst>
                                          <p:attrName>ppt_w</p:attrName>
                                        </p:attrNameLst>
                                      </p:cBhvr>
                                      <p:tavLst>
                                        <p:tav tm="0">
                                          <p:val>
                                            <p:strVal val="#ppt_w*0.70"/>
                                          </p:val>
                                        </p:tav>
                                        <p:tav tm="100000">
                                          <p:val>
                                            <p:strVal val="#ppt_w"/>
                                          </p:val>
                                        </p:tav>
                                      </p:tavLst>
                                    </p:anim>
                                    <p:anim calcmode="lin" valueType="num">
                                      <p:cBhvr>
                                        <p:cTn id="104" dur="500" fill="hold"/>
                                        <p:tgtEl>
                                          <p:spTgt spid="114"/>
                                        </p:tgtEl>
                                        <p:attrNameLst>
                                          <p:attrName>ppt_h</p:attrName>
                                        </p:attrNameLst>
                                      </p:cBhvr>
                                      <p:tavLst>
                                        <p:tav tm="0">
                                          <p:val>
                                            <p:strVal val="#ppt_h"/>
                                          </p:val>
                                        </p:tav>
                                        <p:tav tm="100000">
                                          <p:val>
                                            <p:strVal val="#ppt_h"/>
                                          </p:val>
                                        </p:tav>
                                      </p:tavLst>
                                    </p:anim>
                                    <p:animEffect transition="in" filter="fade">
                                      <p:cBhvr>
                                        <p:cTn id="105" dur="500"/>
                                        <p:tgtEl>
                                          <p:spTgt spid="114"/>
                                        </p:tgtEl>
                                      </p:cBhvr>
                                    </p:animEffect>
                                  </p:childTnLst>
                                </p:cTn>
                              </p:par>
                            </p:childTnLst>
                          </p:cTn>
                        </p:par>
                        <p:par>
                          <p:cTn id="106" fill="hold">
                            <p:stCondLst>
                              <p:cond delay="0"/>
                            </p:stCondLst>
                            <p:childTnLst>
                              <p:par>
                                <p:cTn id="107" presetID="22" presetClass="entr" presetSubtype="4" fill="hold" grpId="0" nodeType="afterEffect">
                                  <p:stCondLst>
                                    <p:cond delay="0"/>
                                  </p:stCondLst>
                                  <p:childTnLst>
                                    <p:set>
                                      <p:cBhvr>
                                        <p:cTn id="108" dur="1" fill="hold">
                                          <p:stCondLst>
                                            <p:cond delay="0"/>
                                          </p:stCondLst>
                                        </p:cTn>
                                        <p:tgtEl>
                                          <p:spTgt spid="75"/>
                                        </p:tgtEl>
                                        <p:attrNameLst>
                                          <p:attrName>style.visibility</p:attrName>
                                        </p:attrNameLst>
                                      </p:cBhvr>
                                      <p:to>
                                        <p:strVal val="visible"/>
                                      </p:to>
                                    </p:set>
                                    <p:animEffect transition="in" filter="wipe(down)">
                                      <p:cBhvr>
                                        <p:cTn id="109" dur="250"/>
                                        <p:tgtEl>
                                          <p:spTgt spid="75"/>
                                        </p:tgtEl>
                                      </p:cBhvr>
                                    </p:animEffect>
                                  </p:childTnLst>
                                </p:cTn>
                              </p:par>
                              <p:par>
                                <p:cTn id="110" presetID="47" presetClass="entr" presetSubtype="0" fill="hold" grpId="0" nodeType="withEffect">
                                  <p:stCondLst>
                                    <p:cond delay="100"/>
                                  </p:stCondLst>
                                  <p:childTnLst>
                                    <p:set>
                                      <p:cBhvr>
                                        <p:cTn id="111" dur="1" fill="hold">
                                          <p:stCondLst>
                                            <p:cond delay="0"/>
                                          </p:stCondLst>
                                        </p:cTn>
                                        <p:tgtEl>
                                          <p:spTgt spid="63"/>
                                        </p:tgtEl>
                                        <p:attrNameLst>
                                          <p:attrName>style.visibility</p:attrName>
                                        </p:attrNameLst>
                                      </p:cBhvr>
                                      <p:to>
                                        <p:strVal val="visible"/>
                                      </p:to>
                                    </p:set>
                                    <p:animEffect transition="in" filter="fade">
                                      <p:cBhvr>
                                        <p:cTn id="112" dur="250"/>
                                        <p:tgtEl>
                                          <p:spTgt spid="63"/>
                                        </p:tgtEl>
                                      </p:cBhvr>
                                    </p:animEffect>
                                    <p:anim calcmode="lin" valueType="num">
                                      <p:cBhvr>
                                        <p:cTn id="113" dur="250" fill="hold"/>
                                        <p:tgtEl>
                                          <p:spTgt spid="63"/>
                                        </p:tgtEl>
                                        <p:attrNameLst>
                                          <p:attrName>ppt_x</p:attrName>
                                        </p:attrNameLst>
                                      </p:cBhvr>
                                      <p:tavLst>
                                        <p:tav tm="0">
                                          <p:val>
                                            <p:strVal val="#ppt_x"/>
                                          </p:val>
                                        </p:tav>
                                        <p:tav tm="100000">
                                          <p:val>
                                            <p:strVal val="#ppt_x"/>
                                          </p:val>
                                        </p:tav>
                                      </p:tavLst>
                                    </p:anim>
                                    <p:anim calcmode="lin" valueType="num">
                                      <p:cBhvr>
                                        <p:cTn id="114" dur="250" fill="hold"/>
                                        <p:tgtEl>
                                          <p:spTgt spid="63"/>
                                        </p:tgtEl>
                                        <p:attrNameLst>
                                          <p:attrName>ppt_y</p:attrName>
                                        </p:attrNameLst>
                                      </p:cBhvr>
                                      <p:tavLst>
                                        <p:tav tm="0">
                                          <p:val>
                                            <p:strVal val="#ppt_y-.1"/>
                                          </p:val>
                                        </p:tav>
                                        <p:tav tm="100000">
                                          <p:val>
                                            <p:strVal val="#ppt_y"/>
                                          </p:val>
                                        </p:tav>
                                      </p:tavLst>
                                    </p:anim>
                                  </p:childTnLst>
                                </p:cTn>
                              </p:par>
                              <p:par>
                                <p:cTn id="115" presetID="47" presetClass="entr" presetSubtype="0" fill="hold" nodeType="withEffect">
                                  <p:stCondLst>
                                    <p:cond delay="250"/>
                                  </p:stCondLst>
                                  <p:childTnLst>
                                    <p:set>
                                      <p:cBhvr>
                                        <p:cTn id="116" dur="1" fill="hold">
                                          <p:stCondLst>
                                            <p:cond delay="0"/>
                                          </p:stCondLst>
                                        </p:cTn>
                                        <p:tgtEl>
                                          <p:spTgt spid="69"/>
                                        </p:tgtEl>
                                        <p:attrNameLst>
                                          <p:attrName>style.visibility</p:attrName>
                                        </p:attrNameLst>
                                      </p:cBhvr>
                                      <p:to>
                                        <p:strVal val="visible"/>
                                      </p:to>
                                    </p:set>
                                    <p:animEffect transition="in" filter="fade">
                                      <p:cBhvr>
                                        <p:cTn id="117" dur="250"/>
                                        <p:tgtEl>
                                          <p:spTgt spid="69"/>
                                        </p:tgtEl>
                                      </p:cBhvr>
                                    </p:animEffect>
                                    <p:anim calcmode="lin" valueType="num">
                                      <p:cBhvr>
                                        <p:cTn id="118" dur="250" fill="hold"/>
                                        <p:tgtEl>
                                          <p:spTgt spid="69"/>
                                        </p:tgtEl>
                                        <p:attrNameLst>
                                          <p:attrName>ppt_x</p:attrName>
                                        </p:attrNameLst>
                                      </p:cBhvr>
                                      <p:tavLst>
                                        <p:tav tm="0">
                                          <p:val>
                                            <p:strVal val="#ppt_x"/>
                                          </p:val>
                                        </p:tav>
                                        <p:tav tm="100000">
                                          <p:val>
                                            <p:strVal val="#ppt_x"/>
                                          </p:val>
                                        </p:tav>
                                      </p:tavLst>
                                    </p:anim>
                                    <p:anim calcmode="lin" valueType="num">
                                      <p:cBhvr>
                                        <p:cTn id="119" dur="250" fill="hold"/>
                                        <p:tgtEl>
                                          <p:spTgt spid="69"/>
                                        </p:tgtEl>
                                        <p:attrNameLst>
                                          <p:attrName>ppt_y</p:attrName>
                                        </p:attrNameLst>
                                      </p:cBhvr>
                                      <p:tavLst>
                                        <p:tav tm="0">
                                          <p:val>
                                            <p:strVal val="#ppt_y-.1"/>
                                          </p:val>
                                        </p:tav>
                                        <p:tav tm="100000">
                                          <p:val>
                                            <p:strVal val="#ppt_y"/>
                                          </p:val>
                                        </p:tav>
                                      </p:tavLst>
                                    </p:anim>
                                  </p:childTnLst>
                                </p:cTn>
                              </p:par>
                              <p:par>
                                <p:cTn id="120" presetID="22" presetClass="entr" presetSubtype="1" fill="hold" grpId="0" nodeType="withEffect">
                                  <p:stCondLst>
                                    <p:cond delay="250"/>
                                  </p:stCondLst>
                                  <p:childTnLst>
                                    <p:set>
                                      <p:cBhvr>
                                        <p:cTn id="121" dur="1" fill="hold">
                                          <p:stCondLst>
                                            <p:cond delay="0"/>
                                          </p:stCondLst>
                                        </p:cTn>
                                        <p:tgtEl>
                                          <p:spTgt spid="57"/>
                                        </p:tgtEl>
                                        <p:attrNameLst>
                                          <p:attrName>style.visibility</p:attrName>
                                        </p:attrNameLst>
                                      </p:cBhvr>
                                      <p:to>
                                        <p:strVal val="visible"/>
                                      </p:to>
                                    </p:set>
                                    <p:animEffect transition="in" filter="wipe(up)">
                                      <p:cBhvr>
                                        <p:cTn id="122" dur="250"/>
                                        <p:tgtEl>
                                          <p:spTgt spid="57"/>
                                        </p:tgtEl>
                                      </p:cBhvr>
                                    </p:animEffect>
                                  </p:childTnLst>
                                </p:cTn>
                              </p:par>
                              <p:par>
                                <p:cTn id="123" presetID="42" presetClass="entr" presetSubtype="0" fill="hold" grpId="0" nodeType="withEffect">
                                  <p:stCondLst>
                                    <p:cond delay="250"/>
                                  </p:stCondLst>
                                  <p:iterate type="lt">
                                    <p:tmPct val="8000"/>
                                  </p:iterate>
                                  <p:childTnLst>
                                    <p:set>
                                      <p:cBhvr>
                                        <p:cTn id="124" dur="1" fill="hold">
                                          <p:stCondLst>
                                            <p:cond delay="0"/>
                                          </p:stCondLst>
                                        </p:cTn>
                                        <p:tgtEl>
                                          <p:spTgt spid="111"/>
                                        </p:tgtEl>
                                        <p:attrNameLst>
                                          <p:attrName>style.visibility</p:attrName>
                                        </p:attrNameLst>
                                      </p:cBhvr>
                                      <p:to>
                                        <p:strVal val="visible"/>
                                      </p:to>
                                    </p:set>
                                    <p:animEffect transition="in" filter="fade">
                                      <p:cBhvr>
                                        <p:cTn id="125" dur="250"/>
                                        <p:tgtEl>
                                          <p:spTgt spid="111"/>
                                        </p:tgtEl>
                                      </p:cBhvr>
                                    </p:animEffect>
                                    <p:anim calcmode="lin" valueType="num">
                                      <p:cBhvr>
                                        <p:cTn id="126" dur="250" fill="hold"/>
                                        <p:tgtEl>
                                          <p:spTgt spid="111"/>
                                        </p:tgtEl>
                                        <p:attrNameLst>
                                          <p:attrName>ppt_x</p:attrName>
                                        </p:attrNameLst>
                                      </p:cBhvr>
                                      <p:tavLst>
                                        <p:tav tm="0">
                                          <p:val>
                                            <p:strVal val="#ppt_x"/>
                                          </p:val>
                                        </p:tav>
                                        <p:tav tm="100000">
                                          <p:val>
                                            <p:strVal val="#ppt_x"/>
                                          </p:val>
                                        </p:tav>
                                      </p:tavLst>
                                    </p:anim>
                                    <p:anim calcmode="lin" valueType="num">
                                      <p:cBhvr>
                                        <p:cTn id="127" dur="250" fill="hold"/>
                                        <p:tgtEl>
                                          <p:spTgt spid="111"/>
                                        </p:tgtEl>
                                        <p:attrNameLst>
                                          <p:attrName>ppt_y</p:attrName>
                                        </p:attrNameLst>
                                      </p:cBhvr>
                                      <p:tavLst>
                                        <p:tav tm="0">
                                          <p:val>
                                            <p:strVal val="#ppt_y+.1"/>
                                          </p:val>
                                        </p:tav>
                                        <p:tav tm="100000">
                                          <p:val>
                                            <p:strVal val="#ppt_y"/>
                                          </p:val>
                                        </p:tav>
                                      </p:tavLst>
                                    </p:anim>
                                  </p:childTnLst>
                                </p:cTn>
                              </p:par>
                            </p:childTnLst>
                          </p:cTn>
                        </p:par>
                        <p:par>
                          <p:cTn id="128" fill="hold">
                            <p:stCondLst>
                              <p:cond delay="560"/>
                            </p:stCondLst>
                            <p:childTnLst>
                              <p:par>
                                <p:cTn id="129" presetID="42" presetClass="entr" presetSubtype="0" fill="hold" grpId="0" nodeType="afterEffect">
                                  <p:stCondLst>
                                    <p:cond delay="0"/>
                                  </p:stCondLst>
                                  <p:childTnLst>
                                    <p:set>
                                      <p:cBhvr>
                                        <p:cTn id="130" dur="1" fill="hold">
                                          <p:stCondLst>
                                            <p:cond delay="0"/>
                                          </p:stCondLst>
                                        </p:cTn>
                                        <p:tgtEl>
                                          <p:spTgt spid="66"/>
                                        </p:tgtEl>
                                        <p:attrNameLst>
                                          <p:attrName>style.visibility</p:attrName>
                                        </p:attrNameLst>
                                      </p:cBhvr>
                                      <p:to>
                                        <p:strVal val="visible"/>
                                      </p:to>
                                    </p:set>
                                    <p:animEffect transition="in" filter="fade">
                                      <p:cBhvr>
                                        <p:cTn id="131" dur="250"/>
                                        <p:tgtEl>
                                          <p:spTgt spid="66"/>
                                        </p:tgtEl>
                                      </p:cBhvr>
                                    </p:animEffect>
                                    <p:anim calcmode="lin" valueType="num">
                                      <p:cBhvr>
                                        <p:cTn id="132" dur="250" fill="hold"/>
                                        <p:tgtEl>
                                          <p:spTgt spid="66"/>
                                        </p:tgtEl>
                                        <p:attrNameLst>
                                          <p:attrName>ppt_x</p:attrName>
                                        </p:attrNameLst>
                                      </p:cBhvr>
                                      <p:tavLst>
                                        <p:tav tm="0">
                                          <p:val>
                                            <p:strVal val="#ppt_x"/>
                                          </p:val>
                                        </p:tav>
                                        <p:tav tm="100000">
                                          <p:val>
                                            <p:strVal val="#ppt_x"/>
                                          </p:val>
                                        </p:tav>
                                      </p:tavLst>
                                    </p:anim>
                                    <p:anim calcmode="lin" valueType="num">
                                      <p:cBhvr>
                                        <p:cTn id="133" dur="250" fill="hold"/>
                                        <p:tgtEl>
                                          <p:spTgt spid="66"/>
                                        </p:tgtEl>
                                        <p:attrNameLst>
                                          <p:attrName>ppt_y</p:attrName>
                                        </p:attrNameLst>
                                      </p:cBhvr>
                                      <p:tavLst>
                                        <p:tav tm="0">
                                          <p:val>
                                            <p:strVal val="#ppt_y+.1"/>
                                          </p:val>
                                        </p:tav>
                                        <p:tav tm="100000">
                                          <p:val>
                                            <p:strVal val="#ppt_y"/>
                                          </p:val>
                                        </p:tav>
                                      </p:tavLst>
                                    </p:anim>
                                  </p:childTnLst>
                                </p:cTn>
                              </p:par>
                              <p:par>
                                <p:cTn id="134" presetID="42" presetClass="entr" presetSubtype="0" fill="hold" nodeType="withEffect">
                                  <p:stCondLst>
                                    <p:cond delay="250"/>
                                  </p:stCondLst>
                                  <p:childTnLst>
                                    <p:set>
                                      <p:cBhvr>
                                        <p:cTn id="135" dur="1" fill="hold">
                                          <p:stCondLst>
                                            <p:cond delay="0"/>
                                          </p:stCondLst>
                                        </p:cTn>
                                        <p:tgtEl>
                                          <p:spTgt spid="72"/>
                                        </p:tgtEl>
                                        <p:attrNameLst>
                                          <p:attrName>style.visibility</p:attrName>
                                        </p:attrNameLst>
                                      </p:cBhvr>
                                      <p:to>
                                        <p:strVal val="visible"/>
                                      </p:to>
                                    </p:set>
                                    <p:animEffect transition="in" filter="fade">
                                      <p:cBhvr>
                                        <p:cTn id="136" dur="250"/>
                                        <p:tgtEl>
                                          <p:spTgt spid="72"/>
                                        </p:tgtEl>
                                      </p:cBhvr>
                                    </p:animEffect>
                                    <p:anim calcmode="lin" valueType="num">
                                      <p:cBhvr>
                                        <p:cTn id="137" dur="250" fill="hold"/>
                                        <p:tgtEl>
                                          <p:spTgt spid="72"/>
                                        </p:tgtEl>
                                        <p:attrNameLst>
                                          <p:attrName>ppt_x</p:attrName>
                                        </p:attrNameLst>
                                      </p:cBhvr>
                                      <p:tavLst>
                                        <p:tav tm="0">
                                          <p:val>
                                            <p:strVal val="#ppt_x"/>
                                          </p:val>
                                        </p:tav>
                                        <p:tav tm="100000">
                                          <p:val>
                                            <p:strVal val="#ppt_x"/>
                                          </p:val>
                                        </p:tav>
                                      </p:tavLst>
                                    </p:anim>
                                    <p:anim calcmode="lin" valueType="num">
                                      <p:cBhvr>
                                        <p:cTn id="138" dur="250" fill="hold"/>
                                        <p:tgtEl>
                                          <p:spTgt spid="72"/>
                                        </p:tgtEl>
                                        <p:attrNameLst>
                                          <p:attrName>ppt_y</p:attrName>
                                        </p:attrNameLst>
                                      </p:cBhvr>
                                      <p:tavLst>
                                        <p:tav tm="0">
                                          <p:val>
                                            <p:strVal val="#ppt_y+.1"/>
                                          </p:val>
                                        </p:tav>
                                        <p:tav tm="100000">
                                          <p:val>
                                            <p:strVal val="#ppt_y"/>
                                          </p:val>
                                        </p:tav>
                                      </p:tavLst>
                                    </p:anim>
                                  </p:childTnLst>
                                </p:cTn>
                              </p:par>
                              <p:par>
                                <p:cTn id="139" presetID="22" presetClass="entr" presetSubtype="4" fill="hold" grpId="0" nodeType="withEffect">
                                  <p:stCondLst>
                                    <p:cond delay="250"/>
                                  </p:stCondLst>
                                  <p:childTnLst>
                                    <p:set>
                                      <p:cBhvr>
                                        <p:cTn id="140" dur="1" fill="hold">
                                          <p:stCondLst>
                                            <p:cond delay="0"/>
                                          </p:stCondLst>
                                        </p:cTn>
                                        <p:tgtEl>
                                          <p:spTgt spid="58"/>
                                        </p:tgtEl>
                                        <p:attrNameLst>
                                          <p:attrName>style.visibility</p:attrName>
                                        </p:attrNameLst>
                                      </p:cBhvr>
                                      <p:to>
                                        <p:strVal val="visible"/>
                                      </p:to>
                                    </p:set>
                                    <p:animEffect transition="in" filter="wipe(down)">
                                      <p:cBhvr>
                                        <p:cTn id="141" dur="250"/>
                                        <p:tgtEl>
                                          <p:spTgt spid="58"/>
                                        </p:tgtEl>
                                      </p:cBhvr>
                                    </p:animEffect>
                                  </p:childTnLst>
                                </p:cTn>
                              </p:par>
                              <p:par>
                                <p:cTn id="142" presetID="47" presetClass="entr" presetSubtype="0" fill="hold" grpId="0" nodeType="withEffect">
                                  <p:stCondLst>
                                    <p:cond delay="250"/>
                                  </p:stCondLst>
                                  <p:iterate type="lt">
                                    <p:tmPct val="8000"/>
                                  </p:iterate>
                                  <p:childTnLst>
                                    <p:set>
                                      <p:cBhvr>
                                        <p:cTn id="143" dur="1" fill="hold">
                                          <p:stCondLst>
                                            <p:cond delay="0"/>
                                          </p:stCondLst>
                                        </p:cTn>
                                        <p:tgtEl>
                                          <p:spTgt spid="108"/>
                                        </p:tgtEl>
                                        <p:attrNameLst>
                                          <p:attrName>style.visibility</p:attrName>
                                        </p:attrNameLst>
                                      </p:cBhvr>
                                      <p:to>
                                        <p:strVal val="visible"/>
                                      </p:to>
                                    </p:set>
                                    <p:animEffect transition="in" filter="fade">
                                      <p:cBhvr>
                                        <p:cTn id="144" dur="250"/>
                                        <p:tgtEl>
                                          <p:spTgt spid="108"/>
                                        </p:tgtEl>
                                      </p:cBhvr>
                                    </p:animEffect>
                                    <p:anim calcmode="lin" valueType="num">
                                      <p:cBhvr>
                                        <p:cTn id="145" dur="250" fill="hold"/>
                                        <p:tgtEl>
                                          <p:spTgt spid="108"/>
                                        </p:tgtEl>
                                        <p:attrNameLst>
                                          <p:attrName>ppt_x</p:attrName>
                                        </p:attrNameLst>
                                      </p:cBhvr>
                                      <p:tavLst>
                                        <p:tav tm="0">
                                          <p:val>
                                            <p:strVal val="#ppt_x"/>
                                          </p:val>
                                        </p:tav>
                                        <p:tav tm="100000">
                                          <p:val>
                                            <p:strVal val="#ppt_x"/>
                                          </p:val>
                                        </p:tav>
                                      </p:tavLst>
                                    </p:anim>
                                    <p:anim calcmode="lin" valueType="num">
                                      <p:cBhvr>
                                        <p:cTn id="146" dur="250" fill="hold"/>
                                        <p:tgtEl>
                                          <p:spTgt spid="108"/>
                                        </p:tgtEl>
                                        <p:attrNameLst>
                                          <p:attrName>ppt_y</p:attrName>
                                        </p:attrNameLst>
                                      </p:cBhvr>
                                      <p:tavLst>
                                        <p:tav tm="0">
                                          <p:val>
                                            <p:strVal val="#ppt_y-.1"/>
                                          </p:val>
                                        </p:tav>
                                        <p:tav tm="100000">
                                          <p:val>
                                            <p:strVal val="#ppt_y"/>
                                          </p:val>
                                        </p:tav>
                                      </p:tavLst>
                                    </p:anim>
                                  </p:childTnLst>
                                </p:cTn>
                              </p:par>
                            </p:childTnLst>
                          </p:cTn>
                        </p:par>
                        <p:par>
                          <p:cTn id="147" fill="hold">
                            <p:stCondLst>
                              <p:cond delay="1120"/>
                            </p:stCondLst>
                            <p:childTnLst>
                              <p:par>
                                <p:cTn id="148" presetID="47" presetClass="entr" presetSubtype="0" fill="hold" grpId="0" nodeType="afterEffect">
                                  <p:stCondLst>
                                    <p:cond delay="0"/>
                                  </p:stCondLst>
                                  <p:childTnLst>
                                    <p:set>
                                      <p:cBhvr>
                                        <p:cTn id="149" dur="1" fill="hold">
                                          <p:stCondLst>
                                            <p:cond delay="0"/>
                                          </p:stCondLst>
                                        </p:cTn>
                                        <p:tgtEl>
                                          <p:spTgt spid="64"/>
                                        </p:tgtEl>
                                        <p:attrNameLst>
                                          <p:attrName>style.visibility</p:attrName>
                                        </p:attrNameLst>
                                      </p:cBhvr>
                                      <p:to>
                                        <p:strVal val="visible"/>
                                      </p:to>
                                    </p:set>
                                    <p:animEffect transition="in" filter="fade">
                                      <p:cBhvr>
                                        <p:cTn id="150" dur="250"/>
                                        <p:tgtEl>
                                          <p:spTgt spid="64"/>
                                        </p:tgtEl>
                                      </p:cBhvr>
                                    </p:animEffect>
                                    <p:anim calcmode="lin" valueType="num">
                                      <p:cBhvr>
                                        <p:cTn id="151" dur="250" fill="hold"/>
                                        <p:tgtEl>
                                          <p:spTgt spid="64"/>
                                        </p:tgtEl>
                                        <p:attrNameLst>
                                          <p:attrName>ppt_x</p:attrName>
                                        </p:attrNameLst>
                                      </p:cBhvr>
                                      <p:tavLst>
                                        <p:tav tm="0">
                                          <p:val>
                                            <p:strVal val="#ppt_x"/>
                                          </p:val>
                                        </p:tav>
                                        <p:tav tm="100000">
                                          <p:val>
                                            <p:strVal val="#ppt_x"/>
                                          </p:val>
                                        </p:tav>
                                      </p:tavLst>
                                    </p:anim>
                                    <p:anim calcmode="lin" valueType="num">
                                      <p:cBhvr>
                                        <p:cTn id="152" dur="250" fill="hold"/>
                                        <p:tgtEl>
                                          <p:spTgt spid="64"/>
                                        </p:tgtEl>
                                        <p:attrNameLst>
                                          <p:attrName>ppt_y</p:attrName>
                                        </p:attrNameLst>
                                      </p:cBhvr>
                                      <p:tavLst>
                                        <p:tav tm="0">
                                          <p:val>
                                            <p:strVal val="#ppt_y-.1"/>
                                          </p:val>
                                        </p:tav>
                                        <p:tav tm="100000">
                                          <p:val>
                                            <p:strVal val="#ppt_y"/>
                                          </p:val>
                                        </p:tav>
                                      </p:tavLst>
                                    </p:anim>
                                  </p:childTnLst>
                                </p:cTn>
                              </p:par>
                              <p:par>
                                <p:cTn id="153" presetID="47" presetClass="entr" presetSubtype="0" fill="hold" nodeType="withEffect">
                                  <p:stCondLst>
                                    <p:cond delay="250"/>
                                  </p:stCondLst>
                                  <p:childTnLst>
                                    <p:set>
                                      <p:cBhvr>
                                        <p:cTn id="154" dur="1" fill="hold">
                                          <p:stCondLst>
                                            <p:cond delay="0"/>
                                          </p:stCondLst>
                                        </p:cTn>
                                        <p:tgtEl>
                                          <p:spTgt spid="70"/>
                                        </p:tgtEl>
                                        <p:attrNameLst>
                                          <p:attrName>style.visibility</p:attrName>
                                        </p:attrNameLst>
                                      </p:cBhvr>
                                      <p:to>
                                        <p:strVal val="visible"/>
                                      </p:to>
                                    </p:set>
                                    <p:animEffect transition="in" filter="fade">
                                      <p:cBhvr>
                                        <p:cTn id="155" dur="250"/>
                                        <p:tgtEl>
                                          <p:spTgt spid="70"/>
                                        </p:tgtEl>
                                      </p:cBhvr>
                                    </p:animEffect>
                                    <p:anim calcmode="lin" valueType="num">
                                      <p:cBhvr>
                                        <p:cTn id="156" dur="250" fill="hold"/>
                                        <p:tgtEl>
                                          <p:spTgt spid="70"/>
                                        </p:tgtEl>
                                        <p:attrNameLst>
                                          <p:attrName>ppt_x</p:attrName>
                                        </p:attrNameLst>
                                      </p:cBhvr>
                                      <p:tavLst>
                                        <p:tav tm="0">
                                          <p:val>
                                            <p:strVal val="#ppt_x"/>
                                          </p:val>
                                        </p:tav>
                                        <p:tav tm="100000">
                                          <p:val>
                                            <p:strVal val="#ppt_x"/>
                                          </p:val>
                                        </p:tav>
                                      </p:tavLst>
                                    </p:anim>
                                    <p:anim calcmode="lin" valueType="num">
                                      <p:cBhvr>
                                        <p:cTn id="157" dur="250" fill="hold"/>
                                        <p:tgtEl>
                                          <p:spTgt spid="70"/>
                                        </p:tgtEl>
                                        <p:attrNameLst>
                                          <p:attrName>ppt_y</p:attrName>
                                        </p:attrNameLst>
                                      </p:cBhvr>
                                      <p:tavLst>
                                        <p:tav tm="0">
                                          <p:val>
                                            <p:strVal val="#ppt_y-.1"/>
                                          </p:val>
                                        </p:tav>
                                        <p:tav tm="100000">
                                          <p:val>
                                            <p:strVal val="#ppt_y"/>
                                          </p:val>
                                        </p:tav>
                                      </p:tavLst>
                                    </p:anim>
                                  </p:childTnLst>
                                </p:cTn>
                              </p:par>
                              <p:par>
                                <p:cTn id="158" presetID="22" presetClass="entr" presetSubtype="4" fill="hold" grpId="0" nodeType="withEffect">
                                  <p:stCondLst>
                                    <p:cond delay="250"/>
                                  </p:stCondLst>
                                  <p:childTnLst>
                                    <p:set>
                                      <p:cBhvr>
                                        <p:cTn id="159" dur="1" fill="hold">
                                          <p:stCondLst>
                                            <p:cond delay="0"/>
                                          </p:stCondLst>
                                        </p:cTn>
                                        <p:tgtEl>
                                          <p:spTgt spid="56"/>
                                        </p:tgtEl>
                                        <p:attrNameLst>
                                          <p:attrName>style.visibility</p:attrName>
                                        </p:attrNameLst>
                                      </p:cBhvr>
                                      <p:to>
                                        <p:strVal val="visible"/>
                                      </p:to>
                                    </p:set>
                                    <p:animEffect transition="in" filter="wipe(down)">
                                      <p:cBhvr>
                                        <p:cTn id="160" dur="250"/>
                                        <p:tgtEl>
                                          <p:spTgt spid="56"/>
                                        </p:tgtEl>
                                      </p:cBhvr>
                                    </p:animEffect>
                                  </p:childTnLst>
                                </p:cTn>
                              </p:par>
                              <p:par>
                                <p:cTn id="161" presetID="42" presetClass="entr" presetSubtype="0" fill="hold" grpId="0" nodeType="withEffect">
                                  <p:stCondLst>
                                    <p:cond delay="250"/>
                                  </p:stCondLst>
                                  <p:iterate type="lt">
                                    <p:tmPct val="8000"/>
                                  </p:iterate>
                                  <p:childTnLst>
                                    <p:set>
                                      <p:cBhvr>
                                        <p:cTn id="162" dur="1" fill="hold">
                                          <p:stCondLst>
                                            <p:cond delay="0"/>
                                          </p:stCondLst>
                                        </p:cTn>
                                        <p:tgtEl>
                                          <p:spTgt spid="112"/>
                                        </p:tgtEl>
                                        <p:attrNameLst>
                                          <p:attrName>style.visibility</p:attrName>
                                        </p:attrNameLst>
                                      </p:cBhvr>
                                      <p:to>
                                        <p:strVal val="visible"/>
                                      </p:to>
                                    </p:set>
                                    <p:animEffect transition="in" filter="fade">
                                      <p:cBhvr>
                                        <p:cTn id="163" dur="250"/>
                                        <p:tgtEl>
                                          <p:spTgt spid="112"/>
                                        </p:tgtEl>
                                      </p:cBhvr>
                                    </p:animEffect>
                                    <p:anim calcmode="lin" valueType="num">
                                      <p:cBhvr>
                                        <p:cTn id="164" dur="250" fill="hold"/>
                                        <p:tgtEl>
                                          <p:spTgt spid="112"/>
                                        </p:tgtEl>
                                        <p:attrNameLst>
                                          <p:attrName>ppt_x</p:attrName>
                                        </p:attrNameLst>
                                      </p:cBhvr>
                                      <p:tavLst>
                                        <p:tav tm="0">
                                          <p:val>
                                            <p:strVal val="#ppt_x"/>
                                          </p:val>
                                        </p:tav>
                                        <p:tav tm="100000">
                                          <p:val>
                                            <p:strVal val="#ppt_x"/>
                                          </p:val>
                                        </p:tav>
                                      </p:tavLst>
                                    </p:anim>
                                    <p:anim calcmode="lin" valueType="num">
                                      <p:cBhvr>
                                        <p:cTn id="165" dur="250" fill="hold"/>
                                        <p:tgtEl>
                                          <p:spTgt spid="112"/>
                                        </p:tgtEl>
                                        <p:attrNameLst>
                                          <p:attrName>ppt_y</p:attrName>
                                        </p:attrNameLst>
                                      </p:cBhvr>
                                      <p:tavLst>
                                        <p:tav tm="0">
                                          <p:val>
                                            <p:strVal val="#ppt_y+.1"/>
                                          </p:val>
                                        </p:tav>
                                        <p:tav tm="100000">
                                          <p:val>
                                            <p:strVal val="#ppt_y"/>
                                          </p:val>
                                        </p:tav>
                                      </p:tavLst>
                                    </p:anim>
                                  </p:childTnLst>
                                </p:cTn>
                              </p:par>
                            </p:childTnLst>
                          </p:cTn>
                        </p:par>
                        <p:par>
                          <p:cTn id="166" fill="hold">
                            <p:stCondLst>
                              <p:cond delay="1680"/>
                            </p:stCondLst>
                            <p:childTnLst>
                              <p:par>
                                <p:cTn id="167" presetID="42" presetClass="entr" presetSubtype="0" fill="hold" grpId="0" nodeType="afterEffect">
                                  <p:stCondLst>
                                    <p:cond delay="0"/>
                                  </p:stCondLst>
                                  <p:childTnLst>
                                    <p:set>
                                      <p:cBhvr>
                                        <p:cTn id="168" dur="1" fill="hold">
                                          <p:stCondLst>
                                            <p:cond delay="0"/>
                                          </p:stCondLst>
                                        </p:cTn>
                                        <p:tgtEl>
                                          <p:spTgt spid="67"/>
                                        </p:tgtEl>
                                        <p:attrNameLst>
                                          <p:attrName>style.visibility</p:attrName>
                                        </p:attrNameLst>
                                      </p:cBhvr>
                                      <p:to>
                                        <p:strVal val="visible"/>
                                      </p:to>
                                    </p:set>
                                    <p:animEffect transition="in" filter="fade">
                                      <p:cBhvr>
                                        <p:cTn id="169" dur="250"/>
                                        <p:tgtEl>
                                          <p:spTgt spid="67"/>
                                        </p:tgtEl>
                                      </p:cBhvr>
                                    </p:animEffect>
                                    <p:anim calcmode="lin" valueType="num">
                                      <p:cBhvr>
                                        <p:cTn id="170" dur="250" fill="hold"/>
                                        <p:tgtEl>
                                          <p:spTgt spid="67"/>
                                        </p:tgtEl>
                                        <p:attrNameLst>
                                          <p:attrName>ppt_x</p:attrName>
                                        </p:attrNameLst>
                                      </p:cBhvr>
                                      <p:tavLst>
                                        <p:tav tm="0">
                                          <p:val>
                                            <p:strVal val="#ppt_x"/>
                                          </p:val>
                                        </p:tav>
                                        <p:tav tm="100000">
                                          <p:val>
                                            <p:strVal val="#ppt_x"/>
                                          </p:val>
                                        </p:tav>
                                      </p:tavLst>
                                    </p:anim>
                                    <p:anim calcmode="lin" valueType="num">
                                      <p:cBhvr>
                                        <p:cTn id="171" dur="250" fill="hold"/>
                                        <p:tgtEl>
                                          <p:spTgt spid="67"/>
                                        </p:tgtEl>
                                        <p:attrNameLst>
                                          <p:attrName>ppt_y</p:attrName>
                                        </p:attrNameLst>
                                      </p:cBhvr>
                                      <p:tavLst>
                                        <p:tav tm="0">
                                          <p:val>
                                            <p:strVal val="#ppt_y+.1"/>
                                          </p:val>
                                        </p:tav>
                                        <p:tav tm="100000">
                                          <p:val>
                                            <p:strVal val="#ppt_y"/>
                                          </p:val>
                                        </p:tav>
                                      </p:tavLst>
                                    </p:anim>
                                  </p:childTnLst>
                                </p:cTn>
                              </p:par>
                              <p:par>
                                <p:cTn id="172" presetID="42" presetClass="entr" presetSubtype="0" fill="hold" nodeType="withEffect">
                                  <p:stCondLst>
                                    <p:cond delay="250"/>
                                  </p:stCondLst>
                                  <p:childTnLst>
                                    <p:set>
                                      <p:cBhvr>
                                        <p:cTn id="173" dur="1" fill="hold">
                                          <p:stCondLst>
                                            <p:cond delay="0"/>
                                          </p:stCondLst>
                                        </p:cTn>
                                        <p:tgtEl>
                                          <p:spTgt spid="71"/>
                                        </p:tgtEl>
                                        <p:attrNameLst>
                                          <p:attrName>style.visibility</p:attrName>
                                        </p:attrNameLst>
                                      </p:cBhvr>
                                      <p:to>
                                        <p:strVal val="visible"/>
                                      </p:to>
                                    </p:set>
                                    <p:animEffect transition="in" filter="fade">
                                      <p:cBhvr>
                                        <p:cTn id="174" dur="250"/>
                                        <p:tgtEl>
                                          <p:spTgt spid="71"/>
                                        </p:tgtEl>
                                      </p:cBhvr>
                                    </p:animEffect>
                                    <p:anim calcmode="lin" valueType="num">
                                      <p:cBhvr>
                                        <p:cTn id="175" dur="250" fill="hold"/>
                                        <p:tgtEl>
                                          <p:spTgt spid="71"/>
                                        </p:tgtEl>
                                        <p:attrNameLst>
                                          <p:attrName>ppt_x</p:attrName>
                                        </p:attrNameLst>
                                      </p:cBhvr>
                                      <p:tavLst>
                                        <p:tav tm="0">
                                          <p:val>
                                            <p:strVal val="#ppt_x"/>
                                          </p:val>
                                        </p:tav>
                                        <p:tav tm="100000">
                                          <p:val>
                                            <p:strVal val="#ppt_x"/>
                                          </p:val>
                                        </p:tav>
                                      </p:tavLst>
                                    </p:anim>
                                    <p:anim calcmode="lin" valueType="num">
                                      <p:cBhvr>
                                        <p:cTn id="176" dur="250" fill="hold"/>
                                        <p:tgtEl>
                                          <p:spTgt spid="71"/>
                                        </p:tgtEl>
                                        <p:attrNameLst>
                                          <p:attrName>ppt_y</p:attrName>
                                        </p:attrNameLst>
                                      </p:cBhvr>
                                      <p:tavLst>
                                        <p:tav tm="0">
                                          <p:val>
                                            <p:strVal val="#ppt_y+.1"/>
                                          </p:val>
                                        </p:tav>
                                        <p:tav tm="100000">
                                          <p:val>
                                            <p:strVal val="#ppt_y"/>
                                          </p:val>
                                        </p:tav>
                                      </p:tavLst>
                                    </p:anim>
                                  </p:childTnLst>
                                </p:cTn>
                              </p:par>
                              <p:par>
                                <p:cTn id="177" presetID="22" presetClass="entr" presetSubtype="4" fill="hold" grpId="0" nodeType="withEffect">
                                  <p:stCondLst>
                                    <p:cond delay="250"/>
                                  </p:stCondLst>
                                  <p:childTnLst>
                                    <p:set>
                                      <p:cBhvr>
                                        <p:cTn id="178" dur="1" fill="hold">
                                          <p:stCondLst>
                                            <p:cond delay="0"/>
                                          </p:stCondLst>
                                        </p:cTn>
                                        <p:tgtEl>
                                          <p:spTgt spid="60"/>
                                        </p:tgtEl>
                                        <p:attrNameLst>
                                          <p:attrName>style.visibility</p:attrName>
                                        </p:attrNameLst>
                                      </p:cBhvr>
                                      <p:to>
                                        <p:strVal val="visible"/>
                                      </p:to>
                                    </p:set>
                                    <p:animEffect transition="in" filter="wipe(down)">
                                      <p:cBhvr>
                                        <p:cTn id="179" dur="250"/>
                                        <p:tgtEl>
                                          <p:spTgt spid="60"/>
                                        </p:tgtEl>
                                      </p:cBhvr>
                                    </p:animEffect>
                                  </p:childTnLst>
                                </p:cTn>
                              </p:par>
                              <p:par>
                                <p:cTn id="180" presetID="47" presetClass="entr" presetSubtype="0" fill="hold" grpId="0" nodeType="withEffect">
                                  <p:stCondLst>
                                    <p:cond delay="250"/>
                                  </p:stCondLst>
                                  <p:iterate type="lt">
                                    <p:tmPct val="8000"/>
                                  </p:iterate>
                                  <p:childTnLst>
                                    <p:set>
                                      <p:cBhvr>
                                        <p:cTn id="181" dur="1" fill="hold">
                                          <p:stCondLst>
                                            <p:cond delay="0"/>
                                          </p:stCondLst>
                                        </p:cTn>
                                        <p:tgtEl>
                                          <p:spTgt spid="109"/>
                                        </p:tgtEl>
                                        <p:attrNameLst>
                                          <p:attrName>style.visibility</p:attrName>
                                        </p:attrNameLst>
                                      </p:cBhvr>
                                      <p:to>
                                        <p:strVal val="visible"/>
                                      </p:to>
                                    </p:set>
                                    <p:animEffect transition="in" filter="fade">
                                      <p:cBhvr>
                                        <p:cTn id="182" dur="250"/>
                                        <p:tgtEl>
                                          <p:spTgt spid="109"/>
                                        </p:tgtEl>
                                      </p:cBhvr>
                                    </p:animEffect>
                                    <p:anim calcmode="lin" valueType="num">
                                      <p:cBhvr>
                                        <p:cTn id="183" dur="250" fill="hold"/>
                                        <p:tgtEl>
                                          <p:spTgt spid="109"/>
                                        </p:tgtEl>
                                        <p:attrNameLst>
                                          <p:attrName>ppt_x</p:attrName>
                                        </p:attrNameLst>
                                      </p:cBhvr>
                                      <p:tavLst>
                                        <p:tav tm="0">
                                          <p:val>
                                            <p:strVal val="#ppt_x"/>
                                          </p:val>
                                        </p:tav>
                                        <p:tav tm="100000">
                                          <p:val>
                                            <p:strVal val="#ppt_x"/>
                                          </p:val>
                                        </p:tav>
                                      </p:tavLst>
                                    </p:anim>
                                    <p:anim calcmode="lin" valueType="num">
                                      <p:cBhvr>
                                        <p:cTn id="184" dur="250" fill="hold"/>
                                        <p:tgtEl>
                                          <p:spTgt spid="109"/>
                                        </p:tgtEl>
                                        <p:attrNameLst>
                                          <p:attrName>ppt_y</p:attrName>
                                        </p:attrNameLst>
                                      </p:cBhvr>
                                      <p:tavLst>
                                        <p:tav tm="0">
                                          <p:val>
                                            <p:strVal val="#ppt_y-.1"/>
                                          </p:val>
                                        </p:tav>
                                        <p:tav tm="100000">
                                          <p:val>
                                            <p:strVal val="#ppt_y"/>
                                          </p:val>
                                        </p:tav>
                                      </p:tavLst>
                                    </p:anim>
                                  </p:childTnLst>
                                </p:cTn>
                              </p:par>
                            </p:childTnLst>
                          </p:cTn>
                        </p:par>
                        <p:par>
                          <p:cTn id="185" fill="hold">
                            <p:stCondLst>
                              <p:cond delay="2240"/>
                            </p:stCondLst>
                            <p:childTnLst>
                              <p:par>
                                <p:cTn id="186" presetID="47" presetClass="entr" presetSubtype="0" fill="hold" grpId="0" nodeType="afterEffect">
                                  <p:stCondLst>
                                    <p:cond delay="0"/>
                                  </p:stCondLst>
                                  <p:childTnLst>
                                    <p:set>
                                      <p:cBhvr>
                                        <p:cTn id="187" dur="1" fill="hold">
                                          <p:stCondLst>
                                            <p:cond delay="0"/>
                                          </p:stCondLst>
                                        </p:cTn>
                                        <p:tgtEl>
                                          <p:spTgt spid="65"/>
                                        </p:tgtEl>
                                        <p:attrNameLst>
                                          <p:attrName>style.visibility</p:attrName>
                                        </p:attrNameLst>
                                      </p:cBhvr>
                                      <p:to>
                                        <p:strVal val="visible"/>
                                      </p:to>
                                    </p:set>
                                    <p:animEffect transition="in" filter="fade">
                                      <p:cBhvr>
                                        <p:cTn id="188" dur="250"/>
                                        <p:tgtEl>
                                          <p:spTgt spid="65"/>
                                        </p:tgtEl>
                                      </p:cBhvr>
                                    </p:animEffect>
                                    <p:anim calcmode="lin" valueType="num">
                                      <p:cBhvr>
                                        <p:cTn id="189" dur="250" fill="hold"/>
                                        <p:tgtEl>
                                          <p:spTgt spid="65"/>
                                        </p:tgtEl>
                                        <p:attrNameLst>
                                          <p:attrName>ppt_x</p:attrName>
                                        </p:attrNameLst>
                                      </p:cBhvr>
                                      <p:tavLst>
                                        <p:tav tm="0">
                                          <p:val>
                                            <p:strVal val="#ppt_x"/>
                                          </p:val>
                                        </p:tav>
                                        <p:tav tm="100000">
                                          <p:val>
                                            <p:strVal val="#ppt_x"/>
                                          </p:val>
                                        </p:tav>
                                      </p:tavLst>
                                    </p:anim>
                                    <p:anim calcmode="lin" valueType="num">
                                      <p:cBhvr>
                                        <p:cTn id="190" dur="250" fill="hold"/>
                                        <p:tgtEl>
                                          <p:spTgt spid="65"/>
                                        </p:tgtEl>
                                        <p:attrNameLst>
                                          <p:attrName>ppt_y</p:attrName>
                                        </p:attrNameLst>
                                      </p:cBhvr>
                                      <p:tavLst>
                                        <p:tav tm="0">
                                          <p:val>
                                            <p:strVal val="#ppt_y-.1"/>
                                          </p:val>
                                        </p:tav>
                                        <p:tav tm="100000">
                                          <p:val>
                                            <p:strVal val="#ppt_y"/>
                                          </p:val>
                                        </p:tav>
                                      </p:tavLst>
                                    </p:anim>
                                  </p:childTnLst>
                                </p:cTn>
                              </p:par>
                              <p:par>
                                <p:cTn id="191" presetID="47" presetClass="entr" presetSubtype="0" fill="hold" nodeType="withEffect">
                                  <p:stCondLst>
                                    <p:cond delay="250"/>
                                  </p:stCondLst>
                                  <p:childTnLst>
                                    <p:set>
                                      <p:cBhvr>
                                        <p:cTn id="192" dur="1" fill="hold">
                                          <p:stCondLst>
                                            <p:cond delay="0"/>
                                          </p:stCondLst>
                                        </p:cTn>
                                        <p:tgtEl>
                                          <p:spTgt spid="73"/>
                                        </p:tgtEl>
                                        <p:attrNameLst>
                                          <p:attrName>style.visibility</p:attrName>
                                        </p:attrNameLst>
                                      </p:cBhvr>
                                      <p:to>
                                        <p:strVal val="visible"/>
                                      </p:to>
                                    </p:set>
                                    <p:animEffect transition="in" filter="fade">
                                      <p:cBhvr>
                                        <p:cTn id="193" dur="250"/>
                                        <p:tgtEl>
                                          <p:spTgt spid="73"/>
                                        </p:tgtEl>
                                      </p:cBhvr>
                                    </p:animEffect>
                                    <p:anim calcmode="lin" valueType="num">
                                      <p:cBhvr>
                                        <p:cTn id="194" dur="250" fill="hold"/>
                                        <p:tgtEl>
                                          <p:spTgt spid="73"/>
                                        </p:tgtEl>
                                        <p:attrNameLst>
                                          <p:attrName>ppt_x</p:attrName>
                                        </p:attrNameLst>
                                      </p:cBhvr>
                                      <p:tavLst>
                                        <p:tav tm="0">
                                          <p:val>
                                            <p:strVal val="#ppt_x"/>
                                          </p:val>
                                        </p:tav>
                                        <p:tav tm="100000">
                                          <p:val>
                                            <p:strVal val="#ppt_x"/>
                                          </p:val>
                                        </p:tav>
                                      </p:tavLst>
                                    </p:anim>
                                    <p:anim calcmode="lin" valueType="num">
                                      <p:cBhvr>
                                        <p:cTn id="195" dur="250" fill="hold"/>
                                        <p:tgtEl>
                                          <p:spTgt spid="73"/>
                                        </p:tgtEl>
                                        <p:attrNameLst>
                                          <p:attrName>ppt_y</p:attrName>
                                        </p:attrNameLst>
                                      </p:cBhvr>
                                      <p:tavLst>
                                        <p:tav tm="0">
                                          <p:val>
                                            <p:strVal val="#ppt_y-.1"/>
                                          </p:val>
                                        </p:tav>
                                        <p:tav tm="100000">
                                          <p:val>
                                            <p:strVal val="#ppt_y"/>
                                          </p:val>
                                        </p:tav>
                                      </p:tavLst>
                                    </p:anim>
                                  </p:childTnLst>
                                </p:cTn>
                              </p:par>
                              <p:par>
                                <p:cTn id="196" presetID="22" presetClass="entr" presetSubtype="1" fill="hold" grpId="0" nodeType="withEffect">
                                  <p:stCondLst>
                                    <p:cond delay="250"/>
                                  </p:stCondLst>
                                  <p:childTnLst>
                                    <p:set>
                                      <p:cBhvr>
                                        <p:cTn id="197" dur="1" fill="hold">
                                          <p:stCondLst>
                                            <p:cond delay="0"/>
                                          </p:stCondLst>
                                        </p:cTn>
                                        <p:tgtEl>
                                          <p:spTgt spid="55"/>
                                        </p:tgtEl>
                                        <p:attrNameLst>
                                          <p:attrName>style.visibility</p:attrName>
                                        </p:attrNameLst>
                                      </p:cBhvr>
                                      <p:to>
                                        <p:strVal val="visible"/>
                                      </p:to>
                                    </p:set>
                                    <p:animEffect transition="in" filter="wipe(up)">
                                      <p:cBhvr>
                                        <p:cTn id="198" dur="500"/>
                                        <p:tgtEl>
                                          <p:spTgt spid="55"/>
                                        </p:tgtEl>
                                      </p:cBhvr>
                                    </p:animEffect>
                                  </p:childTnLst>
                                </p:cTn>
                              </p:par>
                              <p:par>
                                <p:cTn id="199" presetID="42" presetClass="entr" presetSubtype="0" fill="hold" grpId="0" nodeType="withEffect">
                                  <p:stCondLst>
                                    <p:cond delay="250"/>
                                  </p:stCondLst>
                                  <p:iterate type="lt">
                                    <p:tmPct val="8000"/>
                                  </p:iterate>
                                  <p:childTnLst>
                                    <p:set>
                                      <p:cBhvr>
                                        <p:cTn id="200" dur="1" fill="hold">
                                          <p:stCondLst>
                                            <p:cond delay="0"/>
                                          </p:stCondLst>
                                        </p:cTn>
                                        <p:tgtEl>
                                          <p:spTgt spid="113"/>
                                        </p:tgtEl>
                                        <p:attrNameLst>
                                          <p:attrName>style.visibility</p:attrName>
                                        </p:attrNameLst>
                                      </p:cBhvr>
                                      <p:to>
                                        <p:strVal val="visible"/>
                                      </p:to>
                                    </p:set>
                                    <p:animEffect transition="in" filter="fade">
                                      <p:cBhvr>
                                        <p:cTn id="201" dur="250"/>
                                        <p:tgtEl>
                                          <p:spTgt spid="113"/>
                                        </p:tgtEl>
                                      </p:cBhvr>
                                    </p:animEffect>
                                    <p:anim calcmode="lin" valueType="num">
                                      <p:cBhvr>
                                        <p:cTn id="202" dur="250" fill="hold"/>
                                        <p:tgtEl>
                                          <p:spTgt spid="113"/>
                                        </p:tgtEl>
                                        <p:attrNameLst>
                                          <p:attrName>ppt_x</p:attrName>
                                        </p:attrNameLst>
                                      </p:cBhvr>
                                      <p:tavLst>
                                        <p:tav tm="0">
                                          <p:val>
                                            <p:strVal val="#ppt_x"/>
                                          </p:val>
                                        </p:tav>
                                        <p:tav tm="100000">
                                          <p:val>
                                            <p:strVal val="#ppt_x"/>
                                          </p:val>
                                        </p:tav>
                                      </p:tavLst>
                                    </p:anim>
                                    <p:anim calcmode="lin" valueType="num">
                                      <p:cBhvr>
                                        <p:cTn id="203" dur="250" fill="hold"/>
                                        <p:tgtEl>
                                          <p:spTgt spid="113"/>
                                        </p:tgtEl>
                                        <p:attrNameLst>
                                          <p:attrName>ppt_y</p:attrName>
                                        </p:attrNameLst>
                                      </p:cBhvr>
                                      <p:tavLst>
                                        <p:tav tm="0">
                                          <p:val>
                                            <p:strVal val="#ppt_y+.1"/>
                                          </p:val>
                                        </p:tav>
                                        <p:tav tm="100000">
                                          <p:val>
                                            <p:strVal val="#ppt_y"/>
                                          </p:val>
                                        </p:tav>
                                      </p:tavLst>
                                    </p:anim>
                                  </p:childTnLst>
                                </p:cTn>
                              </p:par>
                            </p:childTnLst>
                          </p:cTn>
                        </p:par>
                        <p:par>
                          <p:cTn id="204" fill="hold">
                            <p:stCondLst>
                              <p:cond delay="2990"/>
                            </p:stCondLst>
                            <p:childTnLst>
                              <p:par>
                                <p:cTn id="205" presetID="22" presetClass="entr" presetSubtype="4" fill="hold" grpId="0" nodeType="afterEffect">
                                  <p:stCondLst>
                                    <p:cond delay="0"/>
                                  </p:stCondLst>
                                  <p:childTnLst>
                                    <p:set>
                                      <p:cBhvr>
                                        <p:cTn id="206" dur="1" fill="hold">
                                          <p:stCondLst>
                                            <p:cond delay="0"/>
                                          </p:stCondLst>
                                        </p:cTn>
                                        <p:tgtEl>
                                          <p:spTgt spid="68"/>
                                        </p:tgtEl>
                                        <p:attrNameLst>
                                          <p:attrName>style.visibility</p:attrName>
                                        </p:attrNameLst>
                                      </p:cBhvr>
                                      <p:to>
                                        <p:strVal val="visible"/>
                                      </p:to>
                                    </p:set>
                                    <p:animEffect transition="in" filter="wipe(down)">
                                      <p:cBhvr>
                                        <p:cTn id="207" dur="250"/>
                                        <p:tgtEl>
                                          <p:spTgt spid="68"/>
                                        </p:tgtEl>
                                      </p:cBhvr>
                                    </p:animEffect>
                                  </p:childTnLst>
                                </p:cTn>
                              </p:par>
                              <p:par>
                                <p:cTn id="208" presetID="22" presetClass="entr" presetSubtype="4" fill="hold" nodeType="withEffect">
                                  <p:stCondLst>
                                    <p:cond delay="250"/>
                                  </p:stCondLst>
                                  <p:childTnLst>
                                    <p:set>
                                      <p:cBhvr>
                                        <p:cTn id="209" dur="1" fill="hold">
                                          <p:stCondLst>
                                            <p:cond delay="0"/>
                                          </p:stCondLst>
                                        </p:cTn>
                                        <p:tgtEl>
                                          <p:spTgt spid="74"/>
                                        </p:tgtEl>
                                        <p:attrNameLst>
                                          <p:attrName>style.visibility</p:attrName>
                                        </p:attrNameLst>
                                      </p:cBhvr>
                                      <p:to>
                                        <p:strVal val="visible"/>
                                      </p:to>
                                    </p:set>
                                    <p:animEffect transition="in" filter="wipe(down)">
                                      <p:cBhvr>
                                        <p:cTn id="210" dur="250"/>
                                        <p:tgtEl>
                                          <p:spTgt spid="74"/>
                                        </p:tgtEl>
                                      </p:cBhvr>
                                    </p:animEffect>
                                  </p:childTnLst>
                                </p:cTn>
                              </p:par>
                              <p:par>
                                <p:cTn id="211" presetID="22" presetClass="entr" presetSubtype="4" fill="hold" grpId="0" nodeType="withEffect">
                                  <p:stCondLst>
                                    <p:cond delay="250"/>
                                  </p:stCondLst>
                                  <p:childTnLst>
                                    <p:set>
                                      <p:cBhvr>
                                        <p:cTn id="212" dur="1" fill="hold">
                                          <p:stCondLst>
                                            <p:cond delay="0"/>
                                          </p:stCondLst>
                                        </p:cTn>
                                        <p:tgtEl>
                                          <p:spTgt spid="61"/>
                                        </p:tgtEl>
                                        <p:attrNameLst>
                                          <p:attrName>style.visibility</p:attrName>
                                        </p:attrNameLst>
                                      </p:cBhvr>
                                      <p:to>
                                        <p:strVal val="visible"/>
                                      </p:to>
                                    </p:set>
                                    <p:animEffect transition="in" filter="wipe(down)">
                                      <p:cBhvr>
                                        <p:cTn id="213" dur="250"/>
                                        <p:tgtEl>
                                          <p:spTgt spid="61"/>
                                        </p:tgtEl>
                                      </p:cBhvr>
                                    </p:animEffect>
                                  </p:childTnLst>
                                </p:cTn>
                              </p:par>
                              <p:par>
                                <p:cTn id="214" presetID="47" presetClass="entr" presetSubtype="0" fill="hold" grpId="0" nodeType="withEffect">
                                  <p:stCondLst>
                                    <p:cond delay="250"/>
                                  </p:stCondLst>
                                  <p:iterate type="lt">
                                    <p:tmPct val="8000"/>
                                  </p:iterate>
                                  <p:childTnLst>
                                    <p:set>
                                      <p:cBhvr>
                                        <p:cTn id="215" dur="1" fill="hold">
                                          <p:stCondLst>
                                            <p:cond delay="0"/>
                                          </p:stCondLst>
                                        </p:cTn>
                                        <p:tgtEl>
                                          <p:spTgt spid="110"/>
                                        </p:tgtEl>
                                        <p:attrNameLst>
                                          <p:attrName>style.visibility</p:attrName>
                                        </p:attrNameLst>
                                      </p:cBhvr>
                                      <p:to>
                                        <p:strVal val="visible"/>
                                      </p:to>
                                    </p:set>
                                    <p:animEffect transition="in" filter="fade">
                                      <p:cBhvr>
                                        <p:cTn id="216" dur="250"/>
                                        <p:tgtEl>
                                          <p:spTgt spid="110"/>
                                        </p:tgtEl>
                                      </p:cBhvr>
                                    </p:animEffect>
                                    <p:anim calcmode="lin" valueType="num">
                                      <p:cBhvr>
                                        <p:cTn id="217" dur="250" fill="hold"/>
                                        <p:tgtEl>
                                          <p:spTgt spid="110"/>
                                        </p:tgtEl>
                                        <p:attrNameLst>
                                          <p:attrName>ppt_x</p:attrName>
                                        </p:attrNameLst>
                                      </p:cBhvr>
                                      <p:tavLst>
                                        <p:tav tm="0">
                                          <p:val>
                                            <p:strVal val="#ppt_x"/>
                                          </p:val>
                                        </p:tav>
                                        <p:tav tm="100000">
                                          <p:val>
                                            <p:strVal val="#ppt_x"/>
                                          </p:val>
                                        </p:tav>
                                      </p:tavLst>
                                    </p:anim>
                                    <p:anim calcmode="lin" valueType="num">
                                      <p:cBhvr>
                                        <p:cTn id="218" dur="250" fill="hold"/>
                                        <p:tgtEl>
                                          <p:spTgt spid="110"/>
                                        </p:tgtEl>
                                        <p:attrNameLst>
                                          <p:attrName>ppt_y</p:attrName>
                                        </p:attrNameLst>
                                      </p:cBhvr>
                                      <p:tavLst>
                                        <p:tav tm="0">
                                          <p:val>
                                            <p:strVal val="#ppt_y-.1"/>
                                          </p:val>
                                        </p:tav>
                                        <p:tav tm="100000">
                                          <p:val>
                                            <p:strVal val="#ppt_y"/>
                                          </p:val>
                                        </p:tav>
                                      </p:tavLst>
                                    </p:anim>
                                  </p:childTnLst>
                                </p:cTn>
                              </p:par>
                              <p:par>
                                <p:cTn id="219" presetID="10" presetClass="entr" presetSubtype="0" fill="hold" grpId="0" nodeType="withEffect">
                                  <p:stCondLst>
                                    <p:cond delay="500"/>
                                  </p:stCondLst>
                                  <p:iterate type="wd">
                                    <p:tmPct val="5000"/>
                                  </p:iterate>
                                  <p:childTnLst>
                                    <p:set>
                                      <p:cBhvr>
                                        <p:cTn id="220" dur="1" fill="hold">
                                          <p:stCondLst>
                                            <p:cond delay="0"/>
                                          </p:stCondLst>
                                        </p:cTn>
                                        <p:tgtEl>
                                          <p:spTgt spid="107"/>
                                        </p:tgtEl>
                                        <p:attrNameLst>
                                          <p:attrName>style.visibility</p:attrName>
                                        </p:attrNameLst>
                                      </p:cBhvr>
                                      <p:to>
                                        <p:strVal val="visible"/>
                                      </p:to>
                                    </p:set>
                                    <p:animEffect transition="in" filter="fade">
                                      <p:cBhvr>
                                        <p:cTn id="221" dur="25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animBg="1"/>
      <p:bldP spid="60" grpId="0" animBg="1"/>
      <p:bldP spid="61" grpId="0" animBg="1"/>
      <p:bldP spid="63" grpId="0" animBg="1"/>
      <p:bldP spid="64" grpId="0" animBg="1"/>
      <p:bldP spid="65" grpId="0" animBg="1"/>
      <p:bldP spid="66" grpId="0" animBg="1"/>
      <p:bldP spid="67" grpId="0" animBg="1"/>
      <p:bldP spid="68" grpId="0" animBg="1"/>
      <p:bldP spid="75" grpId="0" animBg="1"/>
      <p:bldP spid="107" grpId="0"/>
      <p:bldP spid="108" grpId="0"/>
      <p:bldP spid="109" grpId="0"/>
      <p:bldP spid="110" grpId="0"/>
      <p:bldP spid="111" grpId="0"/>
      <p:bldP spid="112" grpId="0"/>
      <p:bldP spid="113" grpId="0"/>
      <p:bldP spid="1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文本框 53"/>
          <p:cNvSpPr txBox="1"/>
          <p:nvPr/>
        </p:nvSpPr>
        <p:spPr>
          <a:xfrm>
            <a:off x="665343" y="1341438"/>
            <a:ext cx="10869769" cy="369332"/>
          </a:xfrm>
          <a:prstGeom prst="rect">
            <a:avLst/>
          </a:prstGeom>
          <a:noFill/>
        </p:spPr>
        <p:txBody>
          <a:bodyPr wrap="square" rtlCol="0">
            <a:spAutoFit/>
          </a:bodyPr>
          <a:lstStyle/>
          <a:p>
            <a:pPr algn="just"/>
            <a:r>
              <a:rPr lang="zh-CN" altLang="en-US" dirty="0" smtClean="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亮亮图文旗舰店</a:t>
            </a:r>
            <a:endParaRPr lang="zh-CN" altLang="en-US"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endParaRPr>
          </a:p>
        </p:txBody>
      </p:sp>
      <p:sp>
        <p:nvSpPr>
          <p:cNvPr id="56" name="椭圆 55"/>
          <p:cNvSpPr/>
          <p:nvPr/>
        </p:nvSpPr>
        <p:spPr>
          <a:xfrm>
            <a:off x="723308" y="2550686"/>
            <a:ext cx="1629736" cy="1629736"/>
          </a:xfrm>
          <a:prstGeom prst="ellipse">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a:gsLst>
                  <a:gs pos="0">
                    <a:srgbClr val="F4E961"/>
                  </a:gs>
                  <a:gs pos="32000">
                    <a:srgbClr val="D6A213"/>
                  </a:gs>
                  <a:gs pos="53000">
                    <a:srgbClr val="F4E961"/>
                  </a:gs>
                  <a:gs pos="100000">
                    <a:srgbClr val="F4E961"/>
                  </a:gs>
                  <a:gs pos="73000">
                    <a:srgbClr val="D6A213"/>
                  </a:gs>
                </a:gsLst>
                <a:lin ang="5400000" scaled="1"/>
              </a:gradFill>
            </a:endParaRPr>
          </a:p>
        </p:txBody>
      </p:sp>
      <p:sp>
        <p:nvSpPr>
          <p:cNvPr id="57" name="矩形 56"/>
          <p:cNvSpPr/>
          <p:nvPr/>
        </p:nvSpPr>
        <p:spPr>
          <a:xfrm>
            <a:off x="2536347" y="3120784"/>
            <a:ext cx="3346329" cy="42522"/>
          </a:xfrm>
          <a:prstGeom prst="rect">
            <a:avLst/>
          </a:prstGeom>
          <a:gradFill>
            <a:gsLst>
              <a:gs pos="0">
                <a:srgbClr val="F4E961"/>
              </a:gs>
              <a:gs pos="100000">
                <a:srgbClr val="D6A213"/>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a:gsLst>
                  <a:gs pos="0">
                    <a:srgbClr val="F4E961"/>
                  </a:gs>
                  <a:gs pos="32000">
                    <a:srgbClr val="D6A213"/>
                  </a:gs>
                  <a:gs pos="53000">
                    <a:srgbClr val="F4E961"/>
                  </a:gs>
                  <a:gs pos="100000">
                    <a:srgbClr val="F4E961"/>
                  </a:gs>
                  <a:gs pos="73000">
                    <a:srgbClr val="D6A213"/>
                  </a:gs>
                </a:gsLst>
                <a:lin ang="5400000" scaled="1"/>
              </a:gradFill>
            </a:endParaRPr>
          </a:p>
        </p:txBody>
      </p:sp>
      <p:sp>
        <p:nvSpPr>
          <p:cNvPr id="58" name="矩形 57"/>
          <p:cNvSpPr/>
          <p:nvPr/>
        </p:nvSpPr>
        <p:spPr>
          <a:xfrm>
            <a:off x="2423803" y="2650671"/>
            <a:ext cx="2646878" cy="461665"/>
          </a:xfrm>
          <a:prstGeom prst="rect">
            <a:avLst/>
          </a:prstGeom>
        </p:spPr>
        <p:txBody>
          <a:bodyPr wrap="none">
            <a:spAutoFit/>
          </a:bodyPr>
          <a:lstStyle/>
          <a:p>
            <a:pPr algn="ctr"/>
            <a:r>
              <a:rPr lang="zh-CN" altLang="en-US" sz="2400" b="1"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点击输入文本标题</a:t>
            </a:r>
          </a:p>
        </p:txBody>
      </p:sp>
      <p:sp>
        <p:nvSpPr>
          <p:cNvPr id="60" name="矩形 59"/>
          <p:cNvSpPr/>
          <p:nvPr/>
        </p:nvSpPr>
        <p:spPr>
          <a:xfrm>
            <a:off x="2423803" y="3189942"/>
            <a:ext cx="3582204" cy="1137556"/>
          </a:xfrm>
          <a:prstGeom prst="rect">
            <a:avLst/>
          </a:prstGeom>
        </p:spPr>
        <p:txBody>
          <a:bodyPr wrap="square">
            <a:spAutoFit/>
          </a:bodyPr>
          <a:lstStyle/>
          <a:p>
            <a:pPr algn="just">
              <a:lnSpc>
                <a:spcPct val="130000"/>
              </a:lnSpc>
            </a:pPr>
            <a:r>
              <a:rPr lang="zh-CN" altLang="en-US" dirty="0" smtClean="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 亮亮图文旗舰店</a:t>
            </a:r>
            <a:r>
              <a:rPr lang="en-US" altLang="zh-CN" dirty="0" smtClean="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https://liangliangtuwen.tmall.com</a:t>
            </a:r>
            <a:endParaRPr lang="en-US" altLang="zh-CN"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endParaRPr>
          </a:p>
        </p:txBody>
      </p:sp>
      <p:sp>
        <p:nvSpPr>
          <p:cNvPr id="62" name="椭圆 61"/>
          <p:cNvSpPr/>
          <p:nvPr/>
        </p:nvSpPr>
        <p:spPr>
          <a:xfrm>
            <a:off x="6382277" y="2550686"/>
            <a:ext cx="1629736" cy="1629736"/>
          </a:xfrm>
          <a:prstGeom prst="ellipse">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gradFill>
                <a:gsLst>
                  <a:gs pos="0">
                    <a:srgbClr val="F4E961"/>
                  </a:gs>
                  <a:gs pos="32000">
                    <a:srgbClr val="D6A213"/>
                  </a:gs>
                  <a:gs pos="53000">
                    <a:srgbClr val="F4E961"/>
                  </a:gs>
                  <a:gs pos="100000">
                    <a:srgbClr val="F4E961"/>
                  </a:gs>
                  <a:gs pos="73000">
                    <a:srgbClr val="D6A213"/>
                  </a:gs>
                </a:gsLst>
                <a:lin ang="5400000" scaled="1"/>
              </a:gradFill>
            </a:endParaRPr>
          </a:p>
        </p:txBody>
      </p:sp>
      <p:sp>
        <p:nvSpPr>
          <p:cNvPr id="67" name="椭圆 66"/>
          <p:cNvSpPr/>
          <p:nvPr/>
        </p:nvSpPr>
        <p:spPr>
          <a:xfrm>
            <a:off x="723308" y="4645595"/>
            <a:ext cx="1629736" cy="1629736"/>
          </a:xfrm>
          <a:prstGeom prst="ellipse">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a:gsLst>
                  <a:gs pos="0">
                    <a:srgbClr val="F4E961"/>
                  </a:gs>
                  <a:gs pos="32000">
                    <a:srgbClr val="D6A213"/>
                  </a:gs>
                  <a:gs pos="53000">
                    <a:srgbClr val="F4E961"/>
                  </a:gs>
                  <a:gs pos="100000">
                    <a:srgbClr val="F4E961"/>
                  </a:gs>
                  <a:gs pos="73000">
                    <a:srgbClr val="D6A213"/>
                  </a:gs>
                </a:gsLst>
                <a:lin ang="5400000" scaled="1"/>
              </a:gradFill>
            </a:endParaRPr>
          </a:p>
        </p:txBody>
      </p:sp>
      <p:sp>
        <p:nvSpPr>
          <p:cNvPr id="72" name="椭圆 71"/>
          <p:cNvSpPr/>
          <p:nvPr/>
        </p:nvSpPr>
        <p:spPr>
          <a:xfrm>
            <a:off x="6382277" y="4645595"/>
            <a:ext cx="1629736" cy="1629736"/>
          </a:xfrm>
          <a:prstGeom prst="ellipse">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a:gsLst>
                  <a:gs pos="0">
                    <a:srgbClr val="F4E961"/>
                  </a:gs>
                  <a:gs pos="32000">
                    <a:srgbClr val="D6A213"/>
                  </a:gs>
                  <a:gs pos="53000">
                    <a:srgbClr val="F4E961"/>
                  </a:gs>
                  <a:gs pos="100000">
                    <a:srgbClr val="F4E961"/>
                  </a:gs>
                  <a:gs pos="73000">
                    <a:srgbClr val="D6A213"/>
                  </a:gs>
                </a:gsLst>
                <a:lin ang="5400000" scaled="1"/>
              </a:gradFill>
            </a:endParaRPr>
          </a:p>
        </p:txBody>
      </p:sp>
      <p:grpSp>
        <p:nvGrpSpPr>
          <p:cNvPr id="76" name="组合 75"/>
          <p:cNvGrpSpPr/>
          <p:nvPr/>
        </p:nvGrpSpPr>
        <p:grpSpPr>
          <a:xfrm>
            <a:off x="950178" y="2767374"/>
            <a:ext cx="1205976" cy="1136632"/>
            <a:chOff x="5461000" y="2828925"/>
            <a:chExt cx="1270000" cy="1196975"/>
          </a:xfrm>
          <a:solidFill>
            <a:schemeClr val="bg1"/>
          </a:solidFill>
        </p:grpSpPr>
        <p:sp>
          <p:nvSpPr>
            <p:cNvPr id="77" name="Freeform 5"/>
            <p:cNvSpPr/>
            <p:nvPr/>
          </p:nvSpPr>
          <p:spPr bwMode="auto">
            <a:xfrm>
              <a:off x="5926138" y="3643313"/>
              <a:ext cx="449263" cy="268288"/>
            </a:xfrm>
            <a:custGeom>
              <a:avLst/>
              <a:gdLst>
                <a:gd name="T0" fmla="*/ 109 w 119"/>
                <a:gd name="T1" fmla="*/ 12 h 71"/>
                <a:gd name="T2" fmla="*/ 79 w 119"/>
                <a:gd name="T3" fmla="*/ 1 h 71"/>
                <a:gd name="T4" fmla="*/ 78 w 119"/>
                <a:gd name="T5" fmla="*/ 1 h 71"/>
                <a:gd name="T6" fmla="*/ 78 w 119"/>
                <a:gd name="T7" fmla="*/ 0 h 71"/>
                <a:gd name="T8" fmla="*/ 69 w 119"/>
                <a:gd name="T9" fmla="*/ 45 h 71"/>
                <a:gd name="T10" fmla="*/ 63 w 119"/>
                <a:gd name="T11" fmla="*/ 15 h 71"/>
                <a:gd name="T12" fmla="*/ 67 w 119"/>
                <a:gd name="T13" fmla="*/ 8 h 71"/>
                <a:gd name="T14" fmla="*/ 62 w 119"/>
                <a:gd name="T15" fmla="*/ 3 h 71"/>
                <a:gd name="T16" fmla="*/ 60 w 119"/>
                <a:gd name="T17" fmla="*/ 3 h 71"/>
                <a:gd name="T18" fmla="*/ 60 w 119"/>
                <a:gd name="T19" fmla="*/ 3 h 71"/>
                <a:gd name="T20" fmla="*/ 58 w 119"/>
                <a:gd name="T21" fmla="*/ 3 h 71"/>
                <a:gd name="T22" fmla="*/ 53 w 119"/>
                <a:gd name="T23" fmla="*/ 8 h 71"/>
                <a:gd name="T24" fmla="*/ 56 w 119"/>
                <a:gd name="T25" fmla="*/ 15 h 71"/>
                <a:gd name="T26" fmla="*/ 51 w 119"/>
                <a:gd name="T27" fmla="*/ 45 h 71"/>
                <a:gd name="T28" fmla="*/ 41 w 119"/>
                <a:gd name="T29" fmla="*/ 0 h 71"/>
                <a:gd name="T30" fmla="*/ 41 w 119"/>
                <a:gd name="T31" fmla="*/ 1 h 71"/>
                <a:gd name="T32" fmla="*/ 41 w 119"/>
                <a:gd name="T33" fmla="*/ 1 h 71"/>
                <a:gd name="T34" fmla="*/ 10 w 119"/>
                <a:gd name="T35" fmla="*/ 12 h 71"/>
                <a:gd name="T36" fmla="*/ 1 w 119"/>
                <a:gd name="T37" fmla="*/ 39 h 71"/>
                <a:gd name="T38" fmla="*/ 0 w 119"/>
                <a:gd name="T39" fmla="*/ 67 h 71"/>
                <a:gd name="T40" fmla="*/ 21 w 119"/>
                <a:gd name="T41" fmla="*/ 69 h 71"/>
                <a:gd name="T42" fmla="*/ 21 w 119"/>
                <a:gd name="T43" fmla="*/ 45 h 71"/>
                <a:gd name="T44" fmla="*/ 24 w 119"/>
                <a:gd name="T45" fmla="*/ 36 h 71"/>
                <a:gd name="T46" fmla="*/ 24 w 119"/>
                <a:gd name="T47" fmla="*/ 70 h 71"/>
                <a:gd name="T48" fmla="*/ 60 w 119"/>
                <a:gd name="T49" fmla="*/ 71 h 71"/>
                <a:gd name="T50" fmla="*/ 95 w 119"/>
                <a:gd name="T51" fmla="*/ 70 h 71"/>
                <a:gd name="T52" fmla="*/ 95 w 119"/>
                <a:gd name="T53" fmla="*/ 36 h 71"/>
                <a:gd name="T54" fmla="*/ 97 w 119"/>
                <a:gd name="T55" fmla="*/ 45 h 71"/>
                <a:gd name="T56" fmla="*/ 97 w 119"/>
                <a:gd name="T57" fmla="*/ 69 h 71"/>
                <a:gd name="T58" fmla="*/ 119 w 119"/>
                <a:gd name="T59" fmla="*/ 67 h 71"/>
                <a:gd name="T60" fmla="*/ 119 w 119"/>
                <a:gd name="T61" fmla="*/ 39 h 71"/>
                <a:gd name="T62" fmla="*/ 109 w 119"/>
                <a:gd name="T63" fmla="*/ 1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9" h="71">
                  <a:moveTo>
                    <a:pt x="109" y="12"/>
                  </a:moveTo>
                  <a:cubicBezTo>
                    <a:pt x="101" y="8"/>
                    <a:pt x="85" y="3"/>
                    <a:pt x="79" y="1"/>
                  </a:cubicBezTo>
                  <a:cubicBezTo>
                    <a:pt x="79" y="1"/>
                    <a:pt x="79" y="1"/>
                    <a:pt x="78" y="1"/>
                  </a:cubicBezTo>
                  <a:cubicBezTo>
                    <a:pt x="78" y="1"/>
                    <a:pt x="78" y="0"/>
                    <a:pt x="78" y="0"/>
                  </a:cubicBezTo>
                  <a:cubicBezTo>
                    <a:pt x="77" y="7"/>
                    <a:pt x="69" y="45"/>
                    <a:pt x="69" y="45"/>
                  </a:cubicBezTo>
                  <a:cubicBezTo>
                    <a:pt x="69" y="45"/>
                    <a:pt x="64" y="15"/>
                    <a:pt x="63" y="15"/>
                  </a:cubicBezTo>
                  <a:cubicBezTo>
                    <a:pt x="63" y="15"/>
                    <a:pt x="67" y="8"/>
                    <a:pt x="67" y="8"/>
                  </a:cubicBezTo>
                  <a:cubicBezTo>
                    <a:pt x="62" y="3"/>
                    <a:pt x="62" y="3"/>
                    <a:pt x="62" y="3"/>
                  </a:cubicBezTo>
                  <a:cubicBezTo>
                    <a:pt x="60" y="3"/>
                    <a:pt x="60" y="3"/>
                    <a:pt x="60" y="3"/>
                  </a:cubicBezTo>
                  <a:cubicBezTo>
                    <a:pt x="60" y="3"/>
                    <a:pt x="60" y="3"/>
                    <a:pt x="60" y="3"/>
                  </a:cubicBezTo>
                  <a:cubicBezTo>
                    <a:pt x="58" y="3"/>
                    <a:pt x="58" y="3"/>
                    <a:pt x="58" y="3"/>
                  </a:cubicBezTo>
                  <a:cubicBezTo>
                    <a:pt x="53" y="8"/>
                    <a:pt x="53" y="8"/>
                    <a:pt x="53" y="8"/>
                  </a:cubicBezTo>
                  <a:cubicBezTo>
                    <a:pt x="56" y="15"/>
                    <a:pt x="56" y="15"/>
                    <a:pt x="56" y="15"/>
                  </a:cubicBezTo>
                  <a:cubicBezTo>
                    <a:pt x="51" y="45"/>
                    <a:pt x="51" y="45"/>
                    <a:pt x="51" y="45"/>
                  </a:cubicBezTo>
                  <a:cubicBezTo>
                    <a:pt x="51" y="45"/>
                    <a:pt x="42" y="7"/>
                    <a:pt x="41" y="0"/>
                  </a:cubicBezTo>
                  <a:cubicBezTo>
                    <a:pt x="41" y="0"/>
                    <a:pt x="41" y="1"/>
                    <a:pt x="41" y="1"/>
                  </a:cubicBezTo>
                  <a:cubicBezTo>
                    <a:pt x="41" y="1"/>
                    <a:pt x="41" y="1"/>
                    <a:pt x="41" y="1"/>
                  </a:cubicBezTo>
                  <a:cubicBezTo>
                    <a:pt x="35" y="3"/>
                    <a:pt x="18" y="8"/>
                    <a:pt x="10" y="12"/>
                  </a:cubicBezTo>
                  <a:cubicBezTo>
                    <a:pt x="8" y="15"/>
                    <a:pt x="2" y="20"/>
                    <a:pt x="1" y="39"/>
                  </a:cubicBezTo>
                  <a:cubicBezTo>
                    <a:pt x="0" y="40"/>
                    <a:pt x="0" y="55"/>
                    <a:pt x="0" y="67"/>
                  </a:cubicBezTo>
                  <a:cubicBezTo>
                    <a:pt x="7" y="68"/>
                    <a:pt x="13" y="69"/>
                    <a:pt x="21" y="69"/>
                  </a:cubicBezTo>
                  <a:cubicBezTo>
                    <a:pt x="21" y="61"/>
                    <a:pt x="21" y="48"/>
                    <a:pt x="21" y="45"/>
                  </a:cubicBezTo>
                  <a:cubicBezTo>
                    <a:pt x="21" y="41"/>
                    <a:pt x="23" y="38"/>
                    <a:pt x="24" y="36"/>
                  </a:cubicBezTo>
                  <a:cubicBezTo>
                    <a:pt x="24" y="70"/>
                    <a:pt x="24" y="70"/>
                    <a:pt x="24" y="70"/>
                  </a:cubicBezTo>
                  <a:cubicBezTo>
                    <a:pt x="35" y="70"/>
                    <a:pt x="48" y="71"/>
                    <a:pt x="60" y="71"/>
                  </a:cubicBezTo>
                  <a:cubicBezTo>
                    <a:pt x="71" y="71"/>
                    <a:pt x="84" y="70"/>
                    <a:pt x="95" y="70"/>
                  </a:cubicBezTo>
                  <a:cubicBezTo>
                    <a:pt x="95" y="36"/>
                    <a:pt x="95" y="36"/>
                    <a:pt x="95" y="36"/>
                  </a:cubicBezTo>
                  <a:cubicBezTo>
                    <a:pt x="96" y="38"/>
                    <a:pt x="97" y="41"/>
                    <a:pt x="97" y="45"/>
                  </a:cubicBezTo>
                  <a:cubicBezTo>
                    <a:pt x="97" y="48"/>
                    <a:pt x="97" y="61"/>
                    <a:pt x="97" y="69"/>
                  </a:cubicBezTo>
                  <a:cubicBezTo>
                    <a:pt x="106" y="68"/>
                    <a:pt x="112" y="68"/>
                    <a:pt x="119" y="67"/>
                  </a:cubicBezTo>
                  <a:cubicBezTo>
                    <a:pt x="119" y="55"/>
                    <a:pt x="119" y="40"/>
                    <a:pt x="119" y="39"/>
                  </a:cubicBezTo>
                  <a:cubicBezTo>
                    <a:pt x="117" y="20"/>
                    <a:pt x="112" y="15"/>
                    <a:pt x="109" y="12"/>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Freeform 6"/>
            <p:cNvSpPr/>
            <p:nvPr/>
          </p:nvSpPr>
          <p:spPr bwMode="auto">
            <a:xfrm>
              <a:off x="6035675" y="3359150"/>
              <a:ext cx="230188" cy="268288"/>
            </a:xfrm>
            <a:custGeom>
              <a:avLst/>
              <a:gdLst>
                <a:gd name="T0" fmla="*/ 7 w 61"/>
                <a:gd name="T1" fmla="*/ 46 h 71"/>
                <a:gd name="T2" fmla="*/ 31 w 61"/>
                <a:gd name="T3" fmla="*/ 71 h 71"/>
                <a:gd name="T4" fmla="*/ 55 w 61"/>
                <a:gd name="T5" fmla="*/ 46 h 71"/>
                <a:gd name="T6" fmla="*/ 61 w 61"/>
                <a:gd name="T7" fmla="*/ 34 h 71"/>
                <a:gd name="T8" fmla="*/ 57 w 61"/>
                <a:gd name="T9" fmla="*/ 29 h 71"/>
                <a:gd name="T10" fmla="*/ 31 w 61"/>
                <a:gd name="T11" fmla="*/ 0 h 71"/>
                <a:gd name="T12" fmla="*/ 5 w 61"/>
                <a:gd name="T13" fmla="*/ 29 h 71"/>
                <a:gd name="T14" fmla="*/ 1 w 61"/>
                <a:gd name="T15" fmla="*/ 34 h 71"/>
                <a:gd name="T16" fmla="*/ 7 w 61"/>
                <a:gd name="T17" fmla="*/ 4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71">
                  <a:moveTo>
                    <a:pt x="7" y="46"/>
                  </a:moveTo>
                  <a:cubicBezTo>
                    <a:pt x="10" y="59"/>
                    <a:pt x="18" y="71"/>
                    <a:pt x="31" y="71"/>
                  </a:cubicBezTo>
                  <a:cubicBezTo>
                    <a:pt x="44" y="71"/>
                    <a:pt x="52" y="59"/>
                    <a:pt x="55" y="46"/>
                  </a:cubicBezTo>
                  <a:cubicBezTo>
                    <a:pt x="59" y="44"/>
                    <a:pt x="61" y="39"/>
                    <a:pt x="61" y="34"/>
                  </a:cubicBezTo>
                  <a:cubicBezTo>
                    <a:pt x="60" y="32"/>
                    <a:pt x="59" y="30"/>
                    <a:pt x="57" y="29"/>
                  </a:cubicBezTo>
                  <a:cubicBezTo>
                    <a:pt x="56" y="13"/>
                    <a:pt x="46" y="0"/>
                    <a:pt x="31" y="0"/>
                  </a:cubicBezTo>
                  <a:cubicBezTo>
                    <a:pt x="16" y="0"/>
                    <a:pt x="6" y="13"/>
                    <a:pt x="5" y="29"/>
                  </a:cubicBezTo>
                  <a:cubicBezTo>
                    <a:pt x="3" y="30"/>
                    <a:pt x="1" y="31"/>
                    <a:pt x="1" y="34"/>
                  </a:cubicBezTo>
                  <a:cubicBezTo>
                    <a:pt x="0" y="39"/>
                    <a:pt x="3" y="45"/>
                    <a:pt x="7" y="46"/>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Freeform 7"/>
            <p:cNvSpPr/>
            <p:nvPr/>
          </p:nvSpPr>
          <p:spPr bwMode="auto">
            <a:xfrm>
              <a:off x="6043613" y="3063875"/>
              <a:ext cx="260350" cy="49213"/>
            </a:xfrm>
            <a:custGeom>
              <a:avLst/>
              <a:gdLst>
                <a:gd name="T0" fmla="*/ 6 w 69"/>
                <a:gd name="T1" fmla="*/ 13 h 13"/>
                <a:gd name="T2" fmla="*/ 63 w 69"/>
                <a:gd name="T3" fmla="*/ 13 h 13"/>
                <a:gd name="T4" fmla="*/ 69 w 69"/>
                <a:gd name="T5" fmla="*/ 6 h 13"/>
                <a:gd name="T6" fmla="*/ 63 w 69"/>
                <a:gd name="T7" fmla="*/ 0 h 13"/>
                <a:gd name="T8" fmla="*/ 6 w 69"/>
                <a:gd name="T9" fmla="*/ 0 h 13"/>
                <a:gd name="T10" fmla="*/ 0 w 69"/>
                <a:gd name="T11" fmla="*/ 6 h 13"/>
                <a:gd name="T12" fmla="*/ 6 w 69"/>
                <a:gd name="T13" fmla="*/ 13 h 13"/>
              </a:gdLst>
              <a:ahLst/>
              <a:cxnLst>
                <a:cxn ang="0">
                  <a:pos x="T0" y="T1"/>
                </a:cxn>
                <a:cxn ang="0">
                  <a:pos x="T2" y="T3"/>
                </a:cxn>
                <a:cxn ang="0">
                  <a:pos x="T4" y="T5"/>
                </a:cxn>
                <a:cxn ang="0">
                  <a:pos x="T6" y="T7"/>
                </a:cxn>
                <a:cxn ang="0">
                  <a:pos x="T8" y="T9"/>
                </a:cxn>
                <a:cxn ang="0">
                  <a:pos x="T10" y="T11"/>
                </a:cxn>
                <a:cxn ang="0">
                  <a:pos x="T12" y="T13"/>
                </a:cxn>
              </a:cxnLst>
              <a:rect l="0" t="0" r="r" b="b"/>
              <a:pathLst>
                <a:path w="69" h="13">
                  <a:moveTo>
                    <a:pt x="6" y="13"/>
                  </a:moveTo>
                  <a:cubicBezTo>
                    <a:pt x="63" y="13"/>
                    <a:pt x="63" y="13"/>
                    <a:pt x="63" y="13"/>
                  </a:cubicBezTo>
                  <a:cubicBezTo>
                    <a:pt x="66" y="13"/>
                    <a:pt x="69" y="10"/>
                    <a:pt x="69" y="6"/>
                  </a:cubicBezTo>
                  <a:cubicBezTo>
                    <a:pt x="69" y="3"/>
                    <a:pt x="66" y="0"/>
                    <a:pt x="63" y="0"/>
                  </a:cubicBezTo>
                  <a:cubicBezTo>
                    <a:pt x="6" y="0"/>
                    <a:pt x="6" y="0"/>
                    <a:pt x="6" y="0"/>
                  </a:cubicBezTo>
                  <a:cubicBezTo>
                    <a:pt x="3" y="0"/>
                    <a:pt x="0" y="3"/>
                    <a:pt x="0" y="6"/>
                  </a:cubicBezTo>
                  <a:cubicBezTo>
                    <a:pt x="0" y="10"/>
                    <a:pt x="3" y="13"/>
                    <a:pt x="6" y="13"/>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Freeform 8"/>
            <p:cNvSpPr/>
            <p:nvPr/>
          </p:nvSpPr>
          <p:spPr bwMode="auto">
            <a:xfrm>
              <a:off x="6043613" y="3162300"/>
              <a:ext cx="487363" cy="44450"/>
            </a:xfrm>
            <a:custGeom>
              <a:avLst/>
              <a:gdLst>
                <a:gd name="T0" fmla="*/ 122 w 129"/>
                <a:gd name="T1" fmla="*/ 0 h 12"/>
                <a:gd name="T2" fmla="*/ 6 w 129"/>
                <a:gd name="T3" fmla="*/ 0 h 12"/>
                <a:gd name="T4" fmla="*/ 0 w 129"/>
                <a:gd name="T5" fmla="*/ 6 h 12"/>
                <a:gd name="T6" fmla="*/ 6 w 129"/>
                <a:gd name="T7" fmla="*/ 12 h 12"/>
                <a:gd name="T8" fmla="*/ 122 w 129"/>
                <a:gd name="T9" fmla="*/ 12 h 12"/>
                <a:gd name="T10" fmla="*/ 129 w 129"/>
                <a:gd name="T11" fmla="*/ 6 h 12"/>
                <a:gd name="T12" fmla="*/ 122 w 12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29" h="12">
                  <a:moveTo>
                    <a:pt x="122" y="0"/>
                  </a:moveTo>
                  <a:cubicBezTo>
                    <a:pt x="6" y="0"/>
                    <a:pt x="6" y="0"/>
                    <a:pt x="6" y="0"/>
                  </a:cubicBezTo>
                  <a:cubicBezTo>
                    <a:pt x="3" y="0"/>
                    <a:pt x="0" y="3"/>
                    <a:pt x="0" y="6"/>
                  </a:cubicBezTo>
                  <a:cubicBezTo>
                    <a:pt x="0" y="10"/>
                    <a:pt x="3" y="12"/>
                    <a:pt x="6" y="12"/>
                  </a:cubicBezTo>
                  <a:cubicBezTo>
                    <a:pt x="122" y="12"/>
                    <a:pt x="122" y="12"/>
                    <a:pt x="122" y="12"/>
                  </a:cubicBezTo>
                  <a:cubicBezTo>
                    <a:pt x="126" y="12"/>
                    <a:pt x="129" y="10"/>
                    <a:pt x="129" y="6"/>
                  </a:cubicBezTo>
                  <a:cubicBezTo>
                    <a:pt x="129" y="3"/>
                    <a:pt x="126" y="0"/>
                    <a:pt x="122" y="0"/>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Freeform 9"/>
            <p:cNvSpPr>
              <a:spLocks noEditPoints="1"/>
            </p:cNvSpPr>
            <p:nvPr/>
          </p:nvSpPr>
          <p:spPr bwMode="auto">
            <a:xfrm>
              <a:off x="5461000" y="2828925"/>
              <a:ext cx="1270000" cy="1196975"/>
            </a:xfrm>
            <a:custGeom>
              <a:avLst/>
              <a:gdLst>
                <a:gd name="T0" fmla="*/ 315 w 336"/>
                <a:gd name="T1" fmla="*/ 80 h 316"/>
                <a:gd name="T2" fmla="*/ 315 w 336"/>
                <a:gd name="T3" fmla="*/ 79 h 316"/>
                <a:gd name="T4" fmla="*/ 312 w 336"/>
                <a:gd name="T5" fmla="*/ 72 h 316"/>
                <a:gd name="T6" fmla="*/ 264 w 336"/>
                <a:gd name="T7" fmla="*/ 20 h 316"/>
                <a:gd name="T8" fmla="*/ 243 w 336"/>
                <a:gd name="T9" fmla="*/ 3 h 316"/>
                <a:gd name="T10" fmla="*/ 236 w 336"/>
                <a:gd name="T11" fmla="*/ 0 h 316"/>
                <a:gd name="T12" fmla="*/ 236 w 336"/>
                <a:gd name="T13" fmla="*/ 0 h 316"/>
                <a:gd name="T14" fmla="*/ 123 w 336"/>
                <a:gd name="T15" fmla="*/ 26 h 316"/>
                <a:gd name="T16" fmla="*/ 83 w 336"/>
                <a:gd name="T17" fmla="*/ 107 h 316"/>
                <a:gd name="T18" fmla="*/ 38 w 336"/>
                <a:gd name="T19" fmla="*/ 273 h 316"/>
                <a:gd name="T20" fmla="*/ 27 w 336"/>
                <a:gd name="T21" fmla="*/ 298 h 316"/>
                <a:gd name="T22" fmla="*/ 14 w 336"/>
                <a:gd name="T23" fmla="*/ 73 h 316"/>
                <a:gd name="T24" fmla="*/ 112 w 336"/>
                <a:gd name="T25" fmla="*/ 56 h 316"/>
                <a:gd name="T26" fmla="*/ 31 w 336"/>
                <a:gd name="T27" fmla="*/ 42 h 316"/>
                <a:gd name="T28" fmla="*/ 0 w 336"/>
                <a:gd name="T29" fmla="*/ 73 h 316"/>
                <a:gd name="T30" fmla="*/ 9 w 336"/>
                <a:gd name="T31" fmla="*/ 306 h 316"/>
                <a:gd name="T32" fmla="*/ 31 w 336"/>
                <a:gd name="T33" fmla="*/ 316 h 316"/>
                <a:gd name="T34" fmla="*/ 321 w 336"/>
                <a:gd name="T35" fmla="*/ 285 h 316"/>
                <a:gd name="T36" fmla="*/ 315 w 336"/>
                <a:gd name="T37" fmla="*/ 108 h 316"/>
                <a:gd name="T38" fmla="*/ 279 w 336"/>
                <a:gd name="T39" fmla="*/ 53 h 316"/>
                <a:gd name="T40" fmla="*/ 297 w 336"/>
                <a:gd name="T41" fmla="*/ 73 h 316"/>
                <a:gd name="T42" fmla="*/ 242 w 336"/>
                <a:gd name="T43" fmla="*/ 61 h 316"/>
                <a:gd name="T44" fmla="*/ 134 w 336"/>
                <a:gd name="T45" fmla="*/ 26 h 316"/>
                <a:gd name="T46" fmla="*/ 231 w 336"/>
                <a:gd name="T47" fmla="*/ 11 h 316"/>
                <a:gd name="T48" fmla="*/ 254 w 336"/>
                <a:gd name="T49" fmla="*/ 83 h 316"/>
                <a:gd name="T50" fmla="*/ 303 w 336"/>
                <a:gd name="T51" fmla="*/ 107 h 316"/>
                <a:gd name="T52" fmla="*/ 134 w 336"/>
                <a:gd name="T53" fmla="*/ 26 h 316"/>
                <a:gd name="T54" fmla="*/ 304 w 336"/>
                <a:gd name="T55" fmla="*/ 297 h 316"/>
                <a:gd name="T56" fmla="*/ 46 w 336"/>
                <a:gd name="T57" fmla="*/ 301 h 316"/>
                <a:gd name="T58" fmla="*/ 66 w 336"/>
                <a:gd name="T59" fmla="*/ 134 h 316"/>
                <a:gd name="T60" fmla="*/ 79 w 336"/>
                <a:gd name="T61" fmla="*/ 122 h 316"/>
                <a:gd name="T62" fmla="*/ 319 w 336"/>
                <a:gd name="T63" fmla="*/ 125 h 316"/>
                <a:gd name="T64" fmla="*/ 308 w 336"/>
                <a:gd name="T65" fmla="*/ 288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6" h="316">
                  <a:moveTo>
                    <a:pt x="315" y="108"/>
                  </a:moveTo>
                  <a:cubicBezTo>
                    <a:pt x="315" y="80"/>
                    <a:pt x="315" y="80"/>
                    <a:pt x="315" y="80"/>
                  </a:cubicBezTo>
                  <a:cubicBezTo>
                    <a:pt x="315" y="80"/>
                    <a:pt x="315" y="80"/>
                    <a:pt x="315" y="80"/>
                  </a:cubicBezTo>
                  <a:cubicBezTo>
                    <a:pt x="315" y="79"/>
                    <a:pt x="315" y="79"/>
                    <a:pt x="315" y="79"/>
                  </a:cubicBezTo>
                  <a:cubicBezTo>
                    <a:pt x="315" y="77"/>
                    <a:pt x="315" y="77"/>
                    <a:pt x="314" y="76"/>
                  </a:cubicBezTo>
                  <a:cubicBezTo>
                    <a:pt x="314" y="74"/>
                    <a:pt x="313" y="73"/>
                    <a:pt x="312" y="72"/>
                  </a:cubicBezTo>
                  <a:cubicBezTo>
                    <a:pt x="310" y="67"/>
                    <a:pt x="304" y="61"/>
                    <a:pt x="298" y="54"/>
                  </a:cubicBezTo>
                  <a:cubicBezTo>
                    <a:pt x="288" y="43"/>
                    <a:pt x="275" y="30"/>
                    <a:pt x="264" y="20"/>
                  </a:cubicBezTo>
                  <a:cubicBezTo>
                    <a:pt x="258" y="14"/>
                    <a:pt x="253" y="10"/>
                    <a:pt x="249" y="7"/>
                  </a:cubicBezTo>
                  <a:cubicBezTo>
                    <a:pt x="247" y="5"/>
                    <a:pt x="245" y="4"/>
                    <a:pt x="243" y="3"/>
                  </a:cubicBezTo>
                  <a:cubicBezTo>
                    <a:pt x="242" y="2"/>
                    <a:pt x="241" y="2"/>
                    <a:pt x="240" y="1"/>
                  </a:cubicBezTo>
                  <a:cubicBezTo>
                    <a:pt x="239" y="1"/>
                    <a:pt x="238" y="0"/>
                    <a:pt x="236" y="0"/>
                  </a:cubicBezTo>
                  <a:cubicBezTo>
                    <a:pt x="236" y="0"/>
                    <a:pt x="236" y="0"/>
                    <a:pt x="236" y="0"/>
                  </a:cubicBezTo>
                  <a:cubicBezTo>
                    <a:pt x="236" y="0"/>
                    <a:pt x="236" y="0"/>
                    <a:pt x="236" y="0"/>
                  </a:cubicBezTo>
                  <a:cubicBezTo>
                    <a:pt x="148" y="0"/>
                    <a:pt x="148" y="0"/>
                    <a:pt x="148" y="0"/>
                  </a:cubicBezTo>
                  <a:cubicBezTo>
                    <a:pt x="134" y="0"/>
                    <a:pt x="123" y="12"/>
                    <a:pt x="123" y="26"/>
                  </a:cubicBezTo>
                  <a:cubicBezTo>
                    <a:pt x="123" y="107"/>
                    <a:pt x="123" y="107"/>
                    <a:pt x="123" y="107"/>
                  </a:cubicBezTo>
                  <a:cubicBezTo>
                    <a:pt x="83" y="107"/>
                    <a:pt x="83" y="107"/>
                    <a:pt x="83" y="107"/>
                  </a:cubicBezTo>
                  <a:cubicBezTo>
                    <a:pt x="66" y="107"/>
                    <a:pt x="53" y="120"/>
                    <a:pt x="53" y="137"/>
                  </a:cubicBezTo>
                  <a:cubicBezTo>
                    <a:pt x="38" y="273"/>
                    <a:pt x="38" y="273"/>
                    <a:pt x="38" y="273"/>
                  </a:cubicBezTo>
                  <a:cubicBezTo>
                    <a:pt x="36" y="284"/>
                    <a:pt x="36" y="288"/>
                    <a:pt x="34" y="292"/>
                  </a:cubicBezTo>
                  <a:cubicBezTo>
                    <a:pt x="32" y="294"/>
                    <a:pt x="29" y="297"/>
                    <a:pt x="27" y="298"/>
                  </a:cubicBezTo>
                  <a:cubicBezTo>
                    <a:pt x="15" y="298"/>
                    <a:pt x="14" y="286"/>
                    <a:pt x="14" y="282"/>
                  </a:cubicBezTo>
                  <a:cubicBezTo>
                    <a:pt x="14" y="73"/>
                    <a:pt x="14" y="73"/>
                    <a:pt x="14" y="73"/>
                  </a:cubicBezTo>
                  <a:cubicBezTo>
                    <a:pt x="14" y="69"/>
                    <a:pt x="19" y="56"/>
                    <a:pt x="31" y="56"/>
                  </a:cubicBezTo>
                  <a:cubicBezTo>
                    <a:pt x="112" y="56"/>
                    <a:pt x="112" y="56"/>
                    <a:pt x="112" y="56"/>
                  </a:cubicBezTo>
                  <a:cubicBezTo>
                    <a:pt x="112" y="42"/>
                    <a:pt x="112" y="42"/>
                    <a:pt x="112" y="42"/>
                  </a:cubicBezTo>
                  <a:cubicBezTo>
                    <a:pt x="31" y="42"/>
                    <a:pt x="31" y="42"/>
                    <a:pt x="31" y="42"/>
                  </a:cubicBezTo>
                  <a:cubicBezTo>
                    <a:pt x="22" y="42"/>
                    <a:pt x="15" y="45"/>
                    <a:pt x="9" y="51"/>
                  </a:cubicBezTo>
                  <a:cubicBezTo>
                    <a:pt x="4" y="57"/>
                    <a:pt x="0" y="64"/>
                    <a:pt x="0" y="73"/>
                  </a:cubicBezTo>
                  <a:cubicBezTo>
                    <a:pt x="0" y="284"/>
                    <a:pt x="0" y="284"/>
                    <a:pt x="0" y="284"/>
                  </a:cubicBezTo>
                  <a:cubicBezTo>
                    <a:pt x="0" y="293"/>
                    <a:pt x="4" y="301"/>
                    <a:pt x="9" y="306"/>
                  </a:cubicBezTo>
                  <a:cubicBezTo>
                    <a:pt x="14" y="312"/>
                    <a:pt x="22" y="315"/>
                    <a:pt x="30" y="316"/>
                  </a:cubicBezTo>
                  <a:cubicBezTo>
                    <a:pt x="30" y="316"/>
                    <a:pt x="30" y="316"/>
                    <a:pt x="31" y="316"/>
                  </a:cubicBezTo>
                  <a:cubicBezTo>
                    <a:pt x="291" y="316"/>
                    <a:pt x="291" y="316"/>
                    <a:pt x="291" y="316"/>
                  </a:cubicBezTo>
                  <a:cubicBezTo>
                    <a:pt x="308" y="316"/>
                    <a:pt x="321" y="302"/>
                    <a:pt x="321" y="285"/>
                  </a:cubicBezTo>
                  <a:cubicBezTo>
                    <a:pt x="336" y="137"/>
                    <a:pt x="336" y="137"/>
                    <a:pt x="336" y="137"/>
                  </a:cubicBezTo>
                  <a:cubicBezTo>
                    <a:pt x="336" y="124"/>
                    <a:pt x="327" y="112"/>
                    <a:pt x="315" y="108"/>
                  </a:cubicBezTo>
                  <a:close/>
                  <a:moveTo>
                    <a:pt x="242" y="18"/>
                  </a:moveTo>
                  <a:cubicBezTo>
                    <a:pt x="252" y="26"/>
                    <a:pt x="266" y="40"/>
                    <a:pt x="279" y="53"/>
                  </a:cubicBezTo>
                  <a:cubicBezTo>
                    <a:pt x="285" y="60"/>
                    <a:pt x="292" y="66"/>
                    <a:pt x="296" y="72"/>
                  </a:cubicBezTo>
                  <a:cubicBezTo>
                    <a:pt x="296" y="72"/>
                    <a:pt x="297" y="73"/>
                    <a:pt x="297" y="73"/>
                  </a:cubicBezTo>
                  <a:cubicBezTo>
                    <a:pt x="254" y="73"/>
                    <a:pt x="254" y="73"/>
                    <a:pt x="254" y="73"/>
                  </a:cubicBezTo>
                  <a:cubicBezTo>
                    <a:pt x="248" y="73"/>
                    <a:pt x="242" y="68"/>
                    <a:pt x="242" y="61"/>
                  </a:cubicBezTo>
                  <a:lnTo>
                    <a:pt x="242" y="18"/>
                  </a:lnTo>
                  <a:close/>
                  <a:moveTo>
                    <a:pt x="134" y="26"/>
                  </a:moveTo>
                  <a:cubicBezTo>
                    <a:pt x="134" y="19"/>
                    <a:pt x="141" y="11"/>
                    <a:pt x="148" y="11"/>
                  </a:cubicBezTo>
                  <a:cubicBezTo>
                    <a:pt x="231" y="11"/>
                    <a:pt x="231" y="11"/>
                    <a:pt x="231" y="11"/>
                  </a:cubicBezTo>
                  <a:cubicBezTo>
                    <a:pt x="231" y="61"/>
                    <a:pt x="231" y="61"/>
                    <a:pt x="231" y="61"/>
                  </a:cubicBezTo>
                  <a:cubicBezTo>
                    <a:pt x="231" y="75"/>
                    <a:pt x="240" y="83"/>
                    <a:pt x="254" y="83"/>
                  </a:cubicBezTo>
                  <a:cubicBezTo>
                    <a:pt x="303" y="83"/>
                    <a:pt x="303" y="83"/>
                    <a:pt x="303" y="83"/>
                  </a:cubicBezTo>
                  <a:cubicBezTo>
                    <a:pt x="303" y="107"/>
                    <a:pt x="303" y="107"/>
                    <a:pt x="303" y="107"/>
                  </a:cubicBezTo>
                  <a:cubicBezTo>
                    <a:pt x="134" y="107"/>
                    <a:pt x="134" y="107"/>
                    <a:pt x="134" y="107"/>
                  </a:cubicBezTo>
                  <a:lnTo>
                    <a:pt x="134" y="26"/>
                  </a:lnTo>
                  <a:close/>
                  <a:moveTo>
                    <a:pt x="308" y="288"/>
                  </a:moveTo>
                  <a:cubicBezTo>
                    <a:pt x="308" y="292"/>
                    <a:pt x="307" y="295"/>
                    <a:pt x="304" y="297"/>
                  </a:cubicBezTo>
                  <a:cubicBezTo>
                    <a:pt x="302" y="299"/>
                    <a:pt x="299" y="301"/>
                    <a:pt x="295" y="301"/>
                  </a:cubicBezTo>
                  <a:cubicBezTo>
                    <a:pt x="46" y="301"/>
                    <a:pt x="46" y="301"/>
                    <a:pt x="46" y="301"/>
                  </a:cubicBezTo>
                  <a:cubicBezTo>
                    <a:pt x="49" y="294"/>
                    <a:pt x="51" y="286"/>
                    <a:pt x="51" y="276"/>
                  </a:cubicBezTo>
                  <a:cubicBezTo>
                    <a:pt x="66" y="134"/>
                    <a:pt x="66" y="134"/>
                    <a:pt x="66" y="134"/>
                  </a:cubicBezTo>
                  <a:cubicBezTo>
                    <a:pt x="66" y="131"/>
                    <a:pt x="68" y="128"/>
                    <a:pt x="70" y="125"/>
                  </a:cubicBezTo>
                  <a:cubicBezTo>
                    <a:pt x="72" y="123"/>
                    <a:pt x="76" y="122"/>
                    <a:pt x="79" y="122"/>
                  </a:cubicBezTo>
                  <a:cubicBezTo>
                    <a:pt x="311" y="122"/>
                    <a:pt x="311" y="122"/>
                    <a:pt x="311" y="122"/>
                  </a:cubicBezTo>
                  <a:cubicBezTo>
                    <a:pt x="314" y="122"/>
                    <a:pt x="317" y="123"/>
                    <a:pt x="319" y="125"/>
                  </a:cubicBezTo>
                  <a:cubicBezTo>
                    <a:pt x="322" y="128"/>
                    <a:pt x="323" y="131"/>
                    <a:pt x="323" y="134"/>
                  </a:cubicBezTo>
                  <a:lnTo>
                    <a:pt x="308" y="288"/>
                  </a:ln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2" name="组合 81"/>
          <p:cNvGrpSpPr/>
          <p:nvPr/>
        </p:nvGrpSpPr>
        <p:grpSpPr>
          <a:xfrm>
            <a:off x="6699801" y="4759457"/>
            <a:ext cx="1082363" cy="1368782"/>
            <a:chOff x="5527675" y="2708275"/>
            <a:chExt cx="1139825" cy="1441450"/>
          </a:xfrm>
          <a:solidFill>
            <a:schemeClr val="bg1"/>
          </a:solidFill>
        </p:grpSpPr>
        <p:sp>
          <p:nvSpPr>
            <p:cNvPr id="83" name="Freeform 13"/>
            <p:cNvSpPr/>
            <p:nvPr/>
          </p:nvSpPr>
          <p:spPr bwMode="auto">
            <a:xfrm>
              <a:off x="6194425" y="3665538"/>
              <a:ext cx="207963" cy="295275"/>
            </a:xfrm>
            <a:custGeom>
              <a:avLst/>
              <a:gdLst>
                <a:gd name="T0" fmla="*/ 31 w 55"/>
                <a:gd name="T1" fmla="*/ 35 h 78"/>
                <a:gd name="T2" fmla="*/ 30 w 55"/>
                <a:gd name="T3" fmla="*/ 34 h 78"/>
                <a:gd name="T4" fmla="*/ 22 w 55"/>
                <a:gd name="T5" fmla="*/ 32 h 78"/>
                <a:gd name="T6" fmla="*/ 22 w 55"/>
                <a:gd name="T7" fmla="*/ 31 h 78"/>
                <a:gd name="T8" fmla="*/ 16 w 55"/>
                <a:gd name="T9" fmla="*/ 28 h 78"/>
                <a:gd name="T10" fmla="*/ 17 w 55"/>
                <a:gd name="T11" fmla="*/ 20 h 78"/>
                <a:gd name="T12" fmla="*/ 26 w 55"/>
                <a:gd name="T13" fmla="*/ 18 h 78"/>
                <a:gd name="T14" fmla="*/ 33 w 55"/>
                <a:gd name="T15" fmla="*/ 18 h 78"/>
                <a:gd name="T16" fmla="*/ 39 w 55"/>
                <a:gd name="T17" fmla="*/ 22 h 78"/>
                <a:gd name="T18" fmla="*/ 40 w 55"/>
                <a:gd name="T19" fmla="*/ 23 h 78"/>
                <a:gd name="T20" fmla="*/ 40 w 55"/>
                <a:gd name="T21" fmla="*/ 23 h 78"/>
                <a:gd name="T22" fmla="*/ 40 w 55"/>
                <a:gd name="T23" fmla="*/ 23 h 78"/>
                <a:gd name="T24" fmla="*/ 44 w 55"/>
                <a:gd name="T25" fmla="*/ 25 h 78"/>
                <a:gd name="T26" fmla="*/ 50 w 55"/>
                <a:gd name="T27" fmla="*/ 21 h 78"/>
                <a:gd name="T28" fmla="*/ 50 w 55"/>
                <a:gd name="T29" fmla="*/ 17 h 78"/>
                <a:gd name="T30" fmla="*/ 36 w 55"/>
                <a:gd name="T31" fmla="*/ 8 h 78"/>
                <a:gd name="T32" fmla="*/ 31 w 55"/>
                <a:gd name="T33" fmla="*/ 8 h 78"/>
                <a:gd name="T34" fmla="*/ 31 w 55"/>
                <a:gd name="T35" fmla="*/ 2 h 78"/>
                <a:gd name="T36" fmla="*/ 29 w 55"/>
                <a:gd name="T37" fmla="*/ 0 h 78"/>
                <a:gd name="T38" fmla="*/ 23 w 55"/>
                <a:gd name="T39" fmla="*/ 0 h 78"/>
                <a:gd name="T40" fmla="*/ 21 w 55"/>
                <a:gd name="T41" fmla="*/ 2 h 78"/>
                <a:gd name="T42" fmla="*/ 21 w 55"/>
                <a:gd name="T43" fmla="*/ 8 h 78"/>
                <a:gd name="T44" fmla="*/ 7 w 55"/>
                <a:gd name="T45" fmla="*/ 13 h 78"/>
                <a:gd name="T46" fmla="*/ 3 w 55"/>
                <a:gd name="T47" fmla="*/ 32 h 78"/>
                <a:gd name="T48" fmla="*/ 10 w 55"/>
                <a:gd name="T49" fmla="*/ 38 h 78"/>
                <a:gd name="T50" fmla="*/ 30 w 55"/>
                <a:gd name="T51" fmla="*/ 47 h 78"/>
                <a:gd name="T52" fmla="*/ 33 w 55"/>
                <a:gd name="T53" fmla="*/ 48 h 78"/>
                <a:gd name="T54" fmla="*/ 38 w 55"/>
                <a:gd name="T55" fmla="*/ 51 h 78"/>
                <a:gd name="T56" fmla="*/ 36 w 55"/>
                <a:gd name="T57" fmla="*/ 59 h 78"/>
                <a:gd name="T58" fmla="*/ 29 w 55"/>
                <a:gd name="T59" fmla="*/ 61 h 78"/>
                <a:gd name="T60" fmla="*/ 19 w 55"/>
                <a:gd name="T61" fmla="*/ 59 h 78"/>
                <a:gd name="T62" fmla="*/ 13 w 55"/>
                <a:gd name="T63" fmla="*/ 56 h 78"/>
                <a:gd name="T64" fmla="*/ 12 w 55"/>
                <a:gd name="T65" fmla="*/ 55 h 78"/>
                <a:gd name="T66" fmla="*/ 12 w 55"/>
                <a:gd name="T67" fmla="*/ 55 h 78"/>
                <a:gd name="T68" fmla="*/ 12 w 55"/>
                <a:gd name="T69" fmla="*/ 55 h 78"/>
                <a:gd name="T70" fmla="*/ 12 w 55"/>
                <a:gd name="T71" fmla="*/ 55 h 78"/>
                <a:gd name="T72" fmla="*/ 8 w 55"/>
                <a:gd name="T73" fmla="*/ 53 h 78"/>
                <a:gd name="T74" fmla="*/ 1 w 55"/>
                <a:gd name="T75" fmla="*/ 57 h 78"/>
                <a:gd name="T76" fmla="*/ 1 w 55"/>
                <a:gd name="T77" fmla="*/ 61 h 78"/>
                <a:gd name="T78" fmla="*/ 21 w 55"/>
                <a:gd name="T79" fmla="*/ 70 h 78"/>
                <a:gd name="T80" fmla="*/ 21 w 55"/>
                <a:gd name="T81" fmla="*/ 76 h 78"/>
                <a:gd name="T82" fmla="*/ 23 w 55"/>
                <a:gd name="T83" fmla="*/ 78 h 78"/>
                <a:gd name="T84" fmla="*/ 29 w 55"/>
                <a:gd name="T85" fmla="*/ 78 h 78"/>
                <a:gd name="T86" fmla="*/ 31 w 55"/>
                <a:gd name="T87" fmla="*/ 76 h 78"/>
                <a:gd name="T88" fmla="*/ 31 w 55"/>
                <a:gd name="T89" fmla="*/ 71 h 78"/>
                <a:gd name="T90" fmla="*/ 46 w 55"/>
                <a:gd name="T91" fmla="*/ 66 h 78"/>
                <a:gd name="T92" fmla="*/ 52 w 55"/>
                <a:gd name="T93" fmla="*/ 48 h 78"/>
                <a:gd name="T94" fmla="*/ 31 w 55"/>
                <a:gd name="T95" fmla="*/ 3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5" h="78">
                  <a:moveTo>
                    <a:pt x="31" y="35"/>
                  </a:moveTo>
                  <a:cubicBezTo>
                    <a:pt x="30" y="34"/>
                    <a:pt x="30" y="34"/>
                    <a:pt x="30" y="34"/>
                  </a:cubicBezTo>
                  <a:cubicBezTo>
                    <a:pt x="27" y="33"/>
                    <a:pt x="23" y="32"/>
                    <a:pt x="22" y="32"/>
                  </a:cubicBezTo>
                  <a:cubicBezTo>
                    <a:pt x="22" y="32"/>
                    <a:pt x="22" y="31"/>
                    <a:pt x="22" y="31"/>
                  </a:cubicBezTo>
                  <a:cubicBezTo>
                    <a:pt x="19" y="30"/>
                    <a:pt x="17" y="30"/>
                    <a:pt x="16" y="28"/>
                  </a:cubicBezTo>
                  <a:cubicBezTo>
                    <a:pt x="14" y="25"/>
                    <a:pt x="15" y="22"/>
                    <a:pt x="17" y="20"/>
                  </a:cubicBezTo>
                  <a:cubicBezTo>
                    <a:pt x="20" y="18"/>
                    <a:pt x="24" y="18"/>
                    <a:pt x="26" y="18"/>
                  </a:cubicBezTo>
                  <a:cubicBezTo>
                    <a:pt x="28" y="18"/>
                    <a:pt x="30" y="18"/>
                    <a:pt x="33" y="18"/>
                  </a:cubicBezTo>
                  <a:cubicBezTo>
                    <a:pt x="34" y="19"/>
                    <a:pt x="37" y="21"/>
                    <a:pt x="39" y="22"/>
                  </a:cubicBezTo>
                  <a:cubicBezTo>
                    <a:pt x="39" y="22"/>
                    <a:pt x="39" y="22"/>
                    <a:pt x="40" y="23"/>
                  </a:cubicBezTo>
                  <a:cubicBezTo>
                    <a:pt x="40" y="23"/>
                    <a:pt x="40" y="23"/>
                    <a:pt x="40" y="23"/>
                  </a:cubicBezTo>
                  <a:cubicBezTo>
                    <a:pt x="40" y="23"/>
                    <a:pt x="40" y="23"/>
                    <a:pt x="40" y="23"/>
                  </a:cubicBezTo>
                  <a:cubicBezTo>
                    <a:pt x="41" y="24"/>
                    <a:pt x="42" y="25"/>
                    <a:pt x="44" y="25"/>
                  </a:cubicBezTo>
                  <a:cubicBezTo>
                    <a:pt x="47" y="25"/>
                    <a:pt x="49" y="23"/>
                    <a:pt x="50" y="21"/>
                  </a:cubicBezTo>
                  <a:cubicBezTo>
                    <a:pt x="51" y="20"/>
                    <a:pt x="51" y="18"/>
                    <a:pt x="50" y="17"/>
                  </a:cubicBezTo>
                  <a:cubicBezTo>
                    <a:pt x="48" y="13"/>
                    <a:pt x="41" y="10"/>
                    <a:pt x="36" y="8"/>
                  </a:cubicBezTo>
                  <a:cubicBezTo>
                    <a:pt x="35" y="8"/>
                    <a:pt x="33" y="8"/>
                    <a:pt x="31" y="8"/>
                  </a:cubicBezTo>
                  <a:cubicBezTo>
                    <a:pt x="31" y="2"/>
                    <a:pt x="31" y="2"/>
                    <a:pt x="31" y="2"/>
                  </a:cubicBezTo>
                  <a:cubicBezTo>
                    <a:pt x="31" y="1"/>
                    <a:pt x="31" y="0"/>
                    <a:pt x="29" y="0"/>
                  </a:cubicBezTo>
                  <a:cubicBezTo>
                    <a:pt x="23" y="0"/>
                    <a:pt x="23" y="0"/>
                    <a:pt x="23" y="0"/>
                  </a:cubicBezTo>
                  <a:cubicBezTo>
                    <a:pt x="21" y="0"/>
                    <a:pt x="21" y="1"/>
                    <a:pt x="21" y="2"/>
                  </a:cubicBezTo>
                  <a:cubicBezTo>
                    <a:pt x="21" y="8"/>
                    <a:pt x="21" y="8"/>
                    <a:pt x="21" y="8"/>
                  </a:cubicBezTo>
                  <a:cubicBezTo>
                    <a:pt x="15" y="9"/>
                    <a:pt x="11" y="11"/>
                    <a:pt x="7" y="13"/>
                  </a:cubicBezTo>
                  <a:cubicBezTo>
                    <a:pt x="1" y="18"/>
                    <a:pt x="0" y="26"/>
                    <a:pt x="3" y="32"/>
                  </a:cubicBezTo>
                  <a:cubicBezTo>
                    <a:pt x="5" y="35"/>
                    <a:pt x="7" y="37"/>
                    <a:pt x="10" y="38"/>
                  </a:cubicBezTo>
                  <a:cubicBezTo>
                    <a:pt x="13" y="40"/>
                    <a:pt x="24" y="44"/>
                    <a:pt x="30" y="47"/>
                  </a:cubicBezTo>
                  <a:cubicBezTo>
                    <a:pt x="33" y="48"/>
                    <a:pt x="33" y="48"/>
                    <a:pt x="33" y="48"/>
                  </a:cubicBezTo>
                  <a:cubicBezTo>
                    <a:pt x="35" y="49"/>
                    <a:pt x="37" y="50"/>
                    <a:pt x="38" y="51"/>
                  </a:cubicBezTo>
                  <a:cubicBezTo>
                    <a:pt x="39" y="54"/>
                    <a:pt x="39" y="57"/>
                    <a:pt x="36" y="59"/>
                  </a:cubicBezTo>
                  <a:cubicBezTo>
                    <a:pt x="35" y="60"/>
                    <a:pt x="32" y="61"/>
                    <a:pt x="29" y="61"/>
                  </a:cubicBezTo>
                  <a:cubicBezTo>
                    <a:pt x="26" y="61"/>
                    <a:pt x="22" y="60"/>
                    <a:pt x="19" y="59"/>
                  </a:cubicBezTo>
                  <a:cubicBezTo>
                    <a:pt x="17" y="59"/>
                    <a:pt x="14" y="57"/>
                    <a:pt x="13" y="56"/>
                  </a:cubicBezTo>
                  <a:cubicBezTo>
                    <a:pt x="13" y="56"/>
                    <a:pt x="12" y="56"/>
                    <a:pt x="12" y="55"/>
                  </a:cubicBezTo>
                  <a:cubicBezTo>
                    <a:pt x="12" y="55"/>
                    <a:pt x="12" y="55"/>
                    <a:pt x="12" y="55"/>
                  </a:cubicBezTo>
                  <a:cubicBezTo>
                    <a:pt x="12" y="55"/>
                    <a:pt x="12" y="55"/>
                    <a:pt x="12" y="55"/>
                  </a:cubicBezTo>
                  <a:cubicBezTo>
                    <a:pt x="12" y="55"/>
                    <a:pt x="12" y="55"/>
                    <a:pt x="12" y="55"/>
                  </a:cubicBezTo>
                  <a:cubicBezTo>
                    <a:pt x="11" y="54"/>
                    <a:pt x="9" y="53"/>
                    <a:pt x="8" y="53"/>
                  </a:cubicBezTo>
                  <a:cubicBezTo>
                    <a:pt x="5" y="53"/>
                    <a:pt x="2" y="55"/>
                    <a:pt x="1" y="57"/>
                  </a:cubicBezTo>
                  <a:cubicBezTo>
                    <a:pt x="0" y="58"/>
                    <a:pt x="0" y="60"/>
                    <a:pt x="1" y="61"/>
                  </a:cubicBezTo>
                  <a:cubicBezTo>
                    <a:pt x="5" y="66"/>
                    <a:pt x="13" y="69"/>
                    <a:pt x="21" y="70"/>
                  </a:cubicBezTo>
                  <a:cubicBezTo>
                    <a:pt x="21" y="76"/>
                    <a:pt x="21" y="76"/>
                    <a:pt x="21" y="76"/>
                  </a:cubicBezTo>
                  <a:cubicBezTo>
                    <a:pt x="21" y="77"/>
                    <a:pt x="21" y="78"/>
                    <a:pt x="23" y="78"/>
                  </a:cubicBezTo>
                  <a:cubicBezTo>
                    <a:pt x="29" y="78"/>
                    <a:pt x="29" y="78"/>
                    <a:pt x="29" y="78"/>
                  </a:cubicBezTo>
                  <a:cubicBezTo>
                    <a:pt x="31" y="78"/>
                    <a:pt x="31" y="77"/>
                    <a:pt x="31" y="76"/>
                  </a:cubicBezTo>
                  <a:cubicBezTo>
                    <a:pt x="31" y="71"/>
                    <a:pt x="31" y="71"/>
                    <a:pt x="31" y="71"/>
                  </a:cubicBezTo>
                  <a:cubicBezTo>
                    <a:pt x="38" y="70"/>
                    <a:pt x="43" y="69"/>
                    <a:pt x="46" y="66"/>
                  </a:cubicBezTo>
                  <a:cubicBezTo>
                    <a:pt x="52" y="61"/>
                    <a:pt x="55" y="55"/>
                    <a:pt x="52" y="48"/>
                  </a:cubicBezTo>
                  <a:cubicBezTo>
                    <a:pt x="50" y="41"/>
                    <a:pt x="39" y="38"/>
                    <a:pt x="31" y="35"/>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Freeform 14"/>
            <p:cNvSpPr/>
            <p:nvPr/>
          </p:nvSpPr>
          <p:spPr bwMode="auto">
            <a:xfrm>
              <a:off x="5549900" y="3348038"/>
              <a:ext cx="277813" cy="393700"/>
            </a:xfrm>
            <a:custGeom>
              <a:avLst/>
              <a:gdLst>
                <a:gd name="T0" fmla="*/ 52 w 73"/>
                <a:gd name="T1" fmla="*/ 0 h 104"/>
                <a:gd name="T2" fmla="*/ 44 w 73"/>
                <a:gd name="T3" fmla="*/ 39 h 104"/>
                <a:gd name="T4" fmla="*/ 5 w 73"/>
                <a:gd name="T5" fmla="*/ 82 h 104"/>
                <a:gd name="T6" fmla="*/ 5 w 73"/>
                <a:gd name="T7" fmla="*/ 100 h 104"/>
                <a:gd name="T8" fmla="*/ 23 w 73"/>
                <a:gd name="T9" fmla="*/ 99 h 104"/>
                <a:gd name="T10" fmla="*/ 64 w 73"/>
                <a:gd name="T11" fmla="*/ 53 h 104"/>
                <a:gd name="T12" fmla="*/ 67 w 73"/>
                <a:gd name="T13" fmla="*/ 47 h 104"/>
                <a:gd name="T14" fmla="*/ 73 w 73"/>
                <a:gd name="T15" fmla="*/ 19 h 104"/>
                <a:gd name="T16" fmla="*/ 65 w 73"/>
                <a:gd name="T17" fmla="*/ 10 h 104"/>
                <a:gd name="T18" fmla="*/ 52 w 73"/>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104">
                  <a:moveTo>
                    <a:pt x="52" y="0"/>
                  </a:moveTo>
                  <a:cubicBezTo>
                    <a:pt x="44" y="39"/>
                    <a:pt x="44" y="39"/>
                    <a:pt x="44" y="39"/>
                  </a:cubicBezTo>
                  <a:cubicBezTo>
                    <a:pt x="5" y="82"/>
                    <a:pt x="5" y="82"/>
                    <a:pt x="5" y="82"/>
                  </a:cubicBezTo>
                  <a:cubicBezTo>
                    <a:pt x="0" y="87"/>
                    <a:pt x="0" y="95"/>
                    <a:pt x="5" y="100"/>
                  </a:cubicBezTo>
                  <a:cubicBezTo>
                    <a:pt x="11" y="104"/>
                    <a:pt x="19" y="104"/>
                    <a:pt x="23" y="99"/>
                  </a:cubicBezTo>
                  <a:cubicBezTo>
                    <a:pt x="64" y="53"/>
                    <a:pt x="64" y="53"/>
                    <a:pt x="64" y="53"/>
                  </a:cubicBezTo>
                  <a:cubicBezTo>
                    <a:pt x="66" y="51"/>
                    <a:pt x="67" y="49"/>
                    <a:pt x="67" y="47"/>
                  </a:cubicBezTo>
                  <a:cubicBezTo>
                    <a:pt x="73" y="19"/>
                    <a:pt x="73" y="19"/>
                    <a:pt x="73" y="19"/>
                  </a:cubicBezTo>
                  <a:cubicBezTo>
                    <a:pt x="71" y="16"/>
                    <a:pt x="68" y="13"/>
                    <a:pt x="65" y="10"/>
                  </a:cubicBezTo>
                  <a:cubicBezTo>
                    <a:pt x="60" y="8"/>
                    <a:pt x="55" y="3"/>
                    <a:pt x="52" y="0"/>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Freeform 15"/>
            <p:cNvSpPr/>
            <p:nvPr/>
          </p:nvSpPr>
          <p:spPr bwMode="auto">
            <a:xfrm>
              <a:off x="5964238" y="2954338"/>
              <a:ext cx="257175" cy="169863"/>
            </a:xfrm>
            <a:custGeom>
              <a:avLst/>
              <a:gdLst>
                <a:gd name="T0" fmla="*/ 3 w 68"/>
                <a:gd name="T1" fmla="*/ 26 h 45"/>
                <a:gd name="T2" fmla="*/ 0 w 68"/>
                <a:gd name="T3" fmla="*/ 36 h 45"/>
                <a:gd name="T4" fmla="*/ 23 w 68"/>
                <a:gd name="T5" fmla="*/ 44 h 45"/>
                <a:gd name="T6" fmla="*/ 32 w 68"/>
                <a:gd name="T7" fmla="*/ 42 h 45"/>
                <a:gd name="T8" fmla="*/ 62 w 68"/>
                <a:gd name="T9" fmla="*/ 20 h 45"/>
                <a:gd name="T10" fmla="*/ 65 w 68"/>
                <a:gd name="T11" fmla="*/ 6 h 45"/>
                <a:gd name="T12" fmla="*/ 50 w 68"/>
                <a:gd name="T13" fmla="*/ 4 h 45"/>
                <a:gd name="T14" fmla="*/ 24 w 68"/>
                <a:gd name="T15" fmla="*/ 22 h 45"/>
                <a:gd name="T16" fmla="*/ 1 w 68"/>
                <a:gd name="T17" fmla="*/ 15 h 45"/>
                <a:gd name="T18" fmla="*/ 3 w 68"/>
                <a:gd name="T19" fmla="*/ 2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45">
                  <a:moveTo>
                    <a:pt x="3" y="26"/>
                  </a:moveTo>
                  <a:cubicBezTo>
                    <a:pt x="2" y="30"/>
                    <a:pt x="0" y="36"/>
                    <a:pt x="0" y="36"/>
                  </a:cubicBezTo>
                  <a:cubicBezTo>
                    <a:pt x="23" y="44"/>
                    <a:pt x="23" y="44"/>
                    <a:pt x="23" y="44"/>
                  </a:cubicBezTo>
                  <a:cubicBezTo>
                    <a:pt x="26" y="45"/>
                    <a:pt x="30" y="44"/>
                    <a:pt x="32" y="42"/>
                  </a:cubicBezTo>
                  <a:cubicBezTo>
                    <a:pt x="62" y="20"/>
                    <a:pt x="62" y="20"/>
                    <a:pt x="62" y="20"/>
                  </a:cubicBezTo>
                  <a:cubicBezTo>
                    <a:pt x="67" y="17"/>
                    <a:pt x="68" y="11"/>
                    <a:pt x="65" y="6"/>
                  </a:cubicBezTo>
                  <a:cubicBezTo>
                    <a:pt x="61" y="1"/>
                    <a:pt x="55" y="0"/>
                    <a:pt x="50" y="4"/>
                  </a:cubicBezTo>
                  <a:cubicBezTo>
                    <a:pt x="24" y="22"/>
                    <a:pt x="24" y="22"/>
                    <a:pt x="24" y="22"/>
                  </a:cubicBezTo>
                  <a:cubicBezTo>
                    <a:pt x="1" y="15"/>
                    <a:pt x="1" y="15"/>
                    <a:pt x="1" y="15"/>
                  </a:cubicBezTo>
                  <a:cubicBezTo>
                    <a:pt x="1" y="15"/>
                    <a:pt x="3" y="21"/>
                    <a:pt x="3" y="26"/>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Freeform 16"/>
            <p:cNvSpPr/>
            <p:nvPr/>
          </p:nvSpPr>
          <p:spPr bwMode="auto">
            <a:xfrm>
              <a:off x="5838825" y="2708275"/>
              <a:ext cx="169863" cy="230188"/>
            </a:xfrm>
            <a:custGeom>
              <a:avLst/>
              <a:gdLst>
                <a:gd name="T0" fmla="*/ 28 w 45"/>
                <a:gd name="T1" fmla="*/ 59 h 61"/>
                <a:gd name="T2" fmla="*/ 45 w 45"/>
                <a:gd name="T3" fmla="*/ 25 h 61"/>
                <a:gd name="T4" fmla="*/ 25 w 45"/>
                <a:gd name="T5" fmla="*/ 0 h 61"/>
                <a:gd name="T6" fmla="*/ 0 w 45"/>
                <a:gd name="T7" fmla="*/ 25 h 61"/>
                <a:gd name="T8" fmla="*/ 28 w 45"/>
                <a:gd name="T9" fmla="*/ 59 h 61"/>
              </a:gdLst>
              <a:ahLst/>
              <a:cxnLst>
                <a:cxn ang="0">
                  <a:pos x="T0" y="T1"/>
                </a:cxn>
                <a:cxn ang="0">
                  <a:pos x="T2" y="T3"/>
                </a:cxn>
                <a:cxn ang="0">
                  <a:pos x="T4" y="T5"/>
                </a:cxn>
                <a:cxn ang="0">
                  <a:pos x="T6" y="T7"/>
                </a:cxn>
                <a:cxn ang="0">
                  <a:pos x="T8" y="T9"/>
                </a:cxn>
              </a:cxnLst>
              <a:rect l="0" t="0" r="r" b="b"/>
              <a:pathLst>
                <a:path w="45" h="61">
                  <a:moveTo>
                    <a:pt x="28" y="59"/>
                  </a:moveTo>
                  <a:cubicBezTo>
                    <a:pt x="41" y="57"/>
                    <a:pt x="44" y="40"/>
                    <a:pt x="45" y="25"/>
                  </a:cubicBezTo>
                  <a:cubicBezTo>
                    <a:pt x="45" y="11"/>
                    <a:pt x="35" y="1"/>
                    <a:pt x="25" y="0"/>
                  </a:cubicBezTo>
                  <a:cubicBezTo>
                    <a:pt x="11" y="0"/>
                    <a:pt x="1" y="11"/>
                    <a:pt x="0" y="25"/>
                  </a:cubicBezTo>
                  <a:cubicBezTo>
                    <a:pt x="2" y="49"/>
                    <a:pt x="18" y="61"/>
                    <a:pt x="28" y="59"/>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Freeform 17"/>
            <p:cNvSpPr/>
            <p:nvPr/>
          </p:nvSpPr>
          <p:spPr bwMode="auto">
            <a:xfrm>
              <a:off x="5527675" y="2938463"/>
              <a:ext cx="477838" cy="768350"/>
            </a:xfrm>
            <a:custGeom>
              <a:avLst/>
              <a:gdLst>
                <a:gd name="T0" fmla="*/ 19 w 126"/>
                <a:gd name="T1" fmla="*/ 47 h 203"/>
                <a:gd name="T2" fmla="*/ 19 w 126"/>
                <a:gd name="T3" fmla="*/ 46 h 203"/>
                <a:gd name="T4" fmla="*/ 48 w 126"/>
                <a:gd name="T5" fmla="*/ 24 h 203"/>
                <a:gd name="T6" fmla="*/ 71 w 126"/>
                <a:gd name="T7" fmla="*/ 24 h 203"/>
                <a:gd name="T8" fmla="*/ 64 w 126"/>
                <a:gd name="T9" fmla="*/ 27 h 203"/>
                <a:gd name="T10" fmla="*/ 49 w 126"/>
                <a:gd name="T11" fmla="*/ 87 h 203"/>
                <a:gd name="T12" fmla="*/ 53 w 126"/>
                <a:gd name="T13" fmla="*/ 91 h 203"/>
                <a:gd name="T14" fmla="*/ 73 w 126"/>
                <a:gd name="T15" fmla="*/ 113 h 203"/>
                <a:gd name="T16" fmla="*/ 99 w 126"/>
                <a:gd name="T17" fmla="*/ 140 h 203"/>
                <a:gd name="T18" fmla="*/ 92 w 126"/>
                <a:gd name="T19" fmla="*/ 187 h 203"/>
                <a:gd name="T20" fmla="*/ 102 w 126"/>
                <a:gd name="T21" fmla="*/ 202 h 203"/>
                <a:gd name="T22" fmla="*/ 117 w 126"/>
                <a:gd name="T23" fmla="*/ 190 h 203"/>
                <a:gd name="T24" fmla="*/ 124 w 126"/>
                <a:gd name="T25" fmla="*/ 140 h 203"/>
                <a:gd name="T26" fmla="*/ 121 w 126"/>
                <a:gd name="T27" fmla="*/ 127 h 203"/>
                <a:gd name="T28" fmla="*/ 96 w 126"/>
                <a:gd name="T29" fmla="*/ 96 h 203"/>
                <a:gd name="T30" fmla="*/ 115 w 126"/>
                <a:gd name="T31" fmla="*/ 28 h 203"/>
                <a:gd name="T32" fmla="*/ 110 w 126"/>
                <a:gd name="T33" fmla="*/ 12 h 203"/>
                <a:gd name="T34" fmla="*/ 110 w 126"/>
                <a:gd name="T35" fmla="*/ 15 h 203"/>
                <a:gd name="T36" fmla="*/ 105 w 126"/>
                <a:gd name="T37" fmla="*/ 43 h 203"/>
                <a:gd name="T38" fmla="*/ 105 w 126"/>
                <a:gd name="T39" fmla="*/ 18 h 203"/>
                <a:gd name="T40" fmla="*/ 107 w 126"/>
                <a:gd name="T41" fmla="*/ 14 h 203"/>
                <a:gd name="T42" fmla="*/ 105 w 126"/>
                <a:gd name="T43" fmla="*/ 9 h 203"/>
                <a:gd name="T44" fmla="*/ 103 w 126"/>
                <a:gd name="T45" fmla="*/ 8 h 203"/>
                <a:gd name="T46" fmla="*/ 99 w 126"/>
                <a:gd name="T47" fmla="*/ 12 h 203"/>
                <a:gd name="T48" fmla="*/ 101 w 126"/>
                <a:gd name="T49" fmla="*/ 17 h 203"/>
                <a:gd name="T50" fmla="*/ 96 w 126"/>
                <a:gd name="T51" fmla="*/ 36 h 203"/>
                <a:gd name="T52" fmla="*/ 89 w 126"/>
                <a:gd name="T53" fmla="*/ 1 h 203"/>
                <a:gd name="T54" fmla="*/ 89 w 126"/>
                <a:gd name="T55" fmla="*/ 1 h 203"/>
                <a:gd name="T56" fmla="*/ 89 w 126"/>
                <a:gd name="T57" fmla="*/ 1 h 203"/>
                <a:gd name="T58" fmla="*/ 79 w 126"/>
                <a:gd name="T59" fmla="*/ 0 h 203"/>
                <a:gd name="T60" fmla="*/ 41 w 126"/>
                <a:gd name="T61" fmla="*/ 4 h 203"/>
                <a:gd name="T62" fmla="*/ 5 w 126"/>
                <a:gd name="T63" fmla="*/ 31 h 203"/>
                <a:gd name="T64" fmla="*/ 4 w 126"/>
                <a:gd name="T65" fmla="*/ 46 h 203"/>
                <a:gd name="T66" fmla="*/ 19 w 126"/>
                <a:gd name="T67" fmla="*/ 47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6" h="203">
                  <a:moveTo>
                    <a:pt x="19" y="47"/>
                  </a:moveTo>
                  <a:cubicBezTo>
                    <a:pt x="19" y="46"/>
                    <a:pt x="19" y="46"/>
                    <a:pt x="19" y="46"/>
                  </a:cubicBezTo>
                  <a:cubicBezTo>
                    <a:pt x="19" y="46"/>
                    <a:pt x="46" y="24"/>
                    <a:pt x="48" y="24"/>
                  </a:cubicBezTo>
                  <a:cubicBezTo>
                    <a:pt x="49" y="23"/>
                    <a:pt x="71" y="24"/>
                    <a:pt x="71" y="24"/>
                  </a:cubicBezTo>
                  <a:cubicBezTo>
                    <a:pt x="64" y="27"/>
                    <a:pt x="64" y="27"/>
                    <a:pt x="64" y="27"/>
                  </a:cubicBezTo>
                  <a:cubicBezTo>
                    <a:pt x="60" y="42"/>
                    <a:pt x="50" y="73"/>
                    <a:pt x="49" y="87"/>
                  </a:cubicBezTo>
                  <a:cubicBezTo>
                    <a:pt x="49" y="89"/>
                    <a:pt x="53" y="90"/>
                    <a:pt x="53" y="91"/>
                  </a:cubicBezTo>
                  <a:cubicBezTo>
                    <a:pt x="53" y="94"/>
                    <a:pt x="57" y="105"/>
                    <a:pt x="73" y="113"/>
                  </a:cubicBezTo>
                  <a:cubicBezTo>
                    <a:pt x="77" y="118"/>
                    <a:pt x="98" y="139"/>
                    <a:pt x="99" y="140"/>
                  </a:cubicBezTo>
                  <a:cubicBezTo>
                    <a:pt x="99" y="140"/>
                    <a:pt x="92" y="187"/>
                    <a:pt x="92" y="187"/>
                  </a:cubicBezTo>
                  <a:cubicBezTo>
                    <a:pt x="91" y="195"/>
                    <a:pt x="95" y="201"/>
                    <a:pt x="102" y="202"/>
                  </a:cubicBezTo>
                  <a:cubicBezTo>
                    <a:pt x="109" y="203"/>
                    <a:pt x="115" y="198"/>
                    <a:pt x="117" y="190"/>
                  </a:cubicBezTo>
                  <a:cubicBezTo>
                    <a:pt x="117" y="190"/>
                    <a:pt x="123" y="141"/>
                    <a:pt x="124" y="140"/>
                  </a:cubicBezTo>
                  <a:cubicBezTo>
                    <a:pt x="126" y="132"/>
                    <a:pt x="123" y="129"/>
                    <a:pt x="121" y="127"/>
                  </a:cubicBezTo>
                  <a:cubicBezTo>
                    <a:pt x="120" y="124"/>
                    <a:pt x="96" y="97"/>
                    <a:pt x="96" y="96"/>
                  </a:cubicBezTo>
                  <a:cubicBezTo>
                    <a:pt x="100" y="59"/>
                    <a:pt x="115" y="34"/>
                    <a:pt x="115" y="28"/>
                  </a:cubicBezTo>
                  <a:cubicBezTo>
                    <a:pt x="114" y="17"/>
                    <a:pt x="110" y="12"/>
                    <a:pt x="110" y="12"/>
                  </a:cubicBezTo>
                  <a:cubicBezTo>
                    <a:pt x="110" y="15"/>
                    <a:pt x="110" y="15"/>
                    <a:pt x="110" y="15"/>
                  </a:cubicBezTo>
                  <a:cubicBezTo>
                    <a:pt x="110" y="31"/>
                    <a:pt x="105" y="43"/>
                    <a:pt x="105" y="43"/>
                  </a:cubicBezTo>
                  <a:cubicBezTo>
                    <a:pt x="105" y="43"/>
                    <a:pt x="106" y="24"/>
                    <a:pt x="105" y="18"/>
                  </a:cubicBezTo>
                  <a:cubicBezTo>
                    <a:pt x="106" y="16"/>
                    <a:pt x="107" y="14"/>
                    <a:pt x="107" y="14"/>
                  </a:cubicBezTo>
                  <a:cubicBezTo>
                    <a:pt x="105" y="9"/>
                    <a:pt x="105" y="9"/>
                    <a:pt x="105" y="9"/>
                  </a:cubicBezTo>
                  <a:cubicBezTo>
                    <a:pt x="105" y="9"/>
                    <a:pt x="104" y="9"/>
                    <a:pt x="103" y="8"/>
                  </a:cubicBezTo>
                  <a:cubicBezTo>
                    <a:pt x="101" y="9"/>
                    <a:pt x="99" y="12"/>
                    <a:pt x="99" y="12"/>
                  </a:cubicBezTo>
                  <a:cubicBezTo>
                    <a:pt x="99" y="12"/>
                    <a:pt x="99" y="14"/>
                    <a:pt x="101" y="17"/>
                  </a:cubicBezTo>
                  <a:cubicBezTo>
                    <a:pt x="100" y="18"/>
                    <a:pt x="99" y="26"/>
                    <a:pt x="96" y="36"/>
                  </a:cubicBezTo>
                  <a:cubicBezTo>
                    <a:pt x="96" y="9"/>
                    <a:pt x="91" y="3"/>
                    <a:pt x="89" y="1"/>
                  </a:cubicBezTo>
                  <a:cubicBezTo>
                    <a:pt x="89" y="1"/>
                    <a:pt x="89" y="1"/>
                    <a:pt x="89" y="1"/>
                  </a:cubicBezTo>
                  <a:cubicBezTo>
                    <a:pt x="89" y="1"/>
                    <a:pt x="89" y="1"/>
                    <a:pt x="89" y="1"/>
                  </a:cubicBezTo>
                  <a:cubicBezTo>
                    <a:pt x="87" y="0"/>
                    <a:pt x="79" y="0"/>
                    <a:pt x="79" y="0"/>
                  </a:cubicBezTo>
                  <a:cubicBezTo>
                    <a:pt x="72" y="1"/>
                    <a:pt x="58" y="2"/>
                    <a:pt x="41" y="4"/>
                  </a:cubicBezTo>
                  <a:cubicBezTo>
                    <a:pt x="40" y="4"/>
                    <a:pt x="5" y="31"/>
                    <a:pt x="5" y="31"/>
                  </a:cubicBezTo>
                  <a:cubicBezTo>
                    <a:pt x="0" y="35"/>
                    <a:pt x="0" y="41"/>
                    <a:pt x="4" y="46"/>
                  </a:cubicBezTo>
                  <a:cubicBezTo>
                    <a:pt x="8" y="50"/>
                    <a:pt x="14" y="50"/>
                    <a:pt x="19" y="47"/>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Freeform 18"/>
            <p:cNvSpPr>
              <a:spLocks noEditPoints="1"/>
            </p:cNvSpPr>
            <p:nvPr/>
          </p:nvSpPr>
          <p:spPr bwMode="auto">
            <a:xfrm>
              <a:off x="5964238" y="3468688"/>
              <a:ext cx="673100" cy="677863"/>
            </a:xfrm>
            <a:custGeom>
              <a:avLst/>
              <a:gdLst>
                <a:gd name="T0" fmla="*/ 152 w 178"/>
                <a:gd name="T1" fmla="*/ 51 h 179"/>
                <a:gd name="T2" fmla="*/ 164 w 178"/>
                <a:gd name="T3" fmla="*/ 40 h 179"/>
                <a:gd name="T4" fmla="*/ 144 w 178"/>
                <a:gd name="T5" fmla="*/ 18 h 179"/>
                <a:gd name="T6" fmla="*/ 132 w 178"/>
                <a:gd name="T7" fmla="*/ 30 h 179"/>
                <a:gd name="T8" fmla="*/ 106 w 178"/>
                <a:gd name="T9" fmla="*/ 18 h 179"/>
                <a:gd name="T10" fmla="*/ 107 w 178"/>
                <a:gd name="T11" fmla="*/ 1 h 179"/>
                <a:gd name="T12" fmla="*/ 78 w 178"/>
                <a:gd name="T13" fmla="*/ 0 h 179"/>
                <a:gd name="T14" fmla="*/ 77 w 178"/>
                <a:gd name="T15" fmla="*/ 17 h 179"/>
                <a:gd name="T16" fmla="*/ 51 w 178"/>
                <a:gd name="T17" fmla="*/ 27 h 179"/>
                <a:gd name="T18" fmla="*/ 39 w 178"/>
                <a:gd name="T19" fmla="*/ 15 h 179"/>
                <a:gd name="T20" fmla="*/ 18 w 178"/>
                <a:gd name="T21" fmla="*/ 34 h 179"/>
                <a:gd name="T22" fmla="*/ 30 w 178"/>
                <a:gd name="T23" fmla="*/ 47 h 179"/>
                <a:gd name="T24" fmla="*/ 18 w 178"/>
                <a:gd name="T25" fmla="*/ 72 h 179"/>
                <a:gd name="T26" fmla="*/ 1 w 178"/>
                <a:gd name="T27" fmla="*/ 72 h 179"/>
                <a:gd name="T28" fmla="*/ 0 w 178"/>
                <a:gd name="T29" fmla="*/ 101 h 179"/>
                <a:gd name="T30" fmla="*/ 17 w 178"/>
                <a:gd name="T31" fmla="*/ 101 h 179"/>
                <a:gd name="T32" fmla="*/ 27 w 178"/>
                <a:gd name="T33" fmla="*/ 128 h 179"/>
                <a:gd name="T34" fmla="*/ 14 w 178"/>
                <a:gd name="T35" fmla="*/ 139 h 179"/>
                <a:gd name="T36" fmla="*/ 34 w 178"/>
                <a:gd name="T37" fmla="*/ 160 h 179"/>
                <a:gd name="T38" fmla="*/ 46 w 178"/>
                <a:gd name="T39" fmla="*/ 149 h 179"/>
                <a:gd name="T40" fmla="*/ 72 w 178"/>
                <a:gd name="T41" fmla="*/ 161 h 179"/>
                <a:gd name="T42" fmla="*/ 71 w 178"/>
                <a:gd name="T43" fmla="*/ 178 h 179"/>
                <a:gd name="T44" fmla="*/ 100 w 178"/>
                <a:gd name="T45" fmla="*/ 179 h 179"/>
                <a:gd name="T46" fmla="*/ 101 w 178"/>
                <a:gd name="T47" fmla="*/ 162 h 179"/>
                <a:gd name="T48" fmla="*/ 128 w 178"/>
                <a:gd name="T49" fmla="*/ 152 h 179"/>
                <a:gd name="T50" fmla="*/ 139 w 178"/>
                <a:gd name="T51" fmla="*/ 164 h 179"/>
                <a:gd name="T52" fmla="*/ 160 w 178"/>
                <a:gd name="T53" fmla="*/ 145 h 179"/>
                <a:gd name="T54" fmla="*/ 149 w 178"/>
                <a:gd name="T55" fmla="*/ 132 h 179"/>
                <a:gd name="T56" fmla="*/ 161 w 178"/>
                <a:gd name="T57" fmla="*/ 107 h 179"/>
                <a:gd name="T58" fmla="*/ 177 w 178"/>
                <a:gd name="T59" fmla="*/ 107 h 179"/>
                <a:gd name="T60" fmla="*/ 178 w 178"/>
                <a:gd name="T61" fmla="*/ 78 h 179"/>
                <a:gd name="T62" fmla="*/ 162 w 178"/>
                <a:gd name="T63" fmla="*/ 78 h 179"/>
                <a:gd name="T64" fmla="*/ 152 w 178"/>
                <a:gd name="T65" fmla="*/ 51 h 179"/>
                <a:gd name="T66" fmla="*/ 121 w 178"/>
                <a:gd name="T67" fmla="*/ 124 h 179"/>
                <a:gd name="T68" fmla="*/ 87 w 178"/>
                <a:gd name="T69" fmla="*/ 137 h 179"/>
                <a:gd name="T70" fmla="*/ 55 w 178"/>
                <a:gd name="T71" fmla="*/ 122 h 179"/>
                <a:gd name="T72" fmla="*/ 42 w 178"/>
                <a:gd name="T73" fmla="*/ 88 h 179"/>
                <a:gd name="T74" fmla="*/ 57 w 178"/>
                <a:gd name="T75" fmla="*/ 55 h 179"/>
                <a:gd name="T76" fmla="*/ 91 w 178"/>
                <a:gd name="T77" fmla="*/ 43 h 179"/>
                <a:gd name="T78" fmla="*/ 124 w 178"/>
                <a:gd name="T79" fmla="*/ 58 h 179"/>
                <a:gd name="T80" fmla="*/ 136 w 178"/>
                <a:gd name="T81" fmla="*/ 92 h 179"/>
                <a:gd name="T82" fmla="*/ 121 w 178"/>
                <a:gd name="T83" fmla="*/ 12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8" h="179">
                  <a:moveTo>
                    <a:pt x="152" y="51"/>
                  </a:moveTo>
                  <a:cubicBezTo>
                    <a:pt x="164" y="40"/>
                    <a:pt x="164" y="40"/>
                    <a:pt x="164" y="40"/>
                  </a:cubicBezTo>
                  <a:cubicBezTo>
                    <a:pt x="144" y="18"/>
                    <a:pt x="144" y="18"/>
                    <a:pt x="144" y="18"/>
                  </a:cubicBezTo>
                  <a:cubicBezTo>
                    <a:pt x="132" y="30"/>
                    <a:pt x="132" y="30"/>
                    <a:pt x="132" y="30"/>
                  </a:cubicBezTo>
                  <a:cubicBezTo>
                    <a:pt x="124" y="25"/>
                    <a:pt x="116" y="21"/>
                    <a:pt x="106" y="18"/>
                  </a:cubicBezTo>
                  <a:cubicBezTo>
                    <a:pt x="107" y="1"/>
                    <a:pt x="107" y="1"/>
                    <a:pt x="107" y="1"/>
                  </a:cubicBezTo>
                  <a:cubicBezTo>
                    <a:pt x="78" y="0"/>
                    <a:pt x="78" y="0"/>
                    <a:pt x="78" y="0"/>
                  </a:cubicBezTo>
                  <a:cubicBezTo>
                    <a:pt x="77" y="17"/>
                    <a:pt x="77" y="17"/>
                    <a:pt x="77" y="17"/>
                  </a:cubicBezTo>
                  <a:cubicBezTo>
                    <a:pt x="68" y="19"/>
                    <a:pt x="59" y="22"/>
                    <a:pt x="51" y="27"/>
                  </a:cubicBezTo>
                  <a:cubicBezTo>
                    <a:pt x="39" y="15"/>
                    <a:pt x="39" y="15"/>
                    <a:pt x="39" y="15"/>
                  </a:cubicBezTo>
                  <a:cubicBezTo>
                    <a:pt x="18" y="34"/>
                    <a:pt x="18" y="34"/>
                    <a:pt x="18" y="34"/>
                  </a:cubicBezTo>
                  <a:cubicBezTo>
                    <a:pt x="30" y="47"/>
                    <a:pt x="30" y="47"/>
                    <a:pt x="30" y="47"/>
                  </a:cubicBezTo>
                  <a:cubicBezTo>
                    <a:pt x="24" y="54"/>
                    <a:pt x="20" y="63"/>
                    <a:pt x="18" y="72"/>
                  </a:cubicBezTo>
                  <a:cubicBezTo>
                    <a:pt x="1" y="72"/>
                    <a:pt x="1" y="72"/>
                    <a:pt x="1" y="72"/>
                  </a:cubicBezTo>
                  <a:cubicBezTo>
                    <a:pt x="0" y="101"/>
                    <a:pt x="0" y="101"/>
                    <a:pt x="0" y="101"/>
                  </a:cubicBezTo>
                  <a:cubicBezTo>
                    <a:pt x="17" y="101"/>
                    <a:pt x="17" y="101"/>
                    <a:pt x="17" y="101"/>
                  </a:cubicBezTo>
                  <a:cubicBezTo>
                    <a:pt x="18" y="111"/>
                    <a:pt x="22" y="120"/>
                    <a:pt x="27" y="128"/>
                  </a:cubicBezTo>
                  <a:cubicBezTo>
                    <a:pt x="14" y="139"/>
                    <a:pt x="14" y="139"/>
                    <a:pt x="14" y="139"/>
                  </a:cubicBezTo>
                  <a:cubicBezTo>
                    <a:pt x="34" y="160"/>
                    <a:pt x="34" y="160"/>
                    <a:pt x="34" y="160"/>
                  </a:cubicBezTo>
                  <a:cubicBezTo>
                    <a:pt x="46" y="149"/>
                    <a:pt x="46" y="149"/>
                    <a:pt x="46" y="149"/>
                  </a:cubicBezTo>
                  <a:cubicBezTo>
                    <a:pt x="54" y="155"/>
                    <a:pt x="63" y="159"/>
                    <a:pt x="72" y="161"/>
                  </a:cubicBezTo>
                  <a:cubicBezTo>
                    <a:pt x="71" y="178"/>
                    <a:pt x="71" y="178"/>
                    <a:pt x="71" y="178"/>
                  </a:cubicBezTo>
                  <a:cubicBezTo>
                    <a:pt x="100" y="179"/>
                    <a:pt x="100" y="179"/>
                    <a:pt x="100" y="179"/>
                  </a:cubicBezTo>
                  <a:cubicBezTo>
                    <a:pt x="101" y="162"/>
                    <a:pt x="101" y="162"/>
                    <a:pt x="101" y="162"/>
                  </a:cubicBezTo>
                  <a:cubicBezTo>
                    <a:pt x="111" y="161"/>
                    <a:pt x="120" y="157"/>
                    <a:pt x="128" y="152"/>
                  </a:cubicBezTo>
                  <a:cubicBezTo>
                    <a:pt x="139" y="164"/>
                    <a:pt x="139" y="164"/>
                    <a:pt x="139" y="164"/>
                  </a:cubicBezTo>
                  <a:cubicBezTo>
                    <a:pt x="160" y="145"/>
                    <a:pt x="160" y="145"/>
                    <a:pt x="160" y="145"/>
                  </a:cubicBezTo>
                  <a:cubicBezTo>
                    <a:pt x="149" y="132"/>
                    <a:pt x="149" y="132"/>
                    <a:pt x="149" y="132"/>
                  </a:cubicBezTo>
                  <a:cubicBezTo>
                    <a:pt x="154" y="125"/>
                    <a:pt x="158" y="116"/>
                    <a:pt x="161" y="107"/>
                  </a:cubicBezTo>
                  <a:cubicBezTo>
                    <a:pt x="177" y="107"/>
                    <a:pt x="177" y="107"/>
                    <a:pt x="177" y="107"/>
                  </a:cubicBezTo>
                  <a:cubicBezTo>
                    <a:pt x="178" y="78"/>
                    <a:pt x="178" y="78"/>
                    <a:pt x="178" y="78"/>
                  </a:cubicBezTo>
                  <a:cubicBezTo>
                    <a:pt x="162" y="78"/>
                    <a:pt x="162" y="78"/>
                    <a:pt x="162" y="78"/>
                  </a:cubicBezTo>
                  <a:cubicBezTo>
                    <a:pt x="160" y="68"/>
                    <a:pt x="157" y="59"/>
                    <a:pt x="152" y="51"/>
                  </a:cubicBezTo>
                  <a:close/>
                  <a:moveTo>
                    <a:pt x="121" y="124"/>
                  </a:moveTo>
                  <a:cubicBezTo>
                    <a:pt x="112" y="133"/>
                    <a:pt x="101" y="138"/>
                    <a:pt x="87" y="137"/>
                  </a:cubicBezTo>
                  <a:cubicBezTo>
                    <a:pt x="74" y="137"/>
                    <a:pt x="63" y="131"/>
                    <a:pt x="55" y="122"/>
                  </a:cubicBezTo>
                  <a:cubicBezTo>
                    <a:pt x="46" y="113"/>
                    <a:pt x="41" y="101"/>
                    <a:pt x="42" y="88"/>
                  </a:cubicBezTo>
                  <a:cubicBezTo>
                    <a:pt x="42" y="75"/>
                    <a:pt x="48" y="63"/>
                    <a:pt x="57" y="55"/>
                  </a:cubicBezTo>
                  <a:cubicBezTo>
                    <a:pt x="66" y="47"/>
                    <a:pt x="78" y="42"/>
                    <a:pt x="91" y="43"/>
                  </a:cubicBezTo>
                  <a:cubicBezTo>
                    <a:pt x="104" y="43"/>
                    <a:pt x="116" y="49"/>
                    <a:pt x="124" y="58"/>
                  </a:cubicBezTo>
                  <a:cubicBezTo>
                    <a:pt x="132" y="67"/>
                    <a:pt x="137" y="78"/>
                    <a:pt x="136" y="92"/>
                  </a:cubicBezTo>
                  <a:cubicBezTo>
                    <a:pt x="136" y="105"/>
                    <a:pt x="130" y="116"/>
                    <a:pt x="121" y="124"/>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Freeform 19"/>
            <p:cNvSpPr>
              <a:spLocks noEditPoints="1"/>
            </p:cNvSpPr>
            <p:nvPr/>
          </p:nvSpPr>
          <p:spPr bwMode="auto">
            <a:xfrm>
              <a:off x="5546725" y="3736975"/>
              <a:ext cx="412750" cy="412750"/>
            </a:xfrm>
            <a:custGeom>
              <a:avLst/>
              <a:gdLst>
                <a:gd name="T0" fmla="*/ 109 w 109"/>
                <a:gd name="T1" fmla="*/ 59 h 109"/>
                <a:gd name="T2" fmla="*/ 107 w 109"/>
                <a:gd name="T3" fmla="*/ 41 h 109"/>
                <a:gd name="T4" fmla="*/ 97 w 109"/>
                <a:gd name="T5" fmla="*/ 42 h 109"/>
                <a:gd name="T6" fmla="*/ 89 w 109"/>
                <a:gd name="T7" fmla="*/ 27 h 109"/>
                <a:gd name="T8" fmla="*/ 96 w 109"/>
                <a:gd name="T9" fmla="*/ 19 h 109"/>
                <a:gd name="T10" fmla="*/ 82 w 109"/>
                <a:gd name="T11" fmla="*/ 8 h 109"/>
                <a:gd name="T12" fmla="*/ 76 w 109"/>
                <a:gd name="T13" fmla="*/ 16 h 109"/>
                <a:gd name="T14" fmla="*/ 59 w 109"/>
                <a:gd name="T15" fmla="*/ 10 h 109"/>
                <a:gd name="T16" fmla="*/ 58 w 109"/>
                <a:gd name="T17" fmla="*/ 0 h 109"/>
                <a:gd name="T18" fmla="*/ 41 w 109"/>
                <a:gd name="T19" fmla="*/ 1 h 109"/>
                <a:gd name="T20" fmla="*/ 42 w 109"/>
                <a:gd name="T21" fmla="*/ 12 h 109"/>
                <a:gd name="T22" fmla="*/ 27 w 109"/>
                <a:gd name="T23" fmla="*/ 20 h 109"/>
                <a:gd name="T24" fmla="*/ 19 w 109"/>
                <a:gd name="T25" fmla="*/ 13 h 109"/>
                <a:gd name="T26" fmla="*/ 7 w 109"/>
                <a:gd name="T27" fmla="*/ 27 h 109"/>
                <a:gd name="T28" fmla="*/ 15 w 109"/>
                <a:gd name="T29" fmla="*/ 33 h 109"/>
                <a:gd name="T30" fmla="*/ 10 w 109"/>
                <a:gd name="T31" fmla="*/ 50 h 109"/>
                <a:gd name="T32" fmla="*/ 0 w 109"/>
                <a:gd name="T33" fmla="*/ 50 h 109"/>
                <a:gd name="T34" fmla="*/ 1 w 109"/>
                <a:gd name="T35" fmla="*/ 68 h 109"/>
                <a:gd name="T36" fmla="*/ 11 w 109"/>
                <a:gd name="T37" fmla="*/ 67 h 109"/>
                <a:gd name="T38" fmla="*/ 19 w 109"/>
                <a:gd name="T39" fmla="*/ 83 h 109"/>
                <a:gd name="T40" fmla="*/ 13 w 109"/>
                <a:gd name="T41" fmla="*/ 90 h 109"/>
                <a:gd name="T42" fmla="*/ 26 w 109"/>
                <a:gd name="T43" fmla="*/ 102 h 109"/>
                <a:gd name="T44" fmla="*/ 33 w 109"/>
                <a:gd name="T45" fmla="*/ 94 h 109"/>
                <a:gd name="T46" fmla="*/ 49 w 109"/>
                <a:gd name="T47" fmla="*/ 99 h 109"/>
                <a:gd name="T48" fmla="*/ 50 w 109"/>
                <a:gd name="T49" fmla="*/ 109 h 109"/>
                <a:gd name="T50" fmla="*/ 68 w 109"/>
                <a:gd name="T51" fmla="*/ 108 h 109"/>
                <a:gd name="T52" fmla="*/ 67 w 109"/>
                <a:gd name="T53" fmla="*/ 98 h 109"/>
                <a:gd name="T54" fmla="*/ 82 w 109"/>
                <a:gd name="T55" fmla="*/ 90 h 109"/>
                <a:gd name="T56" fmla="*/ 90 w 109"/>
                <a:gd name="T57" fmla="*/ 96 h 109"/>
                <a:gd name="T58" fmla="*/ 101 w 109"/>
                <a:gd name="T59" fmla="*/ 83 h 109"/>
                <a:gd name="T60" fmla="*/ 94 w 109"/>
                <a:gd name="T61" fmla="*/ 76 h 109"/>
                <a:gd name="T62" fmla="*/ 99 w 109"/>
                <a:gd name="T63" fmla="*/ 60 h 109"/>
                <a:gd name="T64" fmla="*/ 109 w 109"/>
                <a:gd name="T65" fmla="*/ 59 h 109"/>
                <a:gd name="T66" fmla="*/ 76 w 109"/>
                <a:gd name="T67" fmla="*/ 73 h 109"/>
                <a:gd name="T68" fmla="*/ 57 w 109"/>
                <a:gd name="T69" fmla="*/ 84 h 109"/>
                <a:gd name="T70" fmla="*/ 36 w 109"/>
                <a:gd name="T71" fmla="*/ 77 h 109"/>
                <a:gd name="T72" fmla="*/ 26 w 109"/>
                <a:gd name="T73" fmla="*/ 57 h 109"/>
                <a:gd name="T74" fmla="*/ 32 w 109"/>
                <a:gd name="T75" fmla="*/ 36 h 109"/>
                <a:gd name="T76" fmla="*/ 52 w 109"/>
                <a:gd name="T77" fmla="*/ 26 h 109"/>
                <a:gd name="T78" fmla="*/ 73 w 109"/>
                <a:gd name="T79" fmla="*/ 33 h 109"/>
                <a:gd name="T80" fmla="*/ 83 w 109"/>
                <a:gd name="T81" fmla="*/ 52 h 109"/>
                <a:gd name="T82" fmla="*/ 76 w 109"/>
                <a:gd name="T83" fmla="*/ 7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9" h="109">
                  <a:moveTo>
                    <a:pt x="109" y="59"/>
                  </a:moveTo>
                  <a:cubicBezTo>
                    <a:pt x="107" y="41"/>
                    <a:pt x="107" y="41"/>
                    <a:pt x="107" y="41"/>
                  </a:cubicBezTo>
                  <a:cubicBezTo>
                    <a:pt x="97" y="42"/>
                    <a:pt x="97" y="42"/>
                    <a:pt x="97" y="42"/>
                  </a:cubicBezTo>
                  <a:cubicBezTo>
                    <a:pt x="96" y="36"/>
                    <a:pt x="93" y="31"/>
                    <a:pt x="89" y="27"/>
                  </a:cubicBezTo>
                  <a:cubicBezTo>
                    <a:pt x="96" y="19"/>
                    <a:pt x="96" y="19"/>
                    <a:pt x="96" y="19"/>
                  </a:cubicBezTo>
                  <a:cubicBezTo>
                    <a:pt x="82" y="8"/>
                    <a:pt x="82" y="8"/>
                    <a:pt x="82" y="8"/>
                  </a:cubicBezTo>
                  <a:cubicBezTo>
                    <a:pt x="76" y="16"/>
                    <a:pt x="76" y="16"/>
                    <a:pt x="76" y="16"/>
                  </a:cubicBezTo>
                  <a:cubicBezTo>
                    <a:pt x="71" y="13"/>
                    <a:pt x="65" y="11"/>
                    <a:pt x="59" y="10"/>
                  </a:cubicBezTo>
                  <a:cubicBezTo>
                    <a:pt x="58" y="0"/>
                    <a:pt x="58" y="0"/>
                    <a:pt x="58" y="0"/>
                  </a:cubicBezTo>
                  <a:cubicBezTo>
                    <a:pt x="41" y="1"/>
                    <a:pt x="41" y="1"/>
                    <a:pt x="41" y="1"/>
                  </a:cubicBezTo>
                  <a:cubicBezTo>
                    <a:pt x="42" y="12"/>
                    <a:pt x="42" y="12"/>
                    <a:pt x="42" y="12"/>
                  </a:cubicBezTo>
                  <a:cubicBezTo>
                    <a:pt x="36" y="14"/>
                    <a:pt x="31" y="16"/>
                    <a:pt x="27" y="20"/>
                  </a:cubicBezTo>
                  <a:cubicBezTo>
                    <a:pt x="19" y="13"/>
                    <a:pt x="19" y="13"/>
                    <a:pt x="19" y="13"/>
                  </a:cubicBezTo>
                  <a:cubicBezTo>
                    <a:pt x="7" y="27"/>
                    <a:pt x="7" y="27"/>
                    <a:pt x="7" y="27"/>
                  </a:cubicBezTo>
                  <a:cubicBezTo>
                    <a:pt x="15" y="33"/>
                    <a:pt x="15" y="33"/>
                    <a:pt x="15" y="33"/>
                  </a:cubicBezTo>
                  <a:cubicBezTo>
                    <a:pt x="12" y="38"/>
                    <a:pt x="11" y="44"/>
                    <a:pt x="10" y="50"/>
                  </a:cubicBezTo>
                  <a:cubicBezTo>
                    <a:pt x="0" y="50"/>
                    <a:pt x="0" y="50"/>
                    <a:pt x="0" y="50"/>
                  </a:cubicBezTo>
                  <a:cubicBezTo>
                    <a:pt x="1" y="68"/>
                    <a:pt x="1" y="68"/>
                    <a:pt x="1" y="68"/>
                  </a:cubicBezTo>
                  <a:cubicBezTo>
                    <a:pt x="11" y="67"/>
                    <a:pt x="11" y="67"/>
                    <a:pt x="11" y="67"/>
                  </a:cubicBezTo>
                  <a:cubicBezTo>
                    <a:pt x="13" y="73"/>
                    <a:pt x="16" y="78"/>
                    <a:pt x="19" y="83"/>
                  </a:cubicBezTo>
                  <a:cubicBezTo>
                    <a:pt x="13" y="90"/>
                    <a:pt x="13" y="90"/>
                    <a:pt x="13" y="90"/>
                  </a:cubicBezTo>
                  <a:cubicBezTo>
                    <a:pt x="26" y="102"/>
                    <a:pt x="26" y="102"/>
                    <a:pt x="26" y="102"/>
                  </a:cubicBezTo>
                  <a:cubicBezTo>
                    <a:pt x="33" y="94"/>
                    <a:pt x="33" y="94"/>
                    <a:pt x="33" y="94"/>
                  </a:cubicBezTo>
                  <a:cubicBezTo>
                    <a:pt x="38" y="97"/>
                    <a:pt x="43" y="99"/>
                    <a:pt x="49" y="99"/>
                  </a:cubicBezTo>
                  <a:cubicBezTo>
                    <a:pt x="50" y="109"/>
                    <a:pt x="50" y="109"/>
                    <a:pt x="50" y="109"/>
                  </a:cubicBezTo>
                  <a:cubicBezTo>
                    <a:pt x="68" y="108"/>
                    <a:pt x="68" y="108"/>
                    <a:pt x="68" y="108"/>
                  </a:cubicBezTo>
                  <a:cubicBezTo>
                    <a:pt x="67" y="98"/>
                    <a:pt x="67" y="98"/>
                    <a:pt x="67" y="98"/>
                  </a:cubicBezTo>
                  <a:cubicBezTo>
                    <a:pt x="73" y="96"/>
                    <a:pt x="78" y="93"/>
                    <a:pt x="82" y="90"/>
                  </a:cubicBezTo>
                  <a:cubicBezTo>
                    <a:pt x="90" y="96"/>
                    <a:pt x="90" y="96"/>
                    <a:pt x="90" y="96"/>
                  </a:cubicBezTo>
                  <a:cubicBezTo>
                    <a:pt x="101" y="83"/>
                    <a:pt x="101" y="83"/>
                    <a:pt x="101" y="83"/>
                  </a:cubicBezTo>
                  <a:cubicBezTo>
                    <a:pt x="94" y="76"/>
                    <a:pt x="94" y="76"/>
                    <a:pt x="94" y="76"/>
                  </a:cubicBezTo>
                  <a:cubicBezTo>
                    <a:pt x="96" y="71"/>
                    <a:pt x="98" y="66"/>
                    <a:pt x="99" y="60"/>
                  </a:cubicBezTo>
                  <a:lnTo>
                    <a:pt x="109" y="59"/>
                  </a:lnTo>
                  <a:close/>
                  <a:moveTo>
                    <a:pt x="76" y="73"/>
                  </a:moveTo>
                  <a:cubicBezTo>
                    <a:pt x="72" y="79"/>
                    <a:pt x="65" y="83"/>
                    <a:pt x="57" y="84"/>
                  </a:cubicBezTo>
                  <a:cubicBezTo>
                    <a:pt x="49" y="84"/>
                    <a:pt x="41" y="82"/>
                    <a:pt x="36" y="77"/>
                  </a:cubicBezTo>
                  <a:cubicBezTo>
                    <a:pt x="30" y="72"/>
                    <a:pt x="26" y="65"/>
                    <a:pt x="26" y="57"/>
                  </a:cubicBezTo>
                  <a:cubicBezTo>
                    <a:pt x="25" y="49"/>
                    <a:pt x="28" y="42"/>
                    <a:pt x="32" y="36"/>
                  </a:cubicBezTo>
                  <a:cubicBezTo>
                    <a:pt x="37" y="31"/>
                    <a:pt x="44" y="27"/>
                    <a:pt x="52" y="26"/>
                  </a:cubicBezTo>
                  <a:cubicBezTo>
                    <a:pt x="60" y="25"/>
                    <a:pt x="67" y="28"/>
                    <a:pt x="73" y="33"/>
                  </a:cubicBezTo>
                  <a:cubicBezTo>
                    <a:pt x="79" y="38"/>
                    <a:pt x="82" y="44"/>
                    <a:pt x="83" y="52"/>
                  </a:cubicBezTo>
                  <a:cubicBezTo>
                    <a:pt x="84" y="60"/>
                    <a:pt x="81" y="68"/>
                    <a:pt x="76" y="73"/>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Freeform 20"/>
            <p:cNvSpPr>
              <a:spLocks noEditPoints="1"/>
            </p:cNvSpPr>
            <p:nvPr/>
          </p:nvSpPr>
          <p:spPr bwMode="auto">
            <a:xfrm>
              <a:off x="6254750" y="3060700"/>
              <a:ext cx="412750" cy="415925"/>
            </a:xfrm>
            <a:custGeom>
              <a:avLst/>
              <a:gdLst>
                <a:gd name="T0" fmla="*/ 99 w 109"/>
                <a:gd name="T1" fmla="*/ 50 h 110"/>
                <a:gd name="T2" fmla="*/ 94 w 109"/>
                <a:gd name="T3" fmla="*/ 34 h 110"/>
                <a:gd name="T4" fmla="*/ 102 w 109"/>
                <a:gd name="T5" fmla="*/ 27 h 110"/>
                <a:gd name="T6" fmla="*/ 91 w 109"/>
                <a:gd name="T7" fmla="*/ 13 h 110"/>
                <a:gd name="T8" fmla="*/ 83 w 109"/>
                <a:gd name="T9" fmla="*/ 20 h 110"/>
                <a:gd name="T10" fmla="*/ 67 w 109"/>
                <a:gd name="T11" fmla="*/ 12 h 110"/>
                <a:gd name="T12" fmla="*/ 68 w 109"/>
                <a:gd name="T13" fmla="*/ 2 h 110"/>
                <a:gd name="T14" fmla="*/ 51 w 109"/>
                <a:gd name="T15" fmla="*/ 0 h 110"/>
                <a:gd name="T16" fmla="*/ 50 w 109"/>
                <a:gd name="T17" fmla="*/ 10 h 110"/>
                <a:gd name="T18" fmla="*/ 33 w 109"/>
                <a:gd name="T19" fmla="*/ 16 h 110"/>
                <a:gd name="T20" fmla="*/ 27 w 109"/>
                <a:gd name="T21" fmla="*/ 7 h 110"/>
                <a:gd name="T22" fmla="*/ 13 w 109"/>
                <a:gd name="T23" fmla="*/ 19 h 110"/>
                <a:gd name="T24" fmla="*/ 20 w 109"/>
                <a:gd name="T25" fmla="*/ 27 h 110"/>
                <a:gd name="T26" fmla="*/ 12 w 109"/>
                <a:gd name="T27" fmla="*/ 42 h 110"/>
                <a:gd name="T28" fmla="*/ 1 w 109"/>
                <a:gd name="T29" fmla="*/ 41 h 110"/>
                <a:gd name="T30" fmla="*/ 0 w 109"/>
                <a:gd name="T31" fmla="*/ 59 h 110"/>
                <a:gd name="T32" fmla="*/ 10 w 109"/>
                <a:gd name="T33" fmla="*/ 60 h 110"/>
                <a:gd name="T34" fmla="*/ 15 w 109"/>
                <a:gd name="T35" fmla="*/ 76 h 110"/>
                <a:gd name="T36" fmla="*/ 7 w 109"/>
                <a:gd name="T37" fmla="*/ 83 h 110"/>
                <a:gd name="T38" fmla="*/ 18 w 109"/>
                <a:gd name="T39" fmla="*/ 96 h 110"/>
                <a:gd name="T40" fmla="*/ 26 w 109"/>
                <a:gd name="T41" fmla="*/ 90 h 110"/>
                <a:gd name="T42" fmla="*/ 42 w 109"/>
                <a:gd name="T43" fmla="*/ 98 h 110"/>
                <a:gd name="T44" fmla="*/ 41 w 109"/>
                <a:gd name="T45" fmla="*/ 108 h 110"/>
                <a:gd name="T46" fmla="*/ 58 w 109"/>
                <a:gd name="T47" fmla="*/ 110 h 110"/>
                <a:gd name="T48" fmla="*/ 59 w 109"/>
                <a:gd name="T49" fmla="*/ 100 h 110"/>
                <a:gd name="T50" fmla="*/ 76 w 109"/>
                <a:gd name="T51" fmla="*/ 94 h 110"/>
                <a:gd name="T52" fmla="*/ 82 w 109"/>
                <a:gd name="T53" fmla="*/ 102 h 110"/>
                <a:gd name="T54" fmla="*/ 96 w 109"/>
                <a:gd name="T55" fmla="*/ 91 h 110"/>
                <a:gd name="T56" fmla="*/ 89 w 109"/>
                <a:gd name="T57" fmla="*/ 83 h 110"/>
                <a:gd name="T58" fmla="*/ 98 w 109"/>
                <a:gd name="T59" fmla="*/ 68 h 110"/>
                <a:gd name="T60" fmla="*/ 108 w 109"/>
                <a:gd name="T61" fmla="*/ 69 h 110"/>
                <a:gd name="T62" fmla="*/ 109 w 109"/>
                <a:gd name="T63" fmla="*/ 51 h 110"/>
                <a:gd name="T64" fmla="*/ 99 w 109"/>
                <a:gd name="T65" fmla="*/ 50 h 110"/>
                <a:gd name="T66" fmla="*/ 83 w 109"/>
                <a:gd name="T67" fmla="*/ 58 h 110"/>
                <a:gd name="T68" fmla="*/ 73 w 109"/>
                <a:gd name="T69" fmla="*/ 77 h 110"/>
                <a:gd name="T70" fmla="*/ 52 w 109"/>
                <a:gd name="T71" fmla="*/ 84 h 110"/>
                <a:gd name="T72" fmla="*/ 32 w 109"/>
                <a:gd name="T73" fmla="*/ 73 h 110"/>
                <a:gd name="T74" fmla="*/ 26 w 109"/>
                <a:gd name="T75" fmla="*/ 52 h 110"/>
                <a:gd name="T76" fmla="*/ 36 w 109"/>
                <a:gd name="T77" fmla="*/ 33 h 110"/>
                <a:gd name="T78" fmla="*/ 57 w 109"/>
                <a:gd name="T79" fmla="*/ 26 h 110"/>
                <a:gd name="T80" fmla="*/ 77 w 109"/>
                <a:gd name="T81" fmla="*/ 37 h 110"/>
                <a:gd name="T82" fmla="*/ 83 w 109"/>
                <a:gd name="T83" fmla="*/ 5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9" h="110">
                  <a:moveTo>
                    <a:pt x="99" y="50"/>
                  </a:moveTo>
                  <a:cubicBezTo>
                    <a:pt x="99" y="44"/>
                    <a:pt x="97" y="39"/>
                    <a:pt x="94" y="34"/>
                  </a:cubicBezTo>
                  <a:cubicBezTo>
                    <a:pt x="102" y="27"/>
                    <a:pt x="102" y="27"/>
                    <a:pt x="102" y="27"/>
                  </a:cubicBezTo>
                  <a:cubicBezTo>
                    <a:pt x="91" y="13"/>
                    <a:pt x="91" y="13"/>
                    <a:pt x="91" y="13"/>
                  </a:cubicBezTo>
                  <a:cubicBezTo>
                    <a:pt x="83" y="20"/>
                    <a:pt x="83" y="20"/>
                    <a:pt x="83" y="20"/>
                  </a:cubicBezTo>
                  <a:cubicBezTo>
                    <a:pt x="78" y="16"/>
                    <a:pt x="73" y="14"/>
                    <a:pt x="67" y="12"/>
                  </a:cubicBezTo>
                  <a:cubicBezTo>
                    <a:pt x="68" y="2"/>
                    <a:pt x="68" y="2"/>
                    <a:pt x="68" y="2"/>
                  </a:cubicBezTo>
                  <a:cubicBezTo>
                    <a:pt x="51" y="0"/>
                    <a:pt x="51" y="0"/>
                    <a:pt x="51" y="0"/>
                  </a:cubicBezTo>
                  <a:cubicBezTo>
                    <a:pt x="50" y="10"/>
                    <a:pt x="50" y="10"/>
                    <a:pt x="50" y="10"/>
                  </a:cubicBezTo>
                  <a:cubicBezTo>
                    <a:pt x="44" y="11"/>
                    <a:pt x="39" y="13"/>
                    <a:pt x="33" y="16"/>
                  </a:cubicBezTo>
                  <a:cubicBezTo>
                    <a:pt x="27" y="7"/>
                    <a:pt x="27" y="7"/>
                    <a:pt x="27" y="7"/>
                  </a:cubicBezTo>
                  <a:cubicBezTo>
                    <a:pt x="13" y="19"/>
                    <a:pt x="13" y="19"/>
                    <a:pt x="13" y="19"/>
                  </a:cubicBezTo>
                  <a:cubicBezTo>
                    <a:pt x="20" y="27"/>
                    <a:pt x="20" y="27"/>
                    <a:pt x="20" y="27"/>
                  </a:cubicBezTo>
                  <a:cubicBezTo>
                    <a:pt x="16" y="31"/>
                    <a:pt x="13" y="37"/>
                    <a:pt x="12" y="42"/>
                  </a:cubicBezTo>
                  <a:cubicBezTo>
                    <a:pt x="1" y="41"/>
                    <a:pt x="1" y="41"/>
                    <a:pt x="1" y="41"/>
                  </a:cubicBezTo>
                  <a:cubicBezTo>
                    <a:pt x="0" y="59"/>
                    <a:pt x="0" y="59"/>
                    <a:pt x="0" y="59"/>
                  </a:cubicBezTo>
                  <a:cubicBezTo>
                    <a:pt x="10" y="60"/>
                    <a:pt x="10" y="60"/>
                    <a:pt x="10" y="60"/>
                  </a:cubicBezTo>
                  <a:cubicBezTo>
                    <a:pt x="11" y="65"/>
                    <a:pt x="12" y="71"/>
                    <a:pt x="15" y="76"/>
                  </a:cubicBezTo>
                  <a:cubicBezTo>
                    <a:pt x="7" y="83"/>
                    <a:pt x="7" y="83"/>
                    <a:pt x="7" y="83"/>
                  </a:cubicBezTo>
                  <a:cubicBezTo>
                    <a:pt x="18" y="96"/>
                    <a:pt x="18" y="96"/>
                    <a:pt x="18" y="96"/>
                  </a:cubicBezTo>
                  <a:cubicBezTo>
                    <a:pt x="26" y="90"/>
                    <a:pt x="26" y="90"/>
                    <a:pt x="26" y="90"/>
                  </a:cubicBezTo>
                  <a:cubicBezTo>
                    <a:pt x="31" y="93"/>
                    <a:pt x="36" y="96"/>
                    <a:pt x="42" y="98"/>
                  </a:cubicBezTo>
                  <a:cubicBezTo>
                    <a:pt x="41" y="108"/>
                    <a:pt x="41" y="108"/>
                    <a:pt x="41" y="108"/>
                  </a:cubicBezTo>
                  <a:cubicBezTo>
                    <a:pt x="58" y="110"/>
                    <a:pt x="58" y="110"/>
                    <a:pt x="58" y="110"/>
                  </a:cubicBezTo>
                  <a:cubicBezTo>
                    <a:pt x="59" y="100"/>
                    <a:pt x="59" y="100"/>
                    <a:pt x="59" y="100"/>
                  </a:cubicBezTo>
                  <a:cubicBezTo>
                    <a:pt x="65" y="99"/>
                    <a:pt x="71" y="97"/>
                    <a:pt x="76" y="94"/>
                  </a:cubicBezTo>
                  <a:cubicBezTo>
                    <a:pt x="82" y="102"/>
                    <a:pt x="82" y="102"/>
                    <a:pt x="82" y="102"/>
                  </a:cubicBezTo>
                  <a:cubicBezTo>
                    <a:pt x="96" y="91"/>
                    <a:pt x="96" y="91"/>
                    <a:pt x="96" y="91"/>
                  </a:cubicBezTo>
                  <a:cubicBezTo>
                    <a:pt x="89" y="83"/>
                    <a:pt x="89" y="83"/>
                    <a:pt x="89" y="83"/>
                  </a:cubicBezTo>
                  <a:cubicBezTo>
                    <a:pt x="93" y="79"/>
                    <a:pt x="96" y="73"/>
                    <a:pt x="98" y="68"/>
                  </a:cubicBezTo>
                  <a:cubicBezTo>
                    <a:pt x="108" y="69"/>
                    <a:pt x="108" y="69"/>
                    <a:pt x="108" y="69"/>
                  </a:cubicBezTo>
                  <a:cubicBezTo>
                    <a:pt x="109" y="51"/>
                    <a:pt x="109" y="51"/>
                    <a:pt x="109" y="51"/>
                  </a:cubicBezTo>
                  <a:lnTo>
                    <a:pt x="99" y="50"/>
                  </a:lnTo>
                  <a:close/>
                  <a:moveTo>
                    <a:pt x="83" y="58"/>
                  </a:moveTo>
                  <a:cubicBezTo>
                    <a:pt x="83" y="65"/>
                    <a:pt x="79" y="72"/>
                    <a:pt x="73" y="77"/>
                  </a:cubicBezTo>
                  <a:cubicBezTo>
                    <a:pt x="67" y="82"/>
                    <a:pt x="59" y="84"/>
                    <a:pt x="52" y="84"/>
                  </a:cubicBezTo>
                  <a:cubicBezTo>
                    <a:pt x="45" y="83"/>
                    <a:pt x="37" y="80"/>
                    <a:pt x="32" y="73"/>
                  </a:cubicBezTo>
                  <a:cubicBezTo>
                    <a:pt x="27" y="67"/>
                    <a:pt x="25" y="60"/>
                    <a:pt x="26" y="52"/>
                  </a:cubicBezTo>
                  <a:cubicBezTo>
                    <a:pt x="27" y="45"/>
                    <a:pt x="30" y="38"/>
                    <a:pt x="36" y="33"/>
                  </a:cubicBezTo>
                  <a:cubicBezTo>
                    <a:pt x="42" y="28"/>
                    <a:pt x="50" y="26"/>
                    <a:pt x="57" y="26"/>
                  </a:cubicBezTo>
                  <a:cubicBezTo>
                    <a:pt x="65" y="27"/>
                    <a:pt x="72" y="30"/>
                    <a:pt x="77" y="37"/>
                  </a:cubicBezTo>
                  <a:cubicBezTo>
                    <a:pt x="82" y="43"/>
                    <a:pt x="84" y="50"/>
                    <a:pt x="83" y="58"/>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1" name="组合 90"/>
          <p:cNvGrpSpPr/>
          <p:nvPr/>
        </p:nvGrpSpPr>
        <p:grpSpPr>
          <a:xfrm>
            <a:off x="6438187" y="2713178"/>
            <a:ext cx="1468275" cy="1254216"/>
            <a:chOff x="5322888" y="2767013"/>
            <a:chExt cx="1546225" cy="1320801"/>
          </a:xfrm>
          <a:solidFill>
            <a:schemeClr val="bg1"/>
          </a:solidFill>
        </p:grpSpPr>
        <p:sp>
          <p:nvSpPr>
            <p:cNvPr id="92" name="Rectangle 24"/>
            <p:cNvSpPr>
              <a:spLocks noChangeArrowheads="1"/>
            </p:cNvSpPr>
            <p:nvPr/>
          </p:nvSpPr>
          <p:spPr bwMode="auto">
            <a:xfrm>
              <a:off x="6092826" y="3098801"/>
              <a:ext cx="71438" cy="390525"/>
            </a:xfrm>
            <a:prstGeom prst="rect">
              <a:avLst/>
            </a:pr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Rectangle 25"/>
            <p:cNvSpPr>
              <a:spLocks noChangeArrowheads="1"/>
            </p:cNvSpPr>
            <p:nvPr/>
          </p:nvSpPr>
          <p:spPr bwMode="auto">
            <a:xfrm>
              <a:off x="5899151" y="4041776"/>
              <a:ext cx="457200" cy="46038"/>
            </a:xfrm>
            <a:prstGeom prst="rect">
              <a:avLst/>
            </a:pr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Freeform 26"/>
            <p:cNvSpPr>
              <a:spLocks noEditPoints="1"/>
            </p:cNvSpPr>
            <p:nvPr/>
          </p:nvSpPr>
          <p:spPr bwMode="auto">
            <a:xfrm>
              <a:off x="5322888" y="2871788"/>
              <a:ext cx="739775" cy="723900"/>
            </a:xfrm>
            <a:custGeom>
              <a:avLst/>
              <a:gdLst>
                <a:gd name="T0" fmla="*/ 125 w 196"/>
                <a:gd name="T1" fmla="*/ 165 h 191"/>
                <a:gd name="T2" fmla="*/ 125 w 196"/>
                <a:gd name="T3" fmla="*/ 165 h 191"/>
                <a:gd name="T4" fmla="*/ 125 w 196"/>
                <a:gd name="T5" fmla="*/ 163 h 191"/>
                <a:gd name="T6" fmla="*/ 68 w 196"/>
                <a:gd name="T7" fmla="*/ 24 h 191"/>
                <a:gd name="T8" fmla="*/ 68 w 196"/>
                <a:gd name="T9" fmla="*/ 22 h 191"/>
                <a:gd name="T10" fmla="*/ 80 w 196"/>
                <a:gd name="T11" fmla="*/ 17 h 191"/>
                <a:gd name="T12" fmla="*/ 196 w 196"/>
                <a:gd name="T13" fmla="*/ 37 h 191"/>
                <a:gd name="T14" fmla="*/ 196 w 196"/>
                <a:gd name="T15" fmla="*/ 14 h 191"/>
                <a:gd name="T16" fmla="*/ 78 w 196"/>
                <a:gd name="T17" fmla="*/ 8 h 191"/>
                <a:gd name="T18" fmla="*/ 68 w 196"/>
                <a:gd name="T19" fmla="*/ 15 h 191"/>
                <a:gd name="T20" fmla="*/ 68 w 196"/>
                <a:gd name="T21" fmla="*/ 14 h 191"/>
                <a:gd name="T22" fmla="*/ 64 w 196"/>
                <a:gd name="T23" fmla="*/ 11 h 191"/>
                <a:gd name="T24" fmla="*/ 61 w 196"/>
                <a:gd name="T25" fmla="*/ 14 h 191"/>
                <a:gd name="T26" fmla="*/ 55 w 196"/>
                <a:gd name="T27" fmla="*/ 3 h 191"/>
                <a:gd name="T28" fmla="*/ 51 w 196"/>
                <a:gd name="T29" fmla="*/ 3 h 191"/>
                <a:gd name="T30" fmla="*/ 61 w 196"/>
                <a:gd name="T31" fmla="*/ 21 h 191"/>
                <a:gd name="T32" fmla="*/ 61 w 196"/>
                <a:gd name="T33" fmla="*/ 24 h 191"/>
                <a:gd name="T34" fmla="*/ 4 w 196"/>
                <a:gd name="T35" fmla="*/ 163 h 191"/>
                <a:gd name="T36" fmla="*/ 4 w 196"/>
                <a:gd name="T37" fmla="*/ 165 h 191"/>
                <a:gd name="T38" fmla="*/ 4 w 196"/>
                <a:gd name="T39" fmla="*/ 165 h 191"/>
                <a:gd name="T40" fmla="*/ 2 w 196"/>
                <a:gd name="T41" fmla="*/ 168 h 191"/>
                <a:gd name="T42" fmla="*/ 20 w 196"/>
                <a:gd name="T43" fmla="*/ 186 h 191"/>
                <a:gd name="T44" fmla="*/ 65 w 196"/>
                <a:gd name="T45" fmla="*/ 191 h 191"/>
                <a:gd name="T46" fmla="*/ 109 w 196"/>
                <a:gd name="T47" fmla="*/ 186 h 191"/>
                <a:gd name="T48" fmla="*/ 127 w 196"/>
                <a:gd name="T49" fmla="*/ 168 h 191"/>
                <a:gd name="T50" fmla="*/ 125 w 196"/>
                <a:gd name="T51" fmla="*/ 165 h 191"/>
                <a:gd name="T52" fmla="*/ 71 w 196"/>
                <a:gd name="T53" fmla="*/ 165 h 191"/>
                <a:gd name="T54" fmla="*/ 64 w 196"/>
                <a:gd name="T55" fmla="*/ 165 h 191"/>
                <a:gd name="T56" fmla="*/ 58 w 196"/>
                <a:gd name="T57" fmla="*/ 165 h 191"/>
                <a:gd name="T58" fmla="*/ 11 w 196"/>
                <a:gd name="T59" fmla="*/ 165 h 191"/>
                <a:gd name="T60" fmla="*/ 64 w 196"/>
                <a:gd name="T61" fmla="*/ 36 h 191"/>
                <a:gd name="T62" fmla="*/ 64 w 196"/>
                <a:gd name="T63" fmla="*/ 36 h 191"/>
                <a:gd name="T64" fmla="*/ 65 w 196"/>
                <a:gd name="T65" fmla="*/ 36 h 191"/>
                <a:gd name="T66" fmla="*/ 118 w 196"/>
                <a:gd name="T67" fmla="*/ 165 h 191"/>
                <a:gd name="T68" fmla="*/ 71 w 196"/>
                <a:gd name="T69" fmla="*/ 165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6" h="191">
                  <a:moveTo>
                    <a:pt x="125" y="165"/>
                  </a:moveTo>
                  <a:cubicBezTo>
                    <a:pt x="125" y="165"/>
                    <a:pt x="125" y="165"/>
                    <a:pt x="125" y="165"/>
                  </a:cubicBezTo>
                  <a:cubicBezTo>
                    <a:pt x="125" y="164"/>
                    <a:pt x="125" y="163"/>
                    <a:pt x="125" y="163"/>
                  </a:cubicBezTo>
                  <a:cubicBezTo>
                    <a:pt x="68" y="24"/>
                    <a:pt x="68" y="24"/>
                    <a:pt x="68" y="24"/>
                  </a:cubicBezTo>
                  <a:cubicBezTo>
                    <a:pt x="68" y="22"/>
                    <a:pt x="68" y="22"/>
                    <a:pt x="68" y="22"/>
                  </a:cubicBezTo>
                  <a:cubicBezTo>
                    <a:pt x="76" y="22"/>
                    <a:pt x="80" y="17"/>
                    <a:pt x="80" y="17"/>
                  </a:cubicBezTo>
                  <a:cubicBezTo>
                    <a:pt x="80" y="17"/>
                    <a:pt x="94" y="6"/>
                    <a:pt x="196" y="37"/>
                  </a:cubicBezTo>
                  <a:cubicBezTo>
                    <a:pt x="196" y="14"/>
                    <a:pt x="196" y="14"/>
                    <a:pt x="196" y="14"/>
                  </a:cubicBezTo>
                  <a:cubicBezTo>
                    <a:pt x="172" y="8"/>
                    <a:pt x="127" y="1"/>
                    <a:pt x="78" y="8"/>
                  </a:cubicBezTo>
                  <a:cubicBezTo>
                    <a:pt x="78" y="8"/>
                    <a:pt x="74" y="14"/>
                    <a:pt x="68" y="15"/>
                  </a:cubicBezTo>
                  <a:cubicBezTo>
                    <a:pt x="68" y="14"/>
                    <a:pt x="68" y="14"/>
                    <a:pt x="68" y="14"/>
                  </a:cubicBezTo>
                  <a:cubicBezTo>
                    <a:pt x="68" y="12"/>
                    <a:pt x="66" y="11"/>
                    <a:pt x="64" y="11"/>
                  </a:cubicBezTo>
                  <a:cubicBezTo>
                    <a:pt x="62" y="11"/>
                    <a:pt x="61" y="12"/>
                    <a:pt x="61" y="14"/>
                  </a:cubicBezTo>
                  <a:cubicBezTo>
                    <a:pt x="52" y="11"/>
                    <a:pt x="55" y="3"/>
                    <a:pt x="55" y="3"/>
                  </a:cubicBezTo>
                  <a:cubicBezTo>
                    <a:pt x="55" y="3"/>
                    <a:pt x="52" y="0"/>
                    <a:pt x="51" y="3"/>
                  </a:cubicBezTo>
                  <a:cubicBezTo>
                    <a:pt x="50" y="5"/>
                    <a:pt x="49" y="17"/>
                    <a:pt x="61" y="21"/>
                  </a:cubicBezTo>
                  <a:cubicBezTo>
                    <a:pt x="61" y="24"/>
                    <a:pt x="61" y="24"/>
                    <a:pt x="61" y="24"/>
                  </a:cubicBezTo>
                  <a:cubicBezTo>
                    <a:pt x="4" y="163"/>
                    <a:pt x="4" y="163"/>
                    <a:pt x="4" y="163"/>
                  </a:cubicBezTo>
                  <a:cubicBezTo>
                    <a:pt x="4" y="163"/>
                    <a:pt x="4" y="164"/>
                    <a:pt x="4" y="165"/>
                  </a:cubicBezTo>
                  <a:cubicBezTo>
                    <a:pt x="4" y="165"/>
                    <a:pt x="4" y="165"/>
                    <a:pt x="4" y="165"/>
                  </a:cubicBezTo>
                  <a:cubicBezTo>
                    <a:pt x="1" y="165"/>
                    <a:pt x="0" y="167"/>
                    <a:pt x="2" y="168"/>
                  </a:cubicBezTo>
                  <a:cubicBezTo>
                    <a:pt x="2" y="168"/>
                    <a:pt x="18" y="184"/>
                    <a:pt x="20" y="186"/>
                  </a:cubicBezTo>
                  <a:cubicBezTo>
                    <a:pt x="20" y="186"/>
                    <a:pt x="25" y="191"/>
                    <a:pt x="65" y="191"/>
                  </a:cubicBezTo>
                  <a:cubicBezTo>
                    <a:pt x="104" y="191"/>
                    <a:pt x="109" y="186"/>
                    <a:pt x="109" y="186"/>
                  </a:cubicBezTo>
                  <a:cubicBezTo>
                    <a:pt x="111" y="184"/>
                    <a:pt x="127" y="168"/>
                    <a:pt x="127" y="168"/>
                  </a:cubicBezTo>
                  <a:cubicBezTo>
                    <a:pt x="129" y="167"/>
                    <a:pt x="128" y="165"/>
                    <a:pt x="125" y="165"/>
                  </a:cubicBezTo>
                  <a:close/>
                  <a:moveTo>
                    <a:pt x="71" y="165"/>
                  </a:moveTo>
                  <a:cubicBezTo>
                    <a:pt x="68" y="165"/>
                    <a:pt x="65" y="165"/>
                    <a:pt x="64" y="165"/>
                  </a:cubicBezTo>
                  <a:cubicBezTo>
                    <a:pt x="64" y="165"/>
                    <a:pt x="61" y="165"/>
                    <a:pt x="58" y="165"/>
                  </a:cubicBezTo>
                  <a:cubicBezTo>
                    <a:pt x="11" y="165"/>
                    <a:pt x="11" y="165"/>
                    <a:pt x="11" y="165"/>
                  </a:cubicBezTo>
                  <a:cubicBezTo>
                    <a:pt x="64" y="36"/>
                    <a:pt x="64" y="36"/>
                    <a:pt x="64" y="36"/>
                  </a:cubicBezTo>
                  <a:cubicBezTo>
                    <a:pt x="64" y="36"/>
                    <a:pt x="64" y="36"/>
                    <a:pt x="64" y="36"/>
                  </a:cubicBezTo>
                  <a:cubicBezTo>
                    <a:pt x="65" y="36"/>
                    <a:pt x="65" y="36"/>
                    <a:pt x="65" y="36"/>
                  </a:cubicBezTo>
                  <a:cubicBezTo>
                    <a:pt x="118" y="165"/>
                    <a:pt x="118" y="165"/>
                    <a:pt x="118" y="165"/>
                  </a:cubicBezTo>
                  <a:lnTo>
                    <a:pt x="71" y="165"/>
                  </a:ln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Freeform 27"/>
            <p:cNvSpPr>
              <a:spLocks noEditPoints="1"/>
            </p:cNvSpPr>
            <p:nvPr/>
          </p:nvSpPr>
          <p:spPr bwMode="auto">
            <a:xfrm>
              <a:off x="6073776" y="2906713"/>
              <a:ext cx="109538" cy="177800"/>
            </a:xfrm>
            <a:custGeom>
              <a:avLst/>
              <a:gdLst>
                <a:gd name="T0" fmla="*/ 29 w 29"/>
                <a:gd name="T1" fmla="*/ 0 h 47"/>
                <a:gd name="T2" fmla="*/ 0 w 29"/>
                <a:gd name="T3" fmla="*/ 0 h 47"/>
                <a:gd name="T4" fmla="*/ 0 w 29"/>
                <a:gd name="T5" fmla="*/ 47 h 47"/>
                <a:gd name="T6" fmla="*/ 29 w 29"/>
                <a:gd name="T7" fmla="*/ 47 h 47"/>
                <a:gd name="T8" fmla="*/ 29 w 29"/>
                <a:gd name="T9" fmla="*/ 0 h 47"/>
                <a:gd name="T10" fmla="*/ 14 w 29"/>
                <a:gd name="T11" fmla="*/ 28 h 47"/>
                <a:gd name="T12" fmla="*/ 8 w 29"/>
                <a:gd name="T13" fmla="*/ 21 h 47"/>
                <a:gd name="T14" fmla="*/ 14 w 29"/>
                <a:gd name="T15" fmla="*/ 14 h 47"/>
                <a:gd name="T16" fmla="*/ 21 w 29"/>
                <a:gd name="T17" fmla="*/ 21 h 47"/>
                <a:gd name="T18" fmla="*/ 14 w 29"/>
                <a:gd name="T19" fmla="*/ 2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47">
                  <a:moveTo>
                    <a:pt x="29" y="0"/>
                  </a:moveTo>
                  <a:cubicBezTo>
                    <a:pt x="0" y="0"/>
                    <a:pt x="0" y="0"/>
                    <a:pt x="0" y="0"/>
                  </a:cubicBezTo>
                  <a:cubicBezTo>
                    <a:pt x="0" y="47"/>
                    <a:pt x="0" y="47"/>
                    <a:pt x="0" y="47"/>
                  </a:cubicBezTo>
                  <a:cubicBezTo>
                    <a:pt x="29" y="47"/>
                    <a:pt x="29" y="47"/>
                    <a:pt x="29" y="47"/>
                  </a:cubicBezTo>
                  <a:lnTo>
                    <a:pt x="29" y="0"/>
                  </a:lnTo>
                  <a:close/>
                  <a:moveTo>
                    <a:pt x="14" y="28"/>
                  </a:moveTo>
                  <a:cubicBezTo>
                    <a:pt x="11" y="28"/>
                    <a:pt x="8" y="25"/>
                    <a:pt x="8" y="21"/>
                  </a:cubicBezTo>
                  <a:cubicBezTo>
                    <a:pt x="8" y="17"/>
                    <a:pt x="11" y="14"/>
                    <a:pt x="14" y="14"/>
                  </a:cubicBezTo>
                  <a:cubicBezTo>
                    <a:pt x="18" y="14"/>
                    <a:pt x="21" y="17"/>
                    <a:pt x="21" y="21"/>
                  </a:cubicBezTo>
                  <a:cubicBezTo>
                    <a:pt x="21" y="25"/>
                    <a:pt x="18" y="28"/>
                    <a:pt x="14" y="28"/>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Freeform 28"/>
            <p:cNvSpPr/>
            <p:nvPr/>
          </p:nvSpPr>
          <p:spPr bwMode="auto">
            <a:xfrm>
              <a:off x="5959476" y="3917951"/>
              <a:ext cx="336550" cy="101600"/>
            </a:xfrm>
            <a:custGeom>
              <a:avLst/>
              <a:gdLst>
                <a:gd name="T0" fmla="*/ 0 w 89"/>
                <a:gd name="T1" fmla="*/ 27 h 27"/>
                <a:gd name="T2" fmla="*/ 89 w 89"/>
                <a:gd name="T3" fmla="*/ 27 h 27"/>
                <a:gd name="T4" fmla="*/ 89 w 89"/>
                <a:gd name="T5" fmla="*/ 19 h 27"/>
                <a:gd name="T6" fmla="*/ 58 w 89"/>
                <a:gd name="T7" fmla="*/ 0 h 27"/>
                <a:gd name="T8" fmla="*/ 31 w 89"/>
                <a:gd name="T9" fmla="*/ 0 h 27"/>
                <a:gd name="T10" fmla="*/ 0 w 89"/>
                <a:gd name="T11" fmla="*/ 19 h 27"/>
                <a:gd name="T12" fmla="*/ 0 w 89"/>
                <a:gd name="T13" fmla="*/ 27 h 27"/>
              </a:gdLst>
              <a:ahLst/>
              <a:cxnLst>
                <a:cxn ang="0">
                  <a:pos x="T0" y="T1"/>
                </a:cxn>
                <a:cxn ang="0">
                  <a:pos x="T2" y="T3"/>
                </a:cxn>
                <a:cxn ang="0">
                  <a:pos x="T4" y="T5"/>
                </a:cxn>
                <a:cxn ang="0">
                  <a:pos x="T6" y="T7"/>
                </a:cxn>
                <a:cxn ang="0">
                  <a:pos x="T8" y="T9"/>
                </a:cxn>
                <a:cxn ang="0">
                  <a:pos x="T10" y="T11"/>
                </a:cxn>
                <a:cxn ang="0">
                  <a:pos x="T12" y="T13"/>
                </a:cxn>
              </a:cxnLst>
              <a:rect l="0" t="0" r="r" b="b"/>
              <a:pathLst>
                <a:path w="89" h="27">
                  <a:moveTo>
                    <a:pt x="0" y="27"/>
                  </a:moveTo>
                  <a:cubicBezTo>
                    <a:pt x="89" y="27"/>
                    <a:pt x="89" y="27"/>
                    <a:pt x="89" y="27"/>
                  </a:cubicBezTo>
                  <a:cubicBezTo>
                    <a:pt x="89" y="19"/>
                    <a:pt x="89" y="19"/>
                    <a:pt x="89" y="19"/>
                  </a:cubicBezTo>
                  <a:cubicBezTo>
                    <a:pt x="89" y="19"/>
                    <a:pt x="73" y="12"/>
                    <a:pt x="58" y="0"/>
                  </a:cubicBezTo>
                  <a:cubicBezTo>
                    <a:pt x="31" y="0"/>
                    <a:pt x="31" y="0"/>
                    <a:pt x="31" y="0"/>
                  </a:cubicBezTo>
                  <a:cubicBezTo>
                    <a:pt x="16" y="12"/>
                    <a:pt x="0" y="19"/>
                    <a:pt x="0" y="19"/>
                  </a:cubicBezTo>
                  <a:lnTo>
                    <a:pt x="0" y="27"/>
                  </a:ln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Freeform 29"/>
            <p:cNvSpPr/>
            <p:nvPr/>
          </p:nvSpPr>
          <p:spPr bwMode="auto">
            <a:xfrm>
              <a:off x="6076951" y="3508376"/>
              <a:ext cx="101600" cy="390525"/>
            </a:xfrm>
            <a:custGeom>
              <a:avLst/>
              <a:gdLst>
                <a:gd name="T0" fmla="*/ 0 w 27"/>
                <a:gd name="T1" fmla="*/ 9 h 103"/>
                <a:gd name="T2" fmla="*/ 0 w 27"/>
                <a:gd name="T3" fmla="*/ 11 h 103"/>
                <a:gd name="T4" fmla="*/ 0 w 27"/>
                <a:gd name="T5" fmla="*/ 11 h 103"/>
                <a:gd name="T6" fmla="*/ 2 w 27"/>
                <a:gd name="T7" fmla="*/ 103 h 103"/>
                <a:gd name="T8" fmla="*/ 25 w 27"/>
                <a:gd name="T9" fmla="*/ 103 h 103"/>
                <a:gd name="T10" fmla="*/ 27 w 27"/>
                <a:gd name="T11" fmla="*/ 11 h 103"/>
                <a:gd name="T12" fmla="*/ 27 w 27"/>
                <a:gd name="T13" fmla="*/ 11 h 103"/>
                <a:gd name="T14" fmla="*/ 27 w 27"/>
                <a:gd name="T15" fmla="*/ 9 h 103"/>
                <a:gd name="T16" fmla="*/ 24 w 27"/>
                <a:gd name="T17" fmla="*/ 0 h 103"/>
                <a:gd name="T18" fmla="*/ 3 w 27"/>
                <a:gd name="T19" fmla="*/ 0 h 103"/>
                <a:gd name="T20" fmla="*/ 0 w 27"/>
                <a:gd name="T21" fmla="*/ 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103">
                  <a:moveTo>
                    <a:pt x="0" y="9"/>
                  </a:moveTo>
                  <a:cubicBezTo>
                    <a:pt x="0" y="11"/>
                    <a:pt x="0" y="11"/>
                    <a:pt x="0" y="11"/>
                  </a:cubicBezTo>
                  <a:cubicBezTo>
                    <a:pt x="0" y="11"/>
                    <a:pt x="0" y="11"/>
                    <a:pt x="0" y="11"/>
                  </a:cubicBezTo>
                  <a:cubicBezTo>
                    <a:pt x="2" y="103"/>
                    <a:pt x="2" y="103"/>
                    <a:pt x="2" y="103"/>
                  </a:cubicBezTo>
                  <a:cubicBezTo>
                    <a:pt x="25" y="103"/>
                    <a:pt x="25" y="103"/>
                    <a:pt x="25" y="103"/>
                  </a:cubicBezTo>
                  <a:cubicBezTo>
                    <a:pt x="27" y="11"/>
                    <a:pt x="27" y="11"/>
                    <a:pt x="27" y="11"/>
                  </a:cubicBezTo>
                  <a:cubicBezTo>
                    <a:pt x="27" y="11"/>
                    <a:pt x="27" y="11"/>
                    <a:pt x="27" y="11"/>
                  </a:cubicBezTo>
                  <a:cubicBezTo>
                    <a:pt x="27" y="9"/>
                    <a:pt x="27" y="9"/>
                    <a:pt x="27" y="9"/>
                  </a:cubicBezTo>
                  <a:cubicBezTo>
                    <a:pt x="27" y="9"/>
                    <a:pt x="27" y="5"/>
                    <a:pt x="24" y="0"/>
                  </a:cubicBezTo>
                  <a:cubicBezTo>
                    <a:pt x="3" y="0"/>
                    <a:pt x="3" y="0"/>
                    <a:pt x="3" y="0"/>
                  </a:cubicBezTo>
                  <a:cubicBezTo>
                    <a:pt x="0" y="5"/>
                    <a:pt x="0" y="9"/>
                    <a:pt x="0" y="9"/>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Freeform 30"/>
            <p:cNvSpPr/>
            <p:nvPr/>
          </p:nvSpPr>
          <p:spPr bwMode="auto">
            <a:xfrm>
              <a:off x="6076951" y="2767013"/>
              <a:ext cx="98425" cy="120650"/>
            </a:xfrm>
            <a:custGeom>
              <a:avLst/>
              <a:gdLst>
                <a:gd name="T0" fmla="*/ 5 w 26"/>
                <a:gd name="T1" fmla="*/ 32 h 32"/>
                <a:gd name="T2" fmla="*/ 12 w 26"/>
                <a:gd name="T3" fmla="*/ 32 h 32"/>
                <a:gd name="T4" fmla="*/ 13 w 26"/>
                <a:gd name="T5" fmla="*/ 32 h 32"/>
                <a:gd name="T6" fmla="*/ 21 w 26"/>
                <a:gd name="T7" fmla="*/ 32 h 32"/>
                <a:gd name="T8" fmla="*/ 26 w 26"/>
                <a:gd name="T9" fmla="*/ 10 h 32"/>
                <a:gd name="T10" fmla="*/ 26 w 26"/>
                <a:gd name="T11" fmla="*/ 4 h 32"/>
                <a:gd name="T12" fmla="*/ 26 w 26"/>
                <a:gd name="T13" fmla="*/ 4 h 32"/>
                <a:gd name="T14" fmla="*/ 19 w 26"/>
                <a:gd name="T15" fmla="*/ 0 h 32"/>
                <a:gd name="T16" fmla="*/ 13 w 26"/>
                <a:gd name="T17" fmla="*/ 0 h 32"/>
                <a:gd name="T18" fmla="*/ 12 w 26"/>
                <a:gd name="T19" fmla="*/ 0 h 32"/>
                <a:gd name="T20" fmla="*/ 7 w 26"/>
                <a:gd name="T21" fmla="*/ 0 h 32"/>
                <a:gd name="T22" fmla="*/ 0 w 26"/>
                <a:gd name="T23" fmla="*/ 4 h 32"/>
                <a:gd name="T24" fmla="*/ 0 w 26"/>
                <a:gd name="T25" fmla="*/ 4 h 32"/>
                <a:gd name="T26" fmla="*/ 0 w 26"/>
                <a:gd name="T27" fmla="*/ 10 h 32"/>
                <a:gd name="T28" fmla="*/ 5 w 26"/>
                <a:gd name="T2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32">
                  <a:moveTo>
                    <a:pt x="5" y="32"/>
                  </a:moveTo>
                  <a:cubicBezTo>
                    <a:pt x="12" y="32"/>
                    <a:pt x="12" y="32"/>
                    <a:pt x="12" y="32"/>
                  </a:cubicBezTo>
                  <a:cubicBezTo>
                    <a:pt x="13" y="32"/>
                    <a:pt x="13" y="32"/>
                    <a:pt x="13" y="32"/>
                  </a:cubicBezTo>
                  <a:cubicBezTo>
                    <a:pt x="21" y="32"/>
                    <a:pt x="21" y="32"/>
                    <a:pt x="21" y="32"/>
                  </a:cubicBezTo>
                  <a:cubicBezTo>
                    <a:pt x="21" y="13"/>
                    <a:pt x="26" y="10"/>
                    <a:pt x="26" y="10"/>
                  </a:cubicBezTo>
                  <a:cubicBezTo>
                    <a:pt x="26" y="4"/>
                    <a:pt x="26" y="4"/>
                    <a:pt x="26" y="4"/>
                  </a:cubicBezTo>
                  <a:cubicBezTo>
                    <a:pt x="26" y="4"/>
                    <a:pt x="26" y="4"/>
                    <a:pt x="26" y="4"/>
                  </a:cubicBezTo>
                  <a:cubicBezTo>
                    <a:pt x="19" y="0"/>
                    <a:pt x="19" y="0"/>
                    <a:pt x="19" y="0"/>
                  </a:cubicBezTo>
                  <a:cubicBezTo>
                    <a:pt x="13" y="0"/>
                    <a:pt x="13" y="0"/>
                    <a:pt x="13" y="0"/>
                  </a:cubicBezTo>
                  <a:cubicBezTo>
                    <a:pt x="12" y="0"/>
                    <a:pt x="12" y="0"/>
                    <a:pt x="12" y="0"/>
                  </a:cubicBezTo>
                  <a:cubicBezTo>
                    <a:pt x="7" y="0"/>
                    <a:pt x="7" y="0"/>
                    <a:pt x="7" y="0"/>
                  </a:cubicBezTo>
                  <a:cubicBezTo>
                    <a:pt x="0" y="4"/>
                    <a:pt x="0" y="4"/>
                    <a:pt x="0" y="4"/>
                  </a:cubicBezTo>
                  <a:cubicBezTo>
                    <a:pt x="0" y="4"/>
                    <a:pt x="0" y="4"/>
                    <a:pt x="0" y="4"/>
                  </a:cubicBezTo>
                  <a:cubicBezTo>
                    <a:pt x="0" y="10"/>
                    <a:pt x="0" y="10"/>
                    <a:pt x="0" y="10"/>
                  </a:cubicBezTo>
                  <a:cubicBezTo>
                    <a:pt x="0" y="10"/>
                    <a:pt x="5" y="13"/>
                    <a:pt x="5" y="32"/>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Freeform 31"/>
            <p:cNvSpPr/>
            <p:nvPr/>
          </p:nvSpPr>
          <p:spPr bwMode="auto">
            <a:xfrm>
              <a:off x="6556376" y="3538538"/>
              <a:ext cx="142875" cy="30163"/>
            </a:xfrm>
            <a:custGeom>
              <a:avLst/>
              <a:gdLst>
                <a:gd name="T0" fmla="*/ 35 w 38"/>
                <a:gd name="T1" fmla="*/ 8 h 8"/>
                <a:gd name="T2" fmla="*/ 38 w 38"/>
                <a:gd name="T3" fmla="*/ 4 h 8"/>
                <a:gd name="T4" fmla="*/ 35 w 38"/>
                <a:gd name="T5" fmla="*/ 0 h 8"/>
                <a:gd name="T6" fmla="*/ 4 w 38"/>
                <a:gd name="T7" fmla="*/ 0 h 8"/>
                <a:gd name="T8" fmla="*/ 0 w 38"/>
                <a:gd name="T9" fmla="*/ 4 h 8"/>
                <a:gd name="T10" fmla="*/ 4 w 38"/>
                <a:gd name="T11" fmla="*/ 8 h 8"/>
                <a:gd name="T12" fmla="*/ 35 w 38"/>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38" h="8">
                  <a:moveTo>
                    <a:pt x="35" y="8"/>
                  </a:moveTo>
                  <a:cubicBezTo>
                    <a:pt x="36" y="8"/>
                    <a:pt x="38" y="6"/>
                    <a:pt x="38" y="4"/>
                  </a:cubicBezTo>
                  <a:cubicBezTo>
                    <a:pt x="38" y="2"/>
                    <a:pt x="36" y="0"/>
                    <a:pt x="35" y="0"/>
                  </a:cubicBezTo>
                  <a:cubicBezTo>
                    <a:pt x="4" y="0"/>
                    <a:pt x="4" y="0"/>
                    <a:pt x="4" y="0"/>
                  </a:cubicBezTo>
                  <a:cubicBezTo>
                    <a:pt x="2" y="0"/>
                    <a:pt x="0" y="2"/>
                    <a:pt x="0" y="4"/>
                  </a:cubicBezTo>
                  <a:cubicBezTo>
                    <a:pt x="0" y="6"/>
                    <a:pt x="2" y="8"/>
                    <a:pt x="4" y="8"/>
                  </a:cubicBezTo>
                  <a:lnTo>
                    <a:pt x="35" y="8"/>
                  </a:ln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Freeform 32"/>
            <p:cNvSpPr/>
            <p:nvPr/>
          </p:nvSpPr>
          <p:spPr bwMode="auto">
            <a:xfrm>
              <a:off x="6503988" y="3417888"/>
              <a:ext cx="260350" cy="106363"/>
            </a:xfrm>
            <a:custGeom>
              <a:avLst/>
              <a:gdLst>
                <a:gd name="T0" fmla="*/ 40 w 69"/>
                <a:gd name="T1" fmla="*/ 18 h 28"/>
                <a:gd name="T2" fmla="*/ 44 w 69"/>
                <a:gd name="T3" fmla="*/ 3 h 28"/>
                <a:gd name="T4" fmla="*/ 33 w 69"/>
                <a:gd name="T5" fmla="*/ 0 h 28"/>
                <a:gd name="T6" fmla="*/ 23 w 69"/>
                <a:gd name="T7" fmla="*/ 3 h 28"/>
                <a:gd name="T8" fmla="*/ 27 w 69"/>
                <a:gd name="T9" fmla="*/ 18 h 28"/>
                <a:gd name="T10" fmla="*/ 18 w 69"/>
                <a:gd name="T11" fmla="*/ 5 h 28"/>
                <a:gd name="T12" fmla="*/ 7 w 69"/>
                <a:gd name="T13" fmla="*/ 7 h 28"/>
                <a:gd name="T14" fmla="*/ 16 w 69"/>
                <a:gd name="T15" fmla="*/ 28 h 28"/>
                <a:gd name="T16" fmla="*/ 33 w 69"/>
                <a:gd name="T17" fmla="*/ 28 h 28"/>
                <a:gd name="T18" fmla="*/ 34 w 69"/>
                <a:gd name="T19" fmla="*/ 28 h 28"/>
                <a:gd name="T20" fmla="*/ 51 w 69"/>
                <a:gd name="T21" fmla="*/ 28 h 28"/>
                <a:gd name="T22" fmla="*/ 59 w 69"/>
                <a:gd name="T23" fmla="*/ 7 h 28"/>
                <a:gd name="T24" fmla="*/ 49 w 69"/>
                <a:gd name="T25" fmla="*/ 5 h 28"/>
                <a:gd name="T26" fmla="*/ 40 w 69"/>
                <a:gd name="T27"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 h="28">
                  <a:moveTo>
                    <a:pt x="40" y="18"/>
                  </a:moveTo>
                  <a:cubicBezTo>
                    <a:pt x="40" y="15"/>
                    <a:pt x="46" y="6"/>
                    <a:pt x="44" y="3"/>
                  </a:cubicBezTo>
                  <a:cubicBezTo>
                    <a:pt x="42" y="0"/>
                    <a:pt x="35" y="0"/>
                    <a:pt x="33" y="0"/>
                  </a:cubicBezTo>
                  <a:cubicBezTo>
                    <a:pt x="32" y="0"/>
                    <a:pt x="24" y="0"/>
                    <a:pt x="23" y="3"/>
                  </a:cubicBezTo>
                  <a:cubicBezTo>
                    <a:pt x="21" y="6"/>
                    <a:pt x="27" y="15"/>
                    <a:pt x="27" y="18"/>
                  </a:cubicBezTo>
                  <a:cubicBezTo>
                    <a:pt x="22" y="17"/>
                    <a:pt x="20" y="7"/>
                    <a:pt x="18" y="5"/>
                  </a:cubicBezTo>
                  <a:cubicBezTo>
                    <a:pt x="16" y="3"/>
                    <a:pt x="10" y="5"/>
                    <a:pt x="7" y="7"/>
                  </a:cubicBezTo>
                  <a:cubicBezTo>
                    <a:pt x="0" y="16"/>
                    <a:pt x="11" y="10"/>
                    <a:pt x="16" y="28"/>
                  </a:cubicBezTo>
                  <a:cubicBezTo>
                    <a:pt x="33" y="28"/>
                    <a:pt x="33" y="28"/>
                    <a:pt x="33" y="28"/>
                  </a:cubicBezTo>
                  <a:cubicBezTo>
                    <a:pt x="34" y="28"/>
                    <a:pt x="34" y="28"/>
                    <a:pt x="34" y="28"/>
                  </a:cubicBezTo>
                  <a:cubicBezTo>
                    <a:pt x="51" y="28"/>
                    <a:pt x="51" y="28"/>
                    <a:pt x="51" y="28"/>
                  </a:cubicBezTo>
                  <a:cubicBezTo>
                    <a:pt x="56" y="10"/>
                    <a:pt x="69" y="12"/>
                    <a:pt x="59" y="7"/>
                  </a:cubicBezTo>
                  <a:cubicBezTo>
                    <a:pt x="57" y="6"/>
                    <a:pt x="51" y="3"/>
                    <a:pt x="49" y="5"/>
                  </a:cubicBezTo>
                  <a:cubicBezTo>
                    <a:pt x="47" y="7"/>
                    <a:pt x="45" y="17"/>
                    <a:pt x="40" y="18"/>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Freeform 33"/>
            <p:cNvSpPr>
              <a:spLocks noEditPoints="1"/>
            </p:cNvSpPr>
            <p:nvPr/>
          </p:nvSpPr>
          <p:spPr bwMode="auto">
            <a:xfrm>
              <a:off x="6432551" y="3579813"/>
              <a:ext cx="395288" cy="250825"/>
            </a:xfrm>
            <a:custGeom>
              <a:avLst/>
              <a:gdLst>
                <a:gd name="T0" fmla="*/ 0 w 105"/>
                <a:gd name="T1" fmla="*/ 66 h 66"/>
                <a:gd name="T2" fmla="*/ 44 w 105"/>
                <a:gd name="T3" fmla="*/ 66 h 66"/>
                <a:gd name="T4" fmla="*/ 52 w 105"/>
                <a:gd name="T5" fmla="*/ 66 h 66"/>
                <a:gd name="T6" fmla="*/ 60 w 105"/>
                <a:gd name="T7" fmla="*/ 66 h 66"/>
                <a:gd name="T8" fmla="*/ 104 w 105"/>
                <a:gd name="T9" fmla="*/ 66 h 66"/>
                <a:gd name="T10" fmla="*/ 104 w 105"/>
                <a:gd name="T11" fmla="*/ 62 h 66"/>
                <a:gd name="T12" fmla="*/ 70 w 105"/>
                <a:gd name="T13" fmla="*/ 0 h 66"/>
                <a:gd name="T14" fmla="*/ 53 w 105"/>
                <a:gd name="T15" fmla="*/ 0 h 66"/>
                <a:gd name="T16" fmla="*/ 51 w 105"/>
                <a:gd name="T17" fmla="*/ 0 h 66"/>
                <a:gd name="T18" fmla="*/ 34 w 105"/>
                <a:gd name="T19" fmla="*/ 0 h 66"/>
                <a:gd name="T20" fmla="*/ 0 w 105"/>
                <a:gd name="T21" fmla="*/ 62 h 66"/>
                <a:gd name="T22" fmla="*/ 0 w 105"/>
                <a:gd name="T23" fmla="*/ 66 h 66"/>
                <a:gd name="T24" fmla="*/ 60 w 105"/>
                <a:gd name="T25" fmla="*/ 44 h 66"/>
                <a:gd name="T26" fmla="*/ 56 w 105"/>
                <a:gd name="T27" fmla="*/ 41 h 66"/>
                <a:gd name="T28" fmla="*/ 54 w 105"/>
                <a:gd name="T29" fmla="*/ 41 h 66"/>
                <a:gd name="T30" fmla="*/ 40 w 105"/>
                <a:gd name="T31" fmla="*/ 35 h 66"/>
                <a:gd name="T32" fmla="*/ 35 w 105"/>
                <a:gd name="T33" fmla="*/ 30 h 66"/>
                <a:gd name="T34" fmla="*/ 38 w 105"/>
                <a:gd name="T35" fmla="*/ 17 h 66"/>
                <a:gd name="T36" fmla="*/ 47 w 105"/>
                <a:gd name="T37" fmla="*/ 13 h 66"/>
                <a:gd name="T38" fmla="*/ 47 w 105"/>
                <a:gd name="T39" fmla="*/ 9 h 66"/>
                <a:gd name="T40" fmla="*/ 49 w 105"/>
                <a:gd name="T41" fmla="*/ 8 h 66"/>
                <a:gd name="T42" fmla="*/ 54 w 105"/>
                <a:gd name="T43" fmla="*/ 8 h 66"/>
                <a:gd name="T44" fmla="*/ 55 w 105"/>
                <a:gd name="T45" fmla="*/ 9 h 66"/>
                <a:gd name="T46" fmla="*/ 55 w 105"/>
                <a:gd name="T47" fmla="*/ 13 h 66"/>
                <a:gd name="T48" fmla="*/ 58 w 105"/>
                <a:gd name="T49" fmla="*/ 13 h 66"/>
                <a:gd name="T50" fmla="*/ 69 w 105"/>
                <a:gd name="T51" fmla="*/ 19 h 66"/>
                <a:gd name="T52" fmla="*/ 68 w 105"/>
                <a:gd name="T53" fmla="*/ 22 h 66"/>
                <a:gd name="T54" fmla="*/ 64 w 105"/>
                <a:gd name="T55" fmla="*/ 25 h 66"/>
                <a:gd name="T56" fmla="*/ 61 w 105"/>
                <a:gd name="T57" fmla="*/ 24 h 66"/>
                <a:gd name="T58" fmla="*/ 61 w 105"/>
                <a:gd name="T59" fmla="*/ 23 h 66"/>
                <a:gd name="T60" fmla="*/ 61 w 105"/>
                <a:gd name="T61" fmla="*/ 23 h 66"/>
                <a:gd name="T62" fmla="*/ 60 w 105"/>
                <a:gd name="T63" fmla="*/ 23 h 66"/>
                <a:gd name="T64" fmla="*/ 56 w 105"/>
                <a:gd name="T65" fmla="*/ 20 h 66"/>
                <a:gd name="T66" fmla="*/ 51 w 105"/>
                <a:gd name="T67" fmla="*/ 20 h 66"/>
                <a:gd name="T68" fmla="*/ 45 w 105"/>
                <a:gd name="T69" fmla="*/ 22 h 66"/>
                <a:gd name="T70" fmla="*/ 44 w 105"/>
                <a:gd name="T71" fmla="*/ 27 h 66"/>
                <a:gd name="T72" fmla="*/ 48 w 105"/>
                <a:gd name="T73" fmla="*/ 30 h 66"/>
                <a:gd name="T74" fmla="*/ 48 w 105"/>
                <a:gd name="T75" fmla="*/ 30 h 66"/>
                <a:gd name="T76" fmla="*/ 54 w 105"/>
                <a:gd name="T77" fmla="*/ 32 h 66"/>
                <a:gd name="T78" fmla="*/ 55 w 105"/>
                <a:gd name="T79" fmla="*/ 32 h 66"/>
                <a:gd name="T80" fmla="*/ 70 w 105"/>
                <a:gd name="T81" fmla="*/ 42 h 66"/>
                <a:gd name="T82" fmla="*/ 66 w 105"/>
                <a:gd name="T83" fmla="*/ 54 h 66"/>
                <a:gd name="T84" fmla="*/ 55 w 105"/>
                <a:gd name="T85" fmla="*/ 58 h 66"/>
                <a:gd name="T86" fmla="*/ 55 w 105"/>
                <a:gd name="T87" fmla="*/ 62 h 66"/>
                <a:gd name="T88" fmla="*/ 54 w 105"/>
                <a:gd name="T89" fmla="*/ 63 h 66"/>
                <a:gd name="T90" fmla="*/ 49 w 105"/>
                <a:gd name="T91" fmla="*/ 63 h 66"/>
                <a:gd name="T92" fmla="*/ 47 w 105"/>
                <a:gd name="T93" fmla="*/ 62 h 66"/>
                <a:gd name="T94" fmla="*/ 47 w 105"/>
                <a:gd name="T95" fmla="*/ 57 h 66"/>
                <a:gd name="T96" fmla="*/ 33 w 105"/>
                <a:gd name="T97" fmla="*/ 51 h 66"/>
                <a:gd name="T98" fmla="*/ 33 w 105"/>
                <a:gd name="T99" fmla="*/ 48 h 66"/>
                <a:gd name="T100" fmla="*/ 38 w 105"/>
                <a:gd name="T101" fmla="*/ 45 h 66"/>
                <a:gd name="T102" fmla="*/ 41 w 105"/>
                <a:gd name="T103" fmla="*/ 46 h 66"/>
                <a:gd name="T104" fmla="*/ 41 w 105"/>
                <a:gd name="T105" fmla="*/ 47 h 66"/>
                <a:gd name="T106" fmla="*/ 41 w 105"/>
                <a:gd name="T107" fmla="*/ 47 h 66"/>
                <a:gd name="T108" fmla="*/ 41 w 105"/>
                <a:gd name="T109" fmla="*/ 47 h 66"/>
                <a:gd name="T110" fmla="*/ 42 w 105"/>
                <a:gd name="T111" fmla="*/ 47 h 66"/>
                <a:gd name="T112" fmla="*/ 46 w 105"/>
                <a:gd name="T113" fmla="*/ 49 h 66"/>
                <a:gd name="T114" fmla="*/ 53 w 105"/>
                <a:gd name="T115" fmla="*/ 51 h 66"/>
                <a:gd name="T116" fmla="*/ 59 w 105"/>
                <a:gd name="T117" fmla="*/ 49 h 66"/>
                <a:gd name="T118" fmla="*/ 60 w 105"/>
                <a:gd name="T119" fmla="*/ 4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5" h="66">
                  <a:moveTo>
                    <a:pt x="0" y="66"/>
                  </a:moveTo>
                  <a:cubicBezTo>
                    <a:pt x="44" y="66"/>
                    <a:pt x="44" y="66"/>
                    <a:pt x="44" y="66"/>
                  </a:cubicBezTo>
                  <a:cubicBezTo>
                    <a:pt x="48" y="66"/>
                    <a:pt x="51" y="66"/>
                    <a:pt x="52" y="66"/>
                  </a:cubicBezTo>
                  <a:cubicBezTo>
                    <a:pt x="53" y="66"/>
                    <a:pt x="57" y="66"/>
                    <a:pt x="60" y="66"/>
                  </a:cubicBezTo>
                  <a:cubicBezTo>
                    <a:pt x="104" y="66"/>
                    <a:pt x="104" y="66"/>
                    <a:pt x="104" y="66"/>
                  </a:cubicBezTo>
                  <a:cubicBezTo>
                    <a:pt x="104" y="65"/>
                    <a:pt x="104" y="63"/>
                    <a:pt x="104" y="62"/>
                  </a:cubicBezTo>
                  <a:cubicBezTo>
                    <a:pt x="105" y="27"/>
                    <a:pt x="75" y="12"/>
                    <a:pt x="70" y="0"/>
                  </a:cubicBezTo>
                  <a:cubicBezTo>
                    <a:pt x="53" y="0"/>
                    <a:pt x="53" y="0"/>
                    <a:pt x="53" y="0"/>
                  </a:cubicBezTo>
                  <a:cubicBezTo>
                    <a:pt x="51" y="0"/>
                    <a:pt x="51" y="0"/>
                    <a:pt x="51" y="0"/>
                  </a:cubicBezTo>
                  <a:cubicBezTo>
                    <a:pt x="34" y="0"/>
                    <a:pt x="34" y="0"/>
                    <a:pt x="34" y="0"/>
                  </a:cubicBezTo>
                  <a:cubicBezTo>
                    <a:pt x="29" y="12"/>
                    <a:pt x="0" y="27"/>
                    <a:pt x="0" y="62"/>
                  </a:cubicBezTo>
                  <a:cubicBezTo>
                    <a:pt x="0" y="63"/>
                    <a:pt x="0" y="65"/>
                    <a:pt x="0" y="66"/>
                  </a:cubicBezTo>
                  <a:close/>
                  <a:moveTo>
                    <a:pt x="60" y="44"/>
                  </a:moveTo>
                  <a:cubicBezTo>
                    <a:pt x="59" y="43"/>
                    <a:pt x="58" y="42"/>
                    <a:pt x="56" y="41"/>
                  </a:cubicBezTo>
                  <a:cubicBezTo>
                    <a:pt x="54" y="41"/>
                    <a:pt x="54" y="41"/>
                    <a:pt x="54" y="41"/>
                  </a:cubicBezTo>
                  <a:cubicBezTo>
                    <a:pt x="50" y="39"/>
                    <a:pt x="42" y="36"/>
                    <a:pt x="40" y="35"/>
                  </a:cubicBezTo>
                  <a:cubicBezTo>
                    <a:pt x="38" y="34"/>
                    <a:pt x="36" y="32"/>
                    <a:pt x="35" y="30"/>
                  </a:cubicBezTo>
                  <a:cubicBezTo>
                    <a:pt x="32" y="26"/>
                    <a:pt x="33" y="20"/>
                    <a:pt x="38" y="17"/>
                  </a:cubicBezTo>
                  <a:cubicBezTo>
                    <a:pt x="40" y="15"/>
                    <a:pt x="43" y="13"/>
                    <a:pt x="47" y="13"/>
                  </a:cubicBezTo>
                  <a:cubicBezTo>
                    <a:pt x="47" y="9"/>
                    <a:pt x="47" y="9"/>
                    <a:pt x="47" y="9"/>
                  </a:cubicBezTo>
                  <a:cubicBezTo>
                    <a:pt x="47" y="8"/>
                    <a:pt x="48" y="8"/>
                    <a:pt x="49" y="8"/>
                  </a:cubicBezTo>
                  <a:cubicBezTo>
                    <a:pt x="54" y="8"/>
                    <a:pt x="54" y="8"/>
                    <a:pt x="54" y="8"/>
                  </a:cubicBezTo>
                  <a:cubicBezTo>
                    <a:pt x="54" y="8"/>
                    <a:pt x="55" y="8"/>
                    <a:pt x="55" y="9"/>
                  </a:cubicBezTo>
                  <a:cubicBezTo>
                    <a:pt x="55" y="13"/>
                    <a:pt x="55" y="13"/>
                    <a:pt x="55" y="13"/>
                  </a:cubicBezTo>
                  <a:cubicBezTo>
                    <a:pt x="56" y="13"/>
                    <a:pt x="57" y="13"/>
                    <a:pt x="58" y="13"/>
                  </a:cubicBezTo>
                  <a:cubicBezTo>
                    <a:pt x="62" y="14"/>
                    <a:pt x="66" y="16"/>
                    <a:pt x="69" y="19"/>
                  </a:cubicBezTo>
                  <a:cubicBezTo>
                    <a:pt x="69" y="20"/>
                    <a:pt x="69" y="21"/>
                    <a:pt x="68" y="22"/>
                  </a:cubicBezTo>
                  <a:cubicBezTo>
                    <a:pt x="68" y="24"/>
                    <a:pt x="66" y="25"/>
                    <a:pt x="64" y="25"/>
                  </a:cubicBezTo>
                  <a:cubicBezTo>
                    <a:pt x="63" y="25"/>
                    <a:pt x="62" y="25"/>
                    <a:pt x="61" y="24"/>
                  </a:cubicBezTo>
                  <a:cubicBezTo>
                    <a:pt x="61" y="24"/>
                    <a:pt x="61" y="24"/>
                    <a:pt x="61" y="23"/>
                  </a:cubicBezTo>
                  <a:cubicBezTo>
                    <a:pt x="61" y="23"/>
                    <a:pt x="61" y="23"/>
                    <a:pt x="61" y="23"/>
                  </a:cubicBezTo>
                  <a:cubicBezTo>
                    <a:pt x="61" y="23"/>
                    <a:pt x="60" y="23"/>
                    <a:pt x="60" y="23"/>
                  </a:cubicBezTo>
                  <a:cubicBezTo>
                    <a:pt x="59" y="22"/>
                    <a:pt x="57" y="21"/>
                    <a:pt x="56" y="20"/>
                  </a:cubicBezTo>
                  <a:cubicBezTo>
                    <a:pt x="54" y="20"/>
                    <a:pt x="53" y="20"/>
                    <a:pt x="51" y="20"/>
                  </a:cubicBezTo>
                  <a:cubicBezTo>
                    <a:pt x="49" y="20"/>
                    <a:pt x="47" y="20"/>
                    <a:pt x="45" y="22"/>
                  </a:cubicBezTo>
                  <a:cubicBezTo>
                    <a:pt x="43" y="23"/>
                    <a:pt x="43" y="25"/>
                    <a:pt x="44" y="27"/>
                  </a:cubicBezTo>
                  <a:cubicBezTo>
                    <a:pt x="45" y="28"/>
                    <a:pt x="46" y="29"/>
                    <a:pt x="48" y="30"/>
                  </a:cubicBezTo>
                  <a:cubicBezTo>
                    <a:pt x="48" y="30"/>
                    <a:pt x="48" y="30"/>
                    <a:pt x="48" y="30"/>
                  </a:cubicBezTo>
                  <a:cubicBezTo>
                    <a:pt x="49" y="30"/>
                    <a:pt x="52" y="31"/>
                    <a:pt x="54" y="32"/>
                  </a:cubicBezTo>
                  <a:cubicBezTo>
                    <a:pt x="55" y="32"/>
                    <a:pt x="55" y="32"/>
                    <a:pt x="55" y="32"/>
                  </a:cubicBezTo>
                  <a:cubicBezTo>
                    <a:pt x="60" y="34"/>
                    <a:pt x="68" y="37"/>
                    <a:pt x="70" y="42"/>
                  </a:cubicBezTo>
                  <a:cubicBezTo>
                    <a:pt x="72" y="46"/>
                    <a:pt x="70" y="51"/>
                    <a:pt x="66" y="54"/>
                  </a:cubicBezTo>
                  <a:cubicBezTo>
                    <a:pt x="63" y="56"/>
                    <a:pt x="59" y="57"/>
                    <a:pt x="55" y="58"/>
                  </a:cubicBezTo>
                  <a:cubicBezTo>
                    <a:pt x="55" y="62"/>
                    <a:pt x="55" y="62"/>
                    <a:pt x="55" y="62"/>
                  </a:cubicBezTo>
                  <a:cubicBezTo>
                    <a:pt x="55" y="62"/>
                    <a:pt x="54" y="63"/>
                    <a:pt x="54" y="63"/>
                  </a:cubicBezTo>
                  <a:cubicBezTo>
                    <a:pt x="49" y="63"/>
                    <a:pt x="49" y="63"/>
                    <a:pt x="49" y="63"/>
                  </a:cubicBezTo>
                  <a:cubicBezTo>
                    <a:pt x="48" y="63"/>
                    <a:pt x="47" y="62"/>
                    <a:pt x="47" y="62"/>
                  </a:cubicBezTo>
                  <a:cubicBezTo>
                    <a:pt x="47" y="57"/>
                    <a:pt x="47" y="57"/>
                    <a:pt x="47" y="57"/>
                  </a:cubicBezTo>
                  <a:cubicBezTo>
                    <a:pt x="42" y="57"/>
                    <a:pt x="36" y="55"/>
                    <a:pt x="33" y="51"/>
                  </a:cubicBezTo>
                  <a:cubicBezTo>
                    <a:pt x="33" y="50"/>
                    <a:pt x="33" y="49"/>
                    <a:pt x="33" y="48"/>
                  </a:cubicBezTo>
                  <a:cubicBezTo>
                    <a:pt x="34" y="46"/>
                    <a:pt x="36" y="45"/>
                    <a:pt x="38" y="45"/>
                  </a:cubicBezTo>
                  <a:cubicBezTo>
                    <a:pt x="39" y="45"/>
                    <a:pt x="40" y="46"/>
                    <a:pt x="41" y="46"/>
                  </a:cubicBezTo>
                  <a:cubicBezTo>
                    <a:pt x="41" y="46"/>
                    <a:pt x="41" y="47"/>
                    <a:pt x="41" y="47"/>
                  </a:cubicBezTo>
                  <a:cubicBezTo>
                    <a:pt x="41" y="47"/>
                    <a:pt x="41" y="47"/>
                    <a:pt x="41" y="47"/>
                  </a:cubicBezTo>
                  <a:cubicBezTo>
                    <a:pt x="41" y="47"/>
                    <a:pt x="41" y="47"/>
                    <a:pt x="41" y="47"/>
                  </a:cubicBezTo>
                  <a:cubicBezTo>
                    <a:pt x="41" y="47"/>
                    <a:pt x="41" y="47"/>
                    <a:pt x="42" y="47"/>
                  </a:cubicBezTo>
                  <a:cubicBezTo>
                    <a:pt x="43" y="48"/>
                    <a:pt x="45" y="49"/>
                    <a:pt x="46" y="49"/>
                  </a:cubicBezTo>
                  <a:cubicBezTo>
                    <a:pt x="48" y="50"/>
                    <a:pt x="51" y="51"/>
                    <a:pt x="53" y="51"/>
                  </a:cubicBezTo>
                  <a:cubicBezTo>
                    <a:pt x="55" y="51"/>
                    <a:pt x="57" y="50"/>
                    <a:pt x="59" y="49"/>
                  </a:cubicBezTo>
                  <a:cubicBezTo>
                    <a:pt x="60" y="48"/>
                    <a:pt x="61" y="46"/>
                    <a:pt x="60" y="44"/>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Freeform 34"/>
            <p:cNvSpPr/>
            <p:nvPr/>
          </p:nvSpPr>
          <p:spPr bwMode="auto">
            <a:xfrm>
              <a:off x="6386513" y="3841751"/>
              <a:ext cx="482600" cy="101600"/>
            </a:xfrm>
            <a:custGeom>
              <a:avLst/>
              <a:gdLst>
                <a:gd name="T0" fmla="*/ 125 w 128"/>
                <a:gd name="T1" fmla="*/ 0 h 27"/>
                <a:gd name="T2" fmla="*/ 70 w 128"/>
                <a:gd name="T3" fmla="*/ 0 h 27"/>
                <a:gd name="T4" fmla="*/ 64 w 128"/>
                <a:gd name="T5" fmla="*/ 0 h 27"/>
                <a:gd name="T6" fmla="*/ 58 w 128"/>
                <a:gd name="T7" fmla="*/ 0 h 27"/>
                <a:gd name="T8" fmla="*/ 3 w 128"/>
                <a:gd name="T9" fmla="*/ 0 h 27"/>
                <a:gd name="T10" fmla="*/ 2 w 128"/>
                <a:gd name="T11" fmla="*/ 4 h 27"/>
                <a:gd name="T12" fmla="*/ 19 w 128"/>
                <a:gd name="T13" fmla="*/ 21 h 27"/>
                <a:gd name="T14" fmla="*/ 64 w 128"/>
                <a:gd name="T15" fmla="*/ 27 h 27"/>
                <a:gd name="T16" fmla="*/ 109 w 128"/>
                <a:gd name="T17" fmla="*/ 21 h 27"/>
                <a:gd name="T18" fmla="*/ 126 w 128"/>
                <a:gd name="T19" fmla="*/ 4 h 27"/>
                <a:gd name="T20" fmla="*/ 125 w 128"/>
                <a:gd name="T2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27">
                  <a:moveTo>
                    <a:pt x="125" y="0"/>
                  </a:moveTo>
                  <a:cubicBezTo>
                    <a:pt x="70" y="0"/>
                    <a:pt x="70" y="0"/>
                    <a:pt x="70" y="0"/>
                  </a:cubicBezTo>
                  <a:cubicBezTo>
                    <a:pt x="68" y="0"/>
                    <a:pt x="65" y="0"/>
                    <a:pt x="64" y="0"/>
                  </a:cubicBezTo>
                  <a:cubicBezTo>
                    <a:pt x="63" y="0"/>
                    <a:pt x="61" y="0"/>
                    <a:pt x="58" y="0"/>
                  </a:cubicBezTo>
                  <a:cubicBezTo>
                    <a:pt x="3" y="0"/>
                    <a:pt x="3" y="0"/>
                    <a:pt x="3" y="0"/>
                  </a:cubicBezTo>
                  <a:cubicBezTo>
                    <a:pt x="1" y="0"/>
                    <a:pt x="0" y="2"/>
                    <a:pt x="2" y="4"/>
                  </a:cubicBezTo>
                  <a:cubicBezTo>
                    <a:pt x="2" y="4"/>
                    <a:pt x="17" y="19"/>
                    <a:pt x="19" y="21"/>
                  </a:cubicBezTo>
                  <a:cubicBezTo>
                    <a:pt x="19" y="21"/>
                    <a:pt x="24" y="27"/>
                    <a:pt x="64" y="27"/>
                  </a:cubicBezTo>
                  <a:cubicBezTo>
                    <a:pt x="103" y="27"/>
                    <a:pt x="109" y="21"/>
                    <a:pt x="109" y="21"/>
                  </a:cubicBezTo>
                  <a:cubicBezTo>
                    <a:pt x="111" y="19"/>
                    <a:pt x="126" y="4"/>
                    <a:pt x="126" y="4"/>
                  </a:cubicBezTo>
                  <a:cubicBezTo>
                    <a:pt x="128" y="2"/>
                    <a:pt x="127" y="0"/>
                    <a:pt x="125" y="0"/>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Freeform 35"/>
            <p:cNvSpPr/>
            <p:nvPr/>
          </p:nvSpPr>
          <p:spPr bwMode="auto">
            <a:xfrm>
              <a:off x="6194426" y="2967038"/>
              <a:ext cx="498475" cy="458788"/>
            </a:xfrm>
            <a:custGeom>
              <a:avLst/>
              <a:gdLst>
                <a:gd name="T0" fmla="*/ 99 w 132"/>
                <a:gd name="T1" fmla="*/ 72 h 121"/>
                <a:gd name="T2" fmla="*/ 110 w 132"/>
                <a:gd name="T3" fmla="*/ 86 h 121"/>
                <a:gd name="T4" fmla="*/ 111 w 132"/>
                <a:gd name="T5" fmla="*/ 87 h 121"/>
                <a:gd name="T6" fmla="*/ 111 w 132"/>
                <a:gd name="T7" fmla="*/ 90 h 121"/>
                <a:gd name="T8" fmla="*/ 99 w 132"/>
                <a:gd name="T9" fmla="*/ 120 h 121"/>
                <a:gd name="T10" fmla="*/ 100 w 132"/>
                <a:gd name="T11" fmla="*/ 120 h 121"/>
                <a:gd name="T12" fmla="*/ 101 w 132"/>
                <a:gd name="T13" fmla="*/ 121 h 121"/>
                <a:gd name="T14" fmla="*/ 102 w 132"/>
                <a:gd name="T15" fmla="*/ 120 h 121"/>
                <a:gd name="T16" fmla="*/ 108 w 132"/>
                <a:gd name="T17" fmla="*/ 117 h 121"/>
                <a:gd name="T18" fmla="*/ 114 w 132"/>
                <a:gd name="T19" fmla="*/ 102 h 121"/>
                <a:gd name="T20" fmla="*/ 115 w 132"/>
                <a:gd name="T21" fmla="*/ 102 h 121"/>
                <a:gd name="T22" fmla="*/ 116 w 132"/>
                <a:gd name="T23" fmla="*/ 102 h 121"/>
                <a:gd name="T24" fmla="*/ 121 w 132"/>
                <a:gd name="T25" fmla="*/ 114 h 121"/>
                <a:gd name="T26" fmla="*/ 123 w 132"/>
                <a:gd name="T27" fmla="*/ 117 h 121"/>
                <a:gd name="T28" fmla="*/ 128 w 132"/>
                <a:gd name="T29" fmla="*/ 120 h 121"/>
                <a:gd name="T30" fmla="*/ 130 w 132"/>
                <a:gd name="T31" fmla="*/ 121 h 121"/>
                <a:gd name="T32" fmla="*/ 131 w 132"/>
                <a:gd name="T33" fmla="*/ 121 h 121"/>
                <a:gd name="T34" fmla="*/ 132 w 132"/>
                <a:gd name="T35" fmla="*/ 120 h 121"/>
                <a:gd name="T36" fmla="*/ 128 w 132"/>
                <a:gd name="T37" fmla="*/ 111 h 121"/>
                <a:gd name="T38" fmla="*/ 119 w 132"/>
                <a:gd name="T39" fmla="*/ 90 h 121"/>
                <a:gd name="T40" fmla="*/ 119 w 132"/>
                <a:gd name="T41" fmla="*/ 88 h 121"/>
                <a:gd name="T42" fmla="*/ 131 w 132"/>
                <a:gd name="T43" fmla="*/ 78 h 121"/>
                <a:gd name="T44" fmla="*/ 128 w 132"/>
                <a:gd name="T45" fmla="*/ 76 h 121"/>
                <a:gd name="T46" fmla="*/ 119 w 132"/>
                <a:gd name="T47" fmla="*/ 82 h 121"/>
                <a:gd name="T48" fmla="*/ 119 w 132"/>
                <a:gd name="T49" fmla="*/ 81 h 121"/>
                <a:gd name="T50" fmla="*/ 115 w 132"/>
                <a:gd name="T51" fmla="*/ 77 h 121"/>
                <a:gd name="T52" fmla="*/ 112 w 132"/>
                <a:gd name="T53" fmla="*/ 80 h 121"/>
                <a:gd name="T54" fmla="*/ 106 w 132"/>
                <a:gd name="T55" fmla="*/ 66 h 121"/>
                <a:gd name="T56" fmla="*/ 0 w 132"/>
                <a:gd name="T57" fmla="*/ 0 h 121"/>
                <a:gd name="T58" fmla="*/ 0 w 132"/>
                <a:gd name="T59" fmla="*/ 23 h 121"/>
                <a:gd name="T60" fmla="*/ 99 w 132"/>
                <a:gd name="T61" fmla="*/ 72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2" h="121">
                  <a:moveTo>
                    <a:pt x="99" y="72"/>
                  </a:moveTo>
                  <a:cubicBezTo>
                    <a:pt x="99" y="72"/>
                    <a:pt x="100" y="81"/>
                    <a:pt x="110" y="86"/>
                  </a:cubicBezTo>
                  <a:cubicBezTo>
                    <a:pt x="110" y="86"/>
                    <a:pt x="111" y="86"/>
                    <a:pt x="111" y="87"/>
                  </a:cubicBezTo>
                  <a:cubicBezTo>
                    <a:pt x="111" y="90"/>
                    <a:pt x="111" y="90"/>
                    <a:pt x="111" y="90"/>
                  </a:cubicBezTo>
                  <a:cubicBezTo>
                    <a:pt x="107" y="100"/>
                    <a:pt x="103" y="110"/>
                    <a:pt x="99" y="120"/>
                  </a:cubicBezTo>
                  <a:cubicBezTo>
                    <a:pt x="99" y="120"/>
                    <a:pt x="100" y="120"/>
                    <a:pt x="100" y="120"/>
                  </a:cubicBezTo>
                  <a:cubicBezTo>
                    <a:pt x="100" y="121"/>
                    <a:pt x="101" y="121"/>
                    <a:pt x="101" y="121"/>
                  </a:cubicBezTo>
                  <a:cubicBezTo>
                    <a:pt x="101" y="121"/>
                    <a:pt x="102" y="120"/>
                    <a:pt x="102" y="120"/>
                  </a:cubicBezTo>
                  <a:cubicBezTo>
                    <a:pt x="103" y="119"/>
                    <a:pt x="104" y="117"/>
                    <a:pt x="108" y="117"/>
                  </a:cubicBezTo>
                  <a:cubicBezTo>
                    <a:pt x="110" y="112"/>
                    <a:pt x="112" y="107"/>
                    <a:pt x="114" y="102"/>
                  </a:cubicBezTo>
                  <a:cubicBezTo>
                    <a:pt x="114" y="102"/>
                    <a:pt x="115" y="102"/>
                    <a:pt x="115" y="102"/>
                  </a:cubicBezTo>
                  <a:cubicBezTo>
                    <a:pt x="115" y="102"/>
                    <a:pt x="116" y="102"/>
                    <a:pt x="116" y="102"/>
                  </a:cubicBezTo>
                  <a:cubicBezTo>
                    <a:pt x="118" y="106"/>
                    <a:pt x="120" y="110"/>
                    <a:pt x="121" y="114"/>
                  </a:cubicBezTo>
                  <a:cubicBezTo>
                    <a:pt x="122" y="115"/>
                    <a:pt x="122" y="116"/>
                    <a:pt x="123" y="117"/>
                  </a:cubicBezTo>
                  <a:cubicBezTo>
                    <a:pt x="127" y="117"/>
                    <a:pt x="128" y="119"/>
                    <a:pt x="128" y="120"/>
                  </a:cubicBezTo>
                  <a:cubicBezTo>
                    <a:pt x="129" y="120"/>
                    <a:pt x="129" y="121"/>
                    <a:pt x="130" y="121"/>
                  </a:cubicBezTo>
                  <a:cubicBezTo>
                    <a:pt x="130" y="121"/>
                    <a:pt x="130" y="121"/>
                    <a:pt x="131" y="121"/>
                  </a:cubicBezTo>
                  <a:cubicBezTo>
                    <a:pt x="131" y="120"/>
                    <a:pt x="132" y="120"/>
                    <a:pt x="132" y="120"/>
                  </a:cubicBezTo>
                  <a:cubicBezTo>
                    <a:pt x="131" y="117"/>
                    <a:pt x="129" y="114"/>
                    <a:pt x="128" y="111"/>
                  </a:cubicBezTo>
                  <a:cubicBezTo>
                    <a:pt x="124" y="102"/>
                    <a:pt x="120" y="94"/>
                    <a:pt x="119" y="90"/>
                  </a:cubicBezTo>
                  <a:cubicBezTo>
                    <a:pt x="119" y="88"/>
                    <a:pt x="119" y="88"/>
                    <a:pt x="119" y="88"/>
                  </a:cubicBezTo>
                  <a:cubicBezTo>
                    <a:pt x="127" y="87"/>
                    <a:pt x="131" y="80"/>
                    <a:pt x="131" y="78"/>
                  </a:cubicBezTo>
                  <a:cubicBezTo>
                    <a:pt x="132" y="75"/>
                    <a:pt x="128" y="76"/>
                    <a:pt x="128" y="76"/>
                  </a:cubicBezTo>
                  <a:cubicBezTo>
                    <a:pt x="128" y="76"/>
                    <a:pt x="126" y="82"/>
                    <a:pt x="119" y="82"/>
                  </a:cubicBezTo>
                  <a:cubicBezTo>
                    <a:pt x="119" y="81"/>
                    <a:pt x="119" y="81"/>
                    <a:pt x="119" y="81"/>
                  </a:cubicBezTo>
                  <a:cubicBezTo>
                    <a:pt x="119" y="79"/>
                    <a:pt x="117" y="77"/>
                    <a:pt x="115" y="77"/>
                  </a:cubicBezTo>
                  <a:cubicBezTo>
                    <a:pt x="113" y="77"/>
                    <a:pt x="112" y="78"/>
                    <a:pt x="112" y="80"/>
                  </a:cubicBezTo>
                  <a:cubicBezTo>
                    <a:pt x="105" y="75"/>
                    <a:pt x="106" y="66"/>
                    <a:pt x="106" y="66"/>
                  </a:cubicBezTo>
                  <a:cubicBezTo>
                    <a:pt x="67" y="28"/>
                    <a:pt x="21" y="8"/>
                    <a:pt x="0" y="0"/>
                  </a:cubicBezTo>
                  <a:cubicBezTo>
                    <a:pt x="0" y="23"/>
                    <a:pt x="0" y="23"/>
                    <a:pt x="0" y="23"/>
                  </a:cubicBezTo>
                  <a:cubicBezTo>
                    <a:pt x="94" y="56"/>
                    <a:pt x="99" y="72"/>
                    <a:pt x="99" y="72"/>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1107824" y="4920126"/>
            <a:ext cx="850213" cy="1154722"/>
            <a:chOff x="1107824" y="4920126"/>
            <a:chExt cx="850213" cy="1154722"/>
          </a:xfrm>
          <a:solidFill>
            <a:schemeClr val="bg1"/>
          </a:solidFill>
        </p:grpSpPr>
        <p:sp>
          <p:nvSpPr>
            <p:cNvPr id="105" name="Freeform 39"/>
            <p:cNvSpPr>
              <a:spLocks noEditPoints="1"/>
            </p:cNvSpPr>
            <p:nvPr/>
          </p:nvSpPr>
          <p:spPr bwMode="auto">
            <a:xfrm>
              <a:off x="1107824" y="4920126"/>
              <a:ext cx="691929" cy="1151707"/>
            </a:xfrm>
            <a:custGeom>
              <a:avLst/>
              <a:gdLst>
                <a:gd name="T0" fmla="*/ 170 w 192"/>
                <a:gd name="T1" fmla="*/ 0 h 320"/>
                <a:gd name="T2" fmla="*/ 23 w 192"/>
                <a:gd name="T3" fmla="*/ 0 h 320"/>
                <a:gd name="T4" fmla="*/ 0 w 192"/>
                <a:gd name="T5" fmla="*/ 21 h 320"/>
                <a:gd name="T6" fmla="*/ 0 w 192"/>
                <a:gd name="T7" fmla="*/ 299 h 320"/>
                <a:gd name="T8" fmla="*/ 23 w 192"/>
                <a:gd name="T9" fmla="*/ 320 h 320"/>
                <a:gd name="T10" fmla="*/ 170 w 192"/>
                <a:gd name="T11" fmla="*/ 320 h 320"/>
                <a:gd name="T12" fmla="*/ 192 w 192"/>
                <a:gd name="T13" fmla="*/ 299 h 320"/>
                <a:gd name="T14" fmla="*/ 192 w 192"/>
                <a:gd name="T15" fmla="*/ 21 h 320"/>
                <a:gd name="T16" fmla="*/ 170 w 192"/>
                <a:gd name="T17" fmla="*/ 0 h 320"/>
                <a:gd name="T18" fmla="*/ 62 w 192"/>
                <a:gd name="T19" fmla="*/ 297 h 320"/>
                <a:gd name="T20" fmla="*/ 18 w 192"/>
                <a:gd name="T21" fmla="*/ 297 h 320"/>
                <a:gd name="T22" fmla="*/ 18 w 192"/>
                <a:gd name="T23" fmla="*/ 280 h 320"/>
                <a:gd name="T24" fmla="*/ 62 w 192"/>
                <a:gd name="T25" fmla="*/ 280 h 320"/>
                <a:gd name="T26" fmla="*/ 62 w 192"/>
                <a:gd name="T27" fmla="*/ 297 h 320"/>
                <a:gd name="T28" fmla="*/ 175 w 192"/>
                <a:gd name="T29" fmla="*/ 297 h 320"/>
                <a:gd name="T30" fmla="*/ 130 w 192"/>
                <a:gd name="T31" fmla="*/ 297 h 320"/>
                <a:gd name="T32" fmla="*/ 130 w 192"/>
                <a:gd name="T33" fmla="*/ 280 h 320"/>
                <a:gd name="T34" fmla="*/ 175 w 192"/>
                <a:gd name="T35" fmla="*/ 280 h 320"/>
                <a:gd name="T36" fmla="*/ 175 w 192"/>
                <a:gd name="T37" fmla="*/ 297 h 320"/>
                <a:gd name="T38" fmla="*/ 175 w 192"/>
                <a:gd name="T39" fmla="*/ 252 h 320"/>
                <a:gd name="T40" fmla="*/ 18 w 192"/>
                <a:gd name="T41" fmla="*/ 252 h 320"/>
                <a:gd name="T42" fmla="*/ 18 w 192"/>
                <a:gd name="T43" fmla="*/ 29 h 320"/>
                <a:gd name="T44" fmla="*/ 175 w 192"/>
                <a:gd name="T45" fmla="*/ 29 h 320"/>
                <a:gd name="T46" fmla="*/ 175 w 192"/>
                <a:gd name="T47" fmla="*/ 252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2" h="320">
                  <a:moveTo>
                    <a:pt x="170" y="0"/>
                  </a:moveTo>
                  <a:cubicBezTo>
                    <a:pt x="23" y="0"/>
                    <a:pt x="23" y="0"/>
                    <a:pt x="23" y="0"/>
                  </a:cubicBezTo>
                  <a:cubicBezTo>
                    <a:pt x="11" y="0"/>
                    <a:pt x="0" y="10"/>
                    <a:pt x="0" y="21"/>
                  </a:cubicBezTo>
                  <a:cubicBezTo>
                    <a:pt x="0" y="299"/>
                    <a:pt x="0" y="299"/>
                    <a:pt x="0" y="299"/>
                  </a:cubicBezTo>
                  <a:cubicBezTo>
                    <a:pt x="0" y="311"/>
                    <a:pt x="11" y="320"/>
                    <a:pt x="23" y="320"/>
                  </a:cubicBezTo>
                  <a:cubicBezTo>
                    <a:pt x="170" y="320"/>
                    <a:pt x="170" y="320"/>
                    <a:pt x="170" y="320"/>
                  </a:cubicBezTo>
                  <a:cubicBezTo>
                    <a:pt x="182" y="320"/>
                    <a:pt x="192" y="311"/>
                    <a:pt x="192" y="299"/>
                  </a:cubicBezTo>
                  <a:cubicBezTo>
                    <a:pt x="192" y="21"/>
                    <a:pt x="192" y="21"/>
                    <a:pt x="192" y="21"/>
                  </a:cubicBezTo>
                  <a:cubicBezTo>
                    <a:pt x="192" y="10"/>
                    <a:pt x="182" y="0"/>
                    <a:pt x="170" y="0"/>
                  </a:cubicBezTo>
                  <a:close/>
                  <a:moveTo>
                    <a:pt x="62" y="297"/>
                  </a:moveTo>
                  <a:cubicBezTo>
                    <a:pt x="18" y="297"/>
                    <a:pt x="18" y="297"/>
                    <a:pt x="18" y="297"/>
                  </a:cubicBezTo>
                  <a:cubicBezTo>
                    <a:pt x="18" y="280"/>
                    <a:pt x="18" y="280"/>
                    <a:pt x="18" y="280"/>
                  </a:cubicBezTo>
                  <a:cubicBezTo>
                    <a:pt x="62" y="280"/>
                    <a:pt x="62" y="280"/>
                    <a:pt x="62" y="280"/>
                  </a:cubicBezTo>
                  <a:lnTo>
                    <a:pt x="62" y="297"/>
                  </a:lnTo>
                  <a:close/>
                  <a:moveTo>
                    <a:pt x="175" y="297"/>
                  </a:moveTo>
                  <a:cubicBezTo>
                    <a:pt x="130" y="297"/>
                    <a:pt x="130" y="297"/>
                    <a:pt x="130" y="297"/>
                  </a:cubicBezTo>
                  <a:cubicBezTo>
                    <a:pt x="130" y="280"/>
                    <a:pt x="130" y="280"/>
                    <a:pt x="130" y="280"/>
                  </a:cubicBezTo>
                  <a:cubicBezTo>
                    <a:pt x="175" y="280"/>
                    <a:pt x="175" y="280"/>
                    <a:pt x="175" y="280"/>
                  </a:cubicBezTo>
                  <a:lnTo>
                    <a:pt x="175" y="297"/>
                  </a:lnTo>
                  <a:close/>
                  <a:moveTo>
                    <a:pt x="175" y="252"/>
                  </a:moveTo>
                  <a:cubicBezTo>
                    <a:pt x="18" y="252"/>
                    <a:pt x="18" y="252"/>
                    <a:pt x="18" y="252"/>
                  </a:cubicBezTo>
                  <a:cubicBezTo>
                    <a:pt x="18" y="29"/>
                    <a:pt x="18" y="29"/>
                    <a:pt x="18" y="29"/>
                  </a:cubicBezTo>
                  <a:cubicBezTo>
                    <a:pt x="175" y="29"/>
                    <a:pt x="175" y="29"/>
                    <a:pt x="175" y="29"/>
                  </a:cubicBezTo>
                  <a:lnTo>
                    <a:pt x="175" y="252"/>
                  </a:ln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Freeform 40"/>
            <p:cNvSpPr/>
            <p:nvPr/>
          </p:nvSpPr>
          <p:spPr bwMode="auto">
            <a:xfrm>
              <a:off x="1867589" y="5165844"/>
              <a:ext cx="90448" cy="101001"/>
            </a:xfrm>
            <a:custGeom>
              <a:avLst/>
              <a:gdLst>
                <a:gd name="T0" fmla="*/ 24 w 25"/>
                <a:gd name="T1" fmla="*/ 12 h 28"/>
                <a:gd name="T2" fmla="*/ 13 w 25"/>
                <a:gd name="T3" fmla="*/ 0 h 28"/>
                <a:gd name="T4" fmla="*/ 1 w 25"/>
                <a:gd name="T5" fmla="*/ 12 h 28"/>
                <a:gd name="T6" fmla="*/ 0 w 25"/>
                <a:gd name="T7" fmla="*/ 16 h 28"/>
                <a:gd name="T8" fmla="*/ 0 w 25"/>
                <a:gd name="T9" fmla="*/ 28 h 28"/>
                <a:gd name="T10" fmla="*/ 25 w 25"/>
                <a:gd name="T11" fmla="*/ 28 h 28"/>
                <a:gd name="T12" fmla="*/ 25 w 25"/>
                <a:gd name="T13" fmla="*/ 16 h 28"/>
                <a:gd name="T14" fmla="*/ 24 w 25"/>
                <a:gd name="T15" fmla="*/ 12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8">
                  <a:moveTo>
                    <a:pt x="24" y="12"/>
                  </a:moveTo>
                  <a:cubicBezTo>
                    <a:pt x="22" y="2"/>
                    <a:pt x="18" y="0"/>
                    <a:pt x="13" y="0"/>
                  </a:cubicBezTo>
                  <a:cubicBezTo>
                    <a:pt x="7" y="0"/>
                    <a:pt x="3" y="2"/>
                    <a:pt x="1" y="12"/>
                  </a:cubicBezTo>
                  <a:cubicBezTo>
                    <a:pt x="1" y="14"/>
                    <a:pt x="0" y="14"/>
                    <a:pt x="0" y="16"/>
                  </a:cubicBezTo>
                  <a:cubicBezTo>
                    <a:pt x="0" y="28"/>
                    <a:pt x="0" y="28"/>
                    <a:pt x="0" y="28"/>
                  </a:cubicBezTo>
                  <a:cubicBezTo>
                    <a:pt x="25" y="28"/>
                    <a:pt x="25" y="28"/>
                    <a:pt x="25" y="28"/>
                  </a:cubicBezTo>
                  <a:cubicBezTo>
                    <a:pt x="25" y="16"/>
                    <a:pt x="25" y="16"/>
                    <a:pt x="25" y="16"/>
                  </a:cubicBezTo>
                  <a:cubicBezTo>
                    <a:pt x="25" y="14"/>
                    <a:pt x="25" y="14"/>
                    <a:pt x="24" y="12"/>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Freeform 41"/>
            <p:cNvSpPr/>
            <p:nvPr/>
          </p:nvSpPr>
          <p:spPr bwMode="auto">
            <a:xfrm>
              <a:off x="1867589" y="5636175"/>
              <a:ext cx="90448" cy="324107"/>
            </a:xfrm>
            <a:custGeom>
              <a:avLst/>
              <a:gdLst>
                <a:gd name="T0" fmla="*/ 0 w 25"/>
                <a:gd name="T1" fmla="*/ 76 h 90"/>
                <a:gd name="T2" fmla="*/ 2 w 25"/>
                <a:gd name="T3" fmla="*/ 84 h 90"/>
                <a:gd name="T4" fmla="*/ 2 w 25"/>
                <a:gd name="T5" fmla="*/ 84 h 90"/>
                <a:gd name="T6" fmla="*/ 3 w 25"/>
                <a:gd name="T7" fmla="*/ 90 h 90"/>
                <a:gd name="T8" fmla="*/ 22 w 25"/>
                <a:gd name="T9" fmla="*/ 90 h 90"/>
                <a:gd name="T10" fmla="*/ 24 w 25"/>
                <a:gd name="T11" fmla="*/ 84 h 90"/>
                <a:gd name="T12" fmla="*/ 24 w 25"/>
                <a:gd name="T13" fmla="*/ 84 h 90"/>
                <a:gd name="T14" fmla="*/ 25 w 25"/>
                <a:gd name="T15" fmla="*/ 76 h 90"/>
                <a:gd name="T16" fmla="*/ 25 w 25"/>
                <a:gd name="T17" fmla="*/ 0 h 90"/>
                <a:gd name="T18" fmla="*/ 0 w 25"/>
                <a:gd name="T19" fmla="*/ 0 h 90"/>
                <a:gd name="T20" fmla="*/ 0 w 25"/>
                <a:gd name="T21" fmla="*/ 7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90">
                  <a:moveTo>
                    <a:pt x="0" y="76"/>
                  </a:moveTo>
                  <a:cubicBezTo>
                    <a:pt x="0" y="79"/>
                    <a:pt x="1" y="82"/>
                    <a:pt x="2" y="84"/>
                  </a:cubicBezTo>
                  <a:cubicBezTo>
                    <a:pt x="2" y="84"/>
                    <a:pt x="2" y="84"/>
                    <a:pt x="2" y="84"/>
                  </a:cubicBezTo>
                  <a:cubicBezTo>
                    <a:pt x="3" y="90"/>
                    <a:pt x="3" y="90"/>
                    <a:pt x="3" y="90"/>
                  </a:cubicBezTo>
                  <a:cubicBezTo>
                    <a:pt x="22" y="90"/>
                    <a:pt x="22" y="90"/>
                    <a:pt x="22" y="90"/>
                  </a:cubicBezTo>
                  <a:cubicBezTo>
                    <a:pt x="24" y="84"/>
                    <a:pt x="24" y="84"/>
                    <a:pt x="24" y="84"/>
                  </a:cubicBezTo>
                  <a:cubicBezTo>
                    <a:pt x="24" y="84"/>
                    <a:pt x="24" y="84"/>
                    <a:pt x="24" y="84"/>
                  </a:cubicBezTo>
                  <a:cubicBezTo>
                    <a:pt x="25" y="82"/>
                    <a:pt x="25" y="79"/>
                    <a:pt x="25" y="76"/>
                  </a:cubicBezTo>
                  <a:cubicBezTo>
                    <a:pt x="25" y="0"/>
                    <a:pt x="25" y="0"/>
                    <a:pt x="25" y="0"/>
                  </a:cubicBezTo>
                  <a:cubicBezTo>
                    <a:pt x="0" y="0"/>
                    <a:pt x="0" y="0"/>
                    <a:pt x="0" y="0"/>
                  </a:cubicBezTo>
                  <a:lnTo>
                    <a:pt x="0" y="76"/>
                  </a:ln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Rectangle 42"/>
            <p:cNvSpPr>
              <a:spLocks noChangeArrowheads="1"/>
            </p:cNvSpPr>
            <p:nvPr/>
          </p:nvSpPr>
          <p:spPr bwMode="auto">
            <a:xfrm>
              <a:off x="1867589" y="5290964"/>
              <a:ext cx="90448" cy="321092"/>
            </a:xfrm>
            <a:prstGeom prst="rect">
              <a:avLst/>
            </a:pr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Freeform 43"/>
            <p:cNvSpPr/>
            <p:nvPr/>
          </p:nvSpPr>
          <p:spPr bwMode="auto">
            <a:xfrm>
              <a:off x="1885678" y="5981385"/>
              <a:ext cx="57284" cy="93463"/>
            </a:xfrm>
            <a:custGeom>
              <a:avLst/>
              <a:gdLst>
                <a:gd name="T0" fmla="*/ 6 w 16"/>
                <a:gd name="T1" fmla="*/ 24 h 26"/>
                <a:gd name="T2" fmla="*/ 9 w 16"/>
                <a:gd name="T3" fmla="*/ 24 h 26"/>
                <a:gd name="T4" fmla="*/ 16 w 16"/>
                <a:gd name="T5" fmla="*/ 0 h 26"/>
                <a:gd name="T6" fmla="*/ 0 w 16"/>
                <a:gd name="T7" fmla="*/ 0 h 26"/>
                <a:gd name="T8" fmla="*/ 6 w 16"/>
                <a:gd name="T9" fmla="*/ 24 h 26"/>
              </a:gdLst>
              <a:ahLst/>
              <a:cxnLst>
                <a:cxn ang="0">
                  <a:pos x="T0" y="T1"/>
                </a:cxn>
                <a:cxn ang="0">
                  <a:pos x="T2" y="T3"/>
                </a:cxn>
                <a:cxn ang="0">
                  <a:pos x="T4" y="T5"/>
                </a:cxn>
                <a:cxn ang="0">
                  <a:pos x="T6" y="T7"/>
                </a:cxn>
                <a:cxn ang="0">
                  <a:pos x="T8" y="T9"/>
                </a:cxn>
              </a:cxnLst>
              <a:rect l="0" t="0" r="r" b="b"/>
              <a:pathLst>
                <a:path w="16" h="26">
                  <a:moveTo>
                    <a:pt x="6" y="24"/>
                  </a:moveTo>
                  <a:cubicBezTo>
                    <a:pt x="6" y="25"/>
                    <a:pt x="8" y="26"/>
                    <a:pt x="9" y="24"/>
                  </a:cubicBezTo>
                  <a:cubicBezTo>
                    <a:pt x="16" y="0"/>
                    <a:pt x="16" y="0"/>
                    <a:pt x="16" y="0"/>
                  </a:cubicBezTo>
                  <a:cubicBezTo>
                    <a:pt x="0" y="0"/>
                    <a:pt x="0" y="0"/>
                    <a:pt x="0" y="0"/>
                  </a:cubicBezTo>
                  <a:lnTo>
                    <a:pt x="6" y="24"/>
                  </a:ln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Freeform 44"/>
            <p:cNvSpPr/>
            <p:nvPr/>
          </p:nvSpPr>
          <p:spPr bwMode="auto">
            <a:xfrm>
              <a:off x="1252541" y="5547234"/>
              <a:ext cx="104016" cy="143210"/>
            </a:xfrm>
            <a:custGeom>
              <a:avLst/>
              <a:gdLst>
                <a:gd name="T0" fmla="*/ 3 w 29"/>
                <a:gd name="T1" fmla="*/ 40 h 40"/>
                <a:gd name="T2" fmla="*/ 26 w 29"/>
                <a:gd name="T3" fmla="*/ 40 h 40"/>
                <a:gd name="T4" fmla="*/ 29 w 29"/>
                <a:gd name="T5" fmla="*/ 37 h 40"/>
                <a:gd name="T6" fmla="*/ 29 w 29"/>
                <a:gd name="T7" fmla="*/ 3 h 40"/>
                <a:gd name="T8" fmla="*/ 26 w 29"/>
                <a:gd name="T9" fmla="*/ 0 h 40"/>
                <a:gd name="T10" fmla="*/ 3 w 29"/>
                <a:gd name="T11" fmla="*/ 0 h 40"/>
                <a:gd name="T12" fmla="*/ 0 w 29"/>
                <a:gd name="T13" fmla="*/ 3 h 40"/>
                <a:gd name="T14" fmla="*/ 0 w 29"/>
                <a:gd name="T15" fmla="*/ 37 h 40"/>
                <a:gd name="T16" fmla="*/ 3 w 29"/>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40">
                  <a:moveTo>
                    <a:pt x="3" y="40"/>
                  </a:moveTo>
                  <a:cubicBezTo>
                    <a:pt x="26" y="40"/>
                    <a:pt x="26" y="40"/>
                    <a:pt x="26" y="40"/>
                  </a:cubicBezTo>
                  <a:cubicBezTo>
                    <a:pt x="28" y="40"/>
                    <a:pt x="29" y="39"/>
                    <a:pt x="29" y="37"/>
                  </a:cubicBezTo>
                  <a:cubicBezTo>
                    <a:pt x="29" y="3"/>
                    <a:pt x="29" y="3"/>
                    <a:pt x="29" y="3"/>
                  </a:cubicBezTo>
                  <a:cubicBezTo>
                    <a:pt x="29" y="2"/>
                    <a:pt x="28" y="0"/>
                    <a:pt x="26" y="0"/>
                  </a:cubicBezTo>
                  <a:cubicBezTo>
                    <a:pt x="3" y="0"/>
                    <a:pt x="3" y="0"/>
                    <a:pt x="3" y="0"/>
                  </a:cubicBezTo>
                  <a:cubicBezTo>
                    <a:pt x="1" y="0"/>
                    <a:pt x="0" y="2"/>
                    <a:pt x="0" y="3"/>
                  </a:cubicBezTo>
                  <a:cubicBezTo>
                    <a:pt x="0" y="37"/>
                    <a:pt x="0" y="37"/>
                    <a:pt x="0" y="37"/>
                  </a:cubicBezTo>
                  <a:cubicBezTo>
                    <a:pt x="0" y="39"/>
                    <a:pt x="1" y="40"/>
                    <a:pt x="3" y="40"/>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Freeform 45"/>
            <p:cNvSpPr/>
            <p:nvPr/>
          </p:nvSpPr>
          <p:spPr bwMode="auto">
            <a:xfrm>
              <a:off x="1403288" y="5506532"/>
              <a:ext cx="101001" cy="183911"/>
            </a:xfrm>
            <a:custGeom>
              <a:avLst/>
              <a:gdLst>
                <a:gd name="T0" fmla="*/ 2 w 28"/>
                <a:gd name="T1" fmla="*/ 51 h 51"/>
                <a:gd name="T2" fmla="*/ 26 w 28"/>
                <a:gd name="T3" fmla="*/ 51 h 51"/>
                <a:gd name="T4" fmla="*/ 28 w 28"/>
                <a:gd name="T5" fmla="*/ 48 h 51"/>
                <a:gd name="T6" fmla="*/ 28 w 28"/>
                <a:gd name="T7" fmla="*/ 2 h 51"/>
                <a:gd name="T8" fmla="*/ 26 w 28"/>
                <a:gd name="T9" fmla="*/ 0 h 51"/>
                <a:gd name="T10" fmla="*/ 2 w 28"/>
                <a:gd name="T11" fmla="*/ 0 h 51"/>
                <a:gd name="T12" fmla="*/ 0 w 28"/>
                <a:gd name="T13" fmla="*/ 2 h 51"/>
                <a:gd name="T14" fmla="*/ 0 w 28"/>
                <a:gd name="T15" fmla="*/ 48 h 51"/>
                <a:gd name="T16" fmla="*/ 2 w 28"/>
                <a:gd name="T1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51">
                  <a:moveTo>
                    <a:pt x="2" y="51"/>
                  </a:moveTo>
                  <a:cubicBezTo>
                    <a:pt x="26" y="51"/>
                    <a:pt x="26" y="51"/>
                    <a:pt x="26" y="51"/>
                  </a:cubicBezTo>
                  <a:cubicBezTo>
                    <a:pt x="27" y="51"/>
                    <a:pt x="28" y="50"/>
                    <a:pt x="28" y="48"/>
                  </a:cubicBezTo>
                  <a:cubicBezTo>
                    <a:pt x="28" y="2"/>
                    <a:pt x="28" y="2"/>
                    <a:pt x="28" y="2"/>
                  </a:cubicBezTo>
                  <a:cubicBezTo>
                    <a:pt x="28" y="1"/>
                    <a:pt x="27" y="0"/>
                    <a:pt x="26" y="0"/>
                  </a:cubicBezTo>
                  <a:cubicBezTo>
                    <a:pt x="2" y="0"/>
                    <a:pt x="2" y="0"/>
                    <a:pt x="2" y="0"/>
                  </a:cubicBezTo>
                  <a:cubicBezTo>
                    <a:pt x="1" y="0"/>
                    <a:pt x="0" y="1"/>
                    <a:pt x="0" y="2"/>
                  </a:cubicBezTo>
                  <a:cubicBezTo>
                    <a:pt x="0" y="48"/>
                    <a:pt x="0" y="48"/>
                    <a:pt x="0" y="48"/>
                  </a:cubicBezTo>
                  <a:cubicBezTo>
                    <a:pt x="0" y="50"/>
                    <a:pt x="1" y="51"/>
                    <a:pt x="2" y="51"/>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Freeform 46"/>
            <p:cNvSpPr/>
            <p:nvPr/>
          </p:nvSpPr>
          <p:spPr bwMode="auto">
            <a:xfrm>
              <a:off x="1551020" y="5417591"/>
              <a:ext cx="104016" cy="272853"/>
            </a:xfrm>
            <a:custGeom>
              <a:avLst/>
              <a:gdLst>
                <a:gd name="T0" fmla="*/ 3 w 29"/>
                <a:gd name="T1" fmla="*/ 76 h 76"/>
                <a:gd name="T2" fmla="*/ 26 w 29"/>
                <a:gd name="T3" fmla="*/ 76 h 76"/>
                <a:gd name="T4" fmla="*/ 29 w 29"/>
                <a:gd name="T5" fmla="*/ 73 h 76"/>
                <a:gd name="T6" fmla="*/ 29 w 29"/>
                <a:gd name="T7" fmla="*/ 2 h 76"/>
                <a:gd name="T8" fmla="*/ 26 w 29"/>
                <a:gd name="T9" fmla="*/ 0 h 76"/>
                <a:gd name="T10" fmla="*/ 3 w 29"/>
                <a:gd name="T11" fmla="*/ 0 h 76"/>
                <a:gd name="T12" fmla="*/ 0 w 29"/>
                <a:gd name="T13" fmla="*/ 2 h 76"/>
                <a:gd name="T14" fmla="*/ 0 w 29"/>
                <a:gd name="T15" fmla="*/ 73 h 76"/>
                <a:gd name="T16" fmla="*/ 3 w 29"/>
                <a:gd name="T17"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76">
                  <a:moveTo>
                    <a:pt x="3" y="76"/>
                  </a:moveTo>
                  <a:cubicBezTo>
                    <a:pt x="26" y="76"/>
                    <a:pt x="26" y="76"/>
                    <a:pt x="26" y="76"/>
                  </a:cubicBezTo>
                  <a:cubicBezTo>
                    <a:pt x="28" y="76"/>
                    <a:pt x="29" y="75"/>
                    <a:pt x="29" y="73"/>
                  </a:cubicBezTo>
                  <a:cubicBezTo>
                    <a:pt x="29" y="2"/>
                    <a:pt x="29" y="2"/>
                    <a:pt x="29" y="2"/>
                  </a:cubicBezTo>
                  <a:cubicBezTo>
                    <a:pt x="29" y="1"/>
                    <a:pt x="28" y="0"/>
                    <a:pt x="26" y="0"/>
                  </a:cubicBezTo>
                  <a:cubicBezTo>
                    <a:pt x="3" y="0"/>
                    <a:pt x="3" y="0"/>
                    <a:pt x="3" y="0"/>
                  </a:cubicBezTo>
                  <a:cubicBezTo>
                    <a:pt x="1" y="0"/>
                    <a:pt x="0" y="1"/>
                    <a:pt x="0" y="2"/>
                  </a:cubicBezTo>
                  <a:cubicBezTo>
                    <a:pt x="0" y="73"/>
                    <a:pt x="0" y="73"/>
                    <a:pt x="0" y="73"/>
                  </a:cubicBezTo>
                  <a:cubicBezTo>
                    <a:pt x="0" y="75"/>
                    <a:pt x="1" y="76"/>
                    <a:pt x="3" y="76"/>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Freeform 47"/>
            <p:cNvSpPr/>
            <p:nvPr/>
          </p:nvSpPr>
          <p:spPr bwMode="auto">
            <a:xfrm>
              <a:off x="1252541" y="5183934"/>
              <a:ext cx="428121" cy="319584"/>
            </a:xfrm>
            <a:custGeom>
              <a:avLst/>
              <a:gdLst>
                <a:gd name="T0" fmla="*/ 114 w 119"/>
                <a:gd name="T1" fmla="*/ 8 h 89"/>
                <a:gd name="T2" fmla="*/ 112 w 119"/>
                <a:gd name="T3" fmla="*/ 0 h 89"/>
                <a:gd name="T4" fmla="*/ 104 w 119"/>
                <a:gd name="T5" fmla="*/ 3 h 89"/>
                <a:gd name="T6" fmla="*/ 69 w 119"/>
                <a:gd name="T7" fmla="*/ 17 h 89"/>
                <a:gd name="T8" fmla="*/ 74 w 119"/>
                <a:gd name="T9" fmla="*/ 30 h 89"/>
                <a:gd name="T10" fmla="*/ 90 w 119"/>
                <a:gd name="T11" fmla="*/ 23 h 89"/>
                <a:gd name="T12" fmla="*/ 73 w 119"/>
                <a:gd name="T13" fmla="*/ 48 h 89"/>
                <a:gd name="T14" fmla="*/ 36 w 119"/>
                <a:gd name="T15" fmla="*/ 71 h 89"/>
                <a:gd name="T16" fmla="*/ 5 w 119"/>
                <a:gd name="T17" fmla="*/ 75 h 89"/>
                <a:gd name="T18" fmla="*/ 1 w 119"/>
                <a:gd name="T19" fmla="*/ 75 h 89"/>
                <a:gd name="T20" fmla="*/ 0 w 119"/>
                <a:gd name="T21" fmla="*/ 75 h 89"/>
                <a:gd name="T22" fmla="*/ 0 w 119"/>
                <a:gd name="T23" fmla="*/ 75 h 89"/>
                <a:gd name="T24" fmla="*/ 0 w 119"/>
                <a:gd name="T25" fmla="*/ 88 h 89"/>
                <a:gd name="T26" fmla="*/ 5 w 119"/>
                <a:gd name="T27" fmla="*/ 89 h 89"/>
                <a:gd name="T28" fmla="*/ 54 w 119"/>
                <a:gd name="T29" fmla="*/ 78 h 89"/>
                <a:gd name="T30" fmla="*/ 83 w 119"/>
                <a:gd name="T31" fmla="*/ 58 h 89"/>
                <a:gd name="T32" fmla="*/ 103 w 119"/>
                <a:gd name="T33" fmla="*/ 29 h 89"/>
                <a:gd name="T34" fmla="*/ 106 w 119"/>
                <a:gd name="T35" fmla="*/ 46 h 89"/>
                <a:gd name="T36" fmla="*/ 119 w 119"/>
                <a:gd name="T37" fmla="*/ 44 h 89"/>
                <a:gd name="T38" fmla="*/ 114 w 119"/>
                <a:gd name="T39" fmla="*/ 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9" h="89">
                  <a:moveTo>
                    <a:pt x="114" y="8"/>
                  </a:moveTo>
                  <a:cubicBezTo>
                    <a:pt x="112" y="0"/>
                    <a:pt x="112" y="0"/>
                    <a:pt x="112" y="0"/>
                  </a:cubicBezTo>
                  <a:cubicBezTo>
                    <a:pt x="104" y="3"/>
                    <a:pt x="104" y="3"/>
                    <a:pt x="104" y="3"/>
                  </a:cubicBezTo>
                  <a:cubicBezTo>
                    <a:pt x="93" y="8"/>
                    <a:pt x="81" y="12"/>
                    <a:pt x="69" y="17"/>
                  </a:cubicBezTo>
                  <a:cubicBezTo>
                    <a:pt x="74" y="30"/>
                    <a:pt x="74" y="30"/>
                    <a:pt x="74" y="30"/>
                  </a:cubicBezTo>
                  <a:cubicBezTo>
                    <a:pt x="80" y="27"/>
                    <a:pt x="85" y="25"/>
                    <a:pt x="90" y="23"/>
                  </a:cubicBezTo>
                  <a:cubicBezTo>
                    <a:pt x="86" y="33"/>
                    <a:pt x="80" y="42"/>
                    <a:pt x="73" y="48"/>
                  </a:cubicBezTo>
                  <a:cubicBezTo>
                    <a:pt x="62" y="60"/>
                    <a:pt x="48" y="67"/>
                    <a:pt x="36" y="71"/>
                  </a:cubicBezTo>
                  <a:cubicBezTo>
                    <a:pt x="23" y="74"/>
                    <a:pt x="12" y="75"/>
                    <a:pt x="5" y="75"/>
                  </a:cubicBezTo>
                  <a:cubicBezTo>
                    <a:pt x="4" y="75"/>
                    <a:pt x="2" y="75"/>
                    <a:pt x="1" y="75"/>
                  </a:cubicBezTo>
                  <a:cubicBezTo>
                    <a:pt x="1" y="75"/>
                    <a:pt x="0" y="75"/>
                    <a:pt x="0" y="75"/>
                  </a:cubicBezTo>
                  <a:cubicBezTo>
                    <a:pt x="0" y="75"/>
                    <a:pt x="0" y="75"/>
                    <a:pt x="0" y="75"/>
                  </a:cubicBezTo>
                  <a:cubicBezTo>
                    <a:pt x="0" y="88"/>
                    <a:pt x="0" y="88"/>
                    <a:pt x="0" y="88"/>
                  </a:cubicBezTo>
                  <a:cubicBezTo>
                    <a:pt x="1" y="89"/>
                    <a:pt x="3" y="89"/>
                    <a:pt x="5" y="89"/>
                  </a:cubicBezTo>
                  <a:cubicBezTo>
                    <a:pt x="15" y="89"/>
                    <a:pt x="34" y="87"/>
                    <a:pt x="54" y="78"/>
                  </a:cubicBezTo>
                  <a:cubicBezTo>
                    <a:pt x="64" y="74"/>
                    <a:pt x="74" y="67"/>
                    <a:pt x="83" y="58"/>
                  </a:cubicBezTo>
                  <a:cubicBezTo>
                    <a:pt x="91" y="50"/>
                    <a:pt x="98" y="40"/>
                    <a:pt x="103" y="29"/>
                  </a:cubicBezTo>
                  <a:cubicBezTo>
                    <a:pt x="104" y="34"/>
                    <a:pt x="105" y="40"/>
                    <a:pt x="106" y="46"/>
                  </a:cubicBezTo>
                  <a:cubicBezTo>
                    <a:pt x="119" y="44"/>
                    <a:pt x="119" y="44"/>
                    <a:pt x="119" y="44"/>
                  </a:cubicBezTo>
                  <a:cubicBezTo>
                    <a:pt x="117" y="32"/>
                    <a:pt x="116" y="20"/>
                    <a:pt x="114" y="8"/>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Freeform 48"/>
            <p:cNvSpPr/>
            <p:nvPr/>
          </p:nvSpPr>
          <p:spPr bwMode="auto">
            <a:xfrm>
              <a:off x="1615842" y="525176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7" name="矩形 116"/>
          <p:cNvSpPr/>
          <p:nvPr/>
        </p:nvSpPr>
        <p:spPr>
          <a:xfrm>
            <a:off x="8263429" y="3120784"/>
            <a:ext cx="3346329" cy="42522"/>
          </a:xfrm>
          <a:prstGeom prst="rect">
            <a:avLst/>
          </a:prstGeom>
          <a:gradFill>
            <a:gsLst>
              <a:gs pos="0">
                <a:srgbClr val="F4E961"/>
              </a:gs>
              <a:gs pos="100000">
                <a:srgbClr val="D6A213"/>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a:gsLst>
                  <a:gs pos="0">
                    <a:srgbClr val="F4E961"/>
                  </a:gs>
                  <a:gs pos="32000">
                    <a:srgbClr val="D6A213"/>
                  </a:gs>
                  <a:gs pos="53000">
                    <a:srgbClr val="F4E961"/>
                  </a:gs>
                  <a:gs pos="100000">
                    <a:srgbClr val="F4E961"/>
                  </a:gs>
                  <a:gs pos="73000">
                    <a:srgbClr val="D6A213"/>
                  </a:gs>
                </a:gsLst>
                <a:lin ang="5400000" scaled="1"/>
              </a:gradFill>
            </a:endParaRPr>
          </a:p>
        </p:txBody>
      </p:sp>
      <p:sp>
        <p:nvSpPr>
          <p:cNvPr id="118" name="矩形 117"/>
          <p:cNvSpPr/>
          <p:nvPr/>
        </p:nvSpPr>
        <p:spPr>
          <a:xfrm>
            <a:off x="8150885" y="2650671"/>
            <a:ext cx="2646878" cy="461665"/>
          </a:xfrm>
          <a:prstGeom prst="rect">
            <a:avLst/>
          </a:prstGeom>
        </p:spPr>
        <p:txBody>
          <a:bodyPr wrap="none">
            <a:spAutoFit/>
          </a:bodyPr>
          <a:lstStyle/>
          <a:p>
            <a:pPr algn="ctr"/>
            <a:r>
              <a:rPr lang="zh-CN" altLang="en-US" sz="2400" b="1"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点击输入文本标题</a:t>
            </a:r>
          </a:p>
        </p:txBody>
      </p:sp>
      <p:sp>
        <p:nvSpPr>
          <p:cNvPr id="119" name="矩形 118"/>
          <p:cNvSpPr/>
          <p:nvPr/>
        </p:nvSpPr>
        <p:spPr>
          <a:xfrm>
            <a:off x="8150885" y="3189942"/>
            <a:ext cx="3582204" cy="1137556"/>
          </a:xfrm>
          <a:prstGeom prst="rect">
            <a:avLst/>
          </a:prstGeom>
        </p:spPr>
        <p:txBody>
          <a:bodyPr wrap="square">
            <a:spAutoFit/>
          </a:bodyPr>
          <a:lstStyle/>
          <a:p>
            <a:pPr algn="just">
              <a:lnSpc>
                <a:spcPct val="130000"/>
              </a:lnSpc>
            </a:pPr>
            <a:r>
              <a:rPr lang="zh-CN" altLang="en-US" dirty="0" smtClean="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 亮亮图文旗舰店</a:t>
            </a:r>
            <a:r>
              <a:rPr lang="en-US" altLang="zh-CN" dirty="0" smtClean="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https://liangliangtuwen.tmall.com</a:t>
            </a:r>
            <a:endParaRPr lang="en-US" altLang="zh-CN"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endParaRPr>
          </a:p>
        </p:txBody>
      </p:sp>
      <p:sp>
        <p:nvSpPr>
          <p:cNvPr id="121" name="矩形 120"/>
          <p:cNvSpPr/>
          <p:nvPr/>
        </p:nvSpPr>
        <p:spPr>
          <a:xfrm>
            <a:off x="2536347" y="5294789"/>
            <a:ext cx="3346329" cy="42522"/>
          </a:xfrm>
          <a:prstGeom prst="rect">
            <a:avLst/>
          </a:prstGeom>
          <a:gradFill>
            <a:gsLst>
              <a:gs pos="0">
                <a:srgbClr val="F4E961"/>
              </a:gs>
              <a:gs pos="100000">
                <a:srgbClr val="D6A213"/>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a:gsLst>
                  <a:gs pos="0">
                    <a:srgbClr val="F4E961"/>
                  </a:gs>
                  <a:gs pos="32000">
                    <a:srgbClr val="D6A213"/>
                  </a:gs>
                  <a:gs pos="53000">
                    <a:srgbClr val="F4E961"/>
                  </a:gs>
                  <a:gs pos="100000">
                    <a:srgbClr val="F4E961"/>
                  </a:gs>
                  <a:gs pos="73000">
                    <a:srgbClr val="D6A213"/>
                  </a:gs>
                </a:gsLst>
                <a:lin ang="5400000" scaled="1"/>
              </a:gradFill>
            </a:endParaRPr>
          </a:p>
        </p:txBody>
      </p:sp>
      <p:sp>
        <p:nvSpPr>
          <p:cNvPr id="122" name="矩形 121"/>
          <p:cNvSpPr/>
          <p:nvPr/>
        </p:nvSpPr>
        <p:spPr>
          <a:xfrm>
            <a:off x="2423803" y="4824676"/>
            <a:ext cx="2646878" cy="461665"/>
          </a:xfrm>
          <a:prstGeom prst="rect">
            <a:avLst/>
          </a:prstGeom>
        </p:spPr>
        <p:txBody>
          <a:bodyPr wrap="none">
            <a:spAutoFit/>
          </a:bodyPr>
          <a:lstStyle/>
          <a:p>
            <a:pPr algn="ctr"/>
            <a:r>
              <a:rPr lang="zh-CN" altLang="en-US" sz="2400" b="1"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点击输入文本标题</a:t>
            </a:r>
          </a:p>
        </p:txBody>
      </p:sp>
      <p:sp>
        <p:nvSpPr>
          <p:cNvPr id="123" name="矩形 122"/>
          <p:cNvSpPr/>
          <p:nvPr/>
        </p:nvSpPr>
        <p:spPr>
          <a:xfrm>
            <a:off x="2423803" y="5363947"/>
            <a:ext cx="3582204" cy="1137556"/>
          </a:xfrm>
          <a:prstGeom prst="rect">
            <a:avLst/>
          </a:prstGeom>
        </p:spPr>
        <p:txBody>
          <a:bodyPr wrap="square">
            <a:spAutoFit/>
          </a:bodyPr>
          <a:lstStyle/>
          <a:p>
            <a:pPr algn="just">
              <a:lnSpc>
                <a:spcPct val="130000"/>
              </a:lnSpc>
            </a:pPr>
            <a:r>
              <a:rPr lang="zh-CN" altLang="en-US" dirty="0" smtClean="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 亮亮图文旗舰店</a:t>
            </a:r>
            <a:r>
              <a:rPr lang="en-US" altLang="zh-CN" dirty="0" smtClean="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https://liangliangtuwen.tmall.com</a:t>
            </a:r>
            <a:endParaRPr lang="en-US" altLang="zh-CN"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endParaRPr>
          </a:p>
        </p:txBody>
      </p:sp>
      <p:sp>
        <p:nvSpPr>
          <p:cNvPr id="125" name="矩形 124"/>
          <p:cNvSpPr/>
          <p:nvPr/>
        </p:nvSpPr>
        <p:spPr>
          <a:xfrm>
            <a:off x="8263429" y="5294789"/>
            <a:ext cx="3346329" cy="42522"/>
          </a:xfrm>
          <a:prstGeom prst="rect">
            <a:avLst/>
          </a:prstGeom>
          <a:gradFill>
            <a:gsLst>
              <a:gs pos="0">
                <a:srgbClr val="F4E961"/>
              </a:gs>
              <a:gs pos="100000">
                <a:srgbClr val="D6A213"/>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a:gsLst>
                  <a:gs pos="0">
                    <a:srgbClr val="F4E961"/>
                  </a:gs>
                  <a:gs pos="32000">
                    <a:srgbClr val="D6A213"/>
                  </a:gs>
                  <a:gs pos="53000">
                    <a:srgbClr val="F4E961"/>
                  </a:gs>
                  <a:gs pos="100000">
                    <a:srgbClr val="F4E961"/>
                  </a:gs>
                  <a:gs pos="73000">
                    <a:srgbClr val="D6A213"/>
                  </a:gs>
                </a:gsLst>
                <a:lin ang="5400000" scaled="1"/>
              </a:gradFill>
            </a:endParaRPr>
          </a:p>
        </p:txBody>
      </p:sp>
      <p:sp>
        <p:nvSpPr>
          <p:cNvPr id="126" name="矩形 125"/>
          <p:cNvSpPr/>
          <p:nvPr/>
        </p:nvSpPr>
        <p:spPr>
          <a:xfrm>
            <a:off x="8150885" y="4824676"/>
            <a:ext cx="2646878" cy="461665"/>
          </a:xfrm>
          <a:prstGeom prst="rect">
            <a:avLst/>
          </a:prstGeom>
        </p:spPr>
        <p:txBody>
          <a:bodyPr wrap="none">
            <a:spAutoFit/>
          </a:bodyPr>
          <a:lstStyle/>
          <a:p>
            <a:pPr algn="ctr"/>
            <a:r>
              <a:rPr lang="zh-CN" altLang="en-US" sz="2400" b="1"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点击输入文本标题</a:t>
            </a:r>
          </a:p>
        </p:txBody>
      </p:sp>
      <p:sp>
        <p:nvSpPr>
          <p:cNvPr id="127" name="矩形 126"/>
          <p:cNvSpPr/>
          <p:nvPr/>
        </p:nvSpPr>
        <p:spPr>
          <a:xfrm>
            <a:off x="8150885" y="5363947"/>
            <a:ext cx="3582204" cy="1137556"/>
          </a:xfrm>
          <a:prstGeom prst="rect">
            <a:avLst/>
          </a:prstGeom>
        </p:spPr>
        <p:txBody>
          <a:bodyPr wrap="square">
            <a:spAutoFit/>
          </a:bodyPr>
          <a:lstStyle/>
          <a:p>
            <a:pPr algn="just">
              <a:lnSpc>
                <a:spcPct val="130000"/>
              </a:lnSpc>
            </a:pPr>
            <a:r>
              <a:rPr lang="zh-CN" altLang="en-US" dirty="0" smtClean="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 亮亮图文旗舰店</a:t>
            </a:r>
            <a:r>
              <a:rPr lang="en-US" altLang="zh-CN" dirty="0" smtClean="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https://liangliangtuwen.tmall.com</a:t>
            </a:r>
            <a:endParaRPr lang="en-US" altLang="zh-CN"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endParaRPr>
          </a:p>
        </p:txBody>
      </p:sp>
      <p:sp>
        <p:nvSpPr>
          <p:cNvPr id="115" name="文本框 114"/>
          <p:cNvSpPr txBox="1"/>
          <p:nvPr/>
        </p:nvSpPr>
        <p:spPr>
          <a:xfrm>
            <a:off x="652217" y="210920"/>
            <a:ext cx="2978072" cy="646331"/>
          </a:xfrm>
          <a:prstGeom prst="rect">
            <a:avLst/>
          </a:prstGeom>
          <a:noFill/>
        </p:spPr>
        <p:txBody>
          <a:bodyPr wrap="square" rtlCol="0">
            <a:spAutoFit/>
          </a:bodyPr>
          <a:lstStyle>
            <a:defPPr>
              <a:defRPr lang="zh-CN"/>
            </a:defPPr>
            <a:lvl1pPr algn="ctr">
              <a:defRPr sz="3600" b="1">
                <a:gradFill>
                  <a:gsLst>
                    <a:gs pos="0">
                      <a:srgbClr val="974209"/>
                    </a:gs>
                    <a:gs pos="100000">
                      <a:srgbClr val="974209"/>
                    </a:gs>
                    <a:gs pos="51000">
                      <a:srgbClr val="F4E961"/>
                    </a:gs>
                  </a:gsLst>
                  <a:lin ang="5400000" scaled="1"/>
                </a:gradFill>
                <a:latin typeface="微软雅黑" panose="020B0503020204020204" pitchFamily="34" charset="-122"/>
                <a:ea typeface="微软雅黑" panose="020B0503020204020204" pitchFamily="34" charset="-122"/>
              </a:defRPr>
            </a:lvl1pPr>
          </a:lstStyle>
          <a:p>
            <a:r>
              <a:rPr lang="zh-CN" altLang="en-US" dirty="0"/>
              <a:t>点击添加标题</a:t>
            </a:r>
            <a:endParaRPr lang="en-US" altLang="zh-CN" dirty="0"/>
          </a:p>
        </p:txBody>
      </p:sp>
      <p:grpSp>
        <p:nvGrpSpPr>
          <p:cNvPr id="116" name="组合 115"/>
          <p:cNvGrpSpPr/>
          <p:nvPr/>
        </p:nvGrpSpPr>
        <p:grpSpPr>
          <a:xfrm>
            <a:off x="171450" y="133350"/>
            <a:ext cx="182635" cy="182635"/>
            <a:chOff x="5410744" y="2640874"/>
            <a:chExt cx="1450713" cy="1450714"/>
          </a:xfrm>
        </p:grpSpPr>
        <p:sp>
          <p:nvSpPr>
            <p:cNvPr id="120" name="矩形 119"/>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矩形 123"/>
            <p:cNvSpPr>
              <a:spLocks noChangeAspect="1"/>
            </p:cNvSpPr>
            <p:nvPr/>
          </p:nvSpPr>
          <p:spPr>
            <a:xfrm>
              <a:off x="5470102" y="2700232"/>
              <a:ext cx="1332001" cy="1331998"/>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8" name="组合 127"/>
          <p:cNvGrpSpPr/>
          <p:nvPr/>
        </p:nvGrpSpPr>
        <p:grpSpPr>
          <a:xfrm>
            <a:off x="362055" y="133350"/>
            <a:ext cx="182635" cy="182635"/>
            <a:chOff x="5410744" y="2640874"/>
            <a:chExt cx="1450713" cy="1450714"/>
          </a:xfrm>
        </p:grpSpPr>
        <p:sp>
          <p:nvSpPr>
            <p:cNvPr id="129" name="矩形 128"/>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矩形 129"/>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1" name="组合 130"/>
          <p:cNvGrpSpPr/>
          <p:nvPr/>
        </p:nvGrpSpPr>
        <p:grpSpPr>
          <a:xfrm>
            <a:off x="552659" y="133350"/>
            <a:ext cx="182635" cy="182635"/>
            <a:chOff x="5410744" y="2640874"/>
            <a:chExt cx="1450713" cy="1450714"/>
          </a:xfrm>
        </p:grpSpPr>
        <p:sp>
          <p:nvSpPr>
            <p:cNvPr id="132" name="矩形 131"/>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 name="矩形 132"/>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4" name="组合 133"/>
          <p:cNvGrpSpPr/>
          <p:nvPr/>
        </p:nvGrpSpPr>
        <p:grpSpPr>
          <a:xfrm>
            <a:off x="171450" y="326639"/>
            <a:ext cx="182635" cy="182635"/>
            <a:chOff x="5410744" y="2640874"/>
            <a:chExt cx="1450713" cy="1450714"/>
          </a:xfrm>
        </p:grpSpPr>
        <p:sp>
          <p:nvSpPr>
            <p:cNvPr id="135" name="矩形 134"/>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矩形 135"/>
            <p:cNvSpPr>
              <a:spLocks noChangeAspect="1"/>
            </p:cNvSpPr>
            <p:nvPr/>
          </p:nvSpPr>
          <p:spPr>
            <a:xfrm>
              <a:off x="5470102" y="2700232"/>
              <a:ext cx="1332001" cy="1331998"/>
            </a:xfrm>
            <a:prstGeom prst="rect">
              <a:avLst/>
            </a:prstGeom>
            <a:gradFill flip="none" rotWithShape="1">
              <a:gsLst>
                <a:gs pos="0">
                  <a:srgbClr val="D6A213">
                    <a:lumMod val="60000"/>
                    <a:lumOff val="40000"/>
                  </a:srgbClr>
                </a:gs>
                <a:gs pos="100000">
                  <a:srgbClr val="BF850F">
                    <a:lumMod val="60000"/>
                    <a:lumOff val="40000"/>
                  </a:srgbClr>
                </a:gs>
                <a:gs pos="51000">
                  <a:srgbClr val="9B5F0D">
                    <a:lumMod val="60000"/>
                    <a:lumOff val="4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7" name="组合 136"/>
          <p:cNvGrpSpPr/>
          <p:nvPr/>
        </p:nvGrpSpPr>
        <p:grpSpPr>
          <a:xfrm>
            <a:off x="171450" y="519928"/>
            <a:ext cx="182635" cy="182635"/>
            <a:chOff x="5410744" y="2640874"/>
            <a:chExt cx="1450713" cy="1450714"/>
          </a:xfrm>
        </p:grpSpPr>
        <p:sp>
          <p:nvSpPr>
            <p:cNvPr id="138" name="矩形 137"/>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矩形 138"/>
            <p:cNvSpPr>
              <a:spLocks noChangeAspect="1"/>
            </p:cNvSpPr>
            <p:nvPr/>
          </p:nvSpPr>
          <p:spPr>
            <a:xfrm>
              <a:off x="5470102" y="2700232"/>
              <a:ext cx="1332001" cy="1331998"/>
            </a:xfrm>
            <a:prstGeom prst="rect">
              <a:avLst/>
            </a:prstGeom>
            <a:gradFill flip="none" rotWithShape="1">
              <a:gsLst>
                <a:gs pos="0">
                  <a:srgbClr val="D6A213">
                    <a:lumMod val="70000"/>
                    <a:lumOff val="30000"/>
                  </a:srgbClr>
                </a:gs>
                <a:gs pos="99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0" name="组合 139"/>
          <p:cNvGrpSpPr/>
          <p:nvPr/>
        </p:nvGrpSpPr>
        <p:grpSpPr>
          <a:xfrm>
            <a:off x="171450" y="713218"/>
            <a:ext cx="182635" cy="182635"/>
            <a:chOff x="5410744" y="2640874"/>
            <a:chExt cx="1450713" cy="1450714"/>
          </a:xfrm>
        </p:grpSpPr>
        <p:sp>
          <p:nvSpPr>
            <p:cNvPr id="141" name="矩形 140"/>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2" name="矩形 141"/>
            <p:cNvSpPr>
              <a:spLocks noChangeAspect="1"/>
            </p:cNvSpPr>
            <p:nvPr/>
          </p:nvSpPr>
          <p:spPr>
            <a:xfrm>
              <a:off x="5470102" y="2700232"/>
              <a:ext cx="1332001" cy="1331998"/>
            </a:xfrm>
            <a:prstGeom prst="rect">
              <a:avLst/>
            </a:prstGeom>
            <a:gradFill flip="none" rotWithShape="1">
              <a:gsLst>
                <a:gs pos="0">
                  <a:srgbClr val="D6A213">
                    <a:lumMod val="50000"/>
                    <a:lumOff val="50000"/>
                  </a:srgbClr>
                </a:gs>
                <a:gs pos="100000">
                  <a:srgbClr val="BF850F">
                    <a:lumMod val="50000"/>
                    <a:lumOff val="50000"/>
                  </a:srgbClr>
                </a:gs>
                <a:gs pos="50000">
                  <a:srgbClr val="9B5F0D">
                    <a:lumMod val="50000"/>
                    <a:lumOff val="5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3" name="组合 142"/>
          <p:cNvGrpSpPr/>
          <p:nvPr/>
        </p:nvGrpSpPr>
        <p:grpSpPr>
          <a:xfrm>
            <a:off x="362055" y="713218"/>
            <a:ext cx="182635" cy="182635"/>
            <a:chOff x="5410744" y="2640874"/>
            <a:chExt cx="1450713" cy="1450714"/>
          </a:xfrm>
        </p:grpSpPr>
        <p:sp>
          <p:nvSpPr>
            <p:cNvPr id="162" name="矩形 161"/>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矩形 162"/>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4" name="组合 163"/>
          <p:cNvGrpSpPr/>
          <p:nvPr/>
        </p:nvGrpSpPr>
        <p:grpSpPr>
          <a:xfrm>
            <a:off x="552659" y="713218"/>
            <a:ext cx="182635" cy="182635"/>
            <a:chOff x="5410744" y="2640874"/>
            <a:chExt cx="1450713" cy="1450714"/>
          </a:xfrm>
        </p:grpSpPr>
        <p:sp>
          <p:nvSpPr>
            <p:cNvPr id="168" name="矩形 167"/>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9" name="矩形 168"/>
            <p:cNvSpPr>
              <a:spLocks noChangeAspect="1"/>
            </p:cNvSpPr>
            <p:nvPr/>
          </p:nvSpPr>
          <p:spPr>
            <a:xfrm>
              <a:off x="5470102" y="2700232"/>
              <a:ext cx="1332001" cy="1331998"/>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0" name="组合 169"/>
          <p:cNvGrpSpPr/>
          <p:nvPr/>
        </p:nvGrpSpPr>
        <p:grpSpPr>
          <a:xfrm>
            <a:off x="3547212" y="133350"/>
            <a:ext cx="182635" cy="182635"/>
            <a:chOff x="5410744" y="2640874"/>
            <a:chExt cx="1450713" cy="1450714"/>
          </a:xfrm>
        </p:grpSpPr>
        <p:sp>
          <p:nvSpPr>
            <p:cNvPr id="171" name="矩形 170"/>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2" name="矩形 171"/>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3" name="组合 172"/>
          <p:cNvGrpSpPr/>
          <p:nvPr/>
        </p:nvGrpSpPr>
        <p:grpSpPr>
          <a:xfrm>
            <a:off x="3737817" y="133350"/>
            <a:ext cx="182635" cy="182635"/>
            <a:chOff x="5410744" y="2640874"/>
            <a:chExt cx="1450713" cy="1450714"/>
          </a:xfrm>
        </p:grpSpPr>
        <p:sp>
          <p:nvSpPr>
            <p:cNvPr id="174" name="矩形 173"/>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5" name="矩形 174"/>
            <p:cNvSpPr>
              <a:spLocks noChangeAspect="1"/>
            </p:cNvSpPr>
            <p:nvPr/>
          </p:nvSpPr>
          <p:spPr>
            <a:xfrm>
              <a:off x="5470102" y="2700232"/>
              <a:ext cx="1332001" cy="1331998"/>
            </a:xfrm>
            <a:prstGeom prst="rect">
              <a:avLst/>
            </a:prstGeom>
            <a:gradFill flip="none" rotWithShape="1">
              <a:gsLst>
                <a:gs pos="0">
                  <a:srgbClr val="D6A213">
                    <a:lumMod val="92000"/>
                  </a:srgbClr>
                </a:gs>
                <a:gs pos="100000">
                  <a:srgbClr val="BF850F">
                    <a:lumMod val="92000"/>
                  </a:srgbClr>
                </a:gs>
                <a:gs pos="51000">
                  <a:srgbClr val="9B5F0D">
                    <a:lumMod val="9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6" name="组合 175"/>
          <p:cNvGrpSpPr/>
          <p:nvPr/>
        </p:nvGrpSpPr>
        <p:grpSpPr>
          <a:xfrm>
            <a:off x="3928422" y="133350"/>
            <a:ext cx="182635" cy="182635"/>
            <a:chOff x="5410744" y="2640874"/>
            <a:chExt cx="1450713" cy="1450714"/>
          </a:xfrm>
        </p:grpSpPr>
        <p:sp>
          <p:nvSpPr>
            <p:cNvPr id="177" name="矩形 176"/>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8" name="矩形 177"/>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9" name="组合 178"/>
          <p:cNvGrpSpPr/>
          <p:nvPr/>
        </p:nvGrpSpPr>
        <p:grpSpPr>
          <a:xfrm>
            <a:off x="3928422" y="326639"/>
            <a:ext cx="182635" cy="182635"/>
            <a:chOff x="5410744" y="2640874"/>
            <a:chExt cx="1450713" cy="1450714"/>
          </a:xfrm>
        </p:grpSpPr>
        <p:sp>
          <p:nvSpPr>
            <p:cNvPr id="183" name="矩形 182"/>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4" name="矩形 183"/>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5" name="组合 184"/>
          <p:cNvGrpSpPr/>
          <p:nvPr/>
        </p:nvGrpSpPr>
        <p:grpSpPr>
          <a:xfrm>
            <a:off x="3928422" y="519928"/>
            <a:ext cx="182635" cy="182635"/>
            <a:chOff x="5410744" y="2640874"/>
            <a:chExt cx="1450713" cy="1450714"/>
          </a:xfrm>
        </p:grpSpPr>
        <p:sp>
          <p:nvSpPr>
            <p:cNvPr id="189" name="矩形 188"/>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0" name="矩形 189"/>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1" name="组合 190"/>
          <p:cNvGrpSpPr/>
          <p:nvPr/>
        </p:nvGrpSpPr>
        <p:grpSpPr>
          <a:xfrm>
            <a:off x="3547212" y="713218"/>
            <a:ext cx="182635" cy="182635"/>
            <a:chOff x="5410744" y="2640874"/>
            <a:chExt cx="1450713" cy="1450714"/>
          </a:xfrm>
        </p:grpSpPr>
        <p:sp>
          <p:nvSpPr>
            <p:cNvPr id="192" name="矩形 191"/>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3" name="矩形 192"/>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4" name="组合 193"/>
          <p:cNvGrpSpPr/>
          <p:nvPr/>
        </p:nvGrpSpPr>
        <p:grpSpPr>
          <a:xfrm>
            <a:off x="3737817" y="713218"/>
            <a:ext cx="182635" cy="182635"/>
            <a:chOff x="5410744" y="2640874"/>
            <a:chExt cx="1450713" cy="1450714"/>
          </a:xfrm>
        </p:grpSpPr>
        <p:sp>
          <p:nvSpPr>
            <p:cNvPr id="195" name="矩形 194"/>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6" name="矩形 195"/>
            <p:cNvSpPr>
              <a:spLocks noChangeAspect="1"/>
            </p:cNvSpPr>
            <p:nvPr/>
          </p:nvSpPr>
          <p:spPr>
            <a:xfrm>
              <a:off x="5470102" y="2700232"/>
              <a:ext cx="1332001" cy="1331998"/>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7" name="组合 196"/>
          <p:cNvGrpSpPr/>
          <p:nvPr/>
        </p:nvGrpSpPr>
        <p:grpSpPr>
          <a:xfrm>
            <a:off x="3928422" y="713218"/>
            <a:ext cx="182635" cy="182635"/>
            <a:chOff x="5410744" y="2640874"/>
            <a:chExt cx="1450713" cy="1450714"/>
          </a:xfrm>
        </p:grpSpPr>
        <p:sp>
          <p:nvSpPr>
            <p:cNvPr id="198" name="矩形 197"/>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9" name="矩形 198"/>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xmlns=""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70"/>
                                        </p:tgtEl>
                                        <p:attrNameLst>
                                          <p:attrName>style.visibility</p:attrName>
                                        </p:attrNameLst>
                                      </p:cBhvr>
                                      <p:to>
                                        <p:strVal val="visible"/>
                                      </p:to>
                                    </p:set>
                                    <p:anim calcmode="lin" valueType="num">
                                      <p:cBhvr>
                                        <p:cTn id="7" dur="1000" fill="hold"/>
                                        <p:tgtEl>
                                          <p:spTgt spid="170"/>
                                        </p:tgtEl>
                                        <p:attrNameLst>
                                          <p:attrName>ppt_w</p:attrName>
                                        </p:attrNameLst>
                                      </p:cBhvr>
                                      <p:tavLst>
                                        <p:tav tm="0">
                                          <p:val>
                                            <p:fltVal val="0"/>
                                          </p:val>
                                        </p:tav>
                                        <p:tav tm="100000">
                                          <p:val>
                                            <p:strVal val="#ppt_w"/>
                                          </p:val>
                                        </p:tav>
                                      </p:tavLst>
                                    </p:anim>
                                    <p:anim calcmode="lin" valueType="num">
                                      <p:cBhvr>
                                        <p:cTn id="8" dur="1000" fill="hold"/>
                                        <p:tgtEl>
                                          <p:spTgt spid="170"/>
                                        </p:tgtEl>
                                        <p:attrNameLst>
                                          <p:attrName>ppt_h</p:attrName>
                                        </p:attrNameLst>
                                      </p:cBhvr>
                                      <p:tavLst>
                                        <p:tav tm="0">
                                          <p:val>
                                            <p:fltVal val="0"/>
                                          </p:val>
                                        </p:tav>
                                        <p:tav tm="100000">
                                          <p:val>
                                            <p:strVal val="#ppt_h"/>
                                          </p:val>
                                        </p:tav>
                                      </p:tavLst>
                                    </p:anim>
                                    <p:anim calcmode="lin" valueType="num">
                                      <p:cBhvr>
                                        <p:cTn id="9" dur="1000" fill="hold"/>
                                        <p:tgtEl>
                                          <p:spTgt spid="170"/>
                                        </p:tgtEl>
                                        <p:attrNameLst>
                                          <p:attrName>style.rotation</p:attrName>
                                        </p:attrNameLst>
                                      </p:cBhvr>
                                      <p:tavLst>
                                        <p:tav tm="0">
                                          <p:val>
                                            <p:fltVal val="90"/>
                                          </p:val>
                                        </p:tav>
                                        <p:tav tm="100000">
                                          <p:val>
                                            <p:fltVal val="0"/>
                                          </p:val>
                                        </p:tav>
                                      </p:tavLst>
                                    </p:anim>
                                    <p:animEffect transition="in" filter="fade">
                                      <p:cBhvr>
                                        <p:cTn id="10" dur="1000"/>
                                        <p:tgtEl>
                                          <p:spTgt spid="170"/>
                                        </p:tgtEl>
                                      </p:cBhvr>
                                    </p:animEffect>
                                  </p:childTnLst>
                                </p:cTn>
                              </p:par>
                              <p:par>
                                <p:cTn id="11" presetID="31" presetClass="entr" presetSubtype="0" fill="hold" nodeType="withEffect">
                                  <p:stCondLst>
                                    <p:cond delay="0"/>
                                  </p:stCondLst>
                                  <p:childTnLst>
                                    <p:set>
                                      <p:cBhvr>
                                        <p:cTn id="12" dur="1" fill="hold">
                                          <p:stCondLst>
                                            <p:cond delay="0"/>
                                          </p:stCondLst>
                                        </p:cTn>
                                        <p:tgtEl>
                                          <p:spTgt spid="173"/>
                                        </p:tgtEl>
                                        <p:attrNameLst>
                                          <p:attrName>style.visibility</p:attrName>
                                        </p:attrNameLst>
                                      </p:cBhvr>
                                      <p:to>
                                        <p:strVal val="visible"/>
                                      </p:to>
                                    </p:set>
                                    <p:anim calcmode="lin" valueType="num">
                                      <p:cBhvr>
                                        <p:cTn id="13" dur="1000" fill="hold"/>
                                        <p:tgtEl>
                                          <p:spTgt spid="173"/>
                                        </p:tgtEl>
                                        <p:attrNameLst>
                                          <p:attrName>ppt_w</p:attrName>
                                        </p:attrNameLst>
                                      </p:cBhvr>
                                      <p:tavLst>
                                        <p:tav tm="0">
                                          <p:val>
                                            <p:fltVal val="0"/>
                                          </p:val>
                                        </p:tav>
                                        <p:tav tm="100000">
                                          <p:val>
                                            <p:strVal val="#ppt_w"/>
                                          </p:val>
                                        </p:tav>
                                      </p:tavLst>
                                    </p:anim>
                                    <p:anim calcmode="lin" valueType="num">
                                      <p:cBhvr>
                                        <p:cTn id="14" dur="1000" fill="hold"/>
                                        <p:tgtEl>
                                          <p:spTgt spid="173"/>
                                        </p:tgtEl>
                                        <p:attrNameLst>
                                          <p:attrName>ppt_h</p:attrName>
                                        </p:attrNameLst>
                                      </p:cBhvr>
                                      <p:tavLst>
                                        <p:tav tm="0">
                                          <p:val>
                                            <p:fltVal val="0"/>
                                          </p:val>
                                        </p:tav>
                                        <p:tav tm="100000">
                                          <p:val>
                                            <p:strVal val="#ppt_h"/>
                                          </p:val>
                                        </p:tav>
                                      </p:tavLst>
                                    </p:anim>
                                    <p:anim calcmode="lin" valueType="num">
                                      <p:cBhvr>
                                        <p:cTn id="15" dur="1000" fill="hold"/>
                                        <p:tgtEl>
                                          <p:spTgt spid="173"/>
                                        </p:tgtEl>
                                        <p:attrNameLst>
                                          <p:attrName>style.rotation</p:attrName>
                                        </p:attrNameLst>
                                      </p:cBhvr>
                                      <p:tavLst>
                                        <p:tav tm="0">
                                          <p:val>
                                            <p:fltVal val="90"/>
                                          </p:val>
                                        </p:tav>
                                        <p:tav tm="100000">
                                          <p:val>
                                            <p:fltVal val="0"/>
                                          </p:val>
                                        </p:tav>
                                      </p:tavLst>
                                    </p:anim>
                                    <p:animEffect transition="in" filter="fade">
                                      <p:cBhvr>
                                        <p:cTn id="16" dur="1000"/>
                                        <p:tgtEl>
                                          <p:spTgt spid="173"/>
                                        </p:tgtEl>
                                      </p:cBhvr>
                                    </p:animEffect>
                                  </p:childTnLst>
                                </p:cTn>
                              </p:par>
                              <p:par>
                                <p:cTn id="17" presetID="31" presetClass="entr" presetSubtype="0" fill="hold" nodeType="withEffect">
                                  <p:stCondLst>
                                    <p:cond delay="0"/>
                                  </p:stCondLst>
                                  <p:childTnLst>
                                    <p:set>
                                      <p:cBhvr>
                                        <p:cTn id="18" dur="1" fill="hold">
                                          <p:stCondLst>
                                            <p:cond delay="0"/>
                                          </p:stCondLst>
                                        </p:cTn>
                                        <p:tgtEl>
                                          <p:spTgt spid="176"/>
                                        </p:tgtEl>
                                        <p:attrNameLst>
                                          <p:attrName>style.visibility</p:attrName>
                                        </p:attrNameLst>
                                      </p:cBhvr>
                                      <p:to>
                                        <p:strVal val="visible"/>
                                      </p:to>
                                    </p:set>
                                    <p:anim calcmode="lin" valueType="num">
                                      <p:cBhvr>
                                        <p:cTn id="19" dur="1000" fill="hold"/>
                                        <p:tgtEl>
                                          <p:spTgt spid="176"/>
                                        </p:tgtEl>
                                        <p:attrNameLst>
                                          <p:attrName>ppt_w</p:attrName>
                                        </p:attrNameLst>
                                      </p:cBhvr>
                                      <p:tavLst>
                                        <p:tav tm="0">
                                          <p:val>
                                            <p:fltVal val="0"/>
                                          </p:val>
                                        </p:tav>
                                        <p:tav tm="100000">
                                          <p:val>
                                            <p:strVal val="#ppt_w"/>
                                          </p:val>
                                        </p:tav>
                                      </p:tavLst>
                                    </p:anim>
                                    <p:anim calcmode="lin" valueType="num">
                                      <p:cBhvr>
                                        <p:cTn id="20" dur="1000" fill="hold"/>
                                        <p:tgtEl>
                                          <p:spTgt spid="176"/>
                                        </p:tgtEl>
                                        <p:attrNameLst>
                                          <p:attrName>ppt_h</p:attrName>
                                        </p:attrNameLst>
                                      </p:cBhvr>
                                      <p:tavLst>
                                        <p:tav tm="0">
                                          <p:val>
                                            <p:fltVal val="0"/>
                                          </p:val>
                                        </p:tav>
                                        <p:tav tm="100000">
                                          <p:val>
                                            <p:strVal val="#ppt_h"/>
                                          </p:val>
                                        </p:tav>
                                      </p:tavLst>
                                    </p:anim>
                                    <p:anim calcmode="lin" valueType="num">
                                      <p:cBhvr>
                                        <p:cTn id="21" dur="1000" fill="hold"/>
                                        <p:tgtEl>
                                          <p:spTgt spid="176"/>
                                        </p:tgtEl>
                                        <p:attrNameLst>
                                          <p:attrName>style.rotation</p:attrName>
                                        </p:attrNameLst>
                                      </p:cBhvr>
                                      <p:tavLst>
                                        <p:tav tm="0">
                                          <p:val>
                                            <p:fltVal val="90"/>
                                          </p:val>
                                        </p:tav>
                                        <p:tav tm="100000">
                                          <p:val>
                                            <p:fltVal val="0"/>
                                          </p:val>
                                        </p:tav>
                                      </p:tavLst>
                                    </p:anim>
                                    <p:animEffect transition="in" filter="fade">
                                      <p:cBhvr>
                                        <p:cTn id="22" dur="1000"/>
                                        <p:tgtEl>
                                          <p:spTgt spid="176"/>
                                        </p:tgtEl>
                                      </p:cBhvr>
                                    </p:animEffect>
                                  </p:childTnLst>
                                </p:cTn>
                              </p:par>
                              <p:par>
                                <p:cTn id="23" presetID="31" presetClass="entr" presetSubtype="0" fill="hold" nodeType="withEffect">
                                  <p:stCondLst>
                                    <p:cond delay="0"/>
                                  </p:stCondLst>
                                  <p:childTnLst>
                                    <p:set>
                                      <p:cBhvr>
                                        <p:cTn id="24" dur="1" fill="hold">
                                          <p:stCondLst>
                                            <p:cond delay="0"/>
                                          </p:stCondLst>
                                        </p:cTn>
                                        <p:tgtEl>
                                          <p:spTgt spid="179"/>
                                        </p:tgtEl>
                                        <p:attrNameLst>
                                          <p:attrName>style.visibility</p:attrName>
                                        </p:attrNameLst>
                                      </p:cBhvr>
                                      <p:to>
                                        <p:strVal val="visible"/>
                                      </p:to>
                                    </p:set>
                                    <p:anim calcmode="lin" valueType="num">
                                      <p:cBhvr>
                                        <p:cTn id="25" dur="1000" fill="hold"/>
                                        <p:tgtEl>
                                          <p:spTgt spid="179"/>
                                        </p:tgtEl>
                                        <p:attrNameLst>
                                          <p:attrName>ppt_w</p:attrName>
                                        </p:attrNameLst>
                                      </p:cBhvr>
                                      <p:tavLst>
                                        <p:tav tm="0">
                                          <p:val>
                                            <p:fltVal val="0"/>
                                          </p:val>
                                        </p:tav>
                                        <p:tav tm="100000">
                                          <p:val>
                                            <p:strVal val="#ppt_w"/>
                                          </p:val>
                                        </p:tav>
                                      </p:tavLst>
                                    </p:anim>
                                    <p:anim calcmode="lin" valueType="num">
                                      <p:cBhvr>
                                        <p:cTn id="26" dur="1000" fill="hold"/>
                                        <p:tgtEl>
                                          <p:spTgt spid="179"/>
                                        </p:tgtEl>
                                        <p:attrNameLst>
                                          <p:attrName>ppt_h</p:attrName>
                                        </p:attrNameLst>
                                      </p:cBhvr>
                                      <p:tavLst>
                                        <p:tav tm="0">
                                          <p:val>
                                            <p:fltVal val="0"/>
                                          </p:val>
                                        </p:tav>
                                        <p:tav tm="100000">
                                          <p:val>
                                            <p:strVal val="#ppt_h"/>
                                          </p:val>
                                        </p:tav>
                                      </p:tavLst>
                                    </p:anim>
                                    <p:anim calcmode="lin" valueType="num">
                                      <p:cBhvr>
                                        <p:cTn id="27" dur="1000" fill="hold"/>
                                        <p:tgtEl>
                                          <p:spTgt spid="179"/>
                                        </p:tgtEl>
                                        <p:attrNameLst>
                                          <p:attrName>style.rotation</p:attrName>
                                        </p:attrNameLst>
                                      </p:cBhvr>
                                      <p:tavLst>
                                        <p:tav tm="0">
                                          <p:val>
                                            <p:fltVal val="90"/>
                                          </p:val>
                                        </p:tav>
                                        <p:tav tm="100000">
                                          <p:val>
                                            <p:fltVal val="0"/>
                                          </p:val>
                                        </p:tav>
                                      </p:tavLst>
                                    </p:anim>
                                    <p:animEffect transition="in" filter="fade">
                                      <p:cBhvr>
                                        <p:cTn id="28" dur="1000"/>
                                        <p:tgtEl>
                                          <p:spTgt spid="179"/>
                                        </p:tgtEl>
                                      </p:cBhvr>
                                    </p:animEffect>
                                  </p:childTnLst>
                                </p:cTn>
                              </p:par>
                              <p:par>
                                <p:cTn id="29" presetID="31" presetClass="entr" presetSubtype="0" fill="hold" nodeType="withEffect">
                                  <p:stCondLst>
                                    <p:cond delay="0"/>
                                  </p:stCondLst>
                                  <p:childTnLst>
                                    <p:set>
                                      <p:cBhvr>
                                        <p:cTn id="30" dur="1" fill="hold">
                                          <p:stCondLst>
                                            <p:cond delay="0"/>
                                          </p:stCondLst>
                                        </p:cTn>
                                        <p:tgtEl>
                                          <p:spTgt spid="185"/>
                                        </p:tgtEl>
                                        <p:attrNameLst>
                                          <p:attrName>style.visibility</p:attrName>
                                        </p:attrNameLst>
                                      </p:cBhvr>
                                      <p:to>
                                        <p:strVal val="visible"/>
                                      </p:to>
                                    </p:set>
                                    <p:anim calcmode="lin" valueType="num">
                                      <p:cBhvr>
                                        <p:cTn id="31" dur="1000" fill="hold"/>
                                        <p:tgtEl>
                                          <p:spTgt spid="185"/>
                                        </p:tgtEl>
                                        <p:attrNameLst>
                                          <p:attrName>ppt_w</p:attrName>
                                        </p:attrNameLst>
                                      </p:cBhvr>
                                      <p:tavLst>
                                        <p:tav tm="0">
                                          <p:val>
                                            <p:fltVal val="0"/>
                                          </p:val>
                                        </p:tav>
                                        <p:tav tm="100000">
                                          <p:val>
                                            <p:strVal val="#ppt_w"/>
                                          </p:val>
                                        </p:tav>
                                      </p:tavLst>
                                    </p:anim>
                                    <p:anim calcmode="lin" valueType="num">
                                      <p:cBhvr>
                                        <p:cTn id="32" dur="1000" fill="hold"/>
                                        <p:tgtEl>
                                          <p:spTgt spid="185"/>
                                        </p:tgtEl>
                                        <p:attrNameLst>
                                          <p:attrName>ppt_h</p:attrName>
                                        </p:attrNameLst>
                                      </p:cBhvr>
                                      <p:tavLst>
                                        <p:tav tm="0">
                                          <p:val>
                                            <p:fltVal val="0"/>
                                          </p:val>
                                        </p:tav>
                                        <p:tav tm="100000">
                                          <p:val>
                                            <p:strVal val="#ppt_h"/>
                                          </p:val>
                                        </p:tav>
                                      </p:tavLst>
                                    </p:anim>
                                    <p:anim calcmode="lin" valueType="num">
                                      <p:cBhvr>
                                        <p:cTn id="33" dur="1000" fill="hold"/>
                                        <p:tgtEl>
                                          <p:spTgt spid="185"/>
                                        </p:tgtEl>
                                        <p:attrNameLst>
                                          <p:attrName>style.rotation</p:attrName>
                                        </p:attrNameLst>
                                      </p:cBhvr>
                                      <p:tavLst>
                                        <p:tav tm="0">
                                          <p:val>
                                            <p:fltVal val="90"/>
                                          </p:val>
                                        </p:tav>
                                        <p:tav tm="100000">
                                          <p:val>
                                            <p:fltVal val="0"/>
                                          </p:val>
                                        </p:tav>
                                      </p:tavLst>
                                    </p:anim>
                                    <p:animEffect transition="in" filter="fade">
                                      <p:cBhvr>
                                        <p:cTn id="34" dur="1000"/>
                                        <p:tgtEl>
                                          <p:spTgt spid="185"/>
                                        </p:tgtEl>
                                      </p:cBhvr>
                                    </p:animEffect>
                                  </p:childTnLst>
                                </p:cTn>
                              </p:par>
                              <p:par>
                                <p:cTn id="35" presetID="31" presetClass="entr" presetSubtype="0" fill="hold" nodeType="withEffect">
                                  <p:stCondLst>
                                    <p:cond delay="0"/>
                                  </p:stCondLst>
                                  <p:childTnLst>
                                    <p:set>
                                      <p:cBhvr>
                                        <p:cTn id="36" dur="1" fill="hold">
                                          <p:stCondLst>
                                            <p:cond delay="0"/>
                                          </p:stCondLst>
                                        </p:cTn>
                                        <p:tgtEl>
                                          <p:spTgt spid="191"/>
                                        </p:tgtEl>
                                        <p:attrNameLst>
                                          <p:attrName>style.visibility</p:attrName>
                                        </p:attrNameLst>
                                      </p:cBhvr>
                                      <p:to>
                                        <p:strVal val="visible"/>
                                      </p:to>
                                    </p:set>
                                    <p:anim calcmode="lin" valueType="num">
                                      <p:cBhvr>
                                        <p:cTn id="37" dur="1000" fill="hold"/>
                                        <p:tgtEl>
                                          <p:spTgt spid="191"/>
                                        </p:tgtEl>
                                        <p:attrNameLst>
                                          <p:attrName>ppt_w</p:attrName>
                                        </p:attrNameLst>
                                      </p:cBhvr>
                                      <p:tavLst>
                                        <p:tav tm="0">
                                          <p:val>
                                            <p:fltVal val="0"/>
                                          </p:val>
                                        </p:tav>
                                        <p:tav tm="100000">
                                          <p:val>
                                            <p:strVal val="#ppt_w"/>
                                          </p:val>
                                        </p:tav>
                                      </p:tavLst>
                                    </p:anim>
                                    <p:anim calcmode="lin" valueType="num">
                                      <p:cBhvr>
                                        <p:cTn id="38" dur="1000" fill="hold"/>
                                        <p:tgtEl>
                                          <p:spTgt spid="191"/>
                                        </p:tgtEl>
                                        <p:attrNameLst>
                                          <p:attrName>ppt_h</p:attrName>
                                        </p:attrNameLst>
                                      </p:cBhvr>
                                      <p:tavLst>
                                        <p:tav tm="0">
                                          <p:val>
                                            <p:fltVal val="0"/>
                                          </p:val>
                                        </p:tav>
                                        <p:tav tm="100000">
                                          <p:val>
                                            <p:strVal val="#ppt_h"/>
                                          </p:val>
                                        </p:tav>
                                      </p:tavLst>
                                    </p:anim>
                                    <p:anim calcmode="lin" valueType="num">
                                      <p:cBhvr>
                                        <p:cTn id="39" dur="1000" fill="hold"/>
                                        <p:tgtEl>
                                          <p:spTgt spid="191"/>
                                        </p:tgtEl>
                                        <p:attrNameLst>
                                          <p:attrName>style.rotation</p:attrName>
                                        </p:attrNameLst>
                                      </p:cBhvr>
                                      <p:tavLst>
                                        <p:tav tm="0">
                                          <p:val>
                                            <p:fltVal val="90"/>
                                          </p:val>
                                        </p:tav>
                                        <p:tav tm="100000">
                                          <p:val>
                                            <p:fltVal val="0"/>
                                          </p:val>
                                        </p:tav>
                                      </p:tavLst>
                                    </p:anim>
                                    <p:animEffect transition="in" filter="fade">
                                      <p:cBhvr>
                                        <p:cTn id="40" dur="1000"/>
                                        <p:tgtEl>
                                          <p:spTgt spid="191"/>
                                        </p:tgtEl>
                                      </p:cBhvr>
                                    </p:animEffect>
                                  </p:childTnLst>
                                </p:cTn>
                              </p:par>
                              <p:par>
                                <p:cTn id="41" presetID="31" presetClass="entr" presetSubtype="0" fill="hold" nodeType="withEffect">
                                  <p:stCondLst>
                                    <p:cond delay="0"/>
                                  </p:stCondLst>
                                  <p:childTnLst>
                                    <p:set>
                                      <p:cBhvr>
                                        <p:cTn id="42" dur="1" fill="hold">
                                          <p:stCondLst>
                                            <p:cond delay="0"/>
                                          </p:stCondLst>
                                        </p:cTn>
                                        <p:tgtEl>
                                          <p:spTgt spid="194"/>
                                        </p:tgtEl>
                                        <p:attrNameLst>
                                          <p:attrName>style.visibility</p:attrName>
                                        </p:attrNameLst>
                                      </p:cBhvr>
                                      <p:to>
                                        <p:strVal val="visible"/>
                                      </p:to>
                                    </p:set>
                                    <p:anim calcmode="lin" valueType="num">
                                      <p:cBhvr>
                                        <p:cTn id="43" dur="1000" fill="hold"/>
                                        <p:tgtEl>
                                          <p:spTgt spid="194"/>
                                        </p:tgtEl>
                                        <p:attrNameLst>
                                          <p:attrName>ppt_w</p:attrName>
                                        </p:attrNameLst>
                                      </p:cBhvr>
                                      <p:tavLst>
                                        <p:tav tm="0">
                                          <p:val>
                                            <p:fltVal val="0"/>
                                          </p:val>
                                        </p:tav>
                                        <p:tav tm="100000">
                                          <p:val>
                                            <p:strVal val="#ppt_w"/>
                                          </p:val>
                                        </p:tav>
                                      </p:tavLst>
                                    </p:anim>
                                    <p:anim calcmode="lin" valueType="num">
                                      <p:cBhvr>
                                        <p:cTn id="44" dur="1000" fill="hold"/>
                                        <p:tgtEl>
                                          <p:spTgt spid="194"/>
                                        </p:tgtEl>
                                        <p:attrNameLst>
                                          <p:attrName>ppt_h</p:attrName>
                                        </p:attrNameLst>
                                      </p:cBhvr>
                                      <p:tavLst>
                                        <p:tav tm="0">
                                          <p:val>
                                            <p:fltVal val="0"/>
                                          </p:val>
                                        </p:tav>
                                        <p:tav tm="100000">
                                          <p:val>
                                            <p:strVal val="#ppt_h"/>
                                          </p:val>
                                        </p:tav>
                                      </p:tavLst>
                                    </p:anim>
                                    <p:anim calcmode="lin" valueType="num">
                                      <p:cBhvr>
                                        <p:cTn id="45" dur="1000" fill="hold"/>
                                        <p:tgtEl>
                                          <p:spTgt spid="194"/>
                                        </p:tgtEl>
                                        <p:attrNameLst>
                                          <p:attrName>style.rotation</p:attrName>
                                        </p:attrNameLst>
                                      </p:cBhvr>
                                      <p:tavLst>
                                        <p:tav tm="0">
                                          <p:val>
                                            <p:fltVal val="90"/>
                                          </p:val>
                                        </p:tav>
                                        <p:tav tm="100000">
                                          <p:val>
                                            <p:fltVal val="0"/>
                                          </p:val>
                                        </p:tav>
                                      </p:tavLst>
                                    </p:anim>
                                    <p:animEffect transition="in" filter="fade">
                                      <p:cBhvr>
                                        <p:cTn id="46" dur="1000"/>
                                        <p:tgtEl>
                                          <p:spTgt spid="194"/>
                                        </p:tgtEl>
                                      </p:cBhvr>
                                    </p:animEffect>
                                  </p:childTnLst>
                                </p:cTn>
                              </p:par>
                              <p:par>
                                <p:cTn id="47" presetID="31" presetClass="entr" presetSubtype="0" fill="hold" nodeType="withEffect">
                                  <p:stCondLst>
                                    <p:cond delay="0"/>
                                  </p:stCondLst>
                                  <p:childTnLst>
                                    <p:set>
                                      <p:cBhvr>
                                        <p:cTn id="48" dur="1" fill="hold">
                                          <p:stCondLst>
                                            <p:cond delay="0"/>
                                          </p:stCondLst>
                                        </p:cTn>
                                        <p:tgtEl>
                                          <p:spTgt spid="197"/>
                                        </p:tgtEl>
                                        <p:attrNameLst>
                                          <p:attrName>style.visibility</p:attrName>
                                        </p:attrNameLst>
                                      </p:cBhvr>
                                      <p:to>
                                        <p:strVal val="visible"/>
                                      </p:to>
                                    </p:set>
                                    <p:anim calcmode="lin" valueType="num">
                                      <p:cBhvr>
                                        <p:cTn id="49" dur="1000" fill="hold"/>
                                        <p:tgtEl>
                                          <p:spTgt spid="197"/>
                                        </p:tgtEl>
                                        <p:attrNameLst>
                                          <p:attrName>ppt_w</p:attrName>
                                        </p:attrNameLst>
                                      </p:cBhvr>
                                      <p:tavLst>
                                        <p:tav tm="0">
                                          <p:val>
                                            <p:fltVal val="0"/>
                                          </p:val>
                                        </p:tav>
                                        <p:tav tm="100000">
                                          <p:val>
                                            <p:strVal val="#ppt_w"/>
                                          </p:val>
                                        </p:tav>
                                      </p:tavLst>
                                    </p:anim>
                                    <p:anim calcmode="lin" valueType="num">
                                      <p:cBhvr>
                                        <p:cTn id="50" dur="1000" fill="hold"/>
                                        <p:tgtEl>
                                          <p:spTgt spid="197"/>
                                        </p:tgtEl>
                                        <p:attrNameLst>
                                          <p:attrName>ppt_h</p:attrName>
                                        </p:attrNameLst>
                                      </p:cBhvr>
                                      <p:tavLst>
                                        <p:tav tm="0">
                                          <p:val>
                                            <p:fltVal val="0"/>
                                          </p:val>
                                        </p:tav>
                                        <p:tav tm="100000">
                                          <p:val>
                                            <p:strVal val="#ppt_h"/>
                                          </p:val>
                                        </p:tav>
                                      </p:tavLst>
                                    </p:anim>
                                    <p:anim calcmode="lin" valueType="num">
                                      <p:cBhvr>
                                        <p:cTn id="51" dur="1000" fill="hold"/>
                                        <p:tgtEl>
                                          <p:spTgt spid="197"/>
                                        </p:tgtEl>
                                        <p:attrNameLst>
                                          <p:attrName>style.rotation</p:attrName>
                                        </p:attrNameLst>
                                      </p:cBhvr>
                                      <p:tavLst>
                                        <p:tav tm="0">
                                          <p:val>
                                            <p:fltVal val="90"/>
                                          </p:val>
                                        </p:tav>
                                        <p:tav tm="100000">
                                          <p:val>
                                            <p:fltVal val="0"/>
                                          </p:val>
                                        </p:tav>
                                      </p:tavLst>
                                    </p:anim>
                                    <p:animEffect transition="in" filter="fade">
                                      <p:cBhvr>
                                        <p:cTn id="52" dur="1000"/>
                                        <p:tgtEl>
                                          <p:spTgt spid="197"/>
                                        </p:tgtEl>
                                      </p:cBhvr>
                                    </p:animEffect>
                                  </p:childTnLst>
                                </p:cTn>
                              </p:par>
                              <p:par>
                                <p:cTn id="53" presetID="31" presetClass="entr" presetSubtype="0" fill="hold" nodeType="withEffect">
                                  <p:stCondLst>
                                    <p:cond delay="0"/>
                                  </p:stCondLst>
                                  <p:childTnLst>
                                    <p:set>
                                      <p:cBhvr>
                                        <p:cTn id="54" dur="1" fill="hold">
                                          <p:stCondLst>
                                            <p:cond delay="0"/>
                                          </p:stCondLst>
                                        </p:cTn>
                                        <p:tgtEl>
                                          <p:spTgt spid="116"/>
                                        </p:tgtEl>
                                        <p:attrNameLst>
                                          <p:attrName>style.visibility</p:attrName>
                                        </p:attrNameLst>
                                      </p:cBhvr>
                                      <p:to>
                                        <p:strVal val="visible"/>
                                      </p:to>
                                    </p:set>
                                    <p:anim calcmode="lin" valueType="num">
                                      <p:cBhvr>
                                        <p:cTn id="55" dur="1000" fill="hold"/>
                                        <p:tgtEl>
                                          <p:spTgt spid="116"/>
                                        </p:tgtEl>
                                        <p:attrNameLst>
                                          <p:attrName>ppt_w</p:attrName>
                                        </p:attrNameLst>
                                      </p:cBhvr>
                                      <p:tavLst>
                                        <p:tav tm="0">
                                          <p:val>
                                            <p:fltVal val="0"/>
                                          </p:val>
                                        </p:tav>
                                        <p:tav tm="100000">
                                          <p:val>
                                            <p:strVal val="#ppt_w"/>
                                          </p:val>
                                        </p:tav>
                                      </p:tavLst>
                                    </p:anim>
                                    <p:anim calcmode="lin" valueType="num">
                                      <p:cBhvr>
                                        <p:cTn id="56" dur="1000" fill="hold"/>
                                        <p:tgtEl>
                                          <p:spTgt spid="116"/>
                                        </p:tgtEl>
                                        <p:attrNameLst>
                                          <p:attrName>ppt_h</p:attrName>
                                        </p:attrNameLst>
                                      </p:cBhvr>
                                      <p:tavLst>
                                        <p:tav tm="0">
                                          <p:val>
                                            <p:fltVal val="0"/>
                                          </p:val>
                                        </p:tav>
                                        <p:tav tm="100000">
                                          <p:val>
                                            <p:strVal val="#ppt_h"/>
                                          </p:val>
                                        </p:tav>
                                      </p:tavLst>
                                    </p:anim>
                                    <p:anim calcmode="lin" valueType="num">
                                      <p:cBhvr>
                                        <p:cTn id="57" dur="1000" fill="hold"/>
                                        <p:tgtEl>
                                          <p:spTgt spid="116"/>
                                        </p:tgtEl>
                                        <p:attrNameLst>
                                          <p:attrName>style.rotation</p:attrName>
                                        </p:attrNameLst>
                                      </p:cBhvr>
                                      <p:tavLst>
                                        <p:tav tm="0">
                                          <p:val>
                                            <p:fltVal val="90"/>
                                          </p:val>
                                        </p:tav>
                                        <p:tav tm="100000">
                                          <p:val>
                                            <p:fltVal val="0"/>
                                          </p:val>
                                        </p:tav>
                                      </p:tavLst>
                                    </p:anim>
                                    <p:animEffect transition="in" filter="fade">
                                      <p:cBhvr>
                                        <p:cTn id="58" dur="1000"/>
                                        <p:tgtEl>
                                          <p:spTgt spid="116"/>
                                        </p:tgtEl>
                                      </p:cBhvr>
                                    </p:animEffect>
                                  </p:childTnLst>
                                </p:cTn>
                              </p:par>
                              <p:par>
                                <p:cTn id="59" presetID="31" presetClass="entr" presetSubtype="0" fill="hold" nodeType="withEffect">
                                  <p:stCondLst>
                                    <p:cond delay="0"/>
                                  </p:stCondLst>
                                  <p:childTnLst>
                                    <p:set>
                                      <p:cBhvr>
                                        <p:cTn id="60" dur="1" fill="hold">
                                          <p:stCondLst>
                                            <p:cond delay="0"/>
                                          </p:stCondLst>
                                        </p:cTn>
                                        <p:tgtEl>
                                          <p:spTgt spid="128"/>
                                        </p:tgtEl>
                                        <p:attrNameLst>
                                          <p:attrName>style.visibility</p:attrName>
                                        </p:attrNameLst>
                                      </p:cBhvr>
                                      <p:to>
                                        <p:strVal val="visible"/>
                                      </p:to>
                                    </p:set>
                                    <p:anim calcmode="lin" valueType="num">
                                      <p:cBhvr>
                                        <p:cTn id="61" dur="1000" fill="hold"/>
                                        <p:tgtEl>
                                          <p:spTgt spid="128"/>
                                        </p:tgtEl>
                                        <p:attrNameLst>
                                          <p:attrName>ppt_w</p:attrName>
                                        </p:attrNameLst>
                                      </p:cBhvr>
                                      <p:tavLst>
                                        <p:tav tm="0">
                                          <p:val>
                                            <p:fltVal val="0"/>
                                          </p:val>
                                        </p:tav>
                                        <p:tav tm="100000">
                                          <p:val>
                                            <p:strVal val="#ppt_w"/>
                                          </p:val>
                                        </p:tav>
                                      </p:tavLst>
                                    </p:anim>
                                    <p:anim calcmode="lin" valueType="num">
                                      <p:cBhvr>
                                        <p:cTn id="62" dur="1000" fill="hold"/>
                                        <p:tgtEl>
                                          <p:spTgt spid="128"/>
                                        </p:tgtEl>
                                        <p:attrNameLst>
                                          <p:attrName>ppt_h</p:attrName>
                                        </p:attrNameLst>
                                      </p:cBhvr>
                                      <p:tavLst>
                                        <p:tav tm="0">
                                          <p:val>
                                            <p:fltVal val="0"/>
                                          </p:val>
                                        </p:tav>
                                        <p:tav tm="100000">
                                          <p:val>
                                            <p:strVal val="#ppt_h"/>
                                          </p:val>
                                        </p:tav>
                                      </p:tavLst>
                                    </p:anim>
                                    <p:anim calcmode="lin" valueType="num">
                                      <p:cBhvr>
                                        <p:cTn id="63" dur="1000" fill="hold"/>
                                        <p:tgtEl>
                                          <p:spTgt spid="128"/>
                                        </p:tgtEl>
                                        <p:attrNameLst>
                                          <p:attrName>style.rotation</p:attrName>
                                        </p:attrNameLst>
                                      </p:cBhvr>
                                      <p:tavLst>
                                        <p:tav tm="0">
                                          <p:val>
                                            <p:fltVal val="90"/>
                                          </p:val>
                                        </p:tav>
                                        <p:tav tm="100000">
                                          <p:val>
                                            <p:fltVal val="0"/>
                                          </p:val>
                                        </p:tav>
                                      </p:tavLst>
                                    </p:anim>
                                    <p:animEffect transition="in" filter="fade">
                                      <p:cBhvr>
                                        <p:cTn id="64" dur="1000"/>
                                        <p:tgtEl>
                                          <p:spTgt spid="128"/>
                                        </p:tgtEl>
                                      </p:cBhvr>
                                    </p:animEffect>
                                  </p:childTnLst>
                                </p:cTn>
                              </p:par>
                              <p:par>
                                <p:cTn id="65" presetID="31" presetClass="entr" presetSubtype="0" fill="hold" nodeType="withEffect">
                                  <p:stCondLst>
                                    <p:cond delay="0"/>
                                  </p:stCondLst>
                                  <p:childTnLst>
                                    <p:set>
                                      <p:cBhvr>
                                        <p:cTn id="66" dur="1" fill="hold">
                                          <p:stCondLst>
                                            <p:cond delay="0"/>
                                          </p:stCondLst>
                                        </p:cTn>
                                        <p:tgtEl>
                                          <p:spTgt spid="131"/>
                                        </p:tgtEl>
                                        <p:attrNameLst>
                                          <p:attrName>style.visibility</p:attrName>
                                        </p:attrNameLst>
                                      </p:cBhvr>
                                      <p:to>
                                        <p:strVal val="visible"/>
                                      </p:to>
                                    </p:set>
                                    <p:anim calcmode="lin" valueType="num">
                                      <p:cBhvr>
                                        <p:cTn id="67" dur="1000" fill="hold"/>
                                        <p:tgtEl>
                                          <p:spTgt spid="131"/>
                                        </p:tgtEl>
                                        <p:attrNameLst>
                                          <p:attrName>ppt_w</p:attrName>
                                        </p:attrNameLst>
                                      </p:cBhvr>
                                      <p:tavLst>
                                        <p:tav tm="0">
                                          <p:val>
                                            <p:fltVal val="0"/>
                                          </p:val>
                                        </p:tav>
                                        <p:tav tm="100000">
                                          <p:val>
                                            <p:strVal val="#ppt_w"/>
                                          </p:val>
                                        </p:tav>
                                      </p:tavLst>
                                    </p:anim>
                                    <p:anim calcmode="lin" valueType="num">
                                      <p:cBhvr>
                                        <p:cTn id="68" dur="1000" fill="hold"/>
                                        <p:tgtEl>
                                          <p:spTgt spid="131"/>
                                        </p:tgtEl>
                                        <p:attrNameLst>
                                          <p:attrName>ppt_h</p:attrName>
                                        </p:attrNameLst>
                                      </p:cBhvr>
                                      <p:tavLst>
                                        <p:tav tm="0">
                                          <p:val>
                                            <p:fltVal val="0"/>
                                          </p:val>
                                        </p:tav>
                                        <p:tav tm="100000">
                                          <p:val>
                                            <p:strVal val="#ppt_h"/>
                                          </p:val>
                                        </p:tav>
                                      </p:tavLst>
                                    </p:anim>
                                    <p:anim calcmode="lin" valueType="num">
                                      <p:cBhvr>
                                        <p:cTn id="69" dur="1000" fill="hold"/>
                                        <p:tgtEl>
                                          <p:spTgt spid="131"/>
                                        </p:tgtEl>
                                        <p:attrNameLst>
                                          <p:attrName>style.rotation</p:attrName>
                                        </p:attrNameLst>
                                      </p:cBhvr>
                                      <p:tavLst>
                                        <p:tav tm="0">
                                          <p:val>
                                            <p:fltVal val="90"/>
                                          </p:val>
                                        </p:tav>
                                        <p:tav tm="100000">
                                          <p:val>
                                            <p:fltVal val="0"/>
                                          </p:val>
                                        </p:tav>
                                      </p:tavLst>
                                    </p:anim>
                                    <p:animEffect transition="in" filter="fade">
                                      <p:cBhvr>
                                        <p:cTn id="70" dur="1000"/>
                                        <p:tgtEl>
                                          <p:spTgt spid="131"/>
                                        </p:tgtEl>
                                      </p:cBhvr>
                                    </p:animEffect>
                                  </p:childTnLst>
                                </p:cTn>
                              </p:par>
                              <p:par>
                                <p:cTn id="71" presetID="31" presetClass="entr" presetSubtype="0" fill="hold" nodeType="withEffect">
                                  <p:stCondLst>
                                    <p:cond delay="0"/>
                                  </p:stCondLst>
                                  <p:childTnLst>
                                    <p:set>
                                      <p:cBhvr>
                                        <p:cTn id="72" dur="1" fill="hold">
                                          <p:stCondLst>
                                            <p:cond delay="0"/>
                                          </p:stCondLst>
                                        </p:cTn>
                                        <p:tgtEl>
                                          <p:spTgt spid="134"/>
                                        </p:tgtEl>
                                        <p:attrNameLst>
                                          <p:attrName>style.visibility</p:attrName>
                                        </p:attrNameLst>
                                      </p:cBhvr>
                                      <p:to>
                                        <p:strVal val="visible"/>
                                      </p:to>
                                    </p:set>
                                    <p:anim calcmode="lin" valueType="num">
                                      <p:cBhvr>
                                        <p:cTn id="73" dur="1000" fill="hold"/>
                                        <p:tgtEl>
                                          <p:spTgt spid="134"/>
                                        </p:tgtEl>
                                        <p:attrNameLst>
                                          <p:attrName>ppt_w</p:attrName>
                                        </p:attrNameLst>
                                      </p:cBhvr>
                                      <p:tavLst>
                                        <p:tav tm="0">
                                          <p:val>
                                            <p:fltVal val="0"/>
                                          </p:val>
                                        </p:tav>
                                        <p:tav tm="100000">
                                          <p:val>
                                            <p:strVal val="#ppt_w"/>
                                          </p:val>
                                        </p:tav>
                                      </p:tavLst>
                                    </p:anim>
                                    <p:anim calcmode="lin" valueType="num">
                                      <p:cBhvr>
                                        <p:cTn id="74" dur="1000" fill="hold"/>
                                        <p:tgtEl>
                                          <p:spTgt spid="134"/>
                                        </p:tgtEl>
                                        <p:attrNameLst>
                                          <p:attrName>ppt_h</p:attrName>
                                        </p:attrNameLst>
                                      </p:cBhvr>
                                      <p:tavLst>
                                        <p:tav tm="0">
                                          <p:val>
                                            <p:fltVal val="0"/>
                                          </p:val>
                                        </p:tav>
                                        <p:tav tm="100000">
                                          <p:val>
                                            <p:strVal val="#ppt_h"/>
                                          </p:val>
                                        </p:tav>
                                      </p:tavLst>
                                    </p:anim>
                                    <p:anim calcmode="lin" valueType="num">
                                      <p:cBhvr>
                                        <p:cTn id="75" dur="1000" fill="hold"/>
                                        <p:tgtEl>
                                          <p:spTgt spid="134"/>
                                        </p:tgtEl>
                                        <p:attrNameLst>
                                          <p:attrName>style.rotation</p:attrName>
                                        </p:attrNameLst>
                                      </p:cBhvr>
                                      <p:tavLst>
                                        <p:tav tm="0">
                                          <p:val>
                                            <p:fltVal val="90"/>
                                          </p:val>
                                        </p:tav>
                                        <p:tav tm="100000">
                                          <p:val>
                                            <p:fltVal val="0"/>
                                          </p:val>
                                        </p:tav>
                                      </p:tavLst>
                                    </p:anim>
                                    <p:animEffect transition="in" filter="fade">
                                      <p:cBhvr>
                                        <p:cTn id="76" dur="1000"/>
                                        <p:tgtEl>
                                          <p:spTgt spid="134"/>
                                        </p:tgtEl>
                                      </p:cBhvr>
                                    </p:animEffect>
                                  </p:childTnLst>
                                </p:cTn>
                              </p:par>
                              <p:par>
                                <p:cTn id="77" presetID="31" presetClass="entr" presetSubtype="0" fill="hold" nodeType="withEffect">
                                  <p:stCondLst>
                                    <p:cond delay="0"/>
                                  </p:stCondLst>
                                  <p:childTnLst>
                                    <p:set>
                                      <p:cBhvr>
                                        <p:cTn id="78" dur="1" fill="hold">
                                          <p:stCondLst>
                                            <p:cond delay="0"/>
                                          </p:stCondLst>
                                        </p:cTn>
                                        <p:tgtEl>
                                          <p:spTgt spid="137"/>
                                        </p:tgtEl>
                                        <p:attrNameLst>
                                          <p:attrName>style.visibility</p:attrName>
                                        </p:attrNameLst>
                                      </p:cBhvr>
                                      <p:to>
                                        <p:strVal val="visible"/>
                                      </p:to>
                                    </p:set>
                                    <p:anim calcmode="lin" valueType="num">
                                      <p:cBhvr>
                                        <p:cTn id="79" dur="1000" fill="hold"/>
                                        <p:tgtEl>
                                          <p:spTgt spid="137"/>
                                        </p:tgtEl>
                                        <p:attrNameLst>
                                          <p:attrName>ppt_w</p:attrName>
                                        </p:attrNameLst>
                                      </p:cBhvr>
                                      <p:tavLst>
                                        <p:tav tm="0">
                                          <p:val>
                                            <p:fltVal val="0"/>
                                          </p:val>
                                        </p:tav>
                                        <p:tav tm="100000">
                                          <p:val>
                                            <p:strVal val="#ppt_w"/>
                                          </p:val>
                                        </p:tav>
                                      </p:tavLst>
                                    </p:anim>
                                    <p:anim calcmode="lin" valueType="num">
                                      <p:cBhvr>
                                        <p:cTn id="80" dur="1000" fill="hold"/>
                                        <p:tgtEl>
                                          <p:spTgt spid="137"/>
                                        </p:tgtEl>
                                        <p:attrNameLst>
                                          <p:attrName>ppt_h</p:attrName>
                                        </p:attrNameLst>
                                      </p:cBhvr>
                                      <p:tavLst>
                                        <p:tav tm="0">
                                          <p:val>
                                            <p:fltVal val="0"/>
                                          </p:val>
                                        </p:tav>
                                        <p:tav tm="100000">
                                          <p:val>
                                            <p:strVal val="#ppt_h"/>
                                          </p:val>
                                        </p:tav>
                                      </p:tavLst>
                                    </p:anim>
                                    <p:anim calcmode="lin" valueType="num">
                                      <p:cBhvr>
                                        <p:cTn id="81" dur="1000" fill="hold"/>
                                        <p:tgtEl>
                                          <p:spTgt spid="137"/>
                                        </p:tgtEl>
                                        <p:attrNameLst>
                                          <p:attrName>style.rotation</p:attrName>
                                        </p:attrNameLst>
                                      </p:cBhvr>
                                      <p:tavLst>
                                        <p:tav tm="0">
                                          <p:val>
                                            <p:fltVal val="90"/>
                                          </p:val>
                                        </p:tav>
                                        <p:tav tm="100000">
                                          <p:val>
                                            <p:fltVal val="0"/>
                                          </p:val>
                                        </p:tav>
                                      </p:tavLst>
                                    </p:anim>
                                    <p:animEffect transition="in" filter="fade">
                                      <p:cBhvr>
                                        <p:cTn id="82" dur="1000"/>
                                        <p:tgtEl>
                                          <p:spTgt spid="137"/>
                                        </p:tgtEl>
                                      </p:cBhvr>
                                    </p:animEffect>
                                  </p:childTnLst>
                                </p:cTn>
                              </p:par>
                              <p:par>
                                <p:cTn id="83" presetID="31" presetClass="entr" presetSubtype="0" fill="hold" nodeType="withEffect">
                                  <p:stCondLst>
                                    <p:cond delay="0"/>
                                  </p:stCondLst>
                                  <p:childTnLst>
                                    <p:set>
                                      <p:cBhvr>
                                        <p:cTn id="84" dur="1" fill="hold">
                                          <p:stCondLst>
                                            <p:cond delay="0"/>
                                          </p:stCondLst>
                                        </p:cTn>
                                        <p:tgtEl>
                                          <p:spTgt spid="140"/>
                                        </p:tgtEl>
                                        <p:attrNameLst>
                                          <p:attrName>style.visibility</p:attrName>
                                        </p:attrNameLst>
                                      </p:cBhvr>
                                      <p:to>
                                        <p:strVal val="visible"/>
                                      </p:to>
                                    </p:set>
                                    <p:anim calcmode="lin" valueType="num">
                                      <p:cBhvr>
                                        <p:cTn id="85" dur="1000" fill="hold"/>
                                        <p:tgtEl>
                                          <p:spTgt spid="140"/>
                                        </p:tgtEl>
                                        <p:attrNameLst>
                                          <p:attrName>ppt_w</p:attrName>
                                        </p:attrNameLst>
                                      </p:cBhvr>
                                      <p:tavLst>
                                        <p:tav tm="0">
                                          <p:val>
                                            <p:fltVal val="0"/>
                                          </p:val>
                                        </p:tav>
                                        <p:tav tm="100000">
                                          <p:val>
                                            <p:strVal val="#ppt_w"/>
                                          </p:val>
                                        </p:tav>
                                      </p:tavLst>
                                    </p:anim>
                                    <p:anim calcmode="lin" valueType="num">
                                      <p:cBhvr>
                                        <p:cTn id="86" dur="1000" fill="hold"/>
                                        <p:tgtEl>
                                          <p:spTgt spid="140"/>
                                        </p:tgtEl>
                                        <p:attrNameLst>
                                          <p:attrName>ppt_h</p:attrName>
                                        </p:attrNameLst>
                                      </p:cBhvr>
                                      <p:tavLst>
                                        <p:tav tm="0">
                                          <p:val>
                                            <p:fltVal val="0"/>
                                          </p:val>
                                        </p:tav>
                                        <p:tav tm="100000">
                                          <p:val>
                                            <p:strVal val="#ppt_h"/>
                                          </p:val>
                                        </p:tav>
                                      </p:tavLst>
                                    </p:anim>
                                    <p:anim calcmode="lin" valueType="num">
                                      <p:cBhvr>
                                        <p:cTn id="87" dur="1000" fill="hold"/>
                                        <p:tgtEl>
                                          <p:spTgt spid="140"/>
                                        </p:tgtEl>
                                        <p:attrNameLst>
                                          <p:attrName>style.rotation</p:attrName>
                                        </p:attrNameLst>
                                      </p:cBhvr>
                                      <p:tavLst>
                                        <p:tav tm="0">
                                          <p:val>
                                            <p:fltVal val="90"/>
                                          </p:val>
                                        </p:tav>
                                        <p:tav tm="100000">
                                          <p:val>
                                            <p:fltVal val="0"/>
                                          </p:val>
                                        </p:tav>
                                      </p:tavLst>
                                    </p:anim>
                                    <p:animEffect transition="in" filter="fade">
                                      <p:cBhvr>
                                        <p:cTn id="88" dur="1000"/>
                                        <p:tgtEl>
                                          <p:spTgt spid="140"/>
                                        </p:tgtEl>
                                      </p:cBhvr>
                                    </p:animEffect>
                                  </p:childTnLst>
                                </p:cTn>
                              </p:par>
                              <p:par>
                                <p:cTn id="89" presetID="31" presetClass="entr" presetSubtype="0" fill="hold" nodeType="withEffect">
                                  <p:stCondLst>
                                    <p:cond delay="0"/>
                                  </p:stCondLst>
                                  <p:childTnLst>
                                    <p:set>
                                      <p:cBhvr>
                                        <p:cTn id="90" dur="1" fill="hold">
                                          <p:stCondLst>
                                            <p:cond delay="0"/>
                                          </p:stCondLst>
                                        </p:cTn>
                                        <p:tgtEl>
                                          <p:spTgt spid="143"/>
                                        </p:tgtEl>
                                        <p:attrNameLst>
                                          <p:attrName>style.visibility</p:attrName>
                                        </p:attrNameLst>
                                      </p:cBhvr>
                                      <p:to>
                                        <p:strVal val="visible"/>
                                      </p:to>
                                    </p:set>
                                    <p:anim calcmode="lin" valueType="num">
                                      <p:cBhvr>
                                        <p:cTn id="91" dur="1000" fill="hold"/>
                                        <p:tgtEl>
                                          <p:spTgt spid="143"/>
                                        </p:tgtEl>
                                        <p:attrNameLst>
                                          <p:attrName>ppt_w</p:attrName>
                                        </p:attrNameLst>
                                      </p:cBhvr>
                                      <p:tavLst>
                                        <p:tav tm="0">
                                          <p:val>
                                            <p:fltVal val="0"/>
                                          </p:val>
                                        </p:tav>
                                        <p:tav tm="100000">
                                          <p:val>
                                            <p:strVal val="#ppt_w"/>
                                          </p:val>
                                        </p:tav>
                                      </p:tavLst>
                                    </p:anim>
                                    <p:anim calcmode="lin" valueType="num">
                                      <p:cBhvr>
                                        <p:cTn id="92" dur="1000" fill="hold"/>
                                        <p:tgtEl>
                                          <p:spTgt spid="143"/>
                                        </p:tgtEl>
                                        <p:attrNameLst>
                                          <p:attrName>ppt_h</p:attrName>
                                        </p:attrNameLst>
                                      </p:cBhvr>
                                      <p:tavLst>
                                        <p:tav tm="0">
                                          <p:val>
                                            <p:fltVal val="0"/>
                                          </p:val>
                                        </p:tav>
                                        <p:tav tm="100000">
                                          <p:val>
                                            <p:strVal val="#ppt_h"/>
                                          </p:val>
                                        </p:tav>
                                      </p:tavLst>
                                    </p:anim>
                                    <p:anim calcmode="lin" valueType="num">
                                      <p:cBhvr>
                                        <p:cTn id="93" dur="1000" fill="hold"/>
                                        <p:tgtEl>
                                          <p:spTgt spid="143"/>
                                        </p:tgtEl>
                                        <p:attrNameLst>
                                          <p:attrName>style.rotation</p:attrName>
                                        </p:attrNameLst>
                                      </p:cBhvr>
                                      <p:tavLst>
                                        <p:tav tm="0">
                                          <p:val>
                                            <p:fltVal val="90"/>
                                          </p:val>
                                        </p:tav>
                                        <p:tav tm="100000">
                                          <p:val>
                                            <p:fltVal val="0"/>
                                          </p:val>
                                        </p:tav>
                                      </p:tavLst>
                                    </p:anim>
                                    <p:animEffect transition="in" filter="fade">
                                      <p:cBhvr>
                                        <p:cTn id="94" dur="1000"/>
                                        <p:tgtEl>
                                          <p:spTgt spid="143"/>
                                        </p:tgtEl>
                                      </p:cBhvr>
                                    </p:animEffect>
                                  </p:childTnLst>
                                </p:cTn>
                              </p:par>
                              <p:par>
                                <p:cTn id="95" presetID="31" presetClass="entr" presetSubtype="0" fill="hold" nodeType="withEffect">
                                  <p:stCondLst>
                                    <p:cond delay="0"/>
                                  </p:stCondLst>
                                  <p:childTnLst>
                                    <p:set>
                                      <p:cBhvr>
                                        <p:cTn id="96" dur="1" fill="hold">
                                          <p:stCondLst>
                                            <p:cond delay="0"/>
                                          </p:stCondLst>
                                        </p:cTn>
                                        <p:tgtEl>
                                          <p:spTgt spid="164"/>
                                        </p:tgtEl>
                                        <p:attrNameLst>
                                          <p:attrName>style.visibility</p:attrName>
                                        </p:attrNameLst>
                                      </p:cBhvr>
                                      <p:to>
                                        <p:strVal val="visible"/>
                                      </p:to>
                                    </p:set>
                                    <p:anim calcmode="lin" valueType="num">
                                      <p:cBhvr>
                                        <p:cTn id="97" dur="1000" fill="hold"/>
                                        <p:tgtEl>
                                          <p:spTgt spid="164"/>
                                        </p:tgtEl>
                                        <p:attrNameLst>
                                          <p:attrName>ppt_w</p:attrName>
                                        </p:attrNameLst>
                                      </p:cBhvr>
                                      <p:tavLst>
                                        <p:tav tm="0">
                                          <p:val>
                                            <p:fltVal val="0"/>
                                          </p:val>
                                        </p:tav>
                                        <p:tav tm="100000">
                                          <p:val>
                                            <p:strVal val="#ppt_w"/>
                                          </p:val>
                                        </p:tav>
                                      </p:tavLst>
                                    </p:anim>
                                    <p:anim calcmode="lin" valueType="num">
                                      <p:cBhvr>
                                        <p:cTn id="98" dur="1000" fill="hold"/>
                                        <p:tgtEl>
                                          <p:spTgt spid="164"/>
                                        </p:tgtEl>
                                        <p:attrNameLst>
                                          <p:attrName>ppt_h</p:attrName>
                                        </p:attrNameLst>
                                      </p:cBhvr>
                                      <p:tavLst>
                                        <p:tav tm="0">
                                          <p:val>
                                            <p:fltVal val="0"/>
                                          </p:val>
                                        </p:tav>
                                        <p:tav tm="100000">
                                          <p:val>
                                            <p:strVal val="#ppt_h"/>
                                          </p:val>
                                        </p:tav>
                                      </p:tavLst>
                                    </p:anim>
                                    <p:anim calcmode="lin" valueType="num">
                                      <p:cBhvr>
                                        <p:cTn id="99" dur="1000" fill="hold"/>
                                        <p:tgtEl>
                                          <p:spTgt spid="164"/>
                                        </p:tgtEl>
                                        <p:attrNameLst>
                                          <p:attrName>style.rotation</p:attrName>
                                        </p:attrNameLst>
                                      </p:cBhvr>
                                      <p:tavLst>
                                        <p:tav tm="0">
                                          <p:val>
                                            <p:fltVal val="90"/>
                                          </p:val>
                                        </p:tav>
                                        <p:tav tm="100000">
                                          <p:val>
                                            <p:fltVal val="0"/>
                                          </p:val>
                                        </p:tav>
                                      </p:tavLst>
                                    </p:anim>
                                    <p:animEffect transition="in" filter="fade">
                                      <p:cBhvr>
                                        <p:cTn id="100" dur="1000"/>
                                        <p:tgtEl>
                                          <p:spTgt spid="164"/>
                                        </p:tgtEl>
                                      </p:cBhvr>
                                    </p:animEffect>
                                  </p:childTnLst>
                                </p:cTn>
                              </p:par>
                              <p:par>
                                <p:cTn id="101" presetID="55" presetClass="entr" presetSubtype="0" fill="hold" grpId="0" nodeType="withEffect">
                                  <p:stCondLst>
                                    <p:cond delay="300"/>
                                  </p:stCondLst>
                                  <p:iterate type="lt">
                                    <p:tmPct val="5000"/>
                                  </p:iterate>
                                  <p:childTnLst>
                                    <p:set>
                                      <p:cBhvr>
                                        <p:cTn id="102" dur="1" fill="hold">
                                          <p:stCondLst>
                                            <p:cond delay="0"/>
                                          </p:stCondLst>
                                        </p:cTn>
                                        <p:tgtEl>
                                          <p:spTgt spid="115"/>
                                        </p:tgtEl>
                                        <p:attrNameLst>
                                          <p:attrName>style.visibility</p:attrName>
                                        </p:attrNameLst>
                                      </p:cBhvr>
                                      <p:to>
                                        <p:strVal val="visible"/>
                                      </p:to>
                                    </p:set>
                                    <p:anim calcmode="lin" valueType="num">
                                      <p:cBhvr>
                                        <p:cTn id="103" dur="500" fill="hold"/>
                                        <p:tgtEl>
                                          <p:spTgt spid="115"/>
                                        </p:tgtEl>
                                        <p:attrNameLst>
                                          <p:attrName>ppt_w</p:attrName>
                                        </p:attrNameLst>
                                      </p:cBhvr>
                                      <p:tavLst>
                                        <p:tav tm="0">
                                          <p:val>
                                            <p:strVal val="#ppt_w*0.70"/>
                                          </p:val>
                                        </p:tav>
                                        <p:tav tm="100000">
                                          <p:val>
                                            <p:strVal val="#ppt_w"/>
                                          </p:val>
                                        </p:tav>
                                      </p:tavLst>
                                    </p:anim>
                                    <p:anim calcmode="lin" valueType="num">
                                      <p:cBhvr>
                                        <p:cTn id="104" dur="500" fill="hold"/>
                                        <p:tgtEl>
                                          <p:spTgt spid="115"/>
                                        </p:tgtEl>
                                        <p:attrNameLst>
                                          <p:attrName>ppt_h</p:attrName>
                                        </p:attrNameLst>
                                      </p:cBhvr>
                                      <p:tavLst>
                                        <p:tav tm="0">
                                          <p:val>
                                            <p:strVal val="#ppt_h"/>
                                          </p:val>
                                        </p:tav>
                                        <p:tav tm="100000">
                                          <p:val>
                                            <p:strVal val="#ppt_h"/>
                                          </p:val>
                                        </p:tav>
                                      </p:tavLst>
                                    </p:anim>
                                    <p:animEffect transition="in" filter="fade">
                                      <p:cBhvr>
                                        <p:cTn id="105" dur="500"/>
                                        <p:tgtEl>
                                          <p:spTgt spid="115"/>
                                        </p:tgtEl>
                                      </p:cBhvr>
                                    </p:animEffect>
                                  </p:childTnLst>
                                </p:cTn>
                              </p:par>
                            </p:childTnLst>
                          </p:cTn>
                        </p:par>
                        <p:par>
                          <p:cTn id="106" fill="hold">
                            <p:stCondLst>
                              <p:cond delay="1000"/>
                            </p:stCondLst>
                            <p:childTnLst>
                              <p:par>
                                <p:cTn id="107" presetID="47" presetClass="entr" presetSubtype="0" fill="hold" grpId="0" nodeType="afterEffect">
                                  <p:stCondLst>
                                    <p:cond delay="0"/>
                                  </p:stCondLst>
                                  <p:iterate type="wd">
                                    <p:tmPct val="10000"/>
                                  </p:iterate>
                                  <p:childTnLst>
                                    <p:set>
                                      <p:cBhvr>
                                        <p:cTn id="108" dur="1" fill="hold">
                                          <p:stCondLst>
                                            <p:cond delay="0"/>
                                          </p:stCondLst>
                                        </p:cTn>
                                        <p:tgtEl>
                                          <p:spTgt spid="54"/>
                                        </p:tgtEl>
                                        <p:attrNameLst>
                                          <p:attrName>style.visibility</p:attrName>
                                        </p:attrNameLst>
                                      </p:cBhvr>
                                      <p:to>
                                        <p:strVal val="visible"/>
                                      </p:to>
                                    </p:set>
                                    <p:animEffect transition="in" filter="fade">
                                      <p:cBhvr>
                                        <p:cTn id="109" dur="250"/>
                                        <p:tgtEl>
                                          <p:spTgt spid="54"/>
                                        </p:tgtEl>
                                      </p:cBhvr>
                                    </p:animEffect>
                                    <p:anim calcmode="lin" valueType="num">
                                      <p:cBhvr>
                                        <p:cTn id="110" dur="250" fill="hold"/>
                                        <p:tgtEl>
                                          <p:spTgt spid="54"/>
                                        </p:tgtEl>
                                        <p:attrNameLst>
                                          <p:attrName>ppt_x</p:attrName>
                                        </p:attrNameLst>
                                      </p:cBhvr>
                                      <p:tavLst>
                                        <p:tav tm="0">
                                          <p:val>
                                            <p:strVal val="#ppt_x"/>
                                          </p:val>
                                        </p:tav>
                                        <p:tav tm="100000">
                                          <p:val>
                                            <p:strVal val="#ppt_x"/>
                                          </p:val>
                                        </p:tav>
                                      </p:tavLst>
                                    </p:anim>
                                    <p:anim calcmode="lin" valueType="num">
                                      <p:cBhvr>
                                        <p:cTn id="111" dur="250" fill="hold"/>
                                        <p:tgtEl>
                                          <p:spTgt spid="54"/>
                                        </p:tgtEl>
                                        <p:attrNameLst>
                                          <p:attrName>ppt_y</p:attrName>
                                        </p:attrNameLst>
                                      </p:cBhvr>
                                      <p:tavLst>
                                        <p:tav tm="0">
                                          <p:val>
                                            <p:strVal val="#ppt_y-.1"/>
                                          </p:val>
                                        </p:tav>
                                        <p:tav tm="100000">
                                          <p:val>
                                            <p:strVal val="#ppt_y"/>
                                          </p:val>
                                        </p:tav>
                                      </p:tavLst>
                                    </p:anim>
                                  </p:childTnLst>
                                </p:cTn>
                              </p:par>
                            </p:childTnLst>
                          </p:cTn>
                        </p:par>
                        <p:par>
                          <p:cTn id="112" fill="hold">
                            <p:stCondLst>
                              <p:cond delay="1400"/>
                            </p:stCondLst>
                            <p:childTnLst>
                              <p:par>
                                <p:cTn id="113" presetID="31" presetClass="entr" presetSubtype="0" fill="hold" grpId="0" nodeType="afterEffect">
                                  <p:stCondLst>
                                    <p:cond delay="0"/>
                                  </p:stCondLst>
                                  <p:childTnLst>
                                    <p:set>
                                      <p:cBhvr>
                                        <p:cTn id="114" dur="1" fill="hold">
                                          <p:stCondLst>
                                            <p:cond delay="0"/>
                                          </p:stCondLst>
                                        </p:cTn>
                                        <p:tgtEl>
                                          <p:spTgt spid="56"/>
                                        </p:tgtEl>
                                        <p:attrNameLst>
                                          <p:attrName>style.visibility</p:attrName>
                                        </p:attrNameLst>
                                      </p:cBhvr>
                                      <p:to>
                                        <p:strVal val="visible"/>
                                      </p:to>
                                    </p:set>
                                    <p:anim calcmode="lin" valueType="num">
                                      <p:cBhvr>
                                        <p:cTn id="115" dur="250" fill="hold"/>
                                        <p:tgtEl>
                                          <p:spTgt spid="56"/>
                                        </p:tgtEl>
                                        <p:attrNameLst>
                                          <p:attrName>ppt_w</p:attrName>
                                        </p:attrNameLst>
                                      </p:cBhvr>
                                      <p:tavLst>
                                        <p:tav tm="0">
                                          <p:val>
                                            <p:fltVal val="0"/>
                                          </p:val>
                                        </p:tav>
                                        <p:tav tm="100000">
                                          <p:val>
                                            <p:strVal val="#ppt_w"/>
                                          </p:val>
                                        </p:tav>
                                      </p:tavLst>
                                    </p:anim>
                                    <p:anim calcmode="lin" valueType="num">
                                      <p:cBhvr>
                                        <p:cTn id="116" dur="250" fill="hold"/>
                                        <p:tgtEl>
                                          <p:spTgt spid="56"/>
                                        </p:tgtEl>
                                        <p:attrNameLst>
                                          <p:attrName>ppt_h</p:attrName>
                                        </p:attrNameLst>
                                      </p:cBhvr>
                                      <p:tavLst>
                                        <p:tav tm="0">
                                          <p:val>
                                            <p:fltVal val="0"/>
                                          </p:val>
                                        </p:tav>
                                        <p:tav tm="100000">
                                          <p:val>
                                            <p:strVal val="#ppt_h"/>
                                          </p:val>
                                        </p:tav>
                                      </p:tavLst>
                                    </p:anim>
                                    <p:anim calcmode="lin" valueType="num">
                                      <p:cBhvr>
                                        <p:cTn id="117" dur="250" fill="hold"/>
                                        <p:tgtEl>
                                          <p:spTgt spid="56"/>
                                        </p:tgtEl>
                                        <p:attrNameLst>
                                          <p:attrName>style.rotation</p:attrName>
                                        </p:attrNameLst>
                                      </p:cBhvr>
                                      <p:tavLst>
                                        <p:tav tm="0">
                                          <p:val>
                                            <p:fltVal val="90"/>
                                          </p:val>
                                        </p:tav>
                                        <p:tav tm="100000">
                                          <p:val>
                                            <p:fltVal val="0"/>
                                          </p:val>
                                        </p:tav>
                                      </p:tavLst>
                                    </p:anim>
                                    <p:animEffect transition="in" filter="fade">
                                      <p:cBhvr>
                                        <p:cTn id="118" dur="250"/>
                                        <p:tgtEl>
                                          <p:spTgt spid="56"/>
                                        </p:tgtEl>
                                      </p:cBhvr>
                                    </p:animEffect>
                                  </p:childTnLst>
                                </p:cTn>
                              </p:par>
                              <p:par>
                                <p:cTn id="119" presetID="31" presetClass="entr" presetSubtype="0" fill="hold" nodeType="withEffect">
                                  <p:stCondLst>
                                    <p:cond delay="250"/>
                                  </p:stCondLst>
                                  <p:childTnLst>
                                    <p:set>
                                      <p:cBhvr>
                                        <p:cTn id="120" dur="1" fill="hold">
                                          <p:stCondLst>
                                            <p:cond delay="0"/>
                                          </p:stCondLst>
                                        </p:cTn>
                                        <p:tgtEl>
                                          <p:spTgt spid="76"/>
                                        </p:tgtEl>
                                        <p:attrNameLst>
                                          <p:attrName>style.visibility</p:attrName>
                                        </p:attrNameLst>
                                      </p:cBhvr>
                                      <p:to>
                                        <p:strVal val="visible"/>
                                      </p:to>
                                    </p:set>
                                    <p:anim calcmode="lin" valueType="num">
                                      <p:cBhvr>
                                        <p:cTn id="121" dur="250" fill="hold"/>
                                        <p:tgtEl>
                                          <p:spTgt spid="76"/>
                                        </p:tgtEl>
                                        <p:attrNameLst>
                                          <p:attrName>ppt_w</p:attrName>
                                        </p:attrNameLst>
                                      </p:cBhvr>
                                      <p:tavLst>
                                        <p:tav tm="0">
                                          <p:val>
                                            <p:fltVal val="0"/>
                                          </p:val>
                                        </p:tav>
                                        <p:tav tm="100000">
                                          <p:val>
                                            <p:strVal val="#ppt_w"/>
                                          </p:val>
                                        </p:tav>
                                      </p:tavLst>
                                    </p:anim>
                                    <p:anim calcmode="lin" valueType="num">
                                      <p:cBhvr>
                                        <p:cTn id="122" dur="250" fill="hold"/>
                                        <p:tgtEl>
                                          <p:spTgt spid="76"/>
                                        </p:tgtEl>
                                        <p:attrNameLst>
                                          <p:attrName>ppt_h</p:attrName>
                                        </p:attrNameLst>
                                      </p:cBhvr>
                                      <p:tavLst>
                                        <p:tav tm="0">
                                          <p:val>
                                            <p:fltVal val="0"/>
                                          </p:val>
                                        </p:tav>
                                        <p:tav tm="100000">
                                          <p:val>
                                            <p:strVal val="#ppt_h"/>
                                          </p:val>
                                        </p:tav>
                                      </p:tavLst>
                                    </p:anim>
                                    <p:anim calcmode="lin" valueType="num">
                                      <p:cBhvr>
                                        <p:cTn id="123" dur="250" fill="hold"/>
                                        <p:tgtEl>
                                          <p:spTgt spid="76"/>
                                        </p:tgtEl>
                                        <p:attrNameLst>
                                          <p:attrName>style.rotation</p:attrName>
                                        </p:attrNameLst>
                                      </p:cBhvr>
                                      <p:tavLst>
                                        <p:tav tm="0">
                                          <p:val>
                                            <p:fltVal val="90"/>
                                          </p:val>
                                        </p:tav>
                                        <p:tav tm="100000">
                                          <p:val>
                                            <p:fltVal val="0"/>
                                          </p:val>
                                        </p:tav>
                                      </p:tavLst>
                                    </p:anim>
                                    <p:animEffect transition="in" filter="fade">
                                      <p:cBhvr>
                                        <p:cTn id="124" dur="250"/>
                                        <p:tgtEl>
                                          <p:spTgt spid="76"/>
                                        </p:tgtEl>
                                      </p:cBhvr>
                                    </p:animEffect>
                                  </p:childTnLst>
                                </p:cTn>
                              </p:par>
                              <p:par>
                                <p:cTn id="125" presetID="47" presetClass="entr" presetSubtype="0" fill="hold" grpId="0" nodeType="withEffect">
                                  <p:stCondLst>
                                    <p:cond delay="250"/>
                                  </p:stCondLst>
                                  <p:iterate type="wd">
                                    <p:tmPct val="8000"/>
                                  </p:iterate>
                                  <p:childTnLst>
                                    <p:set>
                                      <p:cBhvr>
                                        <p:cTn id="126" dur="1" fill="hold">
                                          <p:stCondLst>
                                            <p:cond delay="0"/>
                                          </p:stCondLst>
                                        </p:cTn>
                                        <p:tgtEl>
                                          <p:spTgt spid="58"/>
                                        </p:tgtEl>
                                        <p:attrNameLst>
                                          <p:attrName>style.visibility</p:attrName>
                                        </p:attrNameLst>
                                      </p:cBhvr>
                                      <p:to>
                                        <p:strVal val="visible"/>
                                      </p:to>
                                    </p:set>
                                    <p:animEffect transition="in" filter="fade">
                                      <p:cBhvr>
                                        <p:cTn id="127" dur="250"/>
                                        <p:tgtEl>
                                          <p:spTgt spid="58"/>
                                        </p:tgtEl>
                                      </p:cBhvr>
                                    </p:animEffect>
                                    <p:anim calcmode="lin" valueType="num">
                                      <p:cBhvr>
                                        <p:cTn id="128" dur="250" fill="hold"/>
                                        <p:tgtEl>
                                          <p:spTgt spid="58"/>
                                        </p:tgtEl>
                                        <p:attrNameLst>
                                          <p:attrName>ppt_x</p:attrName>
                                        </p:attrNameLst>
                                      </p:cBhvr>
                                      <p:tavLst>
                                        <p:tav tm="0">
                                          <p:val>
                                            <p:strVal val="#ppt_x"/>
                                          </p:val>
                                        </p:tav>
                                        <p:tav tm="100000">
                                          <p:val>
                                            <p:strVal val="#ppt_x"/>
                                          </p:val>
                                        </p:tav>
                                      </p:tavLst>
                                    </p:anim>
                                    <p:anim calcmode="lin" valueType="num">
                                      <p:cBhvr>
                                        <p:cTn id="129" dur="250" fill="hold"/>
                                        <p:tgtEl>
                                          <p:spTgt spid="58"/>
                                        </p:tgtEl>
                                        <p:attrNameLst>
                                          <p:attrName>ppt_y</p:attrName>
                                        </p:attrNameLst>
                                      </p:cBhvr>
                                      <p:tavLst>
                                        <p:tav tm="0">
                                          <p:val>
                                            <p:strVal val="#ppt_y-.1"/>
                                          </p:val>
                                        </p:tav>
                                        <p:tav tm="100000">
                                          <p:val>
                                            <p:strVal val="#ppt_y"/>
                                          </p:val>
                                        </p:tav>
                                      </p:tavLst>
                                    </p:anim>
                                  </p:childTnLst>
                                </p:cTn>
                              </p:par>
                              <p:par>
                                <p:cTn id="130" presetID="22" presetClass="entr" presetSubtype="8" fill="hold" grpId="0" nodeType="withEffect">
                                  <p:stCondLst>
                                    <p:cond delay="250"/>
                                  </p:stCondLst>
                                  <p:childTnLst>
                                    <p:set>
                                      <p:cBhvr>
                                        <p:cTn id="131" dur="1" fill="hold">
                                          <p:stCondLst>
                                            <p:cond delay="0"/>
                                          </p:stCondLst>
                                        </p:cTn>
                                        <p:tgtEl>
                                          <p:spTgt spid="57"/>
                                        </p:tgtEl>
                                        <p:attrNameLst>
                                          <p:attrName>style.visibility</p:attrName>
                                        </p:attrNameLst>
                                      </p:cBhvr>
                                      <p:to>
                                        <p:strVal val="visible"/>
                                      </p:to>
                                    </p:set>
                                    <p:animEffect transition="in" filter="wipe(left)">
                                      <p:cBhvr>
                                        <p:cTn id="132" dur="90"/>
                                        <p:tgtEl>
                                          <p:spTgt spid="57"/>
                                        </p:tgtEl>
                                      </p:cBhvr>
                                    </p:animEffect>
                                  </p:childTnLst>
                                </p:cTn>
                              </p:par>
                              <p:par>
                                <p:cTn id="133" presetID="42" presetClass="entr" presetSubtype="0" fill="hold" grpId="0" nodeType="withEffect">
                                  <p:stCondLst>
                                    <p:cond delay="250"/>
                                  </p:stCondLst>
                                  <p:iterate type="wd">
                                    <p:tmPct val="8000"/>
                                  </p:iterate>
                                  <p:childTnLst>
                                    <p:set>
                                      <p:cBhvr>
                                        <p:cTn id="134" dur="1" fill="hold">
                                          <p:stCondLst>
                                            <p:cond delay="0"/>
                                          </p:stCondLst>
                                        </p:cTn>
                                        <p:tgtEl>
                                          <p:spTgt spid="60"/>
                                        </p:tgtEl>
                                        <p:attrNameLst>
                                          <p:attrName>style.visibility</p:attrName>
                                        </p:attrNameLst>
                                      </p:cBhvr>
                                      <p:to>
                                        <p:strVal val="visible"/>
                                      </p:to>
                                    </p:set>
                                    <p:animEffect transition="in" filter="fade">
                                      <p:cBhvr>
                                        <p:cTn id="135" dur="250"/>
                                        <p:tgtEl>
                                          <p:spTgt spid="60"/>
                                        </p:tgtEl>
                                      </p:cBhvr>
                                    </p:animEffect>
                                    <p:anim calcmode="lin" valueType="num">
                                      <p:cBhvr>
                                        <p:cTn id="136" dur="250" fill="hold"/>
                                        <p:tgtEl>
                                          <p:spTgt spid="60"/>
                                        </p:tgtEl>
                                        <p:attrNameLst>
                                          <p:attrName>ppt_x</p:attrName>
                                        </p:attrNameLst>
                                      </p:cBhvr>
                                      <p:tavLst>
                                        <p:tav tm="0">
                                          <p:val>
                                            <p:strVal val="#ppt_x"/>
                                          </p:val>
                                        </p:tav>
                                        <p:tav tm="100000">
                                          <p:val>
                                            <p:strVal val="#ppt_x"/>
                                          </p:val>
                                        </p:tav>
                                      </p:tavLst>
                                    </p:anim>
                                    <p:anim calcmode="lin" valueType="num">
                                      <p:cBhvr>
                                        <p:cTn id="137" dur="250" fill="hold"/>
                                        <p:tgtEl>
                                          <p:spTgt spid="60"/>
                                        </p:tgtEl>
                                        <p:attrNameLst>
                                          <p:attrName>ppt_y</p:attrName>
                                        </p:attrNameLst>
                                      </p:cBhvr>
                                      <p:tavLst>
                                        <p:tav tm="0">
                                          <p:val>
                                            <p:strVal val="#ppt_y+.1"/>
                                          </p:val>
                                        </p:tav>
                                        <p:tav tm="100000">
                                          <p:val>
                                            <p:strVal val="#ppt_y"/>
                                          </p:val>
                                        </p:tav>
                                      </p:tavLst>
                                    </p:anim>
                                  </p:childTnLst>
                                </p:cTn>
                              </p:par>
                            </p:childTnLst>
                          </p:cTn>
                        </p:par>
                        <p:par>
                          <p:cTn id="138" fill="hold">
                            <p:stCondLst>
                              <p:cond delay="2100"/>
                            </p:stCondLst>
                            <p:childTnLst>
                              <p:par>
                                <p:cTn id="139" presetID="31" presetClass="entr" presetSubtype="0" fill="hold" grpId="0" nodeType="afterEffect">
                                  <p:stCondLst>
                                    <p:cond delay="0"/>
                                  </p:stCondLst>
                                  <p:childTnLst>
                                    <p:set>
                                      <p:cBhvr>
                                        <p:cTn id="140" dur="1" fill="hold">
                                          <p:stCondLst>
                                            <p:cond delay="0"/>
                                          </p:stCondLst>
                                        </p:cTn>
                                        <p:tgtEl>
                                          <p:spTgt spid="62"/>
                                        </p:tgtEl>
                                        <p:attrNameLst>
                                          <p:attrName>style.visibility</p:attrName>
                                        </p:attrNameLst>
                                      </p:cBhvr>
                                      <p:to>
                                        <p:strVal val="visible"/>
                                      </p:to>
                                    </p:set>
                                    <p:anim calcmode="lin" valueType="num">
                                      <p:cBhvr>
                                        <p:cTn id="141" dur="250" fill="hold"/>
                                        <p:tgtEl>
                                          <p:spTgt spid="62"/>
                                        </p:tgtEl>
                                        <p:attrNameLst>
                                          <p:attrName>ppt_w</p:attrName>
                                        </p:attrNameLst>
                                      </p:cBhvr>
                                      <p:tavLst>
                                        <p:tav tm="0">
                                          <p:val>
                                            <p:fltVal val="0"/>
                                          </p:val>
                                        </p:tav>
                                        <p:tav tm="100000">
                                          <p:val>
                                            <p:strVal val="#ppt_w"/>
                                          </p:val>
                                        </p:tav>
                                      </p:tavLst>
                                    </p:anim>
                                    <p:anim calcmode="lin" valueType="num">
                                      <p:cBhvr>
                                        <p:cTn id="142" dur="250" fill="hold"/>
                                        <p:tgtEl>
                                          <p:spTgt spid="62"/>
                                        </p:tgtEl>
                                        <p:attrNameLst>
                                          <p:attrName>ppt_h</p:attrName>
                                        </p:attrNameLst>
                                      </p:cBhvr>
                                      <p:tavLst>
                                        <p:tav tm="0">
                                          <p:val>
                                            <p:fltVal val="0"/>
                                          </p:val>
                                        </p:tav>
                                        <p:tav tm="100000">
                                          <p:val>
                                            <p:strVal val="#ppt_h"/>
                                          </p:val>
                                        </p:tav>
                                      </p:tavLst>
                                    </p:anim>
                                    <p:anim calcmode="lin" valueType="num">
                                      <p:cBhvr>
                                        <p:cTn id="143" dur="250" fill="hold"/>
                                        <p:tgtEl>
                                          <p:spTgt spid="62"/>
                                        </p:tgtEl>
                                        <p:attrNameLst>
                                          <p:attrName>style.rotation</p:attrName>
                                        </p:attrNameLst>
                                      </p:cBhvr>
                                      <p:tavLst>
                                        <p:tav tm="0">
                                          <p:val>
                                            <p:fltVal val="90"/>
                                          </p:val>
                                        </p:tav>
                                        <p:tav tm="100000">
                                          <p:val>
                                            <p:fltVal val="0"/>
                                          </p:val>
                                        </p:tav>
                                      </p:tavLst>
                                    </p:anim>
                                    <p:animEffect transition="in" filter="fade">
                                      <p:cBhvr>
                                        <p:cTn id="144" dur="250"/>
                                        <p:tgtEl>
                                          <p:spTgt spid="62"/>
                                        </p:tgtEl>
                                      </p:cBhvr>
                                    </p:animEffect>
                                  </p:childTnLst>
                                </p:cTn>
                              </p:par>
                              <p:par>
                                <p:cTn id="145" presetID="31" presetClass="entr" presetSubtype="0" fill="hold" nodeType="withEffect">
                                  <p:stCondLst>
                                    <p:cond delay="250"/>
                                  </p:stCondLst>
                                  <p:childTnLst>
                                    <p:set>
                                      <p:cBhvr>
                                        <p:cTn id="146" dur="1" fill="hold">
                                          <p:stCondLst>
                                            <p:cond delay="0"/>
                                          </p:stCondLst>
                                        </p:cTn>
                                        <p:tgtEl>
                                          <p:spTgt spid="91"/>
                                        </p:tgtEl>
                                        <p:attrNameLst>
                                          <p:attrName>style.visibility</p:attrName>
                                        </p:attrNameLst>
                                      </p:cBhvr>
                                      <p:to>
                                        <p:strVal val="visible"/>
                                      </p:to>
                                    </p:set>
                                    <p:anim calcmode="lin" valueType="num">
                                      <p:cBhvr>
                                        <p:cTn id="147" dur="250" fill="hold"/>
                                        <p:tgtEl>
                                          <p:spTgt spid="91"/>
                                        </p:tgtEl>
                                        <p:attrNameLst>
                                          <p:attrName>ppt_w</p:attrName>
                                        </p:attrNameLst>
                                      </p:cBhvr>
                                      <p:tavLst>
                                        <p:tav tm="0">
                                          <p:val>
                                            <p:fltVal val="0"/>
                                          </p:val>
                                        </p:tav>
                                        <p:tav tm="100000">
                                          <p:val>
                                            <p:strVal val="#ppt_w"/>
                                          </p:val>
                                        </p:tav>
                                      </p:tavLst>
                                    </p:anim>
                                    <p:anim calcmode="lin" valueType="num">
                                      <p:cBhvr>
                                        <p:cTn id="148" dur="250" fill="hold"/>
                                        <p:tgtEl>
                                          <p:spTgt spid="91"/>
                                        </p:tgtEl>
                                        <p:attrNameLst>
                                          <p:attrName>ppt_h</p:attrName>
                                        </p:attrNameLst>
                                      </p:cBhvr>
                                      <p:tavLst>
                                        <p:tav tm="0">
                                          <p:val>
                                            <p:fltVal val="0"/>
                                          </p:val>
                                        </p:tav>
                                        <p:tav tm="100000">
                                          <p:val>
                                            <p:strVal val="#ppt_h"/>
                                          </p:val>
                                        </p:tav>
                                      </p:tavLst>
                                    </p:anim>
                                    <p:anim calcmode="lin" valueType="num">
                                      <p:cBhvr>
                                        <p:cTn id="149" dur="250" fill="hold"/>
                                        <p:tgtEl>
                                          <p:spTgt spid="91"/>
                                        </p:tgtEl>
                                        <p:attrNameLst>
                                          <p:attrName>style.rotation</p:attrName>
                                        </p:attrNameLst>
                                      </p:cBhvr>
                                      <p:tavLst>
                                        <p:tav tm="0">
                                          <p:val>
                                            <p:fltVal val="90"/>
                                          </p:val>
                                        </p:tav>
                                        <p:tav tm="100000">
                                          <p:val>
                                            <p:fltVal val="0"/>
                                          </p:val>
                                        </p:tav>
                                      </p:tavLst>
                                    </p:anim>
                                    <p:animEffect transition="in" filter="fade">
                                      <p:cBhvr>
                                        <p:cTn id="150" dur="250"/>
                                        <p:tgtEl>
                                          <p:spTgt spid="91"/>
                                        </p:tgtEl>
                                      </p:cBhvr>
                                    </p:animEffect>
                                  </p:childTnLst>
                                </p:cTn>
                              </p:par>
                              <p:par>
                                <p:cTn id="151" presetID="47" presetClass="entr" presetSubtype="0" fill="hold" grpId="0" nodeType="withEffect">
                                  <p:stCondLst>
                                    <p:cond delay="250"/>
                                  </p:stCondLst>
                                  <p:iterate type="wd">
                                    <p:tmPct val="8000"/>
                                  </p:iterate>
                                  <p:childTnLst>
                                    <p:set>
                                      <p:cBhvr>
                                        <p:cTn id="152" dur="1" fill="hold">
                                          <p:stCondLst>
                                            <p:cond delay="0"/>
                                          </p:stCondLst>
                                        </p:cTn>
                                        <p:tgtEl>
                                          <p:spTgt spid="118"/>
                                        </p:tgtEl>
                                        <p:attrNameLst>
                                          <p:attrName>style.visibility</p:attrName>
                                        </p:attrNameLst>
                                      </p:cBhvr>
                                      <p:to>
                                        <p:strVal val="visible"/>
                                      </p:to>
                                    </p:set>
                                    <p:animEffect transition="in" filter="fade">
                                      <p:cBhvr>
                                        <p:cTn id="153" dur="250"/>
                                        <p:tgtEl>
                                          <p:spTgt spid="118"/>
                                        </p:tgtEl>
                                      </p:cBhvr>
                                    </p:animEffect>
                                    <p:anim calcmode="lin" valueType="num">
                                      <p:cBhvr>
                                        <p:cTn id="154" dur="250" fill="hold"/>
                                        <p:tgtEl>
                                          <p:spTgt spid="118"/>
                                        </p:tgtEl>
                                        <p:attrNameLst>
                                          <p:attrName>ppt_x</p:attrName>
                                        </p:attrNameLst>
                                      </p:cBhvr>
                                      <p:tavLst>
                                        <p:tav tm="0">
                                          <p:val>
                                            <p:strVal val="#ppt_x"/>
                                          </p:val>
                                        </p:tav>
                                        <p:tav tm="100000">
                                          <p:val>
                                            <p:strVal val="#ppt_x"/>
                                          </p:val>
                                        </p:tav>
                                      </p:tavLst>
                                    </p:anim>
                                    <p:anim calcmode="lin" valueType="num">
                                      <p:cBhvr>
                                        <p:cTn id="155" dur="250" fill="hold"/>
                                        <p:tgtEl>
                                          <p:spTgt spid="118"/>
                                        </p:tgtEl>
                                        <p:attrNameLst>
                                          <p:attrName>ppt_y</p:attrName>
                                        </p:attrNameLst>
                                      </p:cBhvr>
                                      <p:tavLst>
                                        <p:tav tm="0">
                                          <p:val>
                                            <p:strVal val="#ppt_y-.1"/>
                                          </p:val>
                                        </p:tav>
                                        <p:tav tm="100000">
                                          <p:val>
                                            <p:strVal val="#ppt_y"/>
                                          </p:val>
                                        </p:tav>
                                      </p:tavLst>
                                    </p:anim>
                                  </p:childTnLst>
                                </p:cTn>
                              </p:par>
                              <p:par>
                                <p:cTn id="156" presetID="22" presetClass="entr" presetSubtype="8" fill="hold" grpId="0" nodeType="withEffect">
                                  <p:stCondLst>
                                    <p:cond delay="250"/>
                                  </p:stCondLst>
                                  <p:childTnLst>
                                    <p:set>
                                      <p:cBhvr>
                                        <p:cTn id="157" dur="1" fill="hold">
                                          <p:stCondLst>
                                            <p:cond delay="0"/>
                                          </p:stCondLst>
                                        </p:cTn>
                                        <p:tgtEl>
                                          <p:spTgt spid="117"/>
                                        </p:tgtEl>
                                        <p:attrNameLst>
                                          <p:attrName>style.visibility</p:attrName>
                                        </p:attrNameLst>
                                      </p:cBhvr>
                                      <p:to>
                                        <p:strVal val="visible"/>
                                      </p:to>
                                    </p:set>
                                    <p:animEffect transition="in" filter="wipe(left)">
                                      <p:cBhvr>
                                        <p:cTn id="158" dur="90"/>
                                        <p:tgtEl>
                                          <p:spTgt spid="117"/>
                                        </p:tgtEl>
                                      </p:cBhvr>
                                    </p:animEffect>
                                  </p:childTnLst>
                                </p:cTn>
                              </p:par>
                              <p:par>
                                <p:cTn id="159" presetID="42" presetClass="entr" presetSubtype="0" fill="hold" grpId="0" nodeType="withEffect">
                                  <p:stCondLst>
                                    <p:cond delay="250"/>
                                  </p:stCondLst>
                                  <p:iterate type="wd">
                                    <p:tmPct val="8000"/>
                                  </p:iterate>
                                  <p:childTnLst>
                                    <p:set>
                                      <p:cBhvr>
                                        <p:cTn id="160" dur="1" fill="hold">
                                          <p:stCondLst>
                                            <p:cond delay="0"/>
                                          </p:stCondLst>
                                        </p:cTn>
                                        <p:tgtEl>
                                          <p:spTgt spid="119"/>
                                        </p:tgtEl>
                                        <p:attrNameLst>
                                          <p:attrName>style.visibility</p:attrName>
                                        </p:attrNameLst>
                                      </p:cBhvr>
                                      <p:to>
                                        <p:strVal val="visible"/>
                                      </p:to>
                                    </p:set>
                                    <p:animEffect transition="in" filter="fade">
                                      <p:cBhvr>
                                        <p:cTn id="161" dur="250"/>
                                        <p:tgtEl>
                                          <p:spTgt spid="119"/>
                                        </p:tgtEl>
                                      </p:cBhvr>
                                    </p:animEffect>
                                    <p:anim calcmode="lin" valueType="num">
                                      <p:cBhvr>
                                        <p:cTn id="162" dur="250" fill="hold"/>
                                        <p:tgtEl>
                                          <p:spTgt spid="119"/>
                                        </p:tgtEl>
                                        <p:attrNameLst>
                                          <p:attrName>ppt_x</p:attrName>
                                        </p:attrNameLst>
                                      </p:cBhvr>
                                      <p:tavLst>
                                        <p:tav tm="0">
                                          <p:val>
                                            <p:strVal val="#ppt_x"/>
                                          </p:val>
                                        </p:tav>
                                        <p:tav tm="100000">
                                          <p:val>
                                            <p:strVal val="#ppt_x"/>
                                          </p:val>
                                        </p:tav>
                                      </p:tavLst>
                                    </p:anim>
                                    <p:anim calcmode="lin" valueType="num">
                                      <p:cBhvr>
                                        <p:cTn id="163" dur="250" fill="hold"/>
                                        <p:tgtEl>
                                          <p:spTgt spid="119"/>
                                        </p:tgtEl>
                                        <p:attrNameLst>
                                          <p:attrName>ppt_y</p:attrName>
                                        </p:attrNameLst>
                                      </p:cBhvr>
                                      <p:tavLst>
                                        <p:tav tm="0">
                                          <p:val>
                                            <p:strVal val="#ppt_y+.1"/>
                                          </p:val>
                                        </p:tav>
                                        <p:tav tm="100000">
                                          <p:val>
                                            <p:strVal val="#ppt_y"/>
                                          </p:val>
                                        </p:tav>
                                      </p:tavLst>
                                    </p:anim>
                                  </p:childTnLst>
                                </p:cTn>
                              </p:par>
                            </p:childTnLst>
                          </p:cTn>
                        </p:par>
                        <p:par>
                          <p:cTn id="164" fill="hold">
                            <p:stCondLst>
                              <p:cond delay="2800"/>
                            </p:stCondLst>
                            <p:childTnLst>
                              <p:par>
                                <p:cTn id="165" presetID="31" presetClass="entr" presetSubtype="0" fill="hold" grpId="0" nodeType="afterEffect">
                                  <p:stCondLst>
                                    <p:cond delay="0"/>
                                  </p:stCondLst>
                                  <p:childTnLst>
                                    <p:set>
                                      <p:cBhvr>
                                        <p:cTn id="166" dur="1" fill="hold">
                                          <p:stCondLst>
                                            <p:cond delay="0"/>
                                          </p:stCondLst>
                                        </p:cTn>
                                        <p:tgtEl>
                                          <p:spTgt spid="67"/>
                                        </p:tgtEl>
                                        <p:attrNameLst>
                                          <p:attrName>style.visibility</p:attrName>
                                        </p:attrNameLst>
                                      </p:cBhvr>
                                      <p:to>
                                        <p:strVal val="visible"/>
                                      </p:to>
                                    </p:set>
                                    <p:anim calcmode="lin" valueType="num">
                                      <p:cBhvr>
                                        <p:cTn id="167" dur="250" fill="hold"/>
                                        <p:tgtEl>
                                          <p:spTgt spid="67"/>
                                        </p:tgtEl>
                                        <p:attrNameLst>
                                          <p:attrName>ppt_w</p:attrName>
                                        </p:attrNameLst>
                                      </p:cBhvr>
                                      <p:tavLst>
                                        <p:tav tm="0">
                                          <p:val>
                                            <p:fltVal val="0"/>
                                          </p:val>
                                        </p:tav>
                                        <p:tav tm="100000">
                                          <p:val>
                                            <p:strVal val="#ppt_w"/>
                                          </p:val>
                                        </p:tav>
                                      </p:tavLst>
                                    </p:anim>
                                    <p:anim calcmode="lin" valueType="num">
                                      <p:cBhvr>
                                        <p:cTn id="168" dur="250" fill="hold"/>
                                        <p:tgtEl>
                                          <p:spTgt spid="67"/>
                                        </p:tgtEl>
                                        <p:attrNameLst>
                                          <p:attrName>ppt_h</p:attrName>
                                        </p:attrNameLst>
                                      </p:cBhvr>
                                      <p:tavLst>
                                        <p:tav tm="0">
                                          <p:val>
                                            <p:fltVal val="0"/>
                                          </p:val>
                                        </p:tav>
                                        <p:tav tm="100000">
                                          <p:val>
                                            <p:strVal val="#ppt_h"/>
                                          </p:val>
                                        </p:tav>
                                      </p:tavLst>
                                    </p:anim>
                                    <p:anim calcmode="lin" valueType="num">
                                      <p:cBhvr>
                                        <p:cTn id="169" dur="250" fill="hold"/>
                                        <p:tgtEl>
                                          <p:spTgt spid="67"/>
                                        </p:tgtEl>
                                        <p:attrNameLst>
                                          <p:attrName>style.rotation</p:attrName>
                                        </p:attrNameLst>
                                      </p:cBhvr>
                                      <p:tavLst>
                                        <p:tav tm="0">
                                          <p:val>
                                            <p:fltVal val="90"/>
                                          </p:val>
                                        </p:tav>
                                        <p:tav tm="100000">
                                          <p:val>
                                            <p:fltVal val="0"/>
                                          </p:val>
                                        </p:tav>
                                      </p:tavLst>
                                    </p:anim>
                                    <p:animEffect transition="in" filter="fade">
                                      <p:cBhvr>
                                        <p:cTn id="170" dur="250"/>
                                        <p:tgtEl>
                                          <p:spTgt spid="67"/>
                                        </p:tgtEl>
                                      </p:cBhvr>
                                    </p:animEffect>
                                  </p:childTnLst>
                                </p:cTn>
                              </p:par>
                              <p:par>
                                <p:cTn id="171" presetID="31" presetClass="entr" presetSubtype="0" fill="hold" nodeType="withEffect">
                                  <p:stCondLst>
                                    <p:cond delay="250"/>
                                  </p:stCondLst>
                                  <p:childTnLst>
                                    <p:set>
                                      <p:cBhvr>
                                        <p:cTn id="172" dur="1" fill="hold">
                                          <p:stCondLst>
                                            <p:cond delay="0"/>
                                          </p:stCondLst>
                                        </p:cTn>
                                        <p:tgtEl>
                                          <p:spTgt spid="2"/>
                                        </p:tgtEl>
                                        <p:attrNameLst>
                                          <p:attrName>style.visibility</p:attrName>
                                        </p:attrNameLst>
                                      </p:cBhvr>
                                      <p:to>
                                        <p:strVal val="visible"/>
                                      </p:to>
                                    </p:set>
                                    <p:anim calcmode="lin" valueType="num">
                                      <p:cBhvr>
                                        <p:cTn id="173" dur="250" fill="hold"/>
                                        <p:tgtEl>
                                          <p:spTgt spid="2"/>
                                        </p:tgtEl>
                                        <p:attrNameLst>
                                          <p:attrName>ppt_w</p:attrName>
                                        </p:attrNameLst>
                                      </p:cBhvr>
                                      <p:tavLst>
                                        <p:tav tm="0">
                                          <p:val>
                                            <p:fltVal val="0"/>
                                          </p:val>
                                        </p:tav>
                                        <p:tav tm="100000">
                                          <p:val>
                                            <p:strVal val="#ppt_w"/>
                                          </p:val>
                                        </p:tav>
                                      </p:tavLst>
                                    </p:anim>
                                    <p:anim calcmode="lin" valueType="num">
                                      <p:cBhvr>
                                        <p:cTn id="174" dur="250" fill="hold"/>
                                        <p:tgtEl>
                                          <p:spTgt spid="2"/>
                                        </p:tgtEl>
                                        <p:attrNameLst>
                                          <p:attrName>ppt_h</p:attrName>
                                        </p:attrNameLst>
                                      </p:cBhvr>
                                      <p:tavLst>
                                        <p:tav tm="0">
                                          <p:val>
                                            <p:fltVal val="0"/>
                                          </p:val>
                                        </p:tav>
                                        <p:tav tm="100000">
                                          <p:val>
                                            <p:strVal val="#ppt_h"/>
                                          </p:val>
                                        </p:tav>
                                      </p:tavLst>
                                    </p:anim>
                                    <p:anim calcmode="lin" valueType="num">
                                      <p:cBhvr>
                                        <p:cTn id="175" dur="250" fill="hold"/>
                                        <p:tgtEl>
                                          <p:spTgt spid="2"/>
                                        </p:tgtEl>
                                        <p:attrNameLst>
                                          <p:attrName>style.rotation</p:attrName>
                                        </p:attrNameLst>
                                      </p:cBhvr>
                                      <p:tavLst>
                                        <p:tav tm="0">
                                          <p:val>
                                            <p:fltVal val="90"/>
                                          </p:val>
                                        </p:tav>
                                        <p:tav tm="100000">
                                          <p:val>
                                            <p:fltVal val="0"/>
                                          </p:val>
                                        </p:tav>
                                      </p:tavLst>
                                    </p:anim>
                                    <p:animEffect transition="in" filter="fade">
                                      <p:cBhvr>
                                        <p:cTn id="176" dur="250"/>
                                        <p:tgtEl>
                                          <p:spTgt spid="2"/>
                                        </p:tgtEl>
                                      </p:cBhvr>
                                    </p:animEffect>
                                  </p:childTnLst>
                                </p:cTn>
                              </p:par>
                              <p:par>
                                <p:cTn id="177" presetID="47" presetClass="entr" presetSubtype="0" fill="hold" grpId="0" nodeType="withEffect">
                                  <p:stCondLst>
                                    <p:cond delay="250"/>
                                  </p:stCondLst>
                                  <p:iterate type="wd">
                                    <p:tmPct val="8000"/>
                                  </p:iterate>
                                  <p:childTnLst>
                                    <p:set>
                                      <p:cBhvr>
                                        <p:cTn id="178" dur="1" fill="hold">
                                          <p:stCondLst>
                                            <p:cond delay="0"/>
                                          </p:stCondLst>
                                        </p:cTn>
                                        <p:tgtEl>
                                          <p:spTgt spid="122"/>
                                        </p:tgtEl>
                                        <p:attrNameLst>
                                          <p:attrName>style.visibility</p:attrName>
                                        </p:attrNameLst>
                                      </p:cBhvr>
                                      <p:to>
                                        <p:strVal val="visible"/>
                                      </p:to>
                                    </p:set>
                                    <p:animEffect transition="in" filter="fade">
                                      <p:cBhvr>
                                        <p:cTn id="179" dur="250"/>
                                        <p:tgtEl>
                                          <p:spTgt spid="122"/>
                                        </p:tgtEl>
                                      </p:cBhvr>
                                    </p:animEffect>
                                    <p:anim calcmode="lin" valueType="num">
                                      <p:cBhvr>
                                        <p:cTn id="180" dur="250" fill="hold"/>
                                        <p:tgtEl>
                                          <p:spTgt spid="122"/>
                                        </p:tgtEl>
                                        <p:attrNameLst>
                                          <p:attrName>ppt_x</p:attrName>
                                        </p:attrNameLst>
                                      </p:cBhvr>
                                      <p:tavLst>
                                        <p:tav tm="0">
                                          <p:val>
                                            <p:strVal val="#ppt_x"/>
                                          </p:val>
                                        </p:tav>
                                        <p:tav tm="100000">
                                          <p:val>
                                            <p:strVal val="#ppt_x"/>
                                          </p:val>
                                        </p:tav>
                                      </p:tavLst>
                                    </p:anim>
                                    <p:anim calcmode="lin" valueType="num">
                                      <p:cBhvr>
                                        <p:cTn id="181" dur="250" fill="hold"/>
                                        <p:tgtEl>
                                          <p:spTgt spid="122"/>
                                        </p:tgtEl>
                                        <p:attrNameLst>
                                          <p:attrName>ppt_y</p:attrName>
                                        </p:attrNameLst>
                                      </p:cBhvr>
                                      <p:tavLst>
                                        <p:tav tm="0">
                                          <p:val>
                                            <p:strVal val="#ppt_y-.1"/>
                                          </p:val>
                                        </p:tav>
                                        <p:tav tm="100000">
                                          <p:val>
                                            <p:strVal val="#ppt_y"/>
                                          </p:val>
                                        </p:tav>
                                      </p:tavLst>
                                    </p:anim>
                                  </p:childTnLst>
                                </p:cTn>
                              </p:par>
                              <p:par>
                                <p:cTn id="182" presetID="22" presetClass="entr" presetSubtype="8" fill="hold" grpId="0" nodeType="withEffect">
                                  <p:stCondLst>
                                    <p:cond delay="250"/>
                                  </p:stCondLst>
                                  <p:childTnLst>
                                    <p:set>
                                      <p:cBhvr>
                                        <p:cTn id="183" dur="1" fill="hold">
                                          <p:stCondLst>
                                            <p:cond delay="0"/>
                                          </p:stCondLst>
                                        </p:cTn>
                                        <p:tgtEl>
                                          <p:spTgt spid="121"/>
                                        </p:tgtEl>
                                        <p:attrNameLst>
                                          <p:attrName>style.visibility</p:attrName>
                                        </p:attrNameLst>
                                      </p:cBhvr>
                                      <p:to>
                                        <p:strVal val="visible"/>
                                      </p:to>
                                    </p:set>
                                    <p:animEffect transition="in" filter="wipe(left)">
                                      <p:cBhvr>
                                        <p:cTn id="184" dur="90"/>
                                        <p:tgtEl>
                                          <p:spTgt spid="121"/>
                                        </p:tgtEl>
                                      </p:cBhvr>
                                    </p:animEffect>
                                  </p:childTnLst>
                                </p:cTn>
                              </p:par>
                              <p:par>
                                <p:cTn id="185" presetID="42" presetClass="entr" presetSubtype="0" fill="hold" grpId="0" nodeType="withEffect">
                                  <p:stCondLst>
                                    <p:cond delay="250"/>
                                  </p:stCondLst>
                                  <p:iterate type="wd">
                                    <p:tmPct val="8000"/>
                                  </p:iterate>
                                  <p:childTnLst>
                                    <p:set>
                                      <p:cBhvr>
                                        <p:cTn id="186" dur="1" fill="hold">
                                          <p:stCondLst>
                                            <p:cond delay="0"/>
                                          </p:stCondLst>
                                        </p:cTn>
                                        <p:tgtEl>
                                          <p:spTgt spid="123"/>
                                        </p:tgtEl>
                                        <p:attrNameLst>
                                          <p:attrName>style.visibility</p:attrName>
                                        </p:attrNameLst>
                                      </p:cBhvr>
                                      <p:to>
                                        <p:strVal val="visible"/>
                                      </p:to>
                                    </p:set>
                                    <p:animEffect transition="in" filter="fade">
                                      <p:cBhvr>
                                        <p:cTn id="187" dur="250"/>
                                        <p:tgtEl>
                                          <p:spTgt spid="123"/>
                                        </p:tgtEl>
                                      </p:cBhvr>
                                    </p:animEffect>
                                    <p:anim calcmode="lin" valueType="num">
                                      <p:cBhvr>
                                        <p:cTn id="188" dur="250" fill="hold"/>
                                        <p:tgtEl>
                                          <p:spTgt spid="123"/>
                                        </p:tgtEl>
                                        <p:attrNameLst>
                                          <p:attrName>ppt_x</p:attrName>
                                        </p:attrNameLst>
                                      </p:cBhvr>
                                      <p:tavLst>
                                        <p:tav tm="0">
                                          <p:val>
                                            <p:strVal val="#ppt_x"/>
                                          </p:val>
                                        </p:tav>
                                        <p:tav tm="100000">
                                          <p:val>
                                            <p:strVal val="#ppt_x"/>
                                          </p:val>
                                        </p:tav>
                                      </p:tavLst>
                                    </p:anim>
                                    <p:anim calcmode="lin" valueType="num">
                                      <p:cBhvr>
                                        <p:cTn id="189" dur="250" fill="hold"/>
                                        <p:tgtEl>
                                          <p:spTgt spid="123"/>
                                        </p:tgtEl>
                                        <p:attrNameLst>
                                          <p:attrName>ppt_y</p:attrName>
                                        </p:attrNameLst>
                                      </p:cBhvr>
                                      <p:tavLst>
                                        <p:tav tm="0">
                                          <p:val>
                                            <p:strVal val="#ppt_y+.1"/>
                                          </p:val>
                                        </p:tav>
                                        <p:tav tm="100000">
                                          <p:val>
                                            <p:strVal val="#ppt_y"/>
                                          </p:val>
                                        </p:tav>
                                      </p:tavLst>
                                    </p:anim>
                                  </p:childTnLst>
                                </p:cTn>
                              </p:par>
                            </p:childTnLst>
                          </p:cTn>
                        </p:par>
                        <p:par>
                          <p:cTn id="190" fill="hold">
                            <p:stCondLst>
                              <p:cond delay="3500"/>
                            </p:stCondLst>
                            <p:childTnLst>
                              <p:par>
                                <p:cTn id="191" presetID="31" presetClass="entr" presetSubtype="0" fill="hold" grpId="0" nodeType="afterEffect">
                                  <p:stCondLst>
                                    <p:cond delay="0"/>
                                  </p:stCondLst>
                                  <p:childTnLst>
                                    <p:set>
                                      <p:cBhvr>
                                        <p:cTn id="192" dur="1" fill="hold">
                                          <p:stCondLst>
                                            <p:cond delay="0"/>
                                          </p:stCondLst>
                                        </p:cTn>
                                        <p:tgtEl>
                                          <p:spTgt spid="72"/>
                                        </p:tgtEl>
                                        <p:attrNameLst>
                                          <p:attrName>style.visibility</p:attrName>
                                        </p:attrNameLst>
                                      </p:cBhvr>
                                      <p:to>
                                        <p:strVal val="visible"/>
                                      </p:to>
                                    </p:set>
                                    <p:anim calcmode="lin" valueType="num">
                                      <p:cBhvr>
                                        <p:cTn id="193" dur="250" fill="hold"/>
                                        <p:tgtEl>
                                          <p:spTgt spid="72"/>
                                        </p:tgtEl>
                                        <p:attrNameLst>
                                          <p:attrName>ppt_w</p:attrName>
                                        </p:attrNameLst>
                                      </p:cBhvr>
                                      <p:tavLst>
                                        <p:tav tm="0">
                                          <p:val>
                                            <p:fltVal val="0"/>
                                          </p:val>
                                        </p:tav>
                                        <p:tav tm="100000">
                                          <p:val>
                                            <p:strVal val="#ppt_w"/>
                                          </p:val>
                                        </p:tav>
                                      </p:tavLst>
                                    </p:anim>
                                    <p:anim calcmode="lin" valueType="num">
                                      <p:cBhvr>
                                        <p:cTn id="194" dur="250" fill="hold"/>
                                        <p:tgtEl>
                                          <p:spTgt spid="72"/>
                                        </p:tgtEl>
                                        <p:attrNameLst>
                                          <p:attrName>ppt_h</p:attrName>
                                        </p:attrNameLst>
                                      </p:cBhvr>
                                      <p:tavLst>
                                        <p:tav tm="0">
                                          <p:val>
                                            <p:fltVal val="0"/>
                                          </p:val>
                                        </p:tav>
                                        <p:tav tm="100000">
                                          <p:val>
                                            <p:strVal val="#ppt_h"/>
                                          </p:val>
                                        </p:tav>
                                      </p:tavLst>
                                    </p:anim>
                                    <p:anim calcmode="lin" valueType="num">
                                      <p:cBhvr>
                                        <p:cTn id="195" dur="250" fill="hold"/>
                                        <p:tgtEl>
                                          <p:spTgt spid="72"/>
                                        </p:tgtEl>
                                        <p:attrNameLst>
                                          <p:attrName>style.rotation</p:attrName>
                                        </p:attrNameLst>
                                      </p:cBhvr>
                                      <p:tavLst>
                                        <p:tav tm="0">
                                          <p:val>
                                            <p:fltVal val="90"/>
                                          </p:val>
                                        </p:tav>
                                        <p:tav tm="100000">
                                          <p:val>
                                            <p:fltVal val="0"/>
                                          </p:val>
                                        </p:tav>
                                      </p:tavLst>
                                    </p:anim>
                                    <p:animEffect transition="in" filter="fade">
                                      <p:cBhvr>
                                        <p:cTn id="196" dur="250"/>
                                        <p:tgtEl>
                                          <p:spTgt spid="72"/>
                                        </p:tgtEl>
                                      </p:cBhvr>
                                    </p:animEffect>
                                  </p:childTnLst>
                                </p:cTn>
                              </p:par>
                              <p:par>
                                <p:cTn id="197" presetID="31" presetClass="entr" presetSubtype="0" fill="hold" nodeType="withEffect">
                                  <p:stCondLst>
                                    <p:cond delay="250"/>
                                  </p:stCondLst>
                                  <p:childTnLst>
                                    <p:set>
                                      <p:cBhvr>
                                        <p:cTn id="198" dur="1" fill="hold">
                                          <p:stCondLst>
                                            <p:cond delay="0"/>
                                          </p:stCondLst>
                                        </p:cTn>
                                        <p:tgtEl>
                                          <p:spTgt spid="82"/>
                                        </p:tgtEl>
                                        <p:attrNameLst>
                                          <p:attrName>style.visibility</p:attrName>
                                        </p:attrNameLst>
                                      </p:cBhvr>
                                      <p:to>
                                        <p:strVal val="visible"/>
                                      </p:to>
                                    </p:set>
                                    <p:anim calcmode="lin" valueType="num">
                                      <p:cBhvr>
                                        <p:cTn id="199" dur="250" fill="hold"/>
                                        <p:tgtEl>
                                          <p:spTgt spid="82"/>
                                        </p:tgtEl>
                                        <p:attrNameLst>
                                          <p:attrName>ppt_w</p:attrName>
                                        </p:attrNameLst>
                                      </p:cBhvr>
                                      <p:tavLst>
                                        <p:tav tm="0">
                                          <p:val>
                                            <p:fltVal val="0"/>
                                          </p:val>
                                        </p:tav>
                                        <p:tav tm="100000">
                                          <p:val>
                                            <p:strVal val="#ppt_w"/>
                                          </p:val>
                                        </p:tav>
                                      </p:tavLst>
                                    </p:anim>
                                    <p:anim calcmode="lin" valueType="num">
                                      <p:cBhvr>
                                        <p:cTn id="200" dur="250" fill="hold"/>
                                        <p:tgtEl>
                                          <p:spTgt spid="82"/>
                                        </p:tgtEl>
                                        <p:attrNameLst>
                                          <p:attrName>ppt_h</p:attrName>
                                        </p:attrNameLst>
                                      </p:cBhvr>
                                      <p:tavLst>
                                        <p:tav tm="0">
                                          <p:val>
                                            <p:fltVal val="0"/>
                                          </p:val>
                                        </p:tav>
                                        <p:tav tm="100000">
                                          <p:val>
                                            <p:strVal val="#ppt_h"/>
                                          </p:val>
                                        </p:tav>
                                      </p:tavLst>
                                    </p:anim>
                                    <p:anim calcmode="lin" valueType="num">
                                      <p:cBhvr>
                                        <p:cTn id="201" dur="250" fill="hold"/>
                                        <p:tgtEl>
                                          <p:spTgt spid="82"/>
                                        </p:tgtEl>
                                        <p:attrNameLst>
                                          <p:attrName>style.rotation</p:attrName>
                                        </p:attrNameLst>
                                      </p:cBhvr>
                                      <p:tavLst>
                                        <p:tav tm="0">
                                          <p:val>
                                            <p:fltVal val="90"/>
                                          </p:val>
                                        </p:tav>
                                        <p:tav tm="100000">
                                          <p:val>
                                            <p:fltVal val="0"/>
                                          </p:val>
                                        </p:tav>
                                      </p:tavLst>
                                    </p:anim>
                                    <p:animEffect transition="in" filter="fade">
                                      <p:cBhvr>
                                        <p:cTn id="202" dur="250"/>
                                        <p:tgtEl>
                                          <p:spTgt spid="82"/>
                                        </p:tgtEl>
                                      </p:cBhvr>
                                    </p:animEffect>
                                  </p:childTnLst>
                                </p:cTn>
                              </p:par>
                              <p:par>
                                <p:cTn id="203" presetID="47" presetClass="entr" presetSubtype="0" fill="hold" grpId="0" nodeType="withEffect">
                                  <p:stCondLst>
                                    <p:cond delay="250"/>
                                  </p:stCondLst>
                                  <p:iterate type="wd">
                                    <p:tmPct val="8000"/>
                                  </p:iterate>
                                  <p:childTnLst>
                                    <p:set>
                                      <p:cBhvr>
                                        <p:cTn id="204" dur="1" fill="hold">
                                          <p:stCondLst>
                                            <p:cond delay="0"/>
                                          </p:stCondLst>
                                        </p:cTn>
                                        <p:tgtEl>
                                          <p:spTgt spid="126"/>
                                        </p:tgtEl>
                                        <p:attrNameLst>
                                          <p:attrName>style.visibility</p:attrName>
                                        </p:attrNameLst>
                                      </p:cBhvr>
                                      <p:to>
                                        <p:strVal val="visible"/>
                                      </p:to>
                                    </p:set>
                                    <p:animEffect transition="in" filter="fade">
                                      <p:cBhvr>
                                        <p:cTn id="205" dur="250"/>
                                        <p:tgtEl>
                                          <p:spTgt spid="126"/>
                                        </p:tgtEl>
                                      </p:cBhvr>
                                    </p:animEffect>
                                    <p:anim calcmode="lin" valueType="num">
                                      <p:cBhvr>
                                        <p:cTn id="206" dur="250" fill="hold"/>
                                        <p:tgtEl>
                                          <p:spTgt spid="126"/>
                                        </p:tgtEl>
                                        <p:attrNameLst>
                                          <p:attrName>ppt_x</p:attrName>
                                        </p:attrNameLst>
                                      </p:cBhvr>
                                      <p:tavLst>
                                        <p:tav tm="0">
                                          <p:val>
                                            <p:strVal val="#ppt_x"/>
                                          </p:val>
                                        </p:tav>
                                        <p:tav tm="100000">
                                          <p:val>
                                            <p:strVal val="#ppt_x"/>
                                          </p:val>
                                        </p:tav>
                                      </p:tavLst>
                                    </p:anim>
                                    <p:anim calcmode="lin" valueType="num">
                                      <p:cBhvr>
                                        <p:cTn id="207" dur="250" fill="hold"/>
                                        <p:tgtEl>
                                          <p:spTgt spid="126"/>
                                        </p:tgtEl>
                                        <p:attrNameLst>
                                          <p:attrName>ppt_y</p:attrName>
                                        </p:attrNameLst>
                                      </p:cBhvr>
                                      <p:tavLst>
                                        <p:tav tm="0">
                                          <p:val>
                                            <p:strVal val="#ppt_y-.1"/>
                                          </p:val>
                                        </p:tav>
                                        <p:tav tm="100000">
                                          <p:val>
                                            <p:strVal val="#ppt_y"/>
                                          </p:val>
                                        </p:tav>
                                      </p:tavLst>
                                    </p:anim>
                                  </p:childTnLst>
                                </p:cTn>
                              </p:par>
                              <p:par>
                                <p:cTn id="208" presetID="22" presetClass="entr" presetSubtype="8" fill="hold" grpId="0" nodeType="withEffect">
                                  <p:stCondLst>
                                    <p:cond delay="250"/>
                                  </p:stCondLst>
                                  <p:childTnLst>
                                    <p:set>
                                      <p:cBhvr>
                                        <p:cTn id="209" dur="1" fill="hold">
                                          <p:stCondLst>
                                            <p:cond delay="0"/>
                                          </p:stCondLst>
                                        </p:cTn>
                                        <p:tgtEl>
                                          <p:spTgt spid="125"/>
                                        </p:tgtEl>
                                        <p:attrNameLst>
                                          <p:attrName>style.visibility</p:attrName>
                                        </p:attrNameLst>
                                      </p:cBhvr>
                                      <p:to>
                                        <p:strVal val="visible"/>
                                      </p:to>
                                    </p:set>
                                    <p:animEffect transition="in" filter="wipe(left)">
                                      <p:cBhvr>
                                        <p:cTn id="210" dur="90"/>
                                        <p:tgtEl>
                                          <p:spTgt spid="125"/>
                                        </p:tgtEl>
                                      </p:cBhvr>
                                    </p:animEffect>
                                  </p:childTnLst>
                                </p:cTn>
                              </p:par>
                              <p:par>
                                <p:cTn id="211" presetID="42" presetClass="entr" presetSubtype="0" fill="hold" grpId="0" nodeType="withEffect">
                                  <p:stCondLst>
                                    <p:cond delay="250"/>
                                  </p:stCondLst>
                                  <p:iterate type="wd">
                                    <p:tmPct val="8000"/>
                                  </p:iterate>
                                  <p:childTnLst>
                                    <p:set>
                                      <p:cBhvr>
                                        <p:cTn id="212" dur="1" fill="hold">
                                          <p:stCondLst>
                                            <p:cond delay="0"/>
                                          </p:stCondLst>
                                        </p:cTn>
                                        <p:tgtEl>
                                          <p:spTgt spid="127"/>
                                        </p:tgtEl>
                                        <p:attrNameLst>
                                          <p:attrName>style.visibility</p:attrName>
                                        </p:attrNameLst>
                                      </p:cBhvr>
                                      <p:to>
                                        <p:strVal val="visible"/>
                                      </p:to>
                                    </p:set>
                                    <p:animEffect transition="in" filter="fade">
                                      <p:cBhvr>
                                        <p:cTn id="213" dur="250"/>
                                        <p:tgtEl>
                                          <p:spTgt spid="127"/>
                                        </p:tgtEl>
                                      </p:cBhvr>
                                    </p:animEffect>
                                    <p:anim calcmode="lin" valueType="num">
                                      <p:cBhvr>
                                        <p:cTn id="214" dur="250" fill="hold"/>
                                        <p:tgtEl>
                                          <p:spTgt spid="127"/>
                                        </p:tgtEl>
                                        <p:attrNameLst>
                                          <p:attrName>ppt_x</p:attrName>
                                        </p:attrNameLst>
                                      </p:cBhvr>
                                      <p:tavLst>
                                        <p:tav tm="0">
                                          <p:val>
                                            <p:strVal val="#ppt_x"/>
                                          </p:val>
                                        </p:tav>
                                        <p:tav tm="100000">
                                          <p:val>
                                            <p:strVal val="#ppt_x"/>
                                          </p:val>
                                        </p:tav>
                                      </p:tavLst>
                                    </p:anim>
                                    <p:anim calcmode="lin" valueType="num">
                                      <p:cBhvr>
                                        <p:cTn id="215" dur="250" fill="hold"/>
                                        <p:tgtEl>
                                          <p:spTgt spid="1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animBg="1"/>
      <p:bldP spid="57" grpId="0" animBg="1"/>
      <p:bldP spid="58" grpId="0"/>
      <p:bldP spid="60" grpId="0"/>
      <p:bldP spid="62" grpId="0" animBg="1"/>
      <p:bldP spid="67" grpId="0" animBg="1"/>
      <p:bldP spid="72" grpId="0" animBg="1"/>
      <p:bldP spid="117" grpId="0" animBg="1"/>
      <p:bldP spid="118" grpId="0"/>
      <p:bldP spid="119" grpId="0"/>
      <p:bldP spid="121" grpId="0" animBg="1"/>
      <p:bldP spid="122" grpId="0"/>
      <p:bldP spid="123" grpId="0"/>
      <p:bldP spid="125" grpId="0" animBg="1"/>
      <p:bldP spid="126" grpId="0"/>
      <p:bldP spid="127" grpId="0"/>
      <p:bldP spid="1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4"/>
          <p:cNvSpPr/>
          <p:nvPr/>
        </p:nvSpPr>
        <p:spPr>
          <a:xfrm>
            <a:off x="5663120" y="2713705"/>
            <a:ext cx="6522834" cy="3746090"/>
          </a:xfrm>
          <a:custGeom>
            <a:avLst/>
            <a:gdLst>
              <a:gd name="connsiteX0" fmla="*/ 44639 w 6522834"/>
              <a:gd name="connsiteY0" fmla="*/ 0 h 3746090"/>
              <a:gd name="connsiteX1" fmla="*/ 6522834 w 6522834"/>
              <a:gd name="connsiteY1" fmla="*/ 0 h 3746090"/>
              <a:gd name="connsiteX2" fmla="*/ 6522834 w 6522834"/>
              <a:gd name="connsiteY2" fmla="*/ 2738651 h 3746090"/>
              <a:gd name="connsiteX3" fmla="*/ 6470507 w 6522834"/>
              <a:gd name="connsiteY3" fmla="*/ 2788321 h 3746090"/>
              <a:gd name="connsiteX4" fmla="*/ 3790335 w 6522834"/>
              <a:gd name="connsiteY4" fmla="*/ 3746090 h 3746090"/>
              <a:gd name="connsiteX5" fmla="*/ 0 w 6522834"/>
              <a:gd name="connsiteY5" fmla="*/ 476063 h 3746090"/>
              <a:gd name="connsiteX6" fmla="*/ 19569 w 6522834"/>
              <a:gd name="connsiteY6" fmla="*/ 141722 h 3746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22834" h="3746090">
                <a:moveTo>
                  <a:pt x="44639" y="0"/>
                </a:moveTo>
                <a:lnTo>
                  <a:pt x="6522834" y="0"/>
                </a:lnTo>
                <a:lnTo>
                  <a:pt x="6522834" y="2738651"/>
                </a:lnTo>
                <a:lnTo>
                  <a:pt x="6470507" y="2788321"/>
                </a:lnTo>
                <a:cubicBezTo>
                  <a:pt x="5784592" y="3380080"/>
                  <a:pt x="4837008" y="3746090"/>
                  <a:pt x="3790335" y="3746090"/>
                </a:cubicBezTo>
                <a:cubicBezTo>
                  <a:pt x="1696990" y="3746090"/>
                  <a:pt x="0" y="2282049"/>
                  <a:pt x="0" y="476063"/>
                </a:cubicBezTo>
                <a:cubicBezTo>
                  <a:pt x="0" y="363189"/>
                  <a:pt x="6628" y="251651"/>
                  <a:pt x="19569" y="141722"/>
                </a:cubicBezTo>
                <a:close/>
              </a:path>
            </a:pathLst>
          </a:custGeom>
          <a:gradFill flip="none" rotWithShape="1">
            <a:gsLst>
              <a:gs pos="64000">
                <a:srgbClr val="F4E961"/>
              </a:gs>
              <a:gs pos="100000">
                <a:srgbClr val="D6A213"/>
              </a:gs>
              <a:gs pos="0">
                <a:srgbClr val="D6A213"/>
              </a:gs>
            </a:gsLst>
            <a:lin ang="5400000" scaled="1"/>
            <a:tileRect/>
          </a:gradFill>
          <a:ln>
            <a:noFill/>
          </a:ln>
        </p:spPr>
        <p:txBody>
          <a:bodyPr vert="horz" wrap="square" lIns="91440" tIns="45720" rIns="91440" bIns="45720" numCol="1" anchor="t" anchorCtr="0" compatLnSpc="1">
            <a:noAutofit/>
          </a:bodyPr>
          <a:lstStyle/>
          <a:p>
            <a:endParaRPr lang="zh-CN" altLang="en-US">
              <a:solidFill>
                <a:schemeClr val="tx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2" cstate="print">
            <a:extLst>
              <a:ext uri="{BEBA8EAE-BF5A-486C-A8C5-ECC9F3942E4B}">
                <a14:imgProps xmlns:a14="http://schemas.microsoft.com/office/drawing/2010/main" xmlns="">
                  <a14:imgLayer r:embed="rId3">
                    <a14:imgEffect>
                      <a14:colorTemperature colorTemp="11200"/>
                    </a14:imgEffect>
                    <a14:imgEffect>
                      <a14:saturation sat="66000"/>
                    </a14:imgEffect>
                  </a14:imgLayer>
                </a14:imgProps>
              </a:ext>
            </a:extLst>
          </a:blip>
          <a:srcRect l="1284" t="3865" b="375"/>
          <a:stretch>
            <a:fillRect/>
          </a:stretch>
        </p:blipFill>
        <p:spPr>
          <a:xfrm flipH="1">
            <a:off x="5869600" y="2852640"/>
            <a:ext cx="6316355" cy="3442621"/>
          </a:xfrm>
          <a:custGeom>
            <a:avLst/>
            <a:gdLst>
              <a:gd name="connsiteX0" fmla="*/ 6272272 w 6316355"/>
              <a:gd name="connsiteY0" fmla="*/ 0 h 3442621"/>
              <a:gd name="connsiteX1" fmla="*/ 0 w 6316355"/>
              <a:gd name="connsiteY1" fmla="*/ 0 h 3442621"/>
              <a:gd name="connsiteX2" fmla="*/ 0 w 6316355"/>
              <a:gd name="connsiteY2" fmla="*/ 2616201 h 3442621"/>
              <a:gd name="connsiteX3" fmla="*/ 192140 w 6316355"/>
              <a:gd name="connsiteY3" fmla="*/ 2756397 h 3442621"/>
              <a:gd name="connsiteX4" fmla="*/ 2573161 w 6316355"/>
              <a:gd name="connsiteY4" fmla="*/ 3442621 h 3442621"/>
              <a:gd name="connsiteX5" fmla="*/ 6297030 w 6316355"/>
              <a:gd name="connsiteY5" fmla="*/ 744754 h 3442621"/>
              <a:gd name="connsiteX6" fmla="*/ 6316355 w 6316355"/>
              <a:gd name="connsiteY6" fmla="*/ 437512 h 3442621"/>
              <a:gd name="connsiteX7" fmla="*/ 6316355 w 6316355"/>
              <a:gd name="connsiteY7" fmla="*/ 437483 h 3442621"/>
              <a:gd name="connsiteX8" fmla="*/ 6297031 w 6316355"/>
              <a:gd name="connsiteY8" fmla="*/ 130241 h 3442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16355" h="3442621">
                <a:moveTo>
                  <a:pt x="6272272" y="0"/>
                </a:moveTo>
                <a:lnTo>
                  <a:pt x="0" y="0"/>
                </a:lnTo>
                <a:lnTo>
                  <a:pt x="0" y="2616201"/>
                </a:lnTo>
                <a:lnTo>
                  <a:pt x="192140" y="2756397"/>
                </a:lnTo>
                <a:cubicBezTo>
                  <a:pt x="839185" y="3185096"/>
                  <a:pt x="1668712" y="3442621"/>
                  <a:pt x="2573161" y="3442621"/>
                </a:cubicBezTo>
                <a:cubicBezTo>
                  <a:pt x="4511264" y="3442621"/>
                  <a:pt x="6105341" y="2260106"/>
                  <a:pt x="6297030" y="744754"/>
                </a:cubicBezTo>
                <a:lnTo>
                  <a:pt x="6316355" y="437512"/>
                </a:lnTo>
                <a:lnTo>
                  <a:pt x="6316355" y="437483"/>
                </a:lnTo>
                <a:lnTo>
                  <a:pt x="6297031" y="130241"/>
                </a:lnTo>
                <a:close/>
              </a:path>
            </a:pathLst>
          </a:cu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pic>
      <p:sp>
        <p:nvSpPr>
          <p:cNvPr id="4" name="任意多边形 3" hidden="1"/>
          <p:cNvSpPr/>
          <p:nvPr/>
        </p:nvSpPr>
        <p:spPr>
          <a:xfrm>
            <a:off x="3879492" y="2547129"/>
            <a:ext cx="8341745" cy="3912666"/>
          </a:xfrm>
          <a:custGeom>
            <a:avLst/>
            <a:gdLst>
              <a:gd name="connsiteX0" fmla="*/ 53233 w 8341745"/>
              <a:gd name="connsiteY0" fmla="*/ 0 h 3912666"/>
              <a:gd name="connsiteX1" fmla="*/ 8310761 w 8341745"/>
              <a:gd name="connsiteY1" fmla="*/ 0 h 3912666"/>
              <a:gd name="connsiteX2" fmla="*/ 8310761 w 8341745"/>
              <a:gd name="connsiteY2" fmla="*/ 1820427 h 3912666"/>
              <a:gd name="connsiteX3" fmla="*/ 8341745 w 8341745"/>
              <a:gd name="connsiteY3" fmla="*/ 1820427 h 3912666"/>
              <a:gd name="connsiteX4" fmla="*/ 8341745 w 8341745"/>
              <a:gd name="connsiteY4" fmla="*/ 2315287 h 3912666"/>
              <a:gd name="connsiteX5" fmla="*/ 8268142 w 8341745"/>
              <a:gd name="connsiteY5" fmla="*/ 2406834 h 3912666"/>
              <a:gd name="connsiteX6" fmla="*/ 4520047 w 8341745"/>
              <a:gd name="connsiteY6" fmla="*/ 3912666 h 3912666"/>
              <a:gd name="connsiteX7" fmla="*/ 0 w 8341745"/>
              <a:gd name="connsiteY7" fmla="*/ 497232 h 3912666"/>
              <a:gd name="connsiteX8" fmla="*/ 23337 w 8341745"/>
              <a:gd name="connsiteY8" fmla="*/ 148024 h 391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41745" h="3912666">
                <a:moveTo>
                  <a:pt x="53233" y="0"/>
                </a:moveTo>
                <a:lnTo>
                  <a:pt x="8310761" y="0"/>
                </a:lnTo>
                <a:lnTo>
                  <a:pt x="8310761" y="1820427"/>
                </a:lnTo>
                <a:lnTo>
                  <a:pt x="8341745" y="1820427"/>
                </a:lnTo>
                <a:lnTo>
                  <a:pt x="8341745" y="2315287"/>
                </a:lnTo>
                <a:lnTo>
                  <a:pt x="8268142" y="2406834"/>
                </a:lnTo>
                <a:cubicBezTo>
                  <a:pt x="7455857" y="3315345"/>
                  <a:pt x="6080268" y="3912666"/>
                  <a:pt x="4520047" y="3912666"/>
                </a:cubicBezTo>
                <a:cubicBezTo>
                  <a:pt x="2023693" y="3912666"/>
                  <a:pt x="0" y="2383524"/>
                  <a:pt x="0" y="497232"/>
                </a:cubicBezTo>
                <a:cubicBezTo>
                  <a:pt x="0" y="379339"/>
                  <a:pt x="7904" y="262841"/>
                  <a:pt x="23337" y="148024"/>
                </a:cubicBezTo>
                <a:close/>
              </a:path>
            </a:pathLst>
          </a:custGeom>
          <a:gradFill flip="none" rotWithShape="1">
            <a:gsLst>
              <a:gs pos="0">
                <a:srgbClr val="F4E961"/>
              </a:gs>
              <a:gs pos="100000">
                <a:srgbClr val="D6A213">
                  <a:lumMod val="85000"/>
                  <a:lumOff val="15000"/>
                </a:srgbClr>
              </a:gs>
              <a:gs pos="58000">
                <a:srgbClr val="BB7600"/>
              </a:gs>
            </a:gsLst>
            <a:lin ang="5400000" scaled="1"/>
            <a:tileRect/>
          </a:gradFill>
          <a:ln>
            <a:noFill/>
          </a:ln>
        </p:spPr>
        <p:txBody>
          <a:bodyPr vert="horz" wrap="square" lIns="91440" tIns="45720" rIns="91440" bIns="45720" numCol="1" anchor="t" anchorCtr="0" compatLnSpc="1"/>
          <a:lstStyle/>
          <a:p>
            <a:endParaRPr lang="zh-CN" altLang="en-US">
              <a:solidFill>
                <a:schemeClr val="tx1"/>
              </a:solidFill>
            </a:endParaRPr>
          </a:p>
        </p:txBody>
      </p:sp>
      <p:grpSp>
        <p:nvGrpSpPr>
          <p:cNvPr id="2" name="组合 1"/>
          <p:cNvGrpSpPr/>
          <p:nvPr/>
        </p:nvGrpSpPr>
        <p:grpSpPr>
          <a:xfrm>
            <a:off x="-24551" y="453388"/>
            <a:ext cx="12214804" cy="2399251"/>
            <a:chOff x="-24551" y="453388"/>
            <a:chExt cx="12214804" cy="2399251"/>
          </a:xfrm>
        </p:grpSpPr>
        <p:sp>
          <p:nvSpPr>
            <p:cNvPr id="6" name="任意多边形 5"/>
            <p:cNvSpPr/>
            <p:nvPr/>
          </p:nvSpPr>
          <p:spPr>
            <a:xfrm>
              <a:off x="-23724" y="453388"/>
              <a:ext cx="12213977" cy="1240623"/>
            </a:xfrm>
            <a:custGeom>
              <a:avLst/>
              <a:gdLst>
                <a:gd name="connsiteX0" fmla="*/ 3459712 w 12213977"/>
                <a:gd name="connsiteY0" fmla="*/ 0 h 1240623"/>
                <a:gd name="connsiteX1" fmla="*/ 12202611 w 12213977"/>
                <a:gd name="connsiteY1" fmla="*/ 0 h 1240623"/>
                <a:gd name="connsiteX2" fmla="*/ 12213977 w 12213977"/>
                <a:gd name="connsiteY2" fmla="*/ 1111 h 1240623"/>
                <a:gd name="connsiteX3" fmla="*/ 12213977 w 12213977"/>
                <a:gd name="connsiteY3" fmla="*/ 1240623 h 1240623"/>
                <a:gd name="connsiteX4" fmla="*/ 0 w 12213977"/>
                <a:gd name="connsiteY4" fmla="*/ 1240623 h 1240623"/>
                <a:gd name="connsiteX5" fmla="*/ 0 w 12213977"/>
                <a:gd name="connsiteY5" fmla="*/ 723851 h 1240623"/>
                <a:gd name="connsiteX6" fmla="*/ 1234799 w 12213977"/>
                <a:gd name="connsiteY6" fmla="*/ 723851 h 1240623"/>
                <a:gd name="connsiteX7" fmla="*/ 1235825 w 12213977"/>
                <a:gd name="connsiteY7" fmla="*/ 724159 h 1240623"/>
                <a:gd name="connsiteX8" fmla="*/ 1317136 w 12213977"/>
                <a:gd name="connsiteY8" fmla="*/ 732106 h 1240623"/>
                <a:gd name="connsiteX9" fmla="*/ 2684323 w 12213977"/>
                <a:gd name="connsiteY9" fmla="*/ 732106 h 1240623"/>
                <a:gd name="connsiteX10" fmla="*/ 3056079 w 12213977"/>
                <a:gd name="connsiteY10" fmla="*/ 493209 h 1240623"/>
                <a:gd name="connsiteX11" fmla="*/ 3078363 w 12213977"/>
                <a:gd name="connsiteY11" fmla="*/ 386202 h 1240623"/>
                <a:gd name="connsiteX12" fmla="*/ 3077212 w 12213977"/>
                <a:gd name="connsiteY12" fmla="*/ 380677 h 1240623"/>
                <a:gd name="connsiteX13" fmla="*/ 3087784 w 12213977"/>
                <a:gd name="connsiteY13" fmla="*/ 329907 h 1240623"/>
                <a:gd name="connsiteX14" fmla="*/ 3087784 w 12213977"/>
                <a:gd name="connsiteY14" fmla="*/ 285750 h 1240623"/>
                <a:gd name="connsiteX15" fmla="*/ 3096980 w 12213977"/>
                <a:gd name="connsiteY15" fmla="*/ 285750 h 1240623"/>
                <a:gd name="connsiteX16" fmla="*/ 3108070 w 12213977"/>
                <a:gd name="connsiteY16" fmla="*/ 232500 h 1240623"/>
                <a:gd name="connsiteX17" fmla="*/ 3390737 w 12213977"/>
                <a:gd name="connsiteY17" fmla="*/ 7734 h 1240623"/>
                <a:gd name="connsiteX18" fmla="*/ 3459712 w 12213977"/>
                <a:gd name="connsiteY18" fmla="*/ 993 h 124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13977" h="1240623">
                  <a:moveTo>
                    <a:pt x="3459712" y="0"/>
                  </a:moveTo>
                  <a:lnTo>
                    <a:pt x="12202611" y="0"/>
                  </a:lnTo>
                  <a:lnTo>
                    <a:pt x="12213977" y="1111"/>
                  </a:lnTo>
                  <a:lnTo>
                    <a:pt x="12213977" y="1240623"/>
                  </a:lnTo>
                  <a:lnTo>
                    <a:pt x="0" y="1240623"/>
                  </a:lnTo>
                  <a:lnTo>
                    <a:pt x="0" y="723851"/>
                  </a:lnTo>
                  <a:lnTo>
                    <a:pt x="1234799" y="723851"/>
                  </a:lnTo>
                  <a:lnTo>
                    <a:pt x="1235825" y="724159"/>
                  </a:lnTo>
                  <a:cubicBezTo>
                    <a:pt x="1262089" y="729370"/>
                    <a:pt x="1289281" y="732106"/>
                    <a:pt x="1317136" y="732106"/>
                  </a:cubicBezTo>
                  <a:lnTo>
                    <a:pt x="2684323" y="732106"/>
                  </a:lnTo>
                  <a:cubicBezTo>
                    <a:pt x="2851442" y="732106"/>
                    <a:pt x="2994830" y="633599"/>
                    <a:pt x="3056079" y="493209"/>
                  </a:cubicBezTo>
                  <a:lnTo>
                    <a:pt x="3078363" y="386202"/>
                  </a:lnTo>
                  <a:lnTo>
                    <a:pt x="3077212" y="380677"/>
                  </a:lnTo>
                  <a:lnTo>
                    <a:pt x="3087784" y="329907"/>
                  </a:lnTo>
                  <a:lnTo>
                    <a:pt x="3087784" y="285750"/>
                  </a:lnTo>
                  <a:lnTo>
                    <a:pt x="3096980" y="285750"/>
                  </a:lnTo>
                  <a:lnTo>
                    <a:pt x="3108070" y="232500"/>
                  </a:lnTo>
                  <a:cubicBezTo>
                    <a:pt x="3157743" y="118642"/>
                    <a:pt x="3262931" y="33089"/>
                    <a:pt x="3390737" y="7734"/>
                  </a:cubicBezTo>
                  <a:lnTo>
                    <a:pt x="3459712" y="993"/>
                  </a:lnTo>
                  <a:close/>
                </a:path>
              </a:pathLst>
            </a:custGeom>
            <a:gradFill flip="none" rotWithShape="1">
              <a:gsLst>
                <a:gs pos="64000">
                  <a:srgbClr val="F4E961"/>
                </a:gs>
                <a:gs pos="100000">
                  <a:srgbClr val="D6A213"/>
                </a:gs>
                <a:gs pos="0">
                  <a:srgbClr val="D6A213"/>
                </a:gs>
              </a:gsLst>
              <a:lin ang="5400000" scaled="1"/>
              <a:tileRect/>
            </a:gradFill>
            <a:ln>
              <a:noFill/>
            </a:ln>
          </p:spPr>
          <p:txBody>
            <a:bodyPr vert="horz" wrap="square" lIns="91440" tIns="45720" rIns="91440" bIns="45720" numCol="1" anchor="t" anchorCtr="0" compatLnSpc="1">
              <a:noAutofit/>
            </a:bodyPr>
            <a:lstStyle/>
            <a:p>
              <a:endParaRPr lang="zh-CN" altLang="en-US">
                <a:solidFill>
                  <a:schemeClr val="tx1"/>
                </a:solidFill>
                <a:latin typeface="微软雅黑" panose="020B0503020204020204" pitchFamily="34" charset="-122"/>
                <a:ea typeface="微软雅黑" panose="020B0503020204020204" pitchFamily="34" charset="-122"/>
              </a:endParaRPr>
            </a:p>
          </p:txBody>
        </p:sp>
        <p:sp>
          <p:nvSpPr>
            <p:cNvPr id="7" name="任意多边形 6"/>
            <p:cNvSpPr/>
            <p:nvPr/>
          </p:nvSpPr>
          <p:spPr>
            <a:xfrm>
              <a:off x="-24551" y="535383"/>
              <a:ext cx="12214804" cy="2317256"/>
            </a:xfrm>
            <a:custGeom>
              <a:avLst/>
              <a:gdLst>
                <a:gd name="connsiteX0" fmla="*/ 3553233 w 12214804"/>
                <a:gd name="connsiteY0" fmla="*/ 0 h 2317256"/>
                <a:gd name="connsiteX1" fmla="*/ 12214804 w 12214804"/>
                <a:gd name="connsiteY1" fmla="*/ 0 h 2317256"/>
                <a:gd name="connsiteX2" fmla="*/ 12214804 w 12214804"/>
                <a:gd name="connsiteY2" fmla="*/ 2317255 h 2317256"/>
                <a:gd name="connsiteX3" fmla="*/ 3563402 w 12214804"/>
                <a:gd name="connsiteY3" fmla="*/ 2317255 h 2317256"/>
                <a:gd name="connsiteX4" fmla="*/ 3563391 w 12214804"/>
                <a:gd name="connsiteY4" fmla="*/ 2317256 h 2317256"/>
                <a:gd name="connsiteX5" fmla="*/ 3563381 w 12214804"/>
                <a:gd name="connsiteY5" fmla="*/ 2317255 h 2317256"/>
                <a:gd name="connsiteX6" fmla="*/ 3553232 w 12214804"/>
                <a:gd name="connsiteY6" fmla="*/ 2317255 h 2317256"/>
                <a:gd name="connsiteX7" fmla="*/ 3553232 w 12214804"/>
                <a:gd name="connsiteY7" fmla="*/ 2316263 h 2317256"/>
                <a:gd name="connsiteX8" fmla="*/ 3484258 w 12214804"/>
                <a:gd name="connsiteY8" fmla="*/ 2309522 h 2317256"/>
                <a:gd name="connsiteX9" fmla="*/ 3170733 w 12214804"/>
                <a:gd name="connsiteY9" fmla="*/ 1936579 h 2317256"/>
                <a:gd name="connsiteX10" fmla="*/ 3171884 w 12214804"/>
                <a:gd name="connsiteY10" fmla="*/ 1931055 h 2317256"/>
                <a:gd name="connsiteX11" fmla="*/ 3149599 w 12214804"/>
                <a:gd name="connsiteY11" fmla="*/ 1824045 h 2317256"/>
                <a:gd name="connsiteX12" fmla="*/ 2777844 w 12214804"/>
                <a:gd name="connsiteY12" fmla="*/ 1585148 h 2317256"/>
                <a:gd name="connsiteX13" fmla="*/ 1410656 w 12214804"/>
                <a:gd name="connsiteY13" fmla="*/ 1585148 h 2317256"/>
                <a:gd name="connsiteX14" fmla="*/ 1329346 w 12214804"/>
                <a:gd name="connsiteY14" fmla="*/ 1593095 h 2317256"/>
                <a:gd name="connsiteX15" fmla="*/ 1328318 w 12214804"/>
                <a:gd name="connsiteY15" fmla="*/ 1593404 h 2317256"/>
                <a:gd name="connsiteX16" fmla="*/ 0 w 12214804"/>
                <a:gd name="connsiteY16" fmla="*/ 1593404 h 2317256"/>
                <a:gd name="connsiteX17" fmla="*/ 0 w 12214804"/>
                <a:gd name="connsiteY17" fmla="*/ 723851 h 2317256"/>
                <a:gd name="connsiteX18" fmla="*/ 1328320 w 12214804"/>
                <a:gd name="connsiteY18" fmla="*/ 723851 h 2317256"/>
                <a:gd name="connsiteX19" fmla="*/ 1329346 w 12214804"/>
                <a:gd name="connsiteY19" fmla="*/ 724159 h 2317256"/>
                <a:gd name="connsiteX20" fmla="*/ 1410657 w 12214804"/>
                <a:gd name="connsiteY20" fmla="*/ 732106 h 2317256"/>
                <a:gd name="connsiteX21" fmla="*/ 2777844 w 12214804"/>
                <a:gd name="connsiteY21" fmla="*/ 732106 h 2317256"/>
                <a:gd name="connsiteX22" fmla="*/ 3149600 w 12214804"/>
                <a:gd name="connsiteY22" fmla="*/ 493209 h 2317256"/>
                <a:gd name="connsiteX23" fmla="*/ 3171884 w 12214804"/>
                <a:gd name="connsiteY23" fmla="*/ 386202 h 2317256"/>
                <a:gd name="connsiteX24" fmla="*/ 3170733 w 12214804"/>
                <a:gd name="connsiteY24" fmla="*/ 380677 h 2317256"/>
                <a:gd name="connsiteX25" fmla="*/ 3181305 w 12214804"/>
                <a:gd name="connsiteY25" fmla="*/ 329907 h 2317256"/>
                <a:gd name="connsiteX26" fmla="*/ 3181305 w 12214804"/>
                <a:gd name="connsiteY26" fmla="*/ 285750 h 2317256"/>
                <a:gd name="connsiteX27" fmla="*/ 3190501 w 12214804"/>
                <a:gd name="connsiteY27" fmla="*/ 285750 h 2317256"/>
                <a:gd name="connsiteX28" fmla="*/ 3201591 w 12214804"/>
                <a:gd name="connsiteY28" fmla="*/ 232500 h 2317256"/>
                <a:gd name="connsiteX29" fmla="*/ 3484258 w 12214804"/>
                <a:gd name="connsiteY29" fmla="*/ 7734 h 2317256"/>
                <a:gd name="connsiteX30" fmla="*/ 3553233 w 12214804"/>
                <a:gd name="connsiteY30" fmla="*/ 993 h 231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214804" h="2317256">
                  <a:moveTo>
                    <a:pt x="3553233" y="0"/>
                  </a:moveTo>
                  <a:lnTo>
                    <a:pt x="12214804" y="0"/>
                  </a:lnTo>
                  <a:lnTo>
                    <a:pt x="12214804" y="2317255"/>
                  </a:lnTo>
                  <a:lnTo>
                    <a:pt x="3563402" y="2317255"/>
                  </a:lnTo>
                  <a:lnTo>
                    <a:pt x="3563391" y="2317256"/>
                  </a:lnTo>
                  <a:lnTo>
                    <a:pt x="3563381" y="2317255"/>
                  </a:lnTo>
                  <a:lnTo>
                    <a:pt x="3553232" y="2317255"/>
                  </a:lnTo>
                  <a:lnTo>
                    <a:pt x="3553232" y="2316263"/>
                  </a:lnTo>
                  <a:lnTo>
                    <a:pt x="3484258" y="2309522"/>
                  </a:lnTo>
                  <a:cubicBezTo>
                    <a:pt x="3305330" y="2274025"/>
                    <a:pt x="3170733" y="2120541"/>
                    <a:pt x="3170733" y="1936579"/>
                  </a:cubicBezTo>
                  <a:lnTo>
                    <a:pt x="3171884" y="1931055"/>
                  </a:lnTo>
                  <a:lnTo>
                    <a:pt x="3149599" y="1824045"/>
                  </a:lnTo>
                  <a:cubicBezTo>
                    <a:pt x="3088350" y="1683655"/>
                    <a:pt x="2944962" y="1585148"/>
                    <a:pt x="2777844" y="1585148"/>
                  </a:cubicBezTo>
                  <a:lnTo>
                    <a:pt x="1410656" y="1585148"/>
                  </a:lnTo>
                  <a:cubicBezTo>
                    <a:pt x="1382802" y="1585148"/>
                    <a:pt x="1355610" y="1587884"/>
                    <a:pt x="1329346" y="1593095"/>
                  </a:cubicBezTo>
                  <a:lnTo>
                    <a:pt x="1328318" y="1593404"/>
                  </a:lnTo>
                  <a:lnTo>
                    <a:pt x="0" y="1593404"/>
                  </a:lnTo>
                  <a:lnTo>
                    <a:pt x="0" y="723851"/>
                  </a:lnTo>
                  <a:lnTo>
                    <a:pt x="1328320" y="723851"/>
                  </a:lnTo>
                  <a:lnTo>
                    <a:pt x="1329346" y="724159"/>
                  </a:lnTo>
                  <a:cubicBezTo>
                    <a:pt x="1355610" y="729370"/>
                    <a:pt x="1382802" y="732106"/>
                    <a:pt x="1410657" y="732106"/>
                  </a:cubicBezTo>
                  <a:lnTo>
                    <a:pt x="2777844" y="732106"/>
                  </a:lnTo>
                  <a:cubicBezTo>
                    <a:pt x="2944963" y="732106"/>
                    <a:pt x="3088351" y="633599"/>
                    <a:pt x="3149600" y="493209"/>
                  </a:cubicBezTo>
                  <a:lnTo>
                    <a:pt x="3171884" y="386202"/>
                  </a:lnTo>
                  <a:lnTo>
                    <a:pt x="3170733" y="380677"/>
                  </a:lnTo>
                  <a:lnTo>
                    <a:pt x="3181305" y="329907"/>
                  </a:lnTo>
                  <a:lnTo>
                    <a:pt x="3181305" y="285750"/>
                  </a:lnTo>
                  <a:lnTo>
                    <a:pt x="3190501" y="285750"/>
                  </a:lnTo>
                  <a:lnTo>
                    <a:pt x="3201591" y="232500"/>
                  </a:lnTo>
                  <a:cubicBezTo>
                    <a:pt x="3251264" y="118642"/>
                    <a:pt x="3356452" y="33089"/>
                    <a:pt x="3484258" y="7734"/>
                  </a:cubicBezTo>
                  <a:lnTo>
                    <a:pt x="3553233" y="993"/>
                  </a:lnTo>
                  <a:close/>
                </a:path>
              </a:pathLst>
            </a:custGeom>
            <a:gradFill flip="none" rotWithShape="1">
              <a:gsLst>
                <a:gs pos="0">
                  <a:srgbClr val="F4E961"/>
                </a:gs>
                <a:gs pos="100000">
                  <a:srgbClr val="D6A213">
                    <a:lumMod val="85000"/>
                    <a:lumOff val="15000"/>
                  </a:srgbClr>
                </a:gs>
                <a:gs pos="58000">
                  <a:srgbClr val="BB7600"/>
                </a:gs>
              </a:gsLst>
              <a:lin ang="5400000" scaled="1"/>
              <a:tileRect/>
            </a:gradFill>
            <a:ln>
              <a:noFill/>
            </a:ln>
          </p:spPr>
          <p:txBody>
            <a:bodyPr vert="horz" wrap="square" lIns="91440" tIns="45720" rIns="91440" bIns="45720" numCol="1" anchor="t" anchorCtr="0" compatLnSpc="1"/>
            <a:lstStyle/>
            <a:p>
              <a:endParaRPr lang="zh-CN" altLang="en-US">
                <a:solidFill>
                  <a:schemeClr val="tx1"/>
                </a:solidFill>
                <a:latin typeface="微软雅黑" panose="020B0503020204020204" pitchFamily="34" charset="-122"/>
                <a:ea typeface="微软雅黑" panose="020B0503020204020204" pitchFamily="34" charset="-122"/>
              </a:endParaRPr>
            </a:p>
          </p:txBody>
        </p:sp>
      </p:grpSp>
      <p:pic>
        <p:nvPicPr>
          <p:cNvPr id="9" name="图片 8"/>
          <p:cNvPicPr>
            <a:picLocks noChangeAspect="1"/>
          </p:cNvPicPr>
          <p:nvPr/>
        </p:nvPicPr>
        <p:blipFill>
          <a:blip r:embed="rId4" cstate="print">
            <a:extLst>
              <a:ext uri="{BEBA8EAE-BF5A-486C-A8C5-ECC9F3942E4B}">
                <a14:imgProps xmlns:a14="http://schemas.microsoft.com/office/drawing/2010/main" xmlns="">
                  <a14:imgLayer r:embed="rId5">
                    <a14:imgEffect>
                      <a14:saturation sat="300000"/>
                    </a14:imgEffect>
                  </a14:imgLayer>
                </a14:imgProps>
              </a:ext>
            </a:extLst>
          </a:blip>
          <a:srcRect l="733" r="733"/>
          <a:stretch>
            <a:fillRect/>
          </a:stretch>
        </p:blipFill>
        <p:spPr>
          <a:xfrm>
            <a:off x="3315603" y="674891"/>
            <a:ext cx="3489556" cy="1994344"/>
          </a:xfrm>
          <a:custGeom>
            <a:avLst/>
            <a:gdLst>
              <a:gd name="connsiteX0" fmla="*/ 246414 w 3489556"/>
              <a:gd name="connsiteY0" fmla="*/ 0 h 1994344"/>
              <a:gd name="connsiteX1" fmla="*/ 3489556 w 3489556"/>
              <a:gd name="connsiteY1" fmla="*/ 0 h 1994344"/>
              <a:gd name="connsiteX2" fmla="*/ 3489556 w 3489556"/>
              <a:gd name="connsiteY2" fmla="*/ 1994344 h 1994344"/>
              <a:gd name="connsiteX3" fmla="*/ 246414 w 3489556"/>
              <a:gd name="connsiteY3" fmla="*/ 1994344 h 1994344"/>
              <a:gd name="connsiteX4" fmla="*/ 205842 w 3489556"/>
              <a:gd name="connsiteY4" fmla="*/ 1981750 h 1994344"/>
              <a:gd name="connsiteX5" fmla="*/ 0 w 3489556"/>
              <a:gd name="connsiteY5" fmla="*/ 1671207 h 1994344"/>
              <a:gd name="connsiteX6" fmla="*/ 0 w 3489556"/>
              <a:gd name="connsiteY6" fmla="*/ 323137 h 1994344"/>
              <a:gd name="connsiteX7" fmla="*/ 205842 w 3489556"/>
              <a:gd name="connsiteY7" fmla="*/ 12594 h 199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9556" h="1994344">
                <a:moveTo>
                  <a:pt x="246414" y="0"/>
                </a:moveTo>
                <a:lnTo>
                  <a:pt x="3489556" y="0"/>
                </a:lnTo>
                <a:lnTo>
                  <a:pt x="3489556" y="1994344"/>
                </a:lnTo>
                <a:lnTo>
                  <a:pt x="246414" y="1994344"/>
                </a:lnTo>
                <a:lnTo>
                  <a:pt x="205842" y="1981750"/>
                </a:lnTo>
                <a:cubicBezTo>
                  <a:pt x="84877" y="1930586"/>
                  <a:pt x="0" y="1810808"/>
                  <a:pt x="0" y="1671207"/>
                </a:cubicBezTo>
                <a:lnTo>
                  <a:pt x="0" y="323137"/>
                </a:lnTo>
                <a:cubicBezTo>
                  <a:pt x="0" y="183536"/>
                  <a:pt x="84877" y="63758"/>
                  <a:pt x="205842" y="12594"/>
                </a:cubicBezTo>
                <a:close/>
              </a:path>
            </a:pathLst>
          </a:cu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pic>
      <p:pic>
        <p:nvPicPr>
          <p:cNvPr id="10" name="图片 9"/>
          <p:cNvPicPr>
            <a:picLocks noChangeAspect="1"/>
          </p:cNvPicPr>
          <p:nvPr/>
        </p:nvPicPr>
        <p:blipFill>
          <a:blip r:embed="rId6" cstate="print">
            <a:extLst>
              <a:ext uri="{BEBA8EAE-BF5A-486C-A8C5-ECC9F3942E4B}">
                <a14:imgProps xmlns:a14="http://schemas.microsoft.com/office/drawing/2010/main" xmlns="">
                  <a14:imgLayer r:embed="rId7">
                    <a14:imgEffect>
                      <a14:colorTemperature colorTemp="11200"/>
                    </a14:imgEffect>
                    <a14:imgEffect>
                      <a14:saturation sat="400000"/>
                    </a14:imgEffect>
                  </a14:imgLayer>
                </a14:imgProps>
              </a:ext>
            </a:extLst>
          </a:blip>
          <a:stretch>
            <a:fillRect/>
          </a:stretch>
        </p:blipFill>
        <p:spPr>
          <a:xfrm>
            <a:off x="7467600" y="655841"/>
            <a:ext cx="3153295" cy="1994344"/>
          </a:xfrm>
          <a:prstGeom prst="rect">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pic>
      <p:sp>
        <p:nvSpPr>
          <p:cNvPr id="11" name="文本框 10"/>
          <p:cNvSpPr txBox="1"/>
          <p:nvPr/>
        </p:nvSpPr>
        <p:spPr>
          <a:xfrm>
            <a:off x="263475" y="2966743"/>
            <a:ext cx="5032425" cy="2217851"/>
          </a:xfrm>
          <a:prstGeom prst="rect">
            <a:avLst/>
          </a:prstGeom>
          <a:noFill/>
        </p:spPr>
        <p:txBody>
          <a:bodyPr wrap="square" rtlCol="0">
            <a:spAutoFit/>
          </a:bodyPr>
          <a:lstStyle/>
          <a:p>
            <a:pPr algn="just">
              <a:lnSpc>
                <a:spcPct val="130000"/>
              </a:lnSpc>
            </a:pPr>
            <a:r>
              <a:rPr lang="zh-CN" altLang="en-US" spc="300" dirty="0" smtClean="0">
                <a:gradFill>
                  <a:gsLst>
                    <a:gs pos="0">
                      <a:srgbClr val="F4E961"/>
                    </a:gs>
                    <a:gs pos="100000">
                      <a:srgbClr val="D6A213"/>
                    </a:gs>
                  </a:gsLst>
                  <a:lin ang="5400000" scaled="1"/>
                </a:gradFill>
                <a:latin typeface="微软雅黑" panose="020B0503020204020204" pitchFamily="34" charset="-122"/>
                <a:ea typeface="微软雅黑" panose="020B0503020204020204" pitchFamily="34" charset="-122"/>
              </a:rPr>
              <a:t> 亮亮图文旗舰店</a:t>
            </a:r>
            <a:r>
              <a:rPr lang="en-US" altLang="zh-CN" spc="300" dirty="0" smtClean="0">
                <a:gradFill>
                  <a:gsLst>
                    <a:gs pos="0">
                      <a:srgbClr val="F4E961"/>
                    </a:gs>
                    <a:gs pos="100000">
                      <a:srgbClr val="D6A213"/>
                    </a:gs>
                  </a:gsLst>
                  <a:lin ang="5400000" scaled="1"/>
                </a:gradFill>
                <a:latin typeface="微软雅黑" panose="020B0503020204020204" pitchFamily="34" charset="-122"/>
                <a:ea typeface="微软雅黑" panose="020B0503020204020204" pitchFamily="34" charset="-122"/>
              </a:rPr>
              <a:t>https://</a:t>
            </a:r>
            <a:r>
              <a:rPr lang="en-US" altLang="zh-CN" spc="300" dirty="0" smtClean="0">
                <a:gradFill>
                  <a:gsLst>
                    <a:gs pos="0">
                      <a:srgbClr val="F4E961"/>
                    </a:gs>
                    <a:gs pos="100000">
                      <a:srgbClr val="D6A213"/>
                    </a:gs>
                  </a:gsLst>
                  <a:lin ang="5400000" scaled="1"/>
                </a:gradFill>
                <a:latin typeface="微软雅黑" panose="020B0503020204020204" pitchFamily="34" charset="-122"/>
                <a:ea typeface="微软雅黑" panose="020B0503020204020204" pitchFamily="34" charset="-122"/>
              </a:rPr>
              <a:t>liangliangtuwen.tmall.com</a:t>
            </a:r>
            <a:r>
              <a:rPr lang="zh-CN" altLang="en-US" spc="300" dirty="0" smtClean="0">
                <a:gradFill>
                  <a:gsLst>
                    <a:gs pos="0">
                      <a:srgbClr val="F4E961"/>
                    </a:gs>
                    <a:gs pos="100000">
                      <a:srgbClr val="D6A213"/>
                    </a:gs>
                  </a:gsLst>
                  <a:lin ang="5400000" scaled="1"/>
                </a:gradFill>
                <a:latin typeface="微软雅黑" panose="020B0503020204020204" pitchFamily="34" charset="-122"/>
                <a:ea typeface="微软雅黑" panose="020B0503020204020204" pitchFamily="34" charset="-122"/>
              </a:rPr>
              <a:t> 亮亮图文旗舰店</a:t>
            </a:r>
            <a:r>
              <a:rPr lang="en-US" altLang="zh-CN" spc="300" dirty="0" smtClean="0">
                <a:gradFill>
                  <a:gsLst>
                    <a:gs pos="0">
                      <a:srgbClr val="F4E961"/>
                    </a:gs>
                    <a:gs pos="100000">
                      <a:srgbClr val="D6A213"/>
                    </a:gs>
                  </a:gsLst>
                  <a:lin ang="5400000" scaled="1"/>
                </a:gradFill>
                <a:latin typeface="微软雅黑" panose="020B0503020204020204" pitchFamily="34" charset="-122"/>
                <a:ea typeface="微软雅黑" panose="020B0503020204020204" pitchFamily="34" charset="-122"/>
              </a:rPr>
              <a:t>https://liangliangtuwen.tmall.com</a:t>
            </a:r>
          </a:p>
          <a:p>
            <a:pPr algn="just">
              <a:lnSpc>
                <a:spcPct val="130000"/>
              </a:lnSpc>
            </a:pPr>
            <a:endParaRPr lang="en-US" altLang="zh-CN" spc="300" dirty="0">
              <a:gradFill>
                <a:gsLst>
                  <a:gs pos="0">
                    <a:srgbClr val="F4E961"/>
                  </a:gs>
                  <a:gs pos="100000">
                    <a:srgbClr val="D6A213"/>
                  </a:gs>
                </a:gsLst>
                <a:lin ang="5400000" scaled="1"/>
              </a:gradFill>
              <a:latin typeface="微软雅黑" panose="020B0503020204020204" pitchFamily="34" charset="-122"/>
              <a:ea typeface="微软雅黑" panose="020B0503020204020204" pitchFamily="34" charset="-122"/>
            </a:endParaRPr>
          </a:p>
        </p:txBody>
      </p:sp>
      <p:sp>
        <p:nvSpPr>
          <p:cNvPr id="12" name="文本框 11"/>
          <p:cNvSpPr txBox="1"/>
          <p:nvPr/>
        </p:nvSpPr>
        <p:spPr>
          <a:xfrm>
            <a:off x="230744" y="2339380"/>
            <a:ext cx="3052424" cy="584775"/>
          </a:xfrm>
          <a:prstGeom prst="rect">
            <a:avLst/>
          </a:prstGeom>
          <a:noFill/>
        </p:spPr>
        <p:txBody>
          <a:bodyPr wrap="square" rtlCol="0">
            <a:spAutoFit/>
          </a:bodyPr>
          <a:lstStyle/>
          <a:p>
            <a:r>
              <a:rPr lang="zh-CN" altLang="en-US" sz="3200" b="1" dirty="0">
                <a:gradFill>
                  <a:gsLst>
                    <a:gs pos="0">
                      <a:srgbClr val="F4E961"/>
                    </a:gs>
                    <a:gs pos="100000">
                      <a:srgbClr val="D6A213">
                        <a:lumMod val="85000"/>
                        <a:lumOff val="15000"/>
                      </a:srgbClr>
                    </a:gs>
                    <a:gs pos="58000">
                      <a:srgbClr val="D6A213"/>
                    </a:gs>
                  </a:gsLst>
                  <a:lin ang="5400000" scaled="1"/>
                </a:gradFill>
                <a:latin typeface="微软雅黑" panose="020B0503020204020204" pitchFamily="34" charset="-122"/>
                <a:ea typeface="微软雅黑" panose="020B0503020204020204" pitchFamily="34" charset="-122"/>
              </a:rPr>
              <a:t>公司文化 </a:t>
            </a:r>
            <a:r>
              <a:rPr lang="en-US" altLang="zh-CN" sz="2000" b="1" dirty="0">
                <a:gradFill>
                  <a:gsLst>
                    <a:gs pos="0">
                      <a:srgbClr val="F4E961"/>
                    </a:gs>
                    <a:gs pos="100000">
                      <a:srgbClr val="D6A213">
                        <a:lumMod val="85000"/>
                        <a:lumOff val="15000"/>
                      </a:srgbClr>
                    </a:gs>
                    <a:gs pos="58000">
                      <a:srgbClr val="D6A213"/>
                    </a:gs>
                  </a:gsLst>
                  <a:lin ang="5400000" scaled="1"/>
                </a:gradFill>
                <a:latin typeface="微软雅黑" panose="020B0503020204020204" pitchFamily="34" charset="-122"/>
                <a:ea typeface="微软雅黑" panose="020B0503020204020204" pitchFamily="34" charset="-122"/>
              </a:rPr>
              <a:t>culture</a:t>
            </a:r>
            <a:endParaRPr lang="zh-CN" altLang="en-US" sz="2000" b="1" dirty="0">
              <a:gradFill>
                <a:gsLst>
                  <a:gs pos="0">
                    <a:srgbClr val="F4E961"/>
                  </a:gs>
                  <a:gs pos="100000">
                    <a:srgbClr val="D6A213">
                      <a:lumMod val="85000"/>
                      <a:lumOff val="15000"/>
                    </a:srgbClr>
                  </a:gs>
                  <a:gs pos="58000">
                    <a:srgbClr val="D6A213"/>
                  </a:gs>
                </a:gsLst>
                <a:lin ang="5400000" scaled="1"/>
              </a:gradFill>
              <a:latin typeface="微软雅黑" panose="020B0503020204020204" pitchFamily="34" charset="-122"/>
              <a:ea typeface="微软雅黑" panose="020B0503020204020204" pitchFamily="34" charset="-122"/>
            </a:endParaRPr>
          </a:p>
        </p:txBody>
      </p:sp>
      <p:sp>
        <p:nvSpPr>
          <p:cNvPr id="13" name="文本框 12"/>
          <p:cNvSpPr txBox="1"/>
          <p:nvPr/>
        </p:nvSpPr>
        <p:spPr>
          <a:xfrm>
            <a:off x="601085" y="148327"/>
            <a:ext cx="1580947" cy="923330"/>
          </a:xfrm>
          <a:prstGeom prst="rect">
            <a:avLst/>
          </a:prstGeom>
          <a:noFill/>
        </p:spPr>
        <p:txBody>
          <a:bodyPr wrap="square" rtlCol="0">
            <a:spAutoFit/>
          </a:bodyPr>
          <a:lstStyle>
            <a:defPPr>
              <a:defRPr lang="zh-CN"/>
            </a:defPPr>
            <a:lvl1pPr algn="ctr">
              <a:defRPr sz="5400">
                <a:gradFill>
                  <a:gsLst>
                    <a:gs pos="0">
                      <a:srgbClr val="974209"/>
                    </a:gs>
                    <a:gs pos="100000">
                      <a:srgbClr val="974209"/>
                    </a:gs>
                    <a:gs pos="51000">
                      <a:srgbClr val="F4E961"/>
                    </a:gs>
                  </a:gsLst>
                  <a:lin ang="5400000" scaled="1"/>
                </a:gradFill>
                <a:latin typeface="方正超粗黑简体" panose="03000509000000000000" pitchFamily="65" charset="-122"/>
                <a:ea typeface="方正超粗黑简体" panose="03000509000000000000" pitchFamily="65" charset="-122"/>
              </a:defRPr>
            </a:lvl1pPr>
          </a:lstStyle>
          <a:p>
            <a:r>
              <a:rPr lang="zh-CN" altLang="en-US" b="1" dirty="0">
                <a:latin typeface="微软雅黑" panose="020B0503020204020204" pitchFamily="34" charset="-122"/>
                <a:ea typeface="微软雅黑" panose="020B0503020204020204" pitchFamily="34" charset="-122"/>
              </a:rPr>
              <a:t>前言</a:t>
            </a:r>
          </a:p>
        </p:txBody>
      </p:sp>
      <p:sp>
        <p:nvSpPr>
          <p:cNvPr id="14" name="文本框 13"/>
          <p:cNvSpPr txBox="1"/>
          <p:nvPr/>
        </p:nvSpPr>
        <p:spPr>
          <a:xfrm>
            <a:off x="258880" y="5401167"/>
            <a:ext cx="3428700" cy="1292225"/>
          </a:xfrm>
          <a:prstGeom prst="rect">
            <a:avLst/>
          </a:prstGeom>
          <a:noFill/>
        </p:spPr>
        <p:txBody>
          <a:bodyPr wrap="square" rtlCol="0">
            <a:spAutoFit/>
          </a:bodyPr>
          <a:lstStyle/>
          <a:p>
            <a:r>
              <a:rPr lang="zh-CN" altLang="en-US" sz="2000" b="1" dirty="0">
                <a:gradFill>
                  <a:gsLst>
                    <a:gs pos="0">
                      <a:srgbClr val="F4E961"/>
                    </a:gs>
                    <a:gs pos="100000">
                      <a:srgbClr val="D6A213"/>
                    </a:gs>
                  </a:gsLst>
                  <a:lin ang="5400000" scaled="1"/>
                </a:gradFill>
                <a:latin typeface="微软雅黑" panose="020B0503020204020204" pitchFamily="34" charset="-122"/>
                <a:ea typeface="微软雅黑" panose="020B0503020204020204" pitchFamily="34" charset="-122"/>
              </a:rPr>
              <a:t>联系我们</a:t>
            </a:r>
            <a:endParaRPr lang="en-US" altLang="zh-CN" sz="2000" b="1" dirty="0">
              <a:gradFill>
                <a:gsLst>
                  <a:gs pos="0">
                    <a:srgbClr val="F4E961"/>
                  </a:gs>
                  <a:gs pos="100000">
                    <a:srgbClr val="D6A213"/>
                  </a:gs>
                </a:gsLst>
                <a:lin ang="5400000" scaled="1"/>
              </a:gradFill>
              <a:latin typeface="微软雅黑" panose="020B0503020204020204" pitchFamily="34" charset="-122"/>
              <a:ea typeface="微软雅黑" panose="020B0503020204020204" pitchFamily="34" charset="-122"/>
            </a:endParaRPr>
          </a:p>
          <a:p>
            <a:endParaRPr lang="en-US" altLang="zh-CN" sz="700" b="1" dirty="0">
              <a:gradFill>
                <a:gsLst>
                  <a:gs pos="0">
                    <a:srgbClr val="F4E961"/>
                  </a:gs>
                  <a:gs pos="100000">
                    <a:srgbClr val="D6A213"/>
                  </a:gs>
                </a:gsLst>
                <a:lin ang="5400000" scaled="1"/>
              </a:gradFill>
              <a:latin typeface="微软雅黑" panose="020B0503020204020204" pitchFamily="34" charset="-122"/>
              <a:ea typeface="微软雅黑" panose="020B0503020204020204" pitchFamily="34" charset="-122"/>
            </a:endParaRPr>
          </a:p>
          <a:p>
            <a:pPr>
              <a:lnSpc>
                <a:spcPct val="120000"/>
              </a:lnSpc>
            </a:pPr>
            <a:r>
              <a:rPr lang="zh-CN" altLang="en-US" sz="1400" dirty="0">
                <a:gradFill>
                  <a:gsLst>
                    <a:gs pos="0">
                      <a:srgbClr val="F4E961"/>
                    </a:gs>
                    <a:gs pos="100000">
                      <a:srgbClr val="D6A213"/>
                    </a:gs>
                  </a:gsLst>
                  <a:lin ang="5400000" scaled="1"/>
                </a:gradFill>
                <a:latin typeface="微软雅黑" panose="020B0503020204020204" pitchFamily="34" charset="-122"/>
                <a:ea typeface="微软雅黑" panose="020B0503020204020204" pitchFamily="34" charset="-122"/>
              </a:rPr>
              <a:t>电话：</a:t>
            </a:r>
            <a:r>
              <a:rPr lang="en-US" altLang="zh-CN" sz="1400" dirty="0">
                <a:gradFill>
                  <a:gsLst>
                    <a:gs pos="0">
                      <a:srgbClr val="F4E961"/>
                    </a:gs>
                    <a:gs pos="100000">
                      <a:srgbClr val="D6A213"/>
                    </a:gs>
                  </a:gsLst>
                  <a:lin ang="5400000" scaled="1"/>
                </a:gradFill>
                <a:latin typeface="微软雅黑" panose="020B0503020204020204" pitchFamily="34" charset="-122"/>
                <a:ea typeface="微软雅黑" panose="020B0503020204020204" pitchFamily="34" charset="-122"/>
              </a:rPr>
              <a:t>1234567890</a:t>
            </a:r>
          </a:p>
          <a:p>
            <a:pPr>
              <a:lnSpc>
                <a:spcPct val="120000"/>
              </a:lnSpc>
            </a:pPr>
            <a:r>
              <a:rPr lang="zh-CN" altLang="en-US" sz="1400" dirty="0">
                <a:gradFill>
                  <a:gsLst>
                    <a:gs pos="0">
                      <a:srgbClr val="F4E961"/>
                    </a:gs>
                    <a:gs pos="100000">
                      <a:srgbClr val="D6A213"/>
                    </a:gs>
                  </a:gsLst>
                  <a:lin ang="5400000" scaled="1"/>
                </a:gradFill>
                <a:latin typeface="微软雅黑" panose="020B0503020204020204" pitchFamily="34" charset="-122"/>
                <a:ea typeface="微软雅黑" panose="020B0503020204020204" pitchFamily="34" charset="-122"/>
              </a:rPr>
              <a:t>扣扣：</a:t>
            </a:r>
            <a:r>
              <a:rPr lang="en-US" altLang="zh-CN" sz="1400" dirty="0">
                <a:gradFill>
                  <a:gsLst>
                    <a:gs pos="0">
                      <a:srgbClr val="F4E961"/>
                    </a:gs>
                    <a:gs pos="100000">
                      <a:srgbClr val="D6A213"/>
                    </a:gs>
                  </a:gsLst>
                  <a:lin ang="5400000" scaled="1"/>
                </a:gradFill>
                <a:latin typeface="微软雅黑" panose="020B0503020204020204" pitchFamily="34" charset="-122"/>
                <a:ea typeface="微软雅黑" panose="020B0503020204020204" pitchFamily="34" charset="-122"/>
              </a:rPr>
              <a:t>1234567890</a:t>
            </a:r>
          </a:p>
          <a:p>
            <a:pPr>
              <a:lnSpc>
                <a:spcPct val="120000"/>
              </a:lnSpc>
            </a:pPr>
            <a:r>
              <a:rPr lang="zh-CN" altLang="en-US" sz="1400" dirty="0">
                <a:gradFill>
                  <a:gsLst>
                    <a:gs pos="0">
                      <a:srgbClr val="F4E961"/>
                    </a:gs>
                    <a:gs pos="100000">
                      <a:srgbClr val="D6A213"/>
                    </a:gs>
                  </a:gsLst>
                  <a:lin ang="5400000" scaled="1"/>
                </a:gradFill>
                <a:latin typeface="微软雅黑" panose="020B0503020204020204" pitchFamily="34" charset="-122"/>
                <a:ea typeface="微软雅黑" panose="020B0503020204020204" pitchFamily="34" charset="-122"/>
              </a:rPr>
              <a:t>微博：</a:t>
            </a:r>
            <a:r>
              <a:rPr lang="en-US" sz="1400" dirty="0">
                <a:gradFill>
                  <a:gsLst>
                    <a:gs pos="0">
                      <a:srgbClr val="F4E961"/>
                    </a:gs>
                    <a:gs pos="100000">
                      <a:srgbClr val="D6A213"/>
                    </a:gs>
                  </a:gsLst>
                  <a:lin ang="5400000" scaled="1"/>
                </a:gradFill>
                <a:latin typeface="微软雅黑" panose="020B0503020204020204" pitchFamily="34" charset="-122"/>
                <a:ea typeface="微软雅黑" panose="020B0503020204020204" pitchFamily="34" charset="-122"/>
              </a:rPr>
              <a:t>weibo</a:t>
            </a:r>
          </a:p>
        </p:txBody>
      </p:sp>
    </p:spTree>
  </p:cSld>
  <p:clrMapOvr>
    <a:masterClrMapping/>
  </p:clrMapOvr>
  <mc:AlternateContent xmlns:mc="http://schemas.openxmlformats.org/markup-compatibility/2006">
    <mc:Choice xmlns:p14="http://schemas.microsoft.com/office/powerpoint/2010/main" xmlns=""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 presetClass="entr" presetSubtype="2" fill="hold" nodeType="withEffect">
                                  <p:stCondLst>
                                    <p:cond delay="25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1+#ppt_w/2"/>
                                          </p:val>
                                        </p:tav>
                                        <p:tav tm="100000">
                                          <p:val>
                                            <p:strVal val="#ppt_x"/>
                                          </p:val>
                                        </p:tav>
                                      </p:tavLst>
                                    </p:anim>
                                    <p:anim calcmode="lin" valueType="num">
                                      <p:cBhvr additive="base">
                                        <p:cTn id="11" dur="500" fill="hold"/>
                                        <p:tgtEl>
                                          <p:spTgt spid="9"/>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50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1+#ppt_w/2"/>
                                          </p:val>
                                        </p:tav>
                                        <p:tav tm="100000">
                                          <p:val>
                                            <p:strVal val="#ppt_x"/>
                                          </p:val>
                                        </p:tav>
                                      </p:tavLst>
                                    </p:anim>
                                    <p:anim calcmode="lin" valueType="num">
                                      <p:cBhvr additive="base">
                                        <p:cTn id="15" dur="500" fill="hold"/>
                                        <p:tgtEl>
                                          <p:spTgt spid="10"/>
                                        </p:tgtEl>
                                        <p:attrNameLst>
                                          <p:attrName>ppt_y</p:attrName>
                                        </p:attrNameLst>
                                      </p:cBhvr>
                                      <p:tavLst>
                                        <p:tav tm="0">
                                          <p:val>
                                            <p:strVal val="#ppt_y"/>
                                          </p:val>
                                        </p:tav>
                                        <p:tav tm="100000">
                                          <p:val>
                                            <p:strVal val="#ppt_y"/>
                                          </p:val>
                                        </p:tav>
                                      </p:tavLst>
                                    </p:anim>
                                  </p:childTnLst>
                                </p:cTn>
                              </p:par>
                              <p:par>
                                <p:cTn id="16" presetID="22" presetClass="entr" presetSubtype="4" fill="hold" grpId="0" nodeType="withEffect">
                                  <p:stCondLst>
                                    <p:cond delay="75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1" fill="hold" nodeType="with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par>
                                <p:cTn id="22" presetID="47" presetClass="entr" presetSubtype="0" fill="hold" grpId="0" nodeType="withEffect">
                                  <p:stCondLst>
                                    <p:cond delay="1250"/>
                                  </p:stCondLst>
                                  <p:iterate type="lt">
                                    <p:tmPct val="10000"/>
                                  </p:iterate>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anim calcmode="lin" valueType="num">
                                      <p:cBhvr>
                                        <p:cTn id="25" dur="500" fill="hold"/>
                                        <p:tgtEl>
                                          <p:spTgt spid="13"/>
                                        </p:tgtEl>
                                        <p:attrNameLst>
                                          <p:attrName>ppt_x</p:attrName>
                                        </p:attrNameLst>
                                      </p:cBhvr>
                                      <p:tavLst>
                                        <p:tav tm="0">
                                          <p:val>
                                            <p:strVal val="#ppt_x"/>
                                          </p:val>
                                        </p:tav>
                                        <p:tav tm="100000">
                                          <p:val>
                                            <p:strVal val="#ppt_x"/>
                                          </p:val>
                                        </p:tav>
                                      </p:tavLst>
                                    </p:anim>
                                    <p:anim calcmode="lin" valueType="num">
                                      <p:cBhvr>
                                        <p:cTn id="26" dur="500" fill="hold"/>
                                        <p:tgtEl>
                                          <p:spTgt spid="1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1250"/>
                                  </p:stCondLst>
                                  <p:iterate type="lt">
                                    <p:tmPct val="10000"/>
                                  </p:iterate>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anim calcmode="lin" valueType="num">
                                      <p:cBhvr>
                                        <p:cTn id="30" dur="500" fill="hold"/>
                                        <p:tgtEl>
                                          <p:spTgt spid="12"/>
                                        </p:tgtEl>
                                        <p:attrNameLst>
                                          <p:attrName>ppt_x</p:attrName>
                                        </p:attrNameLst>
                                      </p:cBhvr>
                                      <p:tavLst>
                                        <p:tav tm="0">
                                          <p:val>
                                            <p:strVal val="#ppt_x"/>
                                          </p:val>
                                        </p:tav>
                                        <p:tav tm="100000">
                                          <p:val>
                                            <p:strVal val="#ppt_x"/>
                                          </p:val>
                                        </p:tav>
                                      </p:tavLst>
                                    </p:anim>
                                    <p:anim calcmode="lin" valueType="num">
                                      <p:cBhvr>
                                        <p:cTn id="31" dur="500" fill="hold"/>
                                        <p:tgtEl>
                                          <p:spTgt spid="12"/>
                                        </p:tgtEl>
                                        <p:attrNameLst>
                                          <p:attrName>ppt_y</p:attrName>
                                        </p:attrNameLst>
                                      </p:cBhvr>
                                      <p:tavLst>
                                        <p:tav tm="0">
                                          <p:val>
                                            <p:strVal val="#ppt_y+.1"/>
                                          </p:val>
                                        </p:tav>
                                        <p:tav tm="100000">
                                          <p:val>
                                            <p:strVal val="#ppt_y"/>
                                          </p:val>
                                        </p:tav>
                                      </p:tavLst>
                                    </p:anim>
                                  </p:childTnLst>
                                </p:cTn>
                              </p:par>
                              <p:par>
                                <p:cTn id="32" presetID="22" presetClass="entr" presetSubtype="8" fill="hold" grpId="0" nodeType="withEffect">
                                  <p:stCondLst>
                                    <p:cond delay="2000"/>
                                  </p:stCondLst>
                                  <p:iterate type="lt">
                                    <p:tmPct val="3000"/>
                                  </p:iterate>
                                  <p:childTnLst>
                                    <p:set>
                                      <p:cBhvr>
                                        <p:cTn id="33" dur="1" fill="hold">
                                          <p:stCondLst>
                                            <p:cond delay="0"/>
                                          </p:stCondLst>
                                        </p:cTn>
                                        <p:tgtEl>
                                          <p:spTgt spid="11"/>
                                        </p:tgtEl>
                                        <p:attrNameLst>
                                          <p:attrName>style.visibility</p:attrName>
                                        </p:attrNameLst>
                                      </p:cBhvr>
                                      <p:to>
                                        <p:strVal val="visible"/>
                                      </p:to>
                                    </p:set>
                                    <p:animEffect transition="in" filter="wipe(left)">
                                      <p:cBhvr>
                                        <p:cTn id="34" dur="250"/>
                                        <p:tgtEl>
                                          <p:spTgt spid="11"/>
                                        </p:tgtEl>
                                      </p:cBhvr>
                                    </p:animEffect>
                                  </p:childTnLst>
                                </p:cTn>
                              </p:par>
                              <p:par>
                                <p:cTn id="35" presetID="42" presetClass="entr" presetSubtype="0" fill="hold" grpId="0" nodeType="withEffect">
                                  <p:stCondLst>
                                    <p:cond delay="2750"/>
                                  </p:stCondLst>
                                  <p:childTnLst>
                                    <p:set>
                                      <p:cBhvr>
                                        <p:cTn id="36" dur="1" fill="hold">
                                          <p:stCondLst>
                                            <p:cond delay="0"/>
                                          </p:stCondLst>
                                        </p:cTn>
                                        <p:tgtEl>
                                          <p:spTgt spid="14">
                                            <p:txEl>
                                              <p:pRg st="0" end="0"/>
                                            </p:txEl>
                                          </p:spTgt>
                                        </p:tgtEl>
                                        <p:attrNameLst>
                                          <p:attrName>style.visibility</p:attrName>
                                        </p:attrNameLst>
                                      </p:cBhvr>
                                      <p:to>
                                        <p:strVal val="visible"/>
                                      </p:to>
                                    </p:set>
                                    <p:animEffect transition="in" filter="fade">
                                      <p:cBhvr>
                                        <p:cTn id="37" dur="250"/>
                                        <p:tgtEl>
                                          <p:spTgt spid="14">
                                            <p:txEl>
                                              <p:pRg st="0" end="0"/>
                                            </p:txEl>
                                          </p:spTgt>
                                        </p:tgtEl>
                                      </p:cBhvr>
                                    </p:animEffect>
                                    <p:anim calcmode="lin" valueType="num">
                                      <p:cBhvr>
                                        <p:cTn id="38" dur="25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39" dur="250" fill="hold"/>
                                        <p:tgtEl>
                                          <p:spTgt spid="14">
                                            <p:txEl>
                                              <p:pRg st="0" end="0"/>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2750"/>
                                  </p:stCondLst>
                                  <p:childTnLst>
                                    <p:set>
                                      <p:cBhvr>
                                        <p:cTn id="41" dur="1" fill="hold">
                                          <p:stCondLst>
                                            <p:cond delay="0"/>
                                          </p:stCondLst>
                                        </p:cTn>
                                        <p:tgtEl>
                                          <p:spTgt spid="14">
                                            <p:txEl>
                                              <p:pRg st="2" end="2"/>
                                            </p:txEl>
                                          </p:spTgt>
                                        </p:tgtEl>
                                        <p:attrNameLst>
                                          <p:attrName>style.visibility</p:attrName>
                                        </p:attrNameLst>
                                      </p:cBhvr>
                                      <p:to>
                                        <p:strVal val="visible"/>
                                      </p:to>
                                    </p:set>
                                    <p:animEffect transition="in" filter="fade">
                                      <p:cBhvr>
                                        <p:cTn id="42" dur="250"/>
                                        <p:tgtEl>
                                          <p:spTgt spid="14">
                                            <p:txEl>
                                              <p:pRg st="2" end="2"/>
                                            </p:txEl>
                                          </p:spTgt>
                                        </p:tgtEl>
                                      </p:cBhvr>
                                    </p:animEffect>
                                    <p:anim calcmode="lin" valueType="num">
                                      <p:cBhvr>
                                        <p:cTn id="43" dur="25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44" dur="250" fill="hold"/>
                                        <p:tgtEl>
                                          <p:spTgt spid="14">
                                            <p:txEl>
                                              <p:pRg st="2" end="2"/>
                                            </p:tx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2750"/>
                                  </p:stCondLst>
                                  <p:childTnLst>
                                    <p:set>
                                      <p:cBhvr>
                                        <p:cTn id="46" dur="1" fill="hold">
                                          <p:stCondLst>
                                            <p:cond delay="0"/>
                                          </p:stCondLst>
                                        </p:cTn>
                                        <p:tgtEl>
                                          <p:spTgt spid="14">
                                            <p:txEl>
                                              <p:pRg st="3" end="3"/>
                                            </p:txEl>
                                          </p:spTgt>
                                        </p:tgtEl>
                                        <p:attrNameLst>
                                          <p:attrName>style.visibility</p:attrName>
                                        </p:attrNameLst>
                                      </p:cBhvr>
                                      <p:to>
                                        <p:strVal val="visible"/>
                                      </p:to>
                                    </p:set>
                                    <p:animEffect transition="in" filter="fade">
                                      <p:cBhvr>
                                        <p:cTn id="47" dur="250"/>
                                        <p:tgtEl>
                                          <p:spTgt spid="14">
                                            <p:txEl>
                                              <p:pRg st="3" end="3"/>
                                            </p:txEl>
                                          </p:spTgt>
                                        </p:tgtEl>
                                      </p:cBhvr>
                                    </p:animEffect>
                                    <p:anim calcmode="lin" valueType="num">
                                      <p:cBhvr>
                                        <p:cTn id="48" dur="25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49" dur="25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2750"/>
                                  </p:stCondLst>
                                  <p:childTnLst>
                                    <p:set>
                                      <p:cBhvr>
                                        <p:cTn id="53" dur="1" fill="hold">
                                          <p:stCondLst>
                                            <p:cond delay="0"/>
                                          </p:stCondLst>
                                        </p:cTn>
                                        <p:tgtEl>
                                          <p:spTgt spid="14">
                                            <p:txEl>
                                              <p:pRg st="4" end="4"/>
                                            </p:txEl>
                                          </p:spTgt>
                                        </p:tgtEl>
                                        <p:attrNameLst>
                                          <p:attrName>style.visibility</p:attrName>
                                        </p:attrNameLst>
                                      </p:cBhvr>
                                      <p:to>
                                        <p:strVal val="visible"/>
                                      </p:to>
                                    </p:set>
                                    <p:animEffect transition="in" filter="fade">
                                      <p:cBhvr>
                                        <p:cTn id="54" dur="250"/>
                                        <p:tgtEl>
                                          <p:spTgt spid="14">
                                            <p:txEl>
                                              <p:pRg st="4" end="4"/>
                                            </p:txEl>
                                          </p:spTgt>
                                        </p:tgtEl>
                                      </p:cBhvr>
                                    </p:animEffect>
                                    <p:anim calcmode="lin" valueType="num">
                                      <p:cBhvr>
                                        <p:cTn id="55" dur="25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56" dur="250" fill="hold"/>
                                        <p:tgtEl>
                                          <p:spTgt spid="1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P spid="12" grpId="0"/>
      <p:bldP spid="13" grpId="0"/>
      <p:bldP spid="1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文本框 54"/>
          <p:cNvSpPr txBox="1"/>
          <p:nvPr/>
        </p:nvSpPr>
        <p:spPr>
          <a:xfrm>
            <a:off x="7661087" y="2354518"/>
            <a:ext cx="3906799" cy="4573560"/>
          </a:xfrm>
          <a:prstGeom prst="rect">
            <a:avLst/>
          </a:prstGeom>
          <a:noFill/>
        </p:spPr>
        <p:txBody>
          <a:bodyPr wrap="square" rtlCol="0">
            <a:spAutoFit/>
          </a:bodyPr>
          <a:lstStyle/>
          <a:p>
            <a:pPr algn="ctr">
              <a:lnSpc>
                <a:spcPct val="130000"/>
              </a:lnSpc>
            </a:pPr>
            <a:r>
              <a:rPr lang="zh-CN" altLang="en-US" sz="3200" b="1" dirty="0" smtClean="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 亮亮图文旗舰店</a:t>
            </a:r>
            <a:r>
              <a:rPr lang="en-US" altLang="zh-CN" sz="3200" b="1" dirty="0" smtClean="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https://</a:t>
            </a:r>
            <a:r>
              <a:rPr lang="en-US" altLang="zh-CN" sz="3200" b="1" dirty="0" smtClean="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liangliangtuwen.tmall.com</a:t>
            </a:r>
            <a:r>
              <a:rPr lang="zh-CN" altLang="en-US" sz="3200" b="1" dirty="0" smtClean="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 亮亮图文旗舰店</a:t>
            </a:r>
            <a:r>
              <a:rPr lang="en-US" altLang="zh-CN" sz="3200" b="1" dirty="0" smtClean="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https://liangliangtuwen.tmall.com</a:t>
            </a:r>
          </a:p>
          <a:p>
            <a:pPr algn="ctr">
              <a:lnSpc>
                <a:spcPct val="130000"/>
              </a:lnSpc>
            </a:pPr>
            <a:endParaRPr lang="en-US" altLang="zh-CN" sz="3200" b="1"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endParaRPr>
          </a:p>
        </p:txBody>
      </p:sp>
      <p:graphicFrame>
        <p:nvGraphicFramePr>
          <p:cNvPr id="56" name="图表 55"/>
          <p:cNvGraphicFramePr/>
          <p:nvPr/>
        </p:nvGraphicFramePr>
        <p:xfrm>
          <a:off x="652218" y="1180543"/>
          <a:ext cx="6677496" cy="5238595"/>
        </p:xfrm>
        <a:graphic>
          <a:graphicData uri="http://schemas.openxmlformats.org/drawingml/2006/chart">
            <c:chart xmlns:c="http://schemas.openxmlformats.org/drawingml/2006/chart" xmlns:r="http://schemas.openxmlformats.org/officeDocument/2006/relationships" r:id="rId2"/>
          </a:graphicData>
        </a:graphic>
      </p:graphicFrame>
      <p:sp>
        <p:nvSpPr>
          <p:cNvPr id="57" name="文本框 56"/>
          <p:cNvSpPr txBox="1"/>
          <p:nvPr/>
        </p:nvSpPr>
        <p:spPr>
          <a:xfrm>
            <a:off x="652217" y="210920"/>
            <a:ext cx="2978072" cy="646331"/>
          </a:xfrm>
          <a:prstGeom prst="rect">
            <a:avLst/>
          </a:prstGeom>
          <a:noFill/>
        </p:spPr>
        <p:txBody>
          <a:bodyPr wrap="square" rtlCol="0">
            <a:spAutoFit/>
          </a:bodyPr>
          <a:lstStyle>
            <a:defPPr>
              <a:defRPr lang="zh-CN"/>
            </a:defPPr>
            <a:lvl1pPr algn="ctr">
              <a:defRPr sz="3600" b="1">
                <a:gradFill>
                  <a:gsLst>
                    <a:gs pos="0">
                      <a:srgbClr val="974209"/>
                    </a:gs>
                    <a:gs pos="100000">
                      <a:srgbClr val="974209"/>
                    </a:gs>
                    <a:gs pos="51000">
                      <a:srgbClr val="F4E961"/>
                    </a:gs>
                  </a:gsLst>
                  <a:lin ang="5400000" scaled="1"/>
                </a:gradFill>
                <a:latin typeface="微软雅黑" panose="020B0503020204020204" pitchFamily="34" charset="-122"/>
                <a:ea typeface="微软雅黑" panose="020B0503020204020204" pitchFamily="34" charset="-122"/>
              </a:defRPr>
            </a:lvl1pPr>
          </a:lstStyle>
          <a:p>
            <a:r>
              <a:rPr lang="zh-CN" altLang="en-US" dirty="0"/>
              <a:t>点击添加标题</a:t>
            </a:r>
            <a:endParaRPr lang="en-US" altLang="zh-CN" dirty="0"/>
          </a:p>
        </p:txBody>
      </p:sp>
      <p:grpSp>
        <p:nvGrpSpPr>
          <p:cNvPr id="58" name="组合 57"/>
          <p:cNvGrpSpPr/>
          <p:nvPr/>
        </p:nvGrpSpPr>
        <p:grpSpPr>
          <a:xfrm>
            <a:off x="171450" y="133350"/>
            <a:ext cx="182635" cy="182635"/>
            <a:chOff x="5410744" y="2640874"/>
            <a:chExt cx="1450713" cy="1450714"/>
          </a:xfrm>
        </p:grpSpPr>
        <p:sp>
          <p:nvSpPr>
            <p:cNvPr id="60" name="矩形 59"/>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矩形 60"/>
            <p:cNvSpPr>
              <a:spLocks noChangeAspect="1"/>
            </p:cNvSpPr>
            <p:nvPr/>
          </p:nvSpPr>
          <p:spPr>
            <a:xfrm>
              <a:off x="5470102" y="2700232"/>
              <a:ext cx="1332001" cy="1331998"/>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2" name="组合 61"/>
          <p:cNvGrpSpPr/>
          <p:nvPr/>
        </p:nvGrpSpPr>
        <p:grpSpPr>
          <a:xfrm>
            <a:off x="362055" y="133350"/>
            <a:ext cx="182635" cy="182635"/>
            <a:chOff x="5410744" y="2640874"/>
            <a:chExt cx="1450713" cy="1450714"/>
          </a:xfrm>
        </p:grpSpPr>
        <p:sp>
          <p:nvSpPr>
            <p:cNvPr id="63" name="矩形 62"/>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5" name="组合 64"/>
          <p:cNvGrpSpPr/>
          <p:nvPr/>
        </p:nvGrpSpPr>
        <p:grpSpPr>
          <a:xfrm>
            <a:off x="552659" y="133350"/>
            <a:ext cx="182635" cy="182635"/>
            <a:chOff x="5410744" y="2640874"/>
            <a:chExt cx="1450713" cy="1450714"/>
          </a:xfrm>
        </p:grpSpPr>
        <p:sp>
          <p:nvSpPr>
            <p:cNvPr id="66" name="矩形 65"/>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66"/>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8" name="组合 67"/>
          <p:cNvGrpSpPr/>
          <p:nvPr/>
        </p:nvGrpSpPr>
        <p:grpSpPr>
          <a:xfrm>
            <a:off x="171450" y="326639"/>
            <a:ext cx="182635" cy="182635"/>
            <a:chOff x="5410744" y="2640874"/>
            <a:chExt cx="1450713" cy="1450714"/>
          </a:xfrm>
        </p:grpSpPr>
        <p:sp>
          <p:nvSpPr>
            <p:cNvPr id="69" name="矩形 68"/>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矩形 69"/>
            <p:cNvSpPr>
              <a:spLocks noChangeAspect="1"/>
            </p:cNvSpPr>
            <p:nvPr/>
          </p:nvSpPr>
          <p:spPr>
            <a:xfrm>
              <a:off x="5470102" y="2700232"/>
              <a:ext cx="1332001" cy="1331998"/>
            </a:xfrm>
            <a:prstGeom prst="rect">
              <a:avLst/>
            </a:prstGeom>
            <a:gradFill flip="none" rotWithShape="1">
              <a:gsLst>
                <a:gs pos="0">
                  <a:srgbClr val="D6A213">
                    <a:lumMod val="60000"/>
                    <a:lumOff val="40000"/>
                  </a:srgbClr>
                </a:gs>
                <a:gs pos="100000">
                  <a:srgbClr val="BF850F">
                    <a:lumMod val="60000"/>
                    <a:lumOff val="40000"/>
                  </a:srgbClr>
                </a:gs>
                <a:gs pos="51000">
                  <a:srgbClr val="9B5F0D">
                    <a:lumMod val="60000"/>
                    <a:lumOff val="4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1" name="组合 70"/>
          <p:cNvGrpSpPr/>
          <p:nvPr/>
        </p:nvGrpSpPr>
        <p:grpSpPr>
          <a:xfrm>
            <a:off x="171450" y="519928"/>
            <a:ext cx="182635" cy="182635"/>
            <a:chOff x="5410744" y="2640874"/>
            <a:chExt cx="1450713" cy="1450714"/>
          </a:xfrm>
        </p:grpSpPr>
        <p:sp>
          <p:nvSpPr>
            <p:cNvPr id="72" name="矩形 71"/>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矩形 72"/>
            <p:cNvSpPr>
              <a:spLocks noChangeAspect="1"/>
            </p:cNvSpPr>
            <p:nvPr/>
          </p:nvSpPr>
          <p:spPr>
            <a:xfrm>
              <a:off x="5470102" y="2700232"/>
              <a:ext cx="1332001" cy="1331998"/>
            </a:xfrm>
            <a:prstGeom prst="rect">
              <a:avLst/>
            </a:prstGeom>
            <a:gradFill flip="none" rotWithShape="1">
              <a:gsLst>
                <a:gs pos="0">
                  <a:srgbClr val="D6A213">
                    <a:lumMod val="70000"/>
                    <a:lumOff val="30000"/>
                  </a:srgbClr>
                </a:gs>
                <a:gs pos="99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4" name="组合 73"/>
          <p:cNvGrpSpPr/>
          <p:nvPr/>
        </p:nvGrpSpPr>
        <p:grpSpPr>
          <a:xfrm>
            <a:off x="171450" y="713218"/>
            <a:ext cx="182635" cy="182635"/>
            <a:chOff x="5410744" y="2640874"/>
            <a:chExt cx="1450713" cy="1450714"/>
          </a:xfrm>
        </p:grpSpPr>
        <p:sp>
          <p:nvSpPr>
            <p:cNvPr id="75" name="矩形 74"/>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矩形 75"/>
            <p:cNvSpPr>
              <a:spLocks noChangeAspect="1"/>
            </p:cNvSpPr>
            <p:nvPr/>
          </p:nvSpPr>
          <p:spPr>
            <a:xfrm>
              <a:off x="5470102" y="2700232"/>
              <a:ext cx="1332001" cy="1331998"/>
            </a:xfrm>
            <a:prstGeom prst="rect">
              <a:avLst/>
            </a:prstGeom>
            <a:gradFill flip="none" rotWithShape="1">
              <a:gsLst>
                <a:gs pos="0">
                  <a:srgbClr val="D6A213">
                    <a:lumMod val="50000"/>
                    <a:lumOff val="50000"/>
                  </a:srgbClr>
                </a:gs>
                <a:gs pos="100000">
                  <a:srgbClr val="BF850F">
                    <a:lumMod val="50000"/>
                    <a:lumOff val="50000"/>
                  </a:srgbClr>
                </a:gs>
                <a:gs pos="50000">
                  <a:srgbClr val="9B5F0D">
                    <a:lumMod val="50000"/>
                    <a:lumOff val="5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7" name="组合 76"/>
          <p:cNvGrpSpPr/>
          <p:nvPr/>
        </p:nvGrpSpPr>
        <p:grpSpPr>
          <a:xfrm>
            <a:off x="362055" y="713218"/>
            <a:ext cx="182635" cy="182635"/>
            <a:chOff x="5410744" y="2640874"/>
            <a:chExt cx="1450713" cy="1450714"/>
          </a:xfrm>
        </p:grpSpPr>
        <p:sp>
          <p:nvSpPr>
            <p:cNvPr id="78" name="矩形 77"/>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矩形 78"/>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0" name="组合 79"/>
          <p:cNvGrpSpPr/>
          <p:nvPr/>
        </p:nvGrpSpPr>
        <p:grpSpPr>
          <a:xfrm>
            <a:off x="552659" y="713218"/>
            <a:ext cx="182635" cy="182635"/>
            <a:chOff x="5410744" y="2640874"/>
            <a:chExt cx="1450713" cy="1450714"/>
          </a:xfrm>
        </p:grpSpPr>
        <p:sp>
          <p:nvSpPr>
            <p:cNvPr id="81" name="矩形 80"/>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矩形 81"/>
            <p:cNvSpPr>
              <a:spLocks noChangeAspect="1"/>
            </p:cNvSpPr>
            <p:nvPr/>
          </p:nvSpPr>
          <p:spPr>
            <a:xfrm>
              <a:off x="5470102" y="2700232"/>
              <a:ext cx="1332001" cy="1331998"/>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3" name="组合 82"/>
          <p:cNvGrpSpPr/>
          <p:nvPr/>
        </p:nvGrpSpPr>
        <p:grpSpPr>
          <a:xfrm>
            <a:off x="3547212" y="133350"/>
            <a:ext cx="182635" cy="182635"/>
            <a:chOff x="5410744" y="2640874"/>
            <a:chExt cx="1450713" cy="1450714"/>
          </a:xfrm>
        </p:grpSpPr>
        <p:sp>
          <p:nvSpPr>
            <p:cNvPr id="84" name="矩形 83"/>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矩形 84"/>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6" name="组合 85"/>
          <p:cNvGrpSpPr/>
          <p:nvPr/>
        </p:nvGrpSpPr>
        <p:grpSpPr>
          <a:xfrm>
            <a:off x="3737817" y="133350"/>
            <a:ext cx="182635" cy="182635"/>
            <a:chOff x="5410744" y="2640874"/>
            <a:chExt cx="1450713" cy="1450714"/>
          </a:xfrm>
        </p:grpSpPr>
        <p:sp>
          <p:nvSpPr>
            <p:cNvPr id="87" name="矩形 86"/>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矩形 87"/>
            <p:cNvSpPr>
              <a:spLocks noChangeAspect="1"/>
            </p:cNvSpPr>
            <p:nvPr/>
          </p:nvSpPr>
          <p:spPr>
            <a:xfrm>
              <a:off x="5470102" y="2700232"/>
              <a:ext cx="1332001" cy="1331998"/>
            </a:xfrm>
            <a:prstGeom prst="rect">
              <a:avLst/>
            </a:prstGeom>
            <a:gradFill flip="none" rotWithShape="1">
              <a:gsLst>
                <a:gs pos="0">
                  <a:srgbClr val="D6A213">
                    <a:lumMod val="92000"/>
                  </a:srgbClr>
                </a:gs>
                <a:gs pos="100000">
                  <a:srgbClr val="BF850F">
                    <a:lumMod val="92000"/>
                  </a:srgbClr>
                </a:gs>
                <a:gs pos="51000">
                  <a:srgbClr val="9B5F0D">
                    <a:lumMod val="9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9" name="组合 88"/>
          <p:cNvGrpSpPr/>
          <p:nvPr/>
        </p:nvGrpSpPr>
        <p:grpSpPr>
          <a:xfrm>
            <a:off x="3928422" y="133350"/>
            <a:ext cx="182635" cy="182635"/>
            <a:chOff x="5410744" y="2640874"/>
            <a:chExt cx="1450713" cy="1450714"/>
          </a:xfrm>
        </p:grpSpPr>
        <p:sp>
          <p:nvSpPr>
            <p:cNvPr id="90" name="矩形 89"/>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矩形 90"/>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2" name="组合 91"/>
          <p:cNvGrpSpPr/>
          <p:nvPr/>
        </p:nvGrpSpPr>
        <p:grpSpPr>
          <a:xfrm>
            <a:off x="3928422" y="326639"/>
            <a:ext cx="182635" cy="182635"/>
            <a:chOff x="5410744" y="2640874"/>
            <a:chExt cx="1450713" cy="1450714"/>
          </a:xfrm>
        </p:grpSpPr>
        <p:sp>
          <p:nvSpPr>
            <p:cNvPr id="93" name="矩形 92"/>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矩形 93"/>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5" name="组合 94"/>
          <p:cNvGrpSpPr/>
          <p:nvPr/>
        </p:nvGrpSpPr>
        <p:grpSpPr>
          <a:xfrm>
            <a:off x="3928422" y="519928"/>
            <a:ext cx="182635" cy="182635"/>
            <a:chOff x="5410744" y="2640874"/>
            <a:chExt cx="1450713" cy="1450714"/>
          </a:xfrm>
        </p:grpSpPr>
        <p:sp>
          <p:nvSpPr>
            <p:cNvPr id="96" name="矩形 95"/>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矩形 96"/>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8" name="组合 97"/>
          <p:cNvGrpSpPr/>
          <p:nvPr/>
        </p:nvGrpSpPr>
        <p:grpSpPr>
          <a:xfrm>
            <a:off x="3547212" y="713218"/>
            <a:ext cx="182635" cy="182635"/>
            <a:chOff x="5410744" y="2640874"/>
            <a:chExt cx="1450713" cy="1450714"/>
          </a:xfrm>
        </p:grpSpPr>
        <p:sp>
          <p:nvSpPr>
            <p:cNvPr id="99" name="矩形 98"/>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矩形 99"/>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1" name="组合 100"/>
          <p:cNvGrpSpPr/>
          <p:nvPr/>
        </p:nvGrpSpPr>
        <p:grpSpPr>
          <a:xfrm>
            <a:off x="3737817" y="713218"/>
            <a:ext cx="182635" cy="182635"/>
            <a:chOff x="5410744" y="2640874"/>
            <a:chExt cx="1450713" cy="1450714"/>
          </a:xfrm>
        </p:grpSpPr>
        <p:sp>
          <p:nvSpPr>
            <p:cNvPr id="102" name="矩形 101"/>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矩形 102"/>
            <p:cNvSpPr>
              <a:spLocks noChangeAspect="1"/>
            </p:cNvSpPr>
            <p:nvPr/>
          </p:nvSpPr>
          <p:spPr>
            <a:xfrm>
              <a:off x="5470102" y="2700232"/>
              <a:ext cx="1332001" cy="1331998"/>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4" name="组合 103"/>
          <p:cNvGrpSpPr/>
          <p:nvPr/>
        </p:nvGrpSpPr>
        <p:grpSpPr>
          <a:xfrm>
            <a:off x="3928422" y="713218"/>
            <a:ext cx="182635" cy="182635"/>
            <a:chOff x="5410744" y="2640874"/>
            <a:chExt cx="1450713" cy="1450714"/>
          </a:xfrm>
        </p:grpSpPr>
        <p:sp>
          <p:nvSpPr>
            <p:cNvPr id="105" name="矩形 104"/>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矩形 105"/>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xmlns=""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p:cTn id="7" dur="1000" fill="hold"/>
                                        <p:tgtEl>
                                          <p:spTgt spid="83"/>
                                        </p:tgtEl>
                                        <p:attrNameLst>
                                          <p:attrName>ppt_w</p:attrName>
                                        </p:attrNameLst>
                                      </p:cBhvr>
                                      <p:tavLst>
                                        <p:tav tm="0">
                                          <p:val>
                                            <p:fltVal val="0"/>
                                          </p:val>
                                        </p:tav>
                                        <p:tav tm="100000">
                                          <p:val>
                                            <p:strVal val="#ppt_w"/>
                                          </p:val>
                                        </p:tav>
                                      </p:tavLst>
                                    </p:anim>
                                    <p:anim calcmode="lin" valueType="num">
                                      <p:cBhvr>
                                        <p:cTn id="8" dur="1000" fill="hold"/>
                                        <p:tgtEl>
                                          <p:spTgt spid="83"/>
                                        </p:tgtEl>
                                        <p:attrNameLst>
                                          <p:attrName>ppt_h</p:attrName>
                                        </p:attrNameLst>
                                      </p:cBhvr>
                                      <p:tavLst>
                                        <p:tav tm="0">
                                          <p:val>
                                            <p:fltVal val="0"/>
                                          </p:val>
                                        </p:tav>
                                        <p:tav tm="100000">
                                          <p:val>
                                            <p:strVal val="#ppt_h"/>
                                          </p:val>
                                        </p:tav>
                                      </p:tavLst>
                                    </p:anim>
                                    <p:anim calcmode="lin" valueType="num">
                                      <p:cBhvr>
                                        <p:cTn id="9" dur="1000" fill="hold"/>
                                        <p:tgtEl>
                                          <p:spTgt spid="83"/>
                                        </p:tgtEl>
                                        <p:attrNameLst>
                                          <p:attrName>style.rotation</p:attrName>
                                        </p:attrNameLst>
                                      </p:cBhvr>
                                      <p:tavLst>
                                        <p:tav tm="0">
                                          <p:val>
                                            <p:fltVal val="90"/>
                                          </p:val>
                                        </p:tav>
                                        <p:tav tm="100000">
                                          <p:val>
                                            <p:fltVal val="0"/>
                                          </p:val>
                                        </p:tav>
                                      </p:tavLst>
                                    </p:anim>
                                    <p:animEffect transition="in" filter="fade">
                                      <p:cBhvr>
                                        <p:cTn id="10" dur="1000"/>
                                        <p:tgtEl>
                                          <p:spTgt spid="83"/>
                                        </p:tgtEl>
                                      </p:cBhvr>
                                    </p:animEffect>
                                  </p:childTnLst>
                                </p:cTn>
                              </p:par>
                              <p:par>
                                <p:cTn id="11" presetID="31" presetClass="entr" presetSubtype="0" fill="hold" nodeType="withEffect">
                                  <p:stCondLst>
                                    <p:cond delay="0"/>
                                  </p:stCondLst>
                                  <p:childTnLst>
                                    <p:set>
                                      <p:cBhvr>
                                        <p:cTn id="12" dur="1" fill="hold">
                                          <p:stCondLst>
                                            <p:cond delay="0"/>
                                          </p:stCondLst>
                                        </p:cTn>
                                        <p:tgtEl>
                                          <p:spTgt spid="86"/>
                                        </p:tgtEl>
                                        <p:attrNameLst>
                                          <p:attrName>style.visibility</p:attrName>
                                        </p:attrNameLst>
                                      </p:cBhvr>
                                      <p:to>
                                        <p:strVal val="visible"/>
                                      </p:to>
                                    </p:set>
                                    <p:anim calcmode="lin" valueType="num">
                                      <p:cBhvr>
                                        <p:cTn id="13" dur="1000" fill="hold"/>
                                        <p:tgtEl>
                                          <p:spTgt spid="86"/>
                                        </p:tgtEl>
                                        <p:attrNameLst>
                                          <p:attrName>ppt_w</p:attrName>
                                        </p:attrNameLst>
                                      </p:cBhvr>
                                      <p:tavLst>
                                        <p:tav tm="0">
                                          <p:val>
                                            <p:fltVal val="0"/>
                                          </p:val>
                                        </p:tav>
                                        <p:tav tm="100000">
                                          <p:val>
                                            <p:strVal val="#ppt_w"/>
                                          </p:val>
                                        </p:tav>
                                      </p:tavLst>
                                    </p:anim>
                                    <p:anim calcmode="lin" valueType="num">
                                      <p:cBhvr>
                                        <p:cTn id="14" dur="1000" fill="hold"/>
                                        <p:tgtEl>
                                          <p:spTgt spid="86"/>
                                        </p:tgtEl>
                                        <p:attrNameLst>
                                          <p:attrName>ppt_h</p:attrName>
                                        </p:attrNameLst>
                                      </p:cBhvr>
                                      <p:tavLst>
                                        <p:tav tm="0">
                                          <p:val>
                                            <p:fltVal val="0"/>
                                          </p:val>
                                        </p:tav>
                                        <p:tav tm="100000">
                                          <p:val>
                                            <p:strVal val="#ppt_h"/>
                                          </p:val>
                                        </p:tav>
                                      </p:tavLst>
                                    </p:anim>
                                    <p:anim calcmode="lin" valueType="num">
                                      <p:cBhvr>
                                        <p:cTn id="15" dur="1000" fill="hold"/>
                                        <p:tgtEl>
                                          <p:spTgt spid="86"/>
                                        </p:tgtEl>
                                        <p:attrNameLst>
                                          <p:attrName>style.rotation</p:attrName>
                                        </p:attrNameLst>
                                      </p:cBhvr>
                                      <p:tavLst>
                                        <p:tav tm="0">
                                          <p:val>
                                            <p:fltVal val="90"/>
                                          </p:val>
                                        </p:tav>
                                        <p:tav tm="100000">
                                          <p:val>
                                            <p:fltVal val="0"/>
                                          </p:val>
                                        </p:tav>
                                      </p:tavLst>
                                    </p:anim>
                                    <p:animEffect transition="in" filter="fade">
                                      <p:cBhvr>
                                        <p:cTn id="16" dur="1000"/>
                                        <p:tgtEl>
                                          <p:spTgt spid="86"/>
                                        </p:tgtEl>
                                      </p:cBhvr>
                                    </p:animEffect>
                                  </p:childTnLst>
                                </p:cTn>
                              </p:par>
                              <p:par>
                                <p:cTn id="17" presetID="31" presetClass="entr" presetSubtype="0" fill="hold" nodeType="withEffect">
                                  <p:stCondLst>
                                    <p:cond delay="0"/>
                                  </p:stCondLst>
                                  <p:childTnLst>
                                    <p:set>
                                      <p:cBhvr>
                                        <p:cTn id="18" dur="1" fill="hold">
                                          <p:stCondLst>
                                            <p:cond delay="0"/>
                                          </p:stCondLst>
                                        </p:cTn>
                                        <p:tgtEl>
                                          <p:spTgt spid="89"/>
                                        </p:tgtEl>
                                        <p:attrNameLst>
                                          <p:attrName>style.visibility</p:attrName>
                                        </p:attrNameLst>
                                      </p:cBhvr>
                                      <p:to>
                                        <p:strVal val="visible"/>
                                      </p:to>
                                    </p:set>
                                    <p:anim calcmode="lin" valueType="num">
                                      <p:cBhvr>
                                        <p:cTn id="19" dur="1000" fill="hold"/>
                                        <p:tgtEl>
                                          <p:spTgt spid="89"/>
                                        </p:tgtEl>
                                        <p:attrNameLst>
                                          <p:attrName>ppt_w</p:attrName>
                                        </p:attrNameLst>
                                      </p:cBhvr>
                                      <p:tavLst>
                                        <p:tav tm="0">
                                          <p:val>
                                            <p:fltVal val="0"/>
                                          </p:val>
                                        </p:tav>
                                        <p:tav tm="100000">
                                          <p:val>
                                            <p:strVal val="#ppt_w"/>
                                          </p:val>
                                        </p:tav>
                                      </p:tavLst>
                                    </p:anim>
                                    <p:anim calcmode="lin" valueType="num">
                                      <p:cBhvr>
                                        <p:cTn id="20" dur="1000" fill="hold"/>
                                        <p:tgtEl>
                                          <p:spTgt spid="89"/>
                                        </p:tgtEl>
                                        <p:attrNameLst>
                                          <p:attrName>ppt_h</p:attrName>
                                        </p:attrNameLst>
                                      </p:cBhvr>
                                      <p:tavLst>
                                        <p:tav tm="0">
                                          <p:val>
                                            <p:fltVal val="0"/>
                                          </p:val>
                                        </p:tav>
                                        <p:tav tm="100000">
                                          <p:val>
                                            <p:strVal val="#ppt_h"/>
                                          </p:val>
                                        </p:tav>
                                      </p:tavLst>
                                    </p:anim>
                                    <p:anim calcmode="lin" valueType="num">
                                      <p:cBhvr>
                                        <p:cTn id="21" dur="1000" fill="hold"/>
                                        <p:tgtEl>
                                          <p:spTgt spid="89"/>
                                        </p:tgtEl>
                                        <p:attrNameLst>
                                          <p:attrName>style.rotation</p:attrName>
                                        </p:attrNameLst>
                                      </p:cBhvr>
                                      <p:tavLst>
                                        <p:tav tm="0">
                                          <p:val>
                                            <p:fltVal val="90"/>
                                          </p:val>
                                        </p:tav>
                                        <p:tav tm="100000">
                                          <p:val>
                                            <p:fltVal val="0"/>
                                          </p:val>
                                        </p:tav>
                                      </p:tavLst>
                                    </p:anim>
                                    <p:animEffect transition="in" filter="fade">
                                      <p:cBhvr>
                                        <p:cTn id="22" dur="1000"/>
                                        <p:tgtEl>
                                          <p:spTgt spid="89"/>
                                        </p:tgtEl>
                                      </p:cBhvr>
                                    </p:animEffect>
                                  </p:childTnLst>
                                </p:cTn>
                              </p:par>
                              <p:par>
                                <p:cTn id="23" presetID="31" presetClass="entr" presetSubtype="0" fill="hold" nodeType="withEffect">
                                  <p:stCondLst>
                                    <p:cond delay="0"/>
                                  </p:stCondLst>
                                  <p:childTnLst>
                                    <p:set>
                                      <p:cBhvr>
                                        <p:cTn id="24" dur="1" fill="hold">
                                          <p:stCondLst>
                                            <p:cond delay="0"/>
                                          </p:stCondLst>
                                        </p:cTn>
                                        <p:tgtEl>
                                          <p:spTgt spid="92"/>
                                        </p:tgtEl>
                                        <p:attrNameLst>
                                          <p:attrName>style.visibility</p:attrName>
                                        </p:attrNameLst>
                                      </p:cBhvr>
                                      <p:to>
                                        <p:strVal val="visible"/>
                                      </p:to>
                                    </p:set>
                                    <p:anim calcmode="lin" valueType="num">
                                      <p:cBhvr>
                                        <p:cTn id="25" dur="1000" fill="hold"/>
                                        <p:tgtEl>
                                          <p:spTgt spid="92"/>
                                        </p:tgtEl>
                                        <p:attrNameLst>
                                          <p:attrName>ppt_w</p:attrName>
                                        </p:attrNameLst>
                                      </p:cBhvr>
                                      <p:tavLst>
                                        <p:tav tm="0">
                                          <p:val>
                                            <p:fltVal val="0"/>
                                          </p:val>
                                        </p:tav>
                                        <p:tav tm="100000">
                                          <p:val>
                                            <p:strVal val="#ppt_w"/>
                                          </p:val>
                                        </p:tav>
                                      </p:tavLst>
                                    </p:anim>
                                    <p:anim calcmode="lin" valueType="num">
                                      <p:cBhvr>
                                        <p:cTn id="26" dur="1000" fill="hold"/>
                                        <p:tgtEl>
                                          <p:spTgt spid="92"/>
                                        </p:tgtEl>
                                        <p:attrNameLst>
                                          <p:attrName>ppt_h</p:attrName>
                                        </p:attrNameLst>
                                      </p:cBhvr>
                                      <p:tavLst>
                                        <p:tav tm="0">
                                          <p:val>
                                            <p:fltVal val="0"/>
                                          </p:val>
                                        </p:tav>
                                        <p:tav tm="100000">
                                          <p:val>
                                            <p:strVal val="#ppt_h"/>
                                          </p:val>
                                        </p:tav>
                                      </p:tavLst>
                                    </p:anim>
                                    <p:anim calcmode="lin" valueType="num">
                                      <p:cBhvr>
                                        <p:cTn id="27" dur="1000" fill="hold"/>
                                        <p:tgtEl>
                                          <p:spTgt spid="92"/>
                                        </p:tgtEl>
                                        <p:attrNameLst>
                                          <p:attrName>style.rotation</p:attrName>
                                        </p:attrNameLst>
                                      </p:cBhvr>
                                      <p:tavLst>
                                        <p:tav tm="0">
                                          <p:val>
                                            <p:fltVal val="90"/>
                                          </p:val>
                                        </p:tav>
                                        <p:tav tm="100000">
                                          <p:val>
                                            <p:fltVal val="0"/>
                                          </p:val>
                                        </p:tav>
                                      </p:tavLst>
                                    </p:anim>
                                    <p:animEffect transition="in" filter="fade">
                                      <p:cBhvr>
                                        <p:cTn id="28" dur="1000"/>
                                        <p:tgtEl>
                                          <p:spTgt spid="92"/>
                                        </p:tgtEl>
                                      </p:cBhvr>
                                    </p:animEffect>
                                  </p:childTnLst>
                                </p:cTn>
                              </p:par>
                              <p:par>
                                <p:cTn id="29" presetID="31" presetClass="entr" presetSubtype="0" fill="hold" nodeType="withEffect">
                                  <p:stCondLst>
                                    <p:cond delay="0"/>
                                  </p:stCondLst>
                                  <p:childTnLst>
                                    <p:set>
                                      <p:cBhvr>
                                        <p:cTn id="30" dur="1" fill="hold">
                                          <p:stCondLst>
                                            <p:cond delay="0"/>
                                          </p:stCondLst>
                                        </p:cTn>
                                        <p:tgtEl>
                                          <p:spTgt spid="95"/>
                                        </p:tgtEl>
                                        <p:attrNameLst>
                                          <p:attrName>style.visibility</p:attrName>
                                        </p:attrNameLst>
                                      </p:cBhvr>
                                      <p:to>
                                        <p:strVal val="visible"/>
                                      </p:to>
                                    </p:set>
                                    <p:anim calcmode="lin" valueType="num">
                                      <p:cBhvr>
                                        <p:cTn id="31" dur="1000" fill="hold"/>
                                        <p:tgtEl>
                                          <p:spTgt spid="95"/>
                                        </p:tgtEl>
                                        <p:attrNameLst>
                                          <p:attrName>ppt_w</p:attrName>
                                        </p:attrNameLst>
                                      </p:cBhvr>
                                      <p:tavLst>
                                        <p:tav tm="0">
                                          <p:val>
                                            <p:fltVal val="0"/>
                                          </p:val>
                                        </p:tav>
                                        <p:tav tm="100000">
                                          <p:val>
                                            <p:strVal val="#ppt_w"/>
                                          </p:val>
                                        </p:tav>
                                      </p:tavLst>
                                    </p:anim>
                                    <p:anim calcmode="lin" valueType="num">
                                      <p:cBhvr>
                                        <p:cTn id="32" dur="1000" fill="hold"/>
                                        <p:tgtEl>
                                          <p:spTgt spid="95"/>
                                        </p:tgtEl>
                                        <p:attrNameLst>
                                          <p:attrName>ppt_h</p:attrName>
                                        </p:attrNameLst>
                                      </p:cBhvr>
                                      <p:tavLst>
                                        <p:tav tm="0">
                                          <p:val>
                                            <p:fltVal val="0"/>
                                          </p:val>
                                        </p:tav>
                                        <p:tav tm="100000">
                                          <p:val>
                                            <p:strVal val="#ppt_h"/>
                                          </p:val>
                                        </p:tav>
                                      </p:tavLst>
                                    </p:anim>
                                    <p:anim calcmode="lin" valueType="num">
                                      <p:cBhvr>
                                        <p:cTn id="33" dur="1000" fill="hold"/>
                                        <p:tgtEl>
                                          <p:spTgt spid="95"/>
                                        </p:tgtEl>
                                        <p:attrNameLst>
                                          <p:attrName>style.rotation</p:attrName>
                                        </p:attrNameLst>
                                      </p:cBhvr>
                                      <p:tavLst>
                                        <p:tav tm="0">
                                          <p:val>
                                            <p:fltVal val="90"/>
                                          </p:val>
                                        </p:tav>
                                        <p:tav tm="100000">
                                          <p:val>
                                            <p:fltVal val="0"/>
                                          </p:val>
                                        </p:tav>
                                      </p:tavLst>
                                    </p:anim>
                                    <p:animEffect transition="in" filter="fade">
                                      <p:cBhvr>
                                        <p:cTn id="34" dur="1000"/>
                                        <p:tgtEl>
                                          <p:spTgt spid="95"/>
                                        </p:tgtEl>
                                      </p:cBhvr>
                                    </p:animEffect>
                                  </p:childTnLst>
                                </p:cTn>
                              </p:par>
                              <p:par>
                                <p:cTn id="35" presetID="31" presetClass="entr" presetSubtype="0" fill="hold" nodeType="withEffect">
                                  <p:stCondLst>
                                    <p:cond delay="0"/>
                                  </p:stCondLst>
                                  <p:childTnLst>
                                    <p:set>
                                      <p:cBhvr>
                                        <p:cTn id="36" dur="1" fill="hold">
                                          <p:stCondLst>
                                            <p:cond delay="0"/>
                                          </p:stCondLst>
                                        </p:cTn>
                                        <p:tgtEl>
                                          <p:spTgt spid="98"/>
                                        </p:tgtEl>
                                        <p:attrNameLst>
                                          <p:attrName>style.visibility</p:attrName>
                                        </p:attrNameLst>
                                      </p:cBhvr>
                                      <p:to>
                                        <p:strVal val="visible"/>
                                      </p:to>
                                    </p:set>
                                    <p:anim calcmode="lin" valueType="num">
                                      <p:cBhvr>
                                        <p:cTn id="37" dur="1000" fill="hold"/>
                                        <p:tgtEl>
                                          <p:spTgt spid="98"/>
                                        </p:tgtEl>
                                        <p:attrNameLst>
                                          <p:attrName>ppt_w</p:attrName>
                                        </p:attrNameLst>
                                      </p:cBhvr>
                                      <p:tavLst>
                                        <p:tav tm="0">
                                          <p:val>
                                            <p:fltVal val="0"/>
                                          </p:val>
                                        </p:tav>
                                        <p:tav tm="100000">
                                          <p:val>
                                            <p:strVal val="#ppt_w"/>
                                          </p:val>
                                        </p:tav>
                                      </p:tavLst>
                                    </p:anim>
                                    <p:anim calcmode="lin" valueType="num">
                                      <p:cBhvr>
                                        <p:cTn id="38" dur="1000" fill="hold"/>
                                        <p:tgtEl>
                                          <p:spTgt spid="98"/>
                                        </p:tgtEl>
                                        <p:attrNameLst>
                                          <p:attrName>ppt_h</p:attrName>
                                        </p:attrNameLst>
                                      </p:cBhvr>
                                      <p:tavLst>
                                        <p:tav tm="0">
                                          <p:val>
                                            <p:fltVal val="0"/>
                                          </p:val>
                                        </p:tav>
                                        <p:tav tm="100000">
                                          <p:val>
                                            <p:strVal val="#ppt_h"/>
                                          </p:val>
                                        </p:tav>
                                      </p:tavLst>
                                    </p:anim>
                                    <p:anim calcmode="lin" valueType="num">
                                      <p:cBhvr>
                                        <p:cTn id="39" dur="1000" fill="hold"/>
                                        <p:tgtEl>
                                          <p:spTgt spid="98"/>
                                        </p:tgtEl>
                                        <p:attrNameLst>
                                          <p:attrName>style.rotation</p:attrName>
                                        </p:attrNameLst>
                                      </p:cBhvr>
                                      <p:tavLst>
                                        <p:tav tm="0">
                                          <p:val>
                                            <p:fltVal val="90"/>
                                          </p:val>
                                        </p:tav>
                                        <p:tav tm="100000">
                                          <p:val>
                                            <p:fltVal val="0"/>
                                          </p:val>
                                        </p:tav>
                                      </p:tavLst>
                                    </p:anim>
                                    <p:animEffect transition="in" filter="fade">
                                      <p:cBhvr>
                                        <p:cTn id="40" dur="1000"/>
                                        <p:tgtEl>
                                          <p:spTgt spid="98"/>
                                        </p:tgtEl>
                                      </p:cBhvr>
                                    </p:animEffect>
                                  </p:childTnLst>
                                </p:cTn>
                              </p:par>
                              <p:par>
                                <p:cTn id="41" presetID="31" presetClass="entr" presetSubtype="0" fill="hold" nodeType="withEffect">
                                  <p:stCondLst>
                                    <p:cond delay="0"/>
                                  </p:stCondLst>
                                  <p:childTnLst>
                                    <p:set>
                                      <p:cBhvr>
                                        <p:cTn id="42" dur="1" fill="hold">
                                          <p:stCondLst>
                                            <p:cond delay="0"/>
                                          </p:stCondLst>
                                        </p:cTn>
                                        <p:tgtEl>
                                          <p:spTgt spid="101"/>
                                        </p:tgtEl>
                                        <p:attrNameLst>
                                          <p:attrName>style.visibility</p:attrName>
                                        </p:attrNameLst>
                                      </p:cBhvr>
                                      <p:to>
                                        <p:strVal val="visible"/>
                                      </p:to>
                                    </p:set>
                                    <p:anim calcmode="lin" valueType="num">
                                      <p:cBhvr>
                                        <p:cTn id="43" dur="1000" fill="hold"/>
                                        <p:tgtEl>
                                          <p:spTgt spid="101"/>
                                        </p:tgtEl>
                                        <p:attrNameLst>
                                          <p:attrName>ppt_w</p:attrName>
                                        </p:attrNameLst>
                                      </p:cBhvr>
                                      <p:tavLst>
                                        <p:tav tm="0">
                                          <p:val>
                                            <p:fltVal val="0"/>
                                          </p:val>
                                        </p:tav>
                                        <p:tav tm="100000">
                                          <p:val>
                                            <p:strVal val="#ppt_w"/>
                                          </p:val>
                                        </p:tav>
                                      </p:tavLst>
                                    </p:anim>
                                    <p:anim calcmode="lin" valueType="num">
                                      <p:cBhvr>
                                        <p:cTn id="44" dur="1000" fill="hold"/>
                                        <p:tgtEl>
                                          <p:spTgt spid="101"/>
                                        </p:tgtEl>
                                        <p:attrNameLst>
                                          <p:attrName>ppt_h</p:attrName>
                                        </p:attrNameLst>
                                      </p:cBhvr>
                                      <p:tavLst>
                                        <p:tav tm="0">
                                          <p:val>
                                            <p:fltVal val="0"/>
                                          </p:val>
                                        </p:tav>
                                        <p:tav tm="100000">
                                          <p:val>
                                            <p:strVal val="#ppt_h"/>
                                          </p:val>
                                        </p:tav>
                                      </p:tavLst>
                                    </p:anim>
                                    <p:anim calcmode="lin" valueType="num">
                                      <p:cBhvr>
                                        <p:cTn id="45" dur="1000" fill="hold"/>
                                        <p:tgtEl>
                                          <p:spTgt spid="101"/>
                                        </p:tgtEl>
                                        <p:attrNameLst>
                                          <p:attrName>style.rotation</p:attrName>
                                        </p:attrNameLst>
                                      </p:cBhvr>
                                      <p:tavLst>
                                        <p:tav tm="0">
                                          <p:val>
                                            <p:fltVal val="90"/>
                                          </p:val>
                                        </p:tav>
                                        <p:tav tm="100000">
                                          <p:val>
                                            <p:fltVal val="0"/>
                                          </p:val>
                                        </p:tav>
                                      </p:tavLst>
                                    </p:anim>
                                    <p:animEffect transition="in" filter="fade">
                                      <p:cBhvr>
                                        <p:cTn id="46" dur="1000"/>
                                        <p:tgtEl>
                                          <p:spTgt spid="101"/>
                                        </p:tgtEl>
                                      </p:cBhvr>
                                    </p:animEffect>
                                  </p:childTnLst>
                                </p:cTn>
                              </p:par>
                              <p:par>
                                <p:cTn id="47" presetID="31" presetClass="entr" presetSubtype="0" fill="hold" nodeType="withEffect">
                                  <p:stCondLst>
                                    <p:cond delay="0"/>
                                  </p:stCondLst>
                                  <p:childTnLst>
                                    <p:set>
                                      <p:cBhvr>
                                        <p:cTn id="48" dur="1" fill="hold">
                                          <p:stCondLst>
                                            <p:cond delay="0"/>
                                          </p:stCondLst>
                                        </p:cTn>
                                        <p:tgtEl>
                                          <p:spTgt spid="104"/>
                                        </p:tgtEl>
                                        <p:attrNameLst>
                                          <p:attrName>style.visibility</p:attrName>
                                        </p:attrNameLst>
                                      </p:cBhvr>
                                      <p:to>
                                        <p:strVal val="visible"/>
                                      </p:to>
                                    </p:set>
                                    <p:anim calcmode="lin" valueType="num">
                                      <p:cBhvr>
                                        <p:cTn id="49" dur="1000" fill="hold"/>
                                        <p:tgtEl>
                                          <p:spTgt spid="104"/>
                                        </p:tgtEl>
                                        <p:attrNameLst>
                                          <p:attrName>ppt_w</p:attrName>
                                        </p:attrNameLst>
                                      </p:cBhvr>
                                      <p:tavLst>
                                        <p:tav tm="0">
                                          <p:val>
                                            <p:fltVal val="0"/>
                                          </p:val>
                                        </p:tav>
                                        <p:tav tm="100000">
                                          <p:val>
                                            <p:strVal val="#ppt_w"/>
                                          </p:val>
                                        </p:tav>
                                      </p:tavLst>
                                    </p:anim>
                                    <p:anim calcmode="lin" valueType="num">
                                      <p:cBhvr>
                                        <p:cTn id="50" dur="1000" fill="hold"/>
                                        <p:tgtEl>
                                          <p:spTgt spid="104"/>
                                        </p:tgtEl>
                                        <p:attrNameLst>
                                          <p:attrName>ppt_h</p:attrName>
                                        </p:attrNameLst>
                                      </p:cBhvr>
                                      <p:tavLst>
                                        <p:tav tm="0">
                                          <p:val>
                                            <p:fltVal val="0"/>
                                          </p:val>
                                        </p:tav>
                                        <p:tav tm="100000">
                                          <p:val>
                                            <p:strVal val="#ppt_h"/>
                                          </p:val>
                                        </p:tav>
                                      </p:tavLst>
                                    </p:anim>
                                    <p:anim calcmode="lin" valueType="num">
                                      <p:cBhvr>
                                        <p:cTn id="51" dur="1000" fill="hold"/>
                                        <p:tgtEl>
                                          <p:spTgt spid="104"/>
                                        </p:tgtEl>
                                        <p:attrNameLst>
                                          <p:attrName>style.rotation</p:attrName>
                                        </p:attrNameLst>
                                      </p:cBhvr>
                                      <p:tavLst>
                                        <p:tav tm="0">
                                          <p:val>
                                            <p:fltVal val="90"/>
                                          </p:val>
                                        </p:tav>
                                        <p:tav tm="100000">
                                          <p:val>
                                            <p:fltVal val="0"/>
                                          </p:val>
                                        </p:tav>
                                      </p:tavLst>
                                    </p:anim>
                                    <p:animEffect transition="in" filter="fade">
                                      <p:cBhvr>
                                        <p:cTn id="52" dur="1000"/>
                                        <p:tgtEl>
                                          <p:spTgt spid="104"/>
                                        </p:tgtEl>
                                      </p:cBhvr>
                                    </p:animEffect>
                                  </p:childTnLst>
                                </p:cTn>
                              </p:par>
                              <p:par>
                                <p:cTn id="53" presetID="31" presetClass="entr" presetSubtype="0" fill="hold" nodeType="withEffect">
                                  <p:stCondLst>
                                    <p:cond delay="0"/>
                                  </p:stCondLst>
                                  <p:childTnLst>
                                    <p:set>
                                      <p:cBhvr>
                                        <p:cTn id="54" dur="1" fill="hold">
                                          <p:stCondLst>
                                            <p:cond delay="0"/>
                                          </p:stCondLst>
                                        </p:cTn>
                                        <p:tgtEl>
                                          <p:spTgt spid="58"/>
                                        </p:tgtEl>
                                        <p:attrNameLst>
                                          <p:attrName>style.visibility</p:attrName>
                                        </p:attrNameLst>
                                      </p:cBhvr>
                                      <p:to>
                                        <p:strVal val="visible"/>
                                      </p:to>
                                    </p:set>
                                    <p:anim calcmode="lin" valueType="num">
                                      <p:cBhvr>
                                        <p:cTn id="55" dur="1000" fill="hold"/>
                                        <p:tgtEl>
                                          <p:spTgt spid="58"/>
                                        </p:tgtEl>
                                        <p:attrNameLst>
                                          <p:attrName>ppt_w</p:attrName>
                                        </p:attrNameLst>
                                      </p:cBhvr>
                                      <p:tavLst>
                                        <p:tav tm="0">
                                          <p:val>
                                            <p:fltVal val="0"/>
                                          </p:val>
                                        </p:tav>
                                        <p:tav tm="100000">
                                          <p:val>
                                            <p:strVal val="#ppt_w"/>
                                          </p:val>
                                        </p:tav>
                                      </p:tavLst>
                                    </p:anim>
                                    <p:anim calcmode="lin" valueType="num">
                                      <p:cBhvr>
                                        <p:cTn id="56" dur="1000" fill="hold"/>
                                        <p:tgtEl>
                                          <p:spTgt spid="58"/>
                                        </p:tgtEl>
                                        <p:attrNameLst>
                                          <p:attrName>ppt_h</p:attrName>
                                        </p:attrNameLst>
                                      </p:cBhvr>
                                      <p:tavLst>
                                        <p:tav tm="0">
                                          <p:val>
                                            <p:fltVal val="0"/>
                                          </p:val>
                                        </p:tav>
                                        <p:tav tm="100000">
                                          <p:val>
                                            <p:strVal val="#ppt_h"/>
                                          </p:val>
                                        </p:tav>
                                      </p:tavLst>
                                    </p:anim>
                                    <p:anim calcmode="lin" valueType="num">
                                      <p:cBhvr>
                                        <p:cTn id="57" dur="1000" fill="hold"/>
                                        <p:tgtEl>
                                          <p:spTgt spid="58"/>
                                        </p:tgtEl>
                                        <p:attrNameLst>
                                          <p:attrName>style.rotation</p:attrName>
                                        </p:attrNameLst>
                                      </p:cBhvr>
                                      <p:tavLst>
                                        <p:tav tm="0">
                                          <p:val>
                                            <p:fltVal val="90"/>
                                          </p:val>
                                        </p:tav>
                                        <p:tav tm="100000">
                                          <p:val>
                                            <p:fltVal val="0"/>
                                          </p:val>
                                        </p:tav>
                                      </p:tavLst>
                                    </p:anim>
                                    <p:animEffect transition="in" filter="fade">
                                      <p:cBhvr>
                                        <p:cTn id="58" dur="1000"/>
                                        <p:tgtEl>
                                          <p:spTgt spid="58"/>
                                        </p:tgtEl>
                                      </p:cBhvr>
                                    </p:animEffect>
                                  </p:childTnLst>
                                </p:cTn>
                              </p:par>
                              <p:par>
                                <p:cTn id="59" presetID="31" presetClass="entr" presetSubtype="0" fill="hold" nodeType="withEffect">
                                  <p:stCondLst>
                                    <p:cond delay="0"/>
                                  </p:stCondLst>
                                  <p:childTnLst>
                                    <p:set>
                                      <p:cBhvr>
                                        <p:cTn id="60" dur="1" fill="hold">
                                          <p:stCondLst>
                                            <p:cond delay="0"/>
                                          </p:stCondLst>
                                        </p:cTn>
                                        <p:tgtEl>
                                          <p:spTgt spid="62"/>
                                        </p:tgtEl>
                                        <p:attrNameLst>
                                          <p:attrName>style.visibility</p:attrName>
                                        </p:attrNameLst>
                                      </p:cBhvr>
                                      <p:to>
                                        <p:strVal val="visible"/>
                                      </p:to>
                                    </p:set>
                                    <p:anim calcmode="lin" valueType="num">
                                      <p:cBhvr>
                                        <p:cTn id="61" dur="1000" fill="hold"/>
                                        <p:tgtEl>
                                          <p:spTgt spid="62"/>
                                        </p:tgtEl>
                                        <p:attrNameLst>
                                          <p:attrName>ppt_w</p:attrName>
                                        </p:attrNameLst>
                                      </p:cBhvr>
                                      <p:tavLst>
                                        <p:tav tm="0">
                                          <p:val>
                                            <p:fltVal val="0"/>
                                          </p:val>
                                        </p:tav>
                                        <p:tav tm="100000">
                                          <p:val>
                                            <p:strVal val="#ppt_w"/>
                                          </p:val>
                                        </p:tav>
                                      </p:tavLst>
                                    </p:anim>
                                    <p:anim calcmode="lin" valueType="num">
                                      <p:cBhvr>
                                        <p:cTn id="62" dur="1000" fill="hold"/>
                                        <p:tgtEl>
                                          <p:spTgt spid="62"/>
                                        </p:tgtEl>
                                        <p:attrNameLst>
                                          <p:attrName>ppt_h</p:attrName>
                                        </p:attrNameLst>
                                      </p:cBhvr>
                                      <p:tavLst>
                                        <p:tav tm="0">
                                          <p:val>
                                            <p:fltVal val="0"/>
                                          </p:val>
                                        </p:tav>
                                        <p:tav tm="100000">
                                          <p:val>
                                            <p:strVal val="#ppt_h"/>
                                          </p:val>
                                        </p:tav>
                                      </p:tavLst>
                                    </p:anim>
                                    <p:anim calcmode="lin" valueType="num">
                                      <p:cBhvr>
                                        <p:cTn id="63" dur="1000" fill="hold"/>
                                        <p:tgtEl>
                                          <p:spTgt spid="62"/>
                                        </p:tgtEl>
                                        <p:attrNameLst>
                                          <p:attrName>style.rotation</p:attrName>
                                        </p:attrNameLst>
                                      </p:cBhvr>
                                      <p:tavLst>
                                        <p:tav tm="0">
                                          <p:val>
                                            <p:fltVal val="90"/>
                                          </p:val>
                                        </p:tav>
                                        <p:tav tm="100000">
                                          <p:val>
                                            <p:fltVal val="0"/>
                                          </p:val>
                                        </p:tav>
                                      </p:tavLst>
                                    </p:anim>
                                    <p:animEffect transition="in" filter="fade">
                                      <p:cBhvr>
                                        <p:cTn id="64" dur="1000"/>
                                        <p:tgtEl>
                                          <p:spTgt spid="62"/>
                                        </p:tgtEl>
                                      </p:cBhvr>
                                    </p:animEffect>
                                  </p:childTnLst>
                                </p:cTn>
                              </p:par>
                              <p:par>
                                <p:cTn id="65" presetID="31" presetClass="entr" presetSubtype="0" fill="hold" nodeType="withEffect">
                                  <p:stCondLst>
                                    <p:cond delay="0"/>
                                  </p:stCondLst>
                                  <p:childTnLst>
                                    <p:set>
                                      <p:cBhvr>
                                        <p:cTn id="66" dur="1" fill="hold">
                                          <p:stCondLst>
                                            <p:cond delay="0"/>
                                          </p:stCondLst>
                                        </p:cTn>
                                        <p:tgtEl>
                                          <p:spTgt spid="65"/>
                                        </p:tgtEl>
                                        <p:attrNameLst>
                                          <p:attrName>style.visibility</p:attrName>
                                        </p:attrNameLst>
                                      </p:cBhvr>
                                      <p:to>
                                        <p:strVal val="visible"/>
                                      </p:to>
                                    </p:set>
                                    <p:anim calcmode="lin" valueType="num">
                                      <p:cBhvr>
                                        <p:cTn id="67" dur="1000" fill="hold"/>
                                        <p:tgtEl>
                                          <p:spTgt spid="65"/>
                                        </p:tgtEl>
                                        <p:attrNameLst>
                                          <p:attrName>ppt_w</p:attrName>
                                        </p:attrNameLst>
                                      </p:cBhvr>
                                      <p:tavLst>
                                        <p:tav tm="0">
                                          <p:val>
                                            <p:fltVal val="0"/>
                                          </p:val>
                                        </p:tav>
                                        <p:tav tm="100000">
                                          <p:val>
                                            <p:strVal val="#ppt_w"/>
                                          </p:val>
                                        </p:tav>
                                      </p:tavLst>
                                    </p:anim>
                                    <p:anim calcmode="lin" valueType="num">
                                      <p:cBhvr>
                                        <p:cTn id="68" dur="1000" fill="hold"/>
                                        <p:tgtEl>
                                          <p:spTgt spid="65"/>
                                        </p:tgtEl>
                                        <p:attrNameLst>
                                          <p:attrName>ppt_h</p:attrName>
                                        </p:attrNameLst>
                                      </p:cBhvr>
                                      <p:tavLst>
                                        <p:tav tm="0">
                                          <p:val>
                                            <p:fltVal val="0"/>
                                          </p:val>
                                        </p:tav>
                                        <p:tav tm="100000">
                                          <p:val>
                                            <p:strVal val="#ppt_h"/>
                                          </p:val>
                                        </p:tav>
                                      </p:tavLst>
                                    </p:anim>
                                    <p:anim calcmode="lin" valueType="num">
                                      <p:cBhvr>
                                        <p:cTn id="69" dur="1000" fill="hold"/>
                                        <p:tgtEl>
                                          <p:spTgt spid="65"/>
                                        </p:tgtEl>
                                        <p:attrNameLst>
                                          <p:attrName>style.rotation</p:attrName>
                                        </p:attrNameLst>
                                      </p:cBhvr>
                                      <p:tavLst>
                                        <p:tav tm="0">
                                          <p:val>
                                            <p:fltVal val="90"/>
                                          </p:val>
                                        </p:tav>
                                        <p:tav tm="100000">
                                          <p:val>
                                            <p:fltVal val="0"/>
                                          </p:val>
                                        </p:tav>
                                      </p:tavLst>
                                    </p:anim>
                                    <p:animEffect transition="in" filter="fade">
                                      <p:cBhvr>
                                        <p:cTn id="70" dur="1000"/>
                                        <p:tgtEl>
                                          <p:spTgt spid="65"/>
                                        </p:tgtEl>
                                      </p:cBhvr>
                                    </p:animEffect>
                                  </p:childTnLst>
                                </p:cTn>
                              </p:par>
                              <p:par>
                                <p:cTn id="71" presetID="31" presetClass="entr" presetSubtype="0" fill="hold" nodeType="withEffect">
                                  <p:stCondLst>
                                    <p:cond delay="0"/>
                                  </p:stCondLst>
                                  <p:childTnLst>
                                    <p:set>
                                      <p:cBhvr>
                                        <p:cTn id="72" dur="1" fill="hold">
                                          <p:stCondLst>
                                            <p:cond delay="0"/>
                                          </p:stCondLst>
                                        </p:cTn>
                                        <p:tgtEl>
                                          <p:spTgt spid="68"/>
                                        </p:tgtEl>
                                        <p:attrNameLst>
                                          <p:attrName>style.visibility</p:attrName>
                                        </p:attrNameLst>
                                      </p:cBhvr>
                                      <p:to>
                                        <p:strVal val="visible"/>
                                      </p:to>
                                    </p:set>
                                    <p:anim calcmode="lin" valueType="num">
                                      <p:cBhvr>
                                        <p:cTn id="73" dur="1000" fill="hold"/>
                                        <p:tgtEl>
                                          <p:spTgt spid="68"/>
                                        </p:tgtEl>
                                        <p:attrNameLst>
                                          <p:attrName>ppt_w</p:attrName>
                                        </p:attrNameLst>
                                      </p:cBhvr>
                                      <p:tavLst>
                                        <p:tav tm="0">
                                          <p:val>
                                            <p:fltVal val="0"/>
                                          </p:val>
                                        </p:tav>
                                        <p:tav tm="100000">
                                          <p:val>
                                            <p:strVal val="#ppt_w"/>
                                          </p:val>
                                        </p:tav>
                                      </p:tavLst>
                                    </p:anim>
                                    <p:anim calcmode="lin" valueType="num">
                                      <p:cBhvr>
                                        <p:cTn id="74" dur="1000" fill="hold"/>
                                        <p:tgtEl>
                                          <p:spTgt spid="68"/>
                                        </p:tgtEl>
                                        <p:attrNameLst>
                                          <p:attrName>ppt_h</p:attrName>
                                        </p:attrNameLst>
                                      </p:cBhvr>
                                      <p:tavLst>
                                        <p:tav tm="0">
                                          <p:val>
                                            <p:fltVal val="0"/>
                                          </p:val>
                                        </p:tav>
                                        <p:tav tm="100000">
                                          <p:val>
                                            <p:strVal val="#ppt_h"/>
                                          </p:val>
                                        </p:tav>
                                      </p:tavLst>
                                    </p:anim>
                                    <p:anim calcmode="lin" valueType="num">
                                      <p:cBhvr>
                                        <p:cTn id="75" dur="1000" fill="hold"/>
                                        <p:tgtEl>
                                          <p:spTgt spid="68"/>
                                        </p:tgtEl>
                                        <p:attrNameLst>
                                          <p:attrName>style.rotation</p:attrName>
                                        </p:attrNameLst>
                                      </p:cBhvr>
                                      <p:tavLst>
                                        <p:tav tm="0">
                                          <p:val>
                                            <p:fltVal val="90"/>
                                          </p:val>
                                        </p:tav>
                                        <p:tav tm="100000">
                                          <p:val>
                                            <p:fltVal val="0"/>
                                          </p:val>
                                        </p:tav>
                                      </p:tavLst>
                                    </p:anim>
                                    <p:animEffect transition="in" filter="fade">
                                      <p:cBhvr>
                                        <p:cTn id="76" dur="1000"/>
                                        <p:tgtEl>
                                          <p:spTgt spid="68"/>
                                        </p:tgtEl>
                                      </p:cBhvr>
                                    </p:animEffect>
                                  </p:childTnLst>
                                </p:cTn>
                              </p:par>
                              <p:par>
                                <p:cTn id="77" presetID="31" presetClass="entr" presetSubtype="0" fill="hold" nodeType="withEffect">
                                  <p:stCondLst>
                                    <p:cond delay="0"/>
                                  </p:stCondLst>
                                  <p:childTnLst>
                                    <p:set>
                                      <p:cBhvr>
                                        <p:cTn id="78" dur="1" fill="hold">
                                          <p:stCondLst>
                                            <p:cond delay="0"/>
                                          </p:stCondLst>
                                        </p:cTn>
                                        <p:tgtEl>
                                          <p:spTgt spid="71"/>
                                        </p:tgtEl>
                                        <p:attrNameLst>
                                          <p:attrName>style.visibility</p:attrName>
                                        </p:attrNameLst>
                                      </p:cBhvr>
                                      <p:to>
                                        <p:strVal val="visible"/>
                                      </p:to>
                                    </p:set>
                                    <p:anim calcmode="lin" valueType="num">
                                      <p:cBhvr>
                                        <p:cTn id="79" dur="1000" fill="hold"/>
                                        <p:tgtEl>
                                          <p:spTgt spid="71"/>
                                        </p:tgtEl>
                                        <p:attrNameLst>
                                          <p:attrName>ppt_w</p:attrName>
                                        </p:attrNameLst>
                                      </p:cBhvr>
                                      <p:tavLst>
                                        <p:tav tm="0">
                                          <p:val>
                                            <p:fltVal val="0"/>
                                          </p:val>
                                        </p:tav>
                                        <p:tav tm="100000">
                                          <p:val>
                                            <p:strVal val="#ppt_w"/>
                                          </p:val>
                                        </p:tav>
                                      </p:tavLst>
                                    </p:anim>
                                    <p:anim calcmode="lin" valueType="num">
                                      <p:cBhvr>
                                        <p:cTn id="80" dur="1000" fill="hold"/>
                                        <p:tgtEl>
                                          <p:spTgt spid="71"/>
                                        </p:tgtEl>
                                        <p:attrNameLst>
                                          <p:attrName>ppt_h</p:attrName>
                                        </p:attrNameLst>
                                      </p:cBhvr>
                                      <p:tavLst>
                                        <p:tav tm="0">
                                          <p:val>
                                            <p:fltVal val="0"/>
                                          </p:val>
                                        </p:tav>
                                        <p:tav tm="100000">
                                          <p:val>
                                            <p:strVal val="#ppt_h"/>
                                          </p:val>
                                        </p:tav>
                                      </p:tavLst>
                                    </p:anim>
                                    <p:anim calcmode="lin" valueType="num">
                                      <p:cBhvr>
                                        <p:cTn id="81" dur="1000" fill="hold"/>
                                        <p:tgtEl>
                                          <p:spTgt spid="71"/>
                                        </p:tgtEl>
                                        <p:attrNameLst>
                                          <p:attrName>style.rotation</p:attrName>
                                        </p:attrNameLst>
                                      </p:cBhvr>
                                      <p:tavLst>
                                        <p:tav tm="0">
                                          <p:val>
                                            <p:fltVal val="90"/>
                                          </p:val>
                                        </p:tav>
                                        <p:tav tm="100000">
                                          <p:val>
                                            <p:fltVal val="0"/>
                                          </p:val>
                                        </p:tav>
                                      </p:tavLst>
                                    </p:anim>
                                    <p:animEffect transition="in" filter="fade">
                                      <p:cBhvr>
                                        <p:cTn id="82" dur="1000"/>
                                        <p:tgtEl>
                                          <p:spTgt spid="71"/>
                                        </p:tgtEl>
                                      </p:cBhvr>
                                    </p:animEffect>
                                  </p:childTnLst>
                                </p:cTn>
                              </p:par>
                              <p:par>
                                <p:cTn id="83" presetID="31" presetClass="entr" presetSubtype="0" fill="hold" nodeType="withEffect">
                                  <p:stCondLst>
                                    <p:cond delay="0"/>
                                  </p:stCondLst>
                                  <p:childTnLst>
                                    <p:set>
                                      <p:cBhvr>
                                        <p:cTn id="84" dur="1" fill="hold">
                                          <p:stCondLst>
                                            <p:cond delay="0"/>
                                          </p:stCondLst>
                                        </p:cTn>
                                        <p:tgtEl>
                                          <p:spTgt spid="74"/>
                                        </p:tgtEl>
                                        <p:attrNameLst>
                                          <p:attrName>style.visibility</p:attrName>
                                        </p:attrNameLst>
                                      </p:cBhvr>
                                      <p:to>
                                        <p:strVal val="visible"/>
                                      </p:to>
                                    </p:set>
                                    <p:anim calcmode="lin" valueType="num">
                                      <p:cBhvr>
                                        <p:cTn id="85" dur="1000" fill="hold"/>
                                        <p:tgtEl>
                                          <p:spTgt spid="74"/>
                                        </p:tgtEl>
                                        <p:attrNameLst>
                                          <p:attrName>ppt_w</p:attrName>
                                        </p:attrNameLst>
                                      </p:cBhvr>
                                      <p:tavLst>
                                        <p:tav tm="0">
                                          <p:val>
                                            <p:fltVal val="0"/>
                                          </p:val>
                                        </p:tav>
                                        <p:tav tm="100000">
                                          <p:val>
                                            <p:strVal val="#ppt_w"/>
                                          </p:val>
                                        </p:tav>
                                      </p:tavLst>
                                    </p:anim>
                                    <p:anim calcmode="lin" valueType="num">
                                      <p:cBhvr>
                                        <p:cTn id="86" dur="1000" fill="hold"/>
                                        <p:tgtEl>
                                          <p:spTgt spid="74"/>
                                        </p:tgtEl>
                                        <p:attrNameLst>
                                          <p:attrName>ppt_h</p:attrName>
                                        </p:attrNameLst>
                                      </p:cBhvr>
                                      <p:tavLst>
                                        <p:tav tm="0">
                                          <p:val>
                                            <p:fltVal val="0"/>
                                          </p:val>
                                        </p:tav>
                                        <p:tav tm="100000">
                                          <p:val>
                                            <p:strVal val="#ppt_h"/>
                                          </p:val>
                                        </p:tav>
                                      </p:tavLst>
                                    </p:anim>
                                    <p:anim calcmode="lin" valueType="num">
                                      <p:cBhvr>
                                        <p:cTn id="87" dur="1000" fill="hold"/>
                                        <p:tgtEl>
                                          <p:spTgt spid="74"/>
                                        </p:tgtEl>
                                        <p:attrNameLst>
                                          <p:attrName>style.rotation</p:attrName>
                                        </p:attrNameLst>
                                      </p:cBhvr>
                                      <p:tavLst>
                                        <p:tav tm="0">
                                          <p:val>
                                            <p:fltVal val="90"/>
                                          </p:val>
                                        </p:tav>
                                        <p:tav tm="100000">
                                          <p:val>
                                            <p:fltVal val="0"/>
                                          </p:val>
                                        </p:tav>
                                      </p:tavLst>
                                    </p:anim>
                                    <p:animEffect transition="in" filter="fade">
                                      <p:cBhvr>
                                        <p:cTn id="88" dur="1000"/>
                                        <p:tgtEl>
                                          <p:spTgt spid="74"/>
                                        </p:tgtEl>
                                      </p:cBhvr>
                                    </p:animEffect>
                                  </p:childTnLst>
                                </p:cTn>
                              </p:par>
                              <p:par>
                                <p:cTn id="89" presetID="31" presetClass="entr" presetSubtype="0" fill="hold" nodeType="withEffect">
                                  <p:stCondLst>
                                    <p:cond delay="0"/>
                                  </p:stCondLst>
                                  <p:childTnLst>
                                    <p:set>
                                      <p:cBhvr>
                                        <p:cTn id="90" dur="1" fill="hold">
                                          <p:stCondLst>
                                            <p:cond delay="0"/>
                                          </p:stCondLst>
                                        </p:cTn>
                                        <p:tgtEl>
                                          <p:spTgt spid="77"/>
                                        </p:tgtEl>
                                        <p:attrNameLst>
                                          <p:attrName>style.visibility</p:attrName>
                                        </p:attrNameLst>
                                      </p:cBhvr>
                                      <p:to>
                                        <p:strVal val="visible"/>
                                      </p:to>
                                    </p:set>
                                    <p:anim calcmode="lin" valueType="num">
                                      <p:cBhvr>
                                        <p:cTn id="91" dur="1000" fill="hold"/>
                                        <p:tgtEl>
                                          <p:spTgt spid="77"/>
                                        </p:tgtEl>
                                        <p:attrNameLst>
                                          <p:attrName>ppt_w</p:attrName>
                                        </p:attrNameLst>
                                      </p:cBhvr>
                                      <p:tavLst>
                                        <p:tav tm="0">
                                          <p:val>
                                            <p:fltVal val="0"/>
                                          </p:val>
                                        </p:tav>
                                        <p:tav tm="100000">
                                          <p:val>
                                            <p:strVal val="#ppt_w"/>
                                          </p:val>
                                        </p:tav>
                                      </p:tavLst>
                                    </p:anim>
                                    <p:anim calcmode="lin" valueType="num">
                                      <p:cBhvr>
                                        <p:cTn id="92" dur="1000" fill="hold"/>
                                        <p:tgtEl>
                                          <p:spTgt spid="77"/>
                                        </p:tgtEl>
                                        <p:attrNameLst>
                                          <p:attrName>ppt_h</p:attrName>
                                        </p:attrNameLst>
                                      </p:cBhvr>
                                      <p:tavLst>
                                        <p:tav tm="0">
                                          <p:val>
                                            <p:fltVal val="0"/>
                                          </p:val>
                                        </p:tav>
                                        <p:tav tm="100000">
                                          <p:val>
                                            <p:strVal val="#ppt_h"/>
                                          </p:val>
                                        </p:tav>
                                      </p:tavLst>
                                    </p:anim>
                                    <p:anim calcmode="lin" valueType="num">
                                      <p:cBhvr>
                                        <p:cTn id="93" dur="1000" fill="hold"/>
                                        <p:tgtEl>
                                          <p:spTgt spid="77"/>
                                        </p:tgtEl>
                                        <p:attrNameLst>
                                          <p:attrName>style.rotation</p:attrName>
                                        </p:attrNameLst>
                                      </p:cBhvr>
                                      <p:tavLst>
                                        <p:tav tm="0">
                                          <p:val>
                                            <p:fltVal val="90"/>
                                          </p:val>
                                        </p:tav>
                                        <p:tav tm="100000">
                                          <p:val>
                                            <p:fltVal val="0"/>
                                          </p:val>
                                        </p:tav>
                                      </p:tavLst>
                                    </p:anim>
                                    <p:animEffect transition="in" filter="fade">
                                      <p:cBhvr>
                                        <p:cTn id="94" dur="1000"/>
                                        <p:tgtEl>
                                          <p:spTgt spid="77"/>
                                        </p:tgtEl>
                                      </p:cBhvr>
                                    </p:animEffect>
                                  </p:childTnLst>
                                </p:cTn>
                              </p:par>
                              <p:par>
                                <p:cTn id="95" presetID="31" presetClass="entr" presetSubtype="0" fill="hold" nodeType="withEffect">
                                  <p:stCondLst>
                                    <p:cond delay="0"/>
                                  </p:stCondLst>
                                  <p:childTnLst>
                                    <p:set>
                                      <p:cBhvr>
                                        <p:cTn id="96" dur="1" fill="hold">
                                          <p:stCondLst>
                                            <p:cond delay="0"/>
                                          </p:stCondLst>
                                        </p:cTn>
                                        <p:tgtEl>
                                          <p:spTgt spid="80"/>
                                        </p:tgtEl>
                                        <p:attrNameLst>
                                          <p:attrName>style.visibility</p:attrName>
                                        </p:attrNameLst>
                                      </p:cBhvr>
                                      <p:to>
                                        <p:strVal val="visible"/>
                                      </p:to>
                                    </p:set>
                                    <p:anim calcmode="lin" valueType="num">
                                      <p:cBhvr>
                                        <p:cTn id="97" dur="1000" fill="hold"/>
                                        <p:tgtEl>
                                          <p:spTgt spid="80"/>
                                        </p:tgtEl>
                                        <p:attrNameLst>
                                          <p:attrName>ppt_w</p:attrName>
                                        </p:attrNameLst>
                                      </p:cBhvr>
                                      <p:tavLst>
                                        <p:tav tm="0">
                                          <p:val>
                                            <p:fltVal val="0"/>
                                          </p:val>
                                        </p:tav>
                                        <p:tav tm="100000">
                                          <p:val>
                                            <p:strVal val="#ppt_w"/>
                                          </p:val>
                                        </p:tav>
                                      </p:tavLst>
                                    </p:anim>
                                    <p:anim calcmode="lin" valueType="num">
                                      <p:cBhvr>
                                        <p:cTn id="98" dur="1000" fill="hold"/>
                                        <p:tgtEl>
                                          <p:spTgt spid="80"/>
                                        </p:tgtEl>
                                        <p:attrNameLst>
                                          <p:attrName>ppt_h</p:attrName>
                                        </p:attrNameLst>
                                      </p:cBhvr>
                                      <p:tavLst>
                                        <p:tav tm="0">
                                          <p:val>
                                            <p:fltVal val="0"/>
                                          </p:val>
                                        </p:tav>
                                        <p:tav tm="100000">
                                          <p:val>
                                            <p:strVal val="#ppt_h"/>
                                          </p:val>
                                        </p:tav>
                                      </p:tavLst>
                                    </p:anim>
                                    <p:anim calcmode="lin" valueType="num">
                                      <p:cBhvr>
                                        <p:cTn id="99" dur="1000" fill="hold"/>
                                        <p:tgtEl>
                                          <p:spTgt spid="80"/>
                                        </p:tgtEl>
                                        <p:attrNameLst>
                                          <p:attrName>style.rotation</p:attrName>
                                        </p:attrNameLst>
                                      </p:cBhvr>
                                      <p:tavLst>
                                        <p:tav tm="0">
                                          <p:val>
                                            <p:fltVal val="90"/>
                                          </p:val>
                                        </p:tav>
                                        <p:tav tm="100000">
                                          <p:val>
                                            <p:fltVal val="0"/>
                                          </p:val>
                                        </p:tav>
                                      </p:tavLst>
                                    </p:anim>
                                    <p:animEffect transition="in" filter="fade">
                                      <p:cBhvr>
                                        <p:cTn id="100" dur="1000"/>
                                        <p:tgtEl>
                                          <p:spTgt spid="80"/>
                                        </p:tgtEl>
                                      </p:cBhvr>
                                    </p:animEffect>
                                  </p:childTnLst>
                                </p:cTn>
                              </p:par>
                              <p:par>
                                <p:cTn id="101" presetID="55" presetClass="entr" presetSubtype="0" fill="hold" grpId="0" nodeType="withEffect">
                                  <p:stCondLst>
                                    <p:cond delay="300"/>
                                  </p:stCondLst>
                                  <p:iterate type="lt">
                                    <p:tmPct val="5000"/>
                                  </p:iterate>
                                  <p:childTnLst>
                                    <p:set>
                                      <p:cBhvr>
                                        <p:cTn id="102" dur="1" fill="hold">
                                          <p:stCondLst>
                                            <p:cond delay="0"/>
                                          </p:stCondLst>
                                        </p:cTn>
                                        <p:tgtEl>
                                          <p:spTgt spid="57"/>
                                        </p:tgtEl>
                                        <p:attrNameLst>
                                          <p:attrName>style.visibility</p:attrName>
                                        </p:attrNameLst>
                                      </p:cBhvr>
                                      <p:to>
                                        <p:strVal val="visible"/>
                                      </p:to>
                                    </p:set>
                                    <p:anim calcmode="lin" valueType="num">
                                      <p:cBhvr>
                                        <p:cTn id="103" dur="500" fill="hold"/>
                                        <p:tgtEl>
                                          <p:spTgt spid="57"/>
                                        </p:tgtEl>
                                        <p:attrNameLst>
                                          <p:attrName>ppt_w</p:attrName>
                                        </p:attrNameLst>
                                      </p:cBhvr>
                                      <p:tavLst>
                                        <p:tav tm="0">
                                          <p:val>
                                            <p:strVal val="#ppt_w*0.70"/>
                                          </p:val>
                                        </p:tav>
                                        <p:tav tm="100000">
                                          <p:val>
                                            <p:strVal val="#ppt_w"/>
                                          </p:val>
                                        </p:tav>
                                      </p:tavLst>
                                    </p:anim>
                                    <p:anim calcmode="lin" valueType="num">
                                      <p:cBhvr>
                                        <p:cTn id="104" dur="500" fill="hold"/>
                                        <p:tgtEl>
                                          <p:spTgt spid="57"/>
                                        </p:tgtEl>
                                        <p:attrNameLst>
                                          <p:attrName>ppt_h</p:attrName>
                                        </p:attrNameLst>
                                      </p:cBhvr>
                                      <p:tavLst>
                                        <p:tav tm="0">
                                          <p:val>
                                            <p:strVal val="#ppt_h"/>
                                          </p:val>
                                        </p:tav>
                                        <p:tav tm="100000">
                                          <p:val>
                                            <p:strVal val="#ppt_h"/>
                                          </p:val>
                                        </p:tav>
                                      </p:tavLst>
                                    </p:anim>
                                    <p:animEffect transition="in" filter="fade">
                                      <p:cBhvr>
                                        <p:cTn id="105" dur="500"/>
                                        <p:tgtEl>
                                          <p:spTgt spid="57"/>
                                        </p:tgtEl>
                                      </p:cBhvr>
                                    </p:animEffect>
                                  </p:childTnLst>
                                </p:cTn>
                              </p:par>
                            </p:childTnLst>
                          </p:cTn>
                        </p:par>
                        <p:par>
                          <p:cTn id="106" fill="hold">
                            <p:stCondLst>
                              <p:cond delay="0"/>
                            </p:stCondLst>
                            <p:childTnLst>
                              <p:par>
                                <p:cTn id="107" presetID="22" presetClass="entr" presetSubtype="8" fill="hold" grpId="0" nodeType="afterEffect">
                                  <p:stCondLst>
                                    <p:cond delay="0"/>
                                  </p:stCondLst>
                                  <p:childTnLst>
                                    <p:set>
                                      <p:cBhvr>
                                        <p:cTn id="108" dur="1" fill="hold">
                                          <p:stCondLst>
                                            <p:cond delay="0"/>
                                          </p:stCondLst>
                                        </p:cTn>
                                        <p:tgtEl>
                                          <p:spTgt spid="56">
                                            <p:graphicEl>
                                              <a:chart seriesIdx="-3" categoryIdx="-3" bldStep="gridLegend"/>
                                            </p:graphicEl>
                                          </p:spTgt>
                                        </p:tgtEl>
                                        <p:attrNameLst>
                                          <p:attrName>style.visibility</p:attrName>
                                        </p:attrNameLst>
                                      </p:cBhvr>
                                      <p:to>
                                        <p:strVal val="visible"/>
                                      </p:to>
                                    </p:set>
                                    <p:animEffect transition="in" filter="wipe(left)">
                                      <p:cBhvr>
                                        <p:cTn id="109" dur="250"/>
                                        <p:tgtEl>
                                          <p:spTgt spid="56">
                                            <p:graphicEl>
                                              <a:chart seriesIdx="-3" categoryIdx="-3" bldStep="gridLegend"/>
                                            </p:graphicEl>
                                          </p:spTgt>
                                        </p:tgtEl>
                                      </p:cBhvr>
                                    </p:animEffect>
                                  </p:childTnLst>
                                </p:cTn>
                              </p:par>
                            </p:childTnLst>
                          </p:cTn>
                        </p:par>
                        <p:par>
                          <p:cTn id="110" fill="hold">
                            <p:stCondLst>
                              <p:cond delay="500"/>
                            </p:stCondLst>
                            <p:childTnLst>
                              <p:par>
                                <p:cTn id="111" presetID="22" presetClass="entr" presetSubtype="8" fill="hold" grpId="0" nodeType="afterEffect">
                                  <p:stCondLst>
                                    <p:cond delay="0"/>
                                  </p:stCondLst>
                                  <p:childTnLst>
                                    <p:set>
                                      <p:cBhvr>
                                        <p:cTn id="112" dur="1" fill="hold">
                                          <p:stCondLst>
                                            <p:cond delay="0"/>
                                          </p:stCondLst>
                                        </p:cTn>
                                        <p:tgtEl>
                                          <p:spTgt spid="56">
                                            <p:graphicEl>
                                              <a:chart seriesIdx="0" categoryIdx="-4" bldStep="series"/>
                                            </p:graphicEl>
                                          </p:spTgt>
                                        </p:tgtEl>
                                        <p:attrNameLst>
                                          <p:attrName>style.visibility</p:attrName>
                                        </p:attrNameLst>
                                      </p:cBhvr>
                                      <p:to>
                                        <p:strVal val="visible"/>
                                      </p:to>
                                    </p:set>
                                    <p:animEffect transition="in" filter="wipe(left)">
                                      <p:cBhvr>
                                        <p:cTn id="113" dur="250"/>
                                        <p:tgtEl>
                                          <p:spTgt spid="56">
                                            <p:graphicEl>
                                              <a:chart seriesIdx="0" categoryIdx="-4" bldStep="series"/>
                                            </p:graphicEl>
                                          </p:spTgt>
                                        </p:tgtEl>
                                      </p:cBhvr>
                                    </p:animEffect>
                                  </p:childTnLst>
                                </p:cTn>
                              </p:par>
                            </p:childTnLst>
                          </p:cTn>
                        </p:par>
                        <p:par>
                          <p:cTn id="114" fill="hold">
                            <p:stCondLst>
                              <p:cond delay="1000"/>
                            </p:stCondLst>
                            <p:childTnLst>
                              <p:par>
                                <p:cTn id="115" presetID="22" presetClass="entr" presetSubtype="8" fill="hold" grpId="0" nodeType="afterEffect">
                                  <p:stCondLst>
                                    <p:cond delay="0"/>
                                  </p:stCondLst>
                                  <p:childTnLst>
                                    <p:set>
                                      <p:cBhvr>
                                        <p:cTn id="116" dur="1" fill="hold">
                                          <p:stCondLst>
                                            <p:cond delay="0"/>
                                          </p:stCondLst>
                                        </p:cTn>
                                        <p:tgtEl>
                                          <p:spTgt spid="56">
                                            <p:graphicEl>
                                              <a:chart seriesIdx="1" categoryIdx="-4" bldStep="series"/>
                                            </p:graphicEl>
                                          </p:spTgt>
                                        </p:tgtEl>
                                        <p:attrNameLst>
                                          <p:attrName>style.visibility</p:attrName>
                                        </p:attrNameLst>
                                      </p:cBhvr>
                                      <p:to>
                                        <p:strVal val="visible"/>
                                      </p:to>
                                    </p:set>
                                    <p:animEffect transition="in" filter="wipe(left)">
                                      <p:cBhvr>
                                        <p:cTn id="117" dur="250"/>
                                        <p:tgtEl>
                                          <p:spTgt spid="56">
                                            <p:graphicEl>
                                              <a:chart seriesIdx="1" categoryIdx="-4" bldStep="series"/>
                                            </p:graphicEl>
                                          </p:spTgt>
                                        </p:tgtEl>
                                      </p:cBhvr>
                                    </p:animEffect>
                                  </p:childTnLst>
                                </p:cTn>
                              </p:par>
                            </p:childTnLst>
                          </p:cTn>
                        </p:par>
                        <p:par>
                          <p:cTn id="118" fill="hold">
                            <p:stCondLst>
                              <p:cond delay="1250"/>
                            </p:stCondLst>
                            <p:childTnLst>
                              <p:par>
                                <p:cTn id="119" presetID="22" presetClass="entr" presetSubtype="8" fill="hold" grpId="0" nodeType="afterEffect">
                                  <p:stCondLst>
                                    <p:cond delay="0"/>
                                  </p:stCondLst>
                                  <p:childTnLst>
                                    <p:set>
                                      <p:cBhvr>
                                        <p:cTn id="120" dur="1" fill="hold">
                                          <p:stCondLst>
                                            <p:cond delay="0"/>
                                          </p:stCondLst>
                                        </p:cTn>
                                        <p:tgtEl>
                                          <p:spTgt spid="56">
                                            <p:graphicEl>
                                              <a:chart seriesIdx="2" categoryIdx="-4" bldStep="series"/>
                                            </p:graphicEl>
                                          </p:spTgt>
                                        </p:tgtEl>
                                        <p:attrNameLst>
                                          <p:attrName>style.visibility</p:attrName>
                                        </p:attrNameLst>
                                      </p:cBhvr>
                                      <p:to>
                                        <p:strVal val="visible"/>
                                      </p:to>
                                    </p:set>
                                    <p:animEffect transition="in" filter="wipe(left)">
                                      <p:cBhvr>
                                        <p:cTn id="121" dur="250"/>
                                        <p:tgtEl>
                                          <p:spTgt spid="56">
                                            <p:graphicEl>
                                              <a:chart seriesIdx="2" categoryIdx="-4" bldStep="series"/>
                                            </p:graphicEl>
                                          </p:spTgt>
                                        </p:tgtEl>
                                      </p:cBhvr>
                                    </p:animEffect>
                                  </p:childTnLst>
                                </p:cTn>
                              </p:par>
                              <p:par>
                                <p:cTn id="122" presetID="42" presetClass="entr" presetSubtype="0" fill="hold" grpId="0" nodeType="withEffect">
                                  <p:stCondLst>
                                    <p:cond delay="0"/>
                                  </p:stCondLst>
                                  <p:iterate type="lt">
                                    <p:tmPct val="4000"/>
                                  </p:iterate>
                                  <p:childTnLst>
                                    <p:set>
                                      <p:cBhvr>
                                        <p:cTn id="123" dur="1" fill="hold">
                                          <p:stCondLst>
                                            <p:cond delay="0"/>
                                          </p:stCondLst>
                                        </p:cTn>
                                        <p:tgtEl>
                                          <p:spTgt spid="55"/>
                                        </p:tgtEl>
                                        <p:attrNameLst>
                                          <p:attrName>style.visibility</p:attrName>
                                        </p:attrNameLst>
                                      </p:cBhvr>
                                      <p:to>
                                        <p:strVal val="visible"/>
                                      </p:to>
                                    </p:set>
                                    <p:animEffect transition="in" filter="fade">
                                      <p:cBhvr>
                                        <p:cTn id="124" dur="250"/>
                                        <p:tgtEl>
                                          <p:spTgt spid="55"/>
                                        </p:tgtEl>
                                      </p:cBhvr>
                                    </p:animEffect>
                                    <p:anim calcmode="lin" valueType="num">
                                      <p:cBhvr>
                                        <p:cTn id="125" dur="250" fill="hold"/>
                                        <p:tgtEl>
                                          <p:spTgt spid="55"/>
                                        </p:tgtEl>
                                        <p:attrNameLst>
                                          <p:attrName>ppt_x</p:attrName>
                                        </p:attrNameLst>
                                      </p:cBhvr>
                                      <p:tavLst>
                                        <p:tav tm="0">
                                          <p:val>
                                            <p:strVal val="#ppt_x"/>
                                          </p:val>
                                        </p:tav>
                                        <p:tav tm="100000">
                                          <p:val>
                                            <p:strVal val="#ppt_x"/>
                                          </p:val>
                                        </p:tav>
                                      </p:tavLst>
                                    </p:anim>
                                    <p:anim calcmode="lin" valueType="num">
                                      <p:cBhvr>
                                        <p:cTn id="126" dur="25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Graphic spid="56" grpId="0">
        <p:bldSub>
          <a:bldChart bld="series"/>
        </p:bldSub>
      </p:bldGraphic>
      <p:bldP spid="5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等腰三角形 65"/>
          <p:cNvSpPr/>
          <p:nvPr/>
        </p:nvSpPr>
        <p:spPr>
          <a:xfrm rot="16200000">
            <a:off x="5485487" y="5348831"/>
            <a:ext cx="450166" cy="380706"/>
          </a:xfrm>
          <a:prstGeom prst="triangle">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gradFill>
                <a:gsLst>
                  <a:gs pos="0">
                    <a:srgbClr val="481109"/>
                  </a:gs>
                  <a:gs pos="57000">
                    <a:srgbClr val="763009"/>
                  </a:gs>
                  <a:gs pos="100000">
                    <a:srgbClr val="481109"/>
                  </a:gs>
                </a:gsLst>
                <a:lin ang="5400000" scaled="1"/>
              </a:gradFill>
              <a:latin typeface="微软雅黑" panose="020B0503020204020204" pitchFamily="34" charset="-122"/>
              <a:ea typeface="微软雅黑" panose="020B0503020204020204" pitchFamily="34" charset="-122"/>
            </a:endParaRPr>
          </a:p>
        </p:txBody>
      </p:sp>
      <p:sp>
        <p:nvSpPr>
          <p:cNvPr id="2" name="等腰三角形 1"/>
          <p:cNvSpPr/>
          <p:nvPr/>
        </p:nvSpPr>
        <p:spPr>
          <a:xfrm rot="5400000">
            <a:off x="5612096" y="2817979"/>
            <a:ext cx="450166" cy="380706"/>
          </a:xfrm>
          <a:prstGeom prst="triangle">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gradFill>
                <a:gsLst>
                  <a:gs pos="0">
                    <a:srgbClr val="481109"/>
                  </a:gs>
                  <a:gs pos="57000">
                    <a:srgbClr val="763009"/>
                  </a:gs>
                  <a:gs pos="100000">
                    <a:srgbClr val="481109"/>
                  </a:gs>
                </a:gsLst>
                <a:lin ang="5400000" scaled="1"/>
              </a:gradFill>
              <a:latin typeface="微软雅黑" panose="020B0503020204020204" pitchFamily="34" charset="-122"/>
              <a:ea typeface="微软雅黑" panose="020B0503020204020204" pitchFamily="34" charset="-122"/>
            </a:endParaRPr>
          </a:p>
        </p:txBody>
      </p:sp>
      <p:pic>
        <p:nvPicPr>
          <p:cNvPr id="56" name="图片 55"/>
          <p:cNvPicPr>
            <a:picLocks noChangeAspect="1"/>
          </p:cNvPicPr>
          <p:nvPr/>
        </p:nvPicPr>
        <p:blipFill rotWithShape="1">
          <a:blip r:embed="rId2" cstate="print">
            <a:extLst>
              <a:ext uri="{28A0092B-C50C-407E-A947-70E740481C1C}">
                <a14:useLocalDpi xmlns:a14="http://schemas.microsoft.com/office/drawing/2010/main" xmlns="" val="0"/>
              </a:ext>
            </a:extLst>
          </a:blip>
          <a:srcRect b="4775"/>
          <a:stretch>
            <a:fillRect/>
          </a:stretch>
        </p:blipFill>
        <p:spPr>
          <a:xfrm>
            <a:off x="733426" y="1417670"/>
            <a:ext cx="5023550" cy="3181324"/>
          </a:xfrm>
          <a:prstGeom prst="rect">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pic>
      <p:pic>
        <p:nvPicPr>
          <p:cNvPr id="60" name="图片 59"/>
          <p:cNvPicPr>
            <a:picLocks noChangeAspect="1"/>
          </p:cNvPicPr>
          <p:nvPr/>
        </p:nvPicPr>
        <p:blipFill rotWithShape="1">
          <a:blip r:embed="rId3" cstate="print">
            <a:extLst>
              <a:ext uri="{28A0092B-C50C-407E-A947-70E740481C1C}">
                <a14:useLocalDpi xmlns:a14="http://schemas.microsoft.com/office/drawing/2010/main" xmlns="" val="0"/>
              </a:ext>
            </a:extLst>
          </a:blip>
          <a:srcRect b="3899"/>
          <a:stretch>
            <a:fillRect/>
          </a:stretch>
        </p:blipFill>
        <p:spPr>
          <a:xfrm>
            <a:off x="5797737" y="4683242"/>
            <a:ext cx="2608426" cy="1606928"/>
          </a:xfrm>
          <a:prstGeom prst="rect">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pic>
      <p:pic>
        <p:nvPicPr>
          <p:cNvPr id="61" name="图片 60"/>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350592" y="4656804"/>
            <a:ext cx="1102393" cy="1633366"/>
          </a:xfrm>
          <a:prstGeom prst="rect">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pic>
      <p:pic>
        <p:nvPicPr>
          <p:cNvPr id="62" name="图片 61"/>
          <p:cNvPicPr>
            <a:picLocks noChangeAspect="1"/>
          </p:cNvPicPr>
          <p:nvPr/>
        </p:nvPicPr>
        <p:blipFill rotWithShape="1">
          <a:blip r:embed="rId5" cstate="print">
            <a:extLst>
              <a:ext uri="{28A0092B-C50C-407E-A947-70E740481C1C}">
                <a14:useLocalDpi xmlns:a14="http://schemas.microsoft.com/office/drawing/2010/main" xmlns="" val="0"/>
              </a:ext>
            </a:extLst>
          </a:blip>
          <a:srcRect r="15604"/>
          <a:stretch>
            <a:fillRect/>
          </a:stretch>
        </p:blipFill>
        <p:spPr>
          <a:xfrm>
            <a:off x="8404908" y="4668844"/>
            <a:ext cx="1983784" cy="1621326"/>
          </a:xfrm>
          <a:prstGeom prst="rect">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pic>
      <p:sp>
        <p:nvSpPr>
          <p:cNvPr id="63" name="文本框 62"/>
          <p:cNvSpPr txBox="1"/>
          <p:nvPr/>
        </p:nvSpPr>
        <p:spPr>
          <a:xfrm>
            <a:off x="537218" y="4995338"/>
            <a:ext cx="4838135" cy="1257588"/>
          </a:xfrm>
          <a:prstGeom prst="rect">
            <a:avLst/>
          </a:prstGeom>
          <a:noFill/>
        </p:spPr>
        <p:txBody>
          <a:bodyPr wrap="square" rtlCol="0">
            <a:spAutoFit/>
          </a:bodyPr>
          <a:lstStyle/>
          <a:p>
            <a:pPr algn="r">
              <a:lnSpc>
                <a:spcPct val="130000"/>
              </a:lnSpc>
            </a:pPr>
            <a:r>
              <a:rPr lang="zh-CN" altLang="en-US" sz="2400" b="1"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添加文本标题</a:t>
            </a:r>
            <a:endParaRPr lang="en-US" altLang="zh-CN" sz="2400" b="1"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endParaRPr>
          </a:p>
          <a:p>
            <a:pPr algn="r">
              <a:lnSpc>
                <a:spcPct val="130000"/>
              </a:lnSpc>
            </a:pPr>
            <a:r>
              <a:rPr lang="zh-CN" altLang="en-US"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由专业人员即时调节交易和服务纠纷确保交易的公平、公正、合理有序合理有序</a:t>
            </a:r>
          </a:p>
        </p:txBody>
      </p:sp>
      <p:sp>
        <p:nvSpPr>
          <p:cNvPr id="64" name="文本框 63"/>
          <p:cNvSpPr txBox="1"/>
          <p:nvPr/>
        </p:nvSpPr>
        <p:spPr>
          <a:xfrm>
            <a:off x="6157536" y="2138504"/>
            <a:ext cx="5339139" cy="1452705"/>
          </a:xfrm>
          <a:prstGeom prst="rect">
            <a:avLst/>
          </a:prstGeom>
          <a:noFill/>
        </p:spPr>
        <p:txBody>
          <a:bodyPr wrap="square" rtlCol="0">
            <a:spAutoFit/>
          </a:bodyPr>
          <a:lstStyle/>
          <a:p>
            <a:pPr>
              <a:lnSpc>
                <a:spcPct val="130000"/>
              </a:lnSpc>
            </a:pPr>
            <a:r>
              <a:rPr lang="zh-CN" altLang="en-US" sz="3200" b="1"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添加文本标题</a:t>
            </a:r>
            <a:endParaRPr lang="en-US" altLang="zh-CN" sz="3200" b="1"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endParaRPr>
          </a:p>
          <a:p>
            <a:pPr>
              <a:lnSpc>
                <a:spcPct val="130000"/>
              </a:lnSpc>
            </a:pPr>
            <a:r>
              <a:rPr lang="zh-CN" altLang="en-US" dirty="0" smtClean="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 亮亮图文旗舰店</a:t>
            </a:r>
            <a:r>
              <a:rPr lang="en-US" altLang="zh-CN" dirty="0" smtClean="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https://liangliangtuwen.tmall.com</a:t>
            </a:r>
            <a:endParaRPr lang="en-US" altLang="zh-CN"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endParaRPr>
          </a:p>
        </p:txBody>
      </p:sp>
      <p:sp>
        <p:nvSpPr>
          <p:cNvPr id="65" name="矩形 4"/>
          <p:cNvSpPr/>
          <p:nvPr/>
        </p:nvSpPr>
        <p:spPr bwMode="auto">
          <a:xfrm rot="5400000">
            <a:off x="3298764" y="3792292"/>
            <a:ext cx="4957185" cy="116961"/>
          </a:xfrm>
          <a:custGeom>
            <a:avLst/>
            <a:gdLst>
              <a:gd name="T0" fmla="*/ 0 w 4725143"/>
              <a:gd name="T1" fmla="*/ 113094 h 114543"/>
              <a:gd name="T2" fmla="*/ 0 w 4725143"/>
              <a:gd name="T3" fmla="*/ 0 h 114543"/>
              <a:gd name="T4" fmla="*/ 2032257 w 4725143"/>
              <a:gd name="T5" fmla="*/ 0 h 114543"/>
              <a:gd name="T6" fmla="*/ 2032257 w 4725143"/>
              <a:gd name="T7" fmla="*/ 113094 h 114543"/>
              <a:gd name="T8" fmla="*/ 0 w 4725143"/>
              <a:gd name="T9" fmla="*/ 113094 h 1145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25143" h="114543">
                <a:moveTo>
                  <a:pt x="0" y="114543"/>
                </a:moveTo>
                <a:lnTo>
                  <a:pt x="0" y="0"/>
                </a:lnTo>
                <a:lnTo>
                  <a:pt x="4725143" y="0"/>
                </a:lnTo>
                <a:lnTo>
                  <a:pt x="4725143" y="114543"/>
                </a:lnTo>
                <a:lnTo>
                  <a:pt x="0" y="114543"/>
                </a:lnTo>
                <a:close/>
              </a:path>
            </a:pathLst>
          </a:custGeom>
          <a:gradFill flip="none" rotWithShape="1">
            <a:gsLst>
              <a:gs pos="0">
                <a:srgbClr val="F4E961"/>
              </a:gs>
              <a:gs pos="32000">
                <a:srgbClr val="D6A213"/>
              </a:gs>
              <a:gs pos="53000">
                <a:srgbClr val="F4E961"/>
              </a:gs>
              <a:gs pos="100000">
                <a:srgbClr val="F4E961"/>
              </a:gs>
              <a:gs pos="73000">
                <a:srgbClr val="D6A213"/>
              </a:gs>
            </a:gsLst>
            <a:lin ang="2700000" scaled="1"/>
            <a:tileRect/>
          </a:gradFill>
          <a:ln>
            <a:noFill/>
          </a:ln>
        </p:spPr>
        <p:txBody>
          <a:bodyPr anchor="ctr"/>
          <a:lstStyle/>
          <a:p>
            <a:endParaRPr lang="zh-CN" altLang="en-US">
              <a:gradFill>
                <a:gsLst>
                  <a:gs pos="0">
                    <a:srgbClr val="F4E961"/>
                  </a:gs>
                  <a:gs pos="32000">
                    <a:srgbClr val="D6A213"/>
                  </a:gs>
                  <a:gs pos="53000">
                    <a:srgbClr val="F4E961"/>
                  </a:gs>
                  <a:gs pos="100000">
                    <a:srgbClr val="F4E961"/>
                  </a:gs>
                  <a:gs pos="73000">
                    <a:srgbClr val="D6A213"/>
                  </a:gs>
                </a:gsLst>
                <a:lin ang="5400000" scaled="1"/>
              </a:gradFill>
            </a:endParaRPr>
          </a:p>
        </p:txBody>
      </p:sp>
      <p:sp>
        <p:nvSpPr>
          <p:cNvPr id="57" name="矩形 3"/>
          <p:cNvSpPr>
            <a:spLocks noChangeArrowheads="1"/>
          </p:cNvSpPr>
          <p:nvPr/>
        </p:nvSpPr>
        <p:spPr bwMode="auto">
          <a:xfrm>
            <a:off x="695325" y="4575457"/>
            <a:ext cx="10801350" cy="114300"/>
          </a:xfrm>
          <a:prstGeom prst="rect">
            <a:avLst/>
          </a:prstGeom>
          <a:gradFill flip="none" rotWithShape="1">
            <a:gsLst>
              <a:gs pos="0">
                <a:srgbClr val="F4E961"/>
              </a:gs>
              <a:gs pos="32000">
                <a:srgbClr val="D6A213"/>
              </a:gs>
              <a:gs pos="53000">
                <a:srgbClr val="F4E961"/>
              </a:gs>
              <a:gs pos="100000">
                <a:srgbClr val="F4E961"/>
              </a:gs>
              <a:gs pos="73000">
                <a:srgbClr val="D6A213"/>
              </a:gs>
            </a:gsLst>
            <a:lin ang="2700000" scaled="1"/>
            <a:tileRect/>
          </a:gradFill>
          <a:ln>
            <a:noFill/>
          </a:ln>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gradFill>
                <a:gsLst>
                  <a:gs pos="0">
                    <a:srgbClr val="F4E961"/>
                  </a:gs>
                  <a:gs pos="32000">
                    <a:srgbClr val="D6A213"/>
                  </a:gs>
                  <a:gs pos="53000">
                    <a:srgbClr val="F4E961"/>
                  </a:gs>
                  <a:gs pos="100000">
                    <a:srgbClr val="F4E961"/>
                  </a:gs>
                  <a:gs pos="73000">
                    <a:srgbClr val="D6A213"/>
                  </a:gs>
                </a:gsLst>
                <a:lin ang="5400000" scaled="1"/>
              </a:gradFill>
            </a:endParaRPr>
          </a:p>
        </p:txBody>
      </p:sp>
      <p:sp>
        <p:nvSpPr>
          <p:cNvPr id="67" name="文本框 66"/>
          <p:cNvSpPr txBox="1"/>
          <p:nvPr/>
        </p:nvSpPr>
        <p:spPr>
          <a:xfrm>
            <a:off x="652217" y="210920"/>
            <a:ext cx="2978072" cy="646331"/>
          </a:xfrm>
          <a:prstGeom prst="rect">
            <a:avLst/>
          </a:prstGeom>
          <a:noFill/>
        </p:spPr>
        <p:txBody>
          <a:bodyPr wrap="square" rtlCol="0">
            <a:spAutoFit/>
          </a:bodyPr>
          <a:lstStyle>
            <a:defPPr>
              <a:defRPr lang="zh-CN"/>
            </a:defPPr>
            <a:lvl1pPr algn="ctr">
              <a:defRPr sz="3600" b="1">
                <a:gradFill>
                  <a:gsLst>
                    <a:gs pos="0">
                      <a:srgbClr val="974209"/>
                    </a:gs>
                    <a:gs pos="100000">
                      <a:srgbClr val="974209"/>
                    </a:gs>
                    <a:gs pos="51000">
                      <a:srgbClr val="F4E961"/>
                    </a:gs>
                  </a:gsLst>
                  <a:lin ang="5400000" scaled="1"/>
                </a:gradFill>
                <a:latin typeface="微软雅黑" panose="020B0503020204020204" pitchFamily="34" charset="-122"/>
                <a:ea typeface="微软雅黑" panose="020B0503020204020204" pitchFamily="34" charset="-122"/>
              </a:defRPr>
            </a:lvl1pPr>
          </a:lstStyle>
          <a:p>
            <a:r>
              <a:rPr lang="zh-CN" altLang="en-US" dirty="0"/>
              <a:t>点击添加标题</a:t>
            </a:r>
            <a:endParaRPr lang="en-US" altLang="zh-CN" dirty="0"/>
          </a:p>
        </p:txBody>
      </p:sp>
      <p:grpSp>
        <p:nvGrpSpPr>
          <p:cNvPr id="68" name="组合 67"/>
          <p:cNvGrpSpPr/>
          <p:nvPr/>
        </p:nvGrpSpPr>
        <p:grpSpPr>
          <a:xfrm>
            <a:off x="171450" y="133350"/>
            <a:ext cx="182635" cy="182635"/>
            <a:chOff x="5410744" y="2640874"/>
            <a:chExt cx="1450713" cy="1450714"/>
          </a:xfrm>
        </p:grpSpPr>
        <p:sp>
          <p:nvSpPr>
            <p:cNvPr id="69" name="矩形 68"/>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矩形 69"/>
            <p:cNvSpPr>
              <a:spLocks noChangeAspect="1"/>
            </p:cNvSpPr>
            <p:nvPr/>
          </p:nvSpPr>
          <p:spPr>
            <a:xfrm>
              <a:off x="5470102" y="2700232"/>
              <a:ext cx="1332001" cy="1331998"/>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1" name="组合 70"/>
          <p:cNvGrpSpPr/>
          <p:nvPr/>
        </p:nvGrpSpPr>
        <p:grpSpPr>
          <a:xfrm>
            <a:off x="362055" y="133350"/>
            <a:ext cx="182635" cy="182635"/>
            <a:chOff x="5410744" y="2640874"/>
            <a:chExt cx="1450713" cy="1450714"/>
          </a:xfrm>
        </p:grpSpPr>
        <p:sp>
          <p:nvSpPr>
            <p:cNvPr id="72" name="矩形 71"/>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矩形 72"/>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4" name="组合 73"/>
          <p:cNvGrpSpPr/>
          <p:nvPr/>
        </p:nvGrpSpPr>
        <p:grpSpPr>
          <a:xfrm>
            <a:off x="552659" y="133350"/>
            <a:ext cx="182635" cy="182635"/>
            <a:chOff x="5410744" y="2640874"/>
            <a:chExt cx="1450713" cy="1450714"/>
          </a:xfrm>
        </p:grpSpPr>
        <p:sp>
          <p:nvSpPr>
            <p:cNvPr id="75" name="矩形 74"/>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矩形 75"/>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7" name="组合 76"/>
          <p:cNvGrpSpPr/>
          <p:nvPr/>
        </p:nvGrpSpPr>
        <p:grpSpPr>
          <a:xfrm>
            <a:off x="171450" y="326639"/>
            <a:ext cx="182635" cy="182635"/>
            <a:chOff x="5410744" y="2640874"/>
            <a:chExt cx="1450713" cy="1450714"/>
          </a:xfrm>
        </p:grpSpPr>
        <p:sp>
          <p:nvSpPr>
            <p:cNvPr id="78" name="矩形 77"/>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矩形 78"/>
            <p:cNvSpPr>
              <a:spLocks noChangeAspect="1"/>
            </p:cNvSpPr>
            <p:nvPr/>
          </p:nvSpPr>
          <p:spPr>
            <a:xfrm>
              <a:off x="5470102" y="2700232"/>
              <a:ext cx="1332001" cy="1331998"/>
            </a:xfrm>
            <a:prstGeom prst="rect">
              <a:avLst/>
            </a:prstGeom>
            <a:gradFill flip="none" rotWithShape="1">
              <a:gsLst>
                <a:gs pos="0">
                  <a:srgbClr val="D6A213">
                    <a:lumMod val="60000"/>
                    <a:lumOff val="40000"/>
                  </a:srgbClr>
                </a:gs>
                <a:gs pos="100000">
                  <a:srgbClr val="BF850F">
                    <a:lumMod val="60000"/>
                    <a:lumOff val="40000"/>
                  </a:srgbClr>
                </a:gs>
                <a:gs pos="51000">
                  <a:srgbClr val="9B5F0D">
                    <a:lumMod val="60000"/>
                    <a:lumOff val="4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0" name="组合 79"/>
          <p:cNvGrpSpPr/>
          <p:nvPr/>
        </p:nvGrpSpPr>
        <p:grpSpPr>
          <a:xfrm>
            <a:off x="171450" y="519928"/>
            <a:ext cx="182635" cy="182635"/>
            <a:chOff x="5410744" y="2640874"/>
            <a:chExt cx="1450713" cy="1450714"/>
          </a:xfrm>
        </p:grpSpPr>
        <p:sp>
          <p:nvSpPr>
            <p:cNvPr id="81" name="矩形 80"/>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矩形 81"/>
            <p:cNvSpPr>
              <a:spLocks noChangeAspect="1"/>
            </p:cNvSpPr>
            <p:nvPr/>
          </p:nvSpPr>
          <p:spPr>
            <a:xfrm>
              <a:off x="5470102" y="2700232"/>
              <a:ext cx="1332001" cy="1331998"/>
            </a:xfrm>
            <a:prstGeom prst="rect">
              <a:avLst/>
            </a:prstGeom>
            <a:gradFill flip="none" rotWithShape="1">
              <a:gsLst>
                <a:gs pos="0">
                  <a:srgbClr val="D6A213">
                    <a:lumMod val="70000"/>
                    <a:lumOff val="30000"/>
                  </a:srgbClr>
                </a:gs>
                <a:gs pos="99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3" name="组合 82"/>
          <p:cNvGrpSpPr/>
          <p:nvPr/>
        </p:nvGrpSpPr>
        <p:grpSpPr>
          <a:xfrm>
            <a:off x="171450" y="713218"/>
            <a:ext cx="182635" cy="182635"/>
            <a:chOff x="5410744" y="2640874"/>
            <a:chExt cx="1450713" cy="1450714"/>
          </a:xfrm>
        </p:grpSpPr>
        <p:sp>
          <p:nvSpPr>
            <p:cNvPr id="84" name="矩形 83"/>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矩形 84"/>
            <p:cNvSpPr>
              <a:spLocks noChangeAspect="1"/>
            </p:cNvSpPr>
            <p:nvPr/>
          </p:nvSpPr>
          <p:spPr>
            <a:xfrm>
              <a:off x="5470102" y="2700232"/>
              <a:ext cx="1332001" cy="1331998"/>
            </a:xfrm>
            <a:prstGeom prst="rect">
              <a:avLst/>
            </a:prstGeom>
            <a:gradFill flip="none" rotWithShape="1">
              <a:gsLst>
                <a:gs pos="0">
                  <a:srgbClr val="D6A213">
                    <a:lumMod val="50000"/>
                    <a:lumOff val="50000"/>
                  </a:srgbClr>
                </a:gs>
                <a:gs pos="100000">
                  <a:srgbClr val="BF850F">
                    <a:lumMod val="50000"/>
                    <a:lumOff val="50000"/>
                  </a:srgbClr>
                </a:gs>
                <a:gs pos="50000">
                  <a:srgbClr val="9B5F0D">
                    <a:lumMod val="50000"/>
                    <a:lumOff val="5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6" name="组合 85"/>
          <p:cNvGrpSpPr/>
          <p:nvPr/>
        </p:nvGrpSpPr>
        <p:grpSpPr>
          <a:xfrm>
            <a:off x="362055" y="713218"/>
            <a:ext cx="182635" cy="182635"/>
            <a:chOff x="5410744" y="2640874"/>
            <a:chExt cx="1450713" cy="1450714"/>
          </a:xfrm>
        </p:grpSpPr>
        <p:sp>
          <p:nvSpPr>
            <p:cNvPr id="87" name="矩形 86"/>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矩形 87"/>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9" name="组合 88"/>
          <p:cNvGrpSpPr/>
          <p:nvPr/>
        </p:nvGrpSpPr>
        <p:grpSpPr>
          <a:xfrm>
            <a:off x="552659" y="713218"/>
            <a:ext cx="182635" cy="182635"/>
            <a:chOff x="5410744" y="2640874"/>
            <a:chExt cx="1450713" cy="1450714"/>
          </a:xfrm>
        </p:grpSpPr>
        <p:sp>
          <p:nvSpPr>
            <p:cNvPr id="90" name="矩形 89"/>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矩形 90"/>
            <p:cNvSpPr>
              <a:spLocks noChangeAspect="1"/>
            </p:cNvSpPr>
            <p:nvPr/>
          </p:nvSpPr>
          <p:spPr>
            <a:xfrm>
              <a:off x="5470102" y="2700232"/>
              <a:ext cx="1332001" cy="1331998"/>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2" name="组合 91"/>
          <p:cNvGrpSpPr/>
          <p:nvPr/>
        </p:nvGrpSpPr>
        <p:grpSpPr>
          <a:xfrm>
            <a:off x="3547212" y="133350"/>
            <a:ext cx="182635" cy="182635"/>
            <a:chOff x="5410744" y="2640874"/>
            <a:chExt cx="1450713" cy="1450714"/>
          </a:xfrm>
        </p:grpSpPr>
        <p:sp>
          <p:nvSpPr>
            <p:cNvPr id="93" name="矩形 92"/>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矩形 93"/>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5" name="组合 94"/>
          <p:cNvGrpSpPr/>
          <p:nvPr/>
        </p:nvGrpSpPr>
        <p:grpSpPr>
          <a:xfrm>
            <a:off x="3737817" y="133350"/>
            <a:ext cx="182635" cy="182635"/>
            <a:chOff x="5410744" y="2640874"/>
            <a:chExt cx="1450713" cy="1450714"/>
          </a:xfrm>
        </p:grpSpPr>
        <p:sp>
          <p:nvSpPr>
            <p:cNvPr id="96" name="矩形 95"/>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矩形 96"/>
            <p:cNvSpPr>
              <a:spLocks noChangeAspect="1"/>
            </p:cNvSpPr>
            <p:nvPr/>
          </p:nvSpPr>
          <p:spPr>
            <a:xfrm>
              <a:off x="5470102" y="2700232"/>
              <a:ext cx="1332001" cy="1331998"/>
            </a:xfrm>
            <a:prstGeom prst="rect">
              <a:avLst/>
            </a:prstGeom>
            <a:gradFill flip="none" rotWithShape="1">
              <a:gsLst>
                <a:gs pos="0">
                  <a:srgbClr val="D6A213">
                    <a:lumMod val="92000"/>
                  </a:srgbClr>
                </a:gs>
                <a:gs pos="100000">
                  <a:srgbClr val="BF850F">
                    <a:lumMod val="92000"/>
                  </a:srgbClr>
                </a:gs>
                <a:gs pos="51000">
                  <a:srgbClr val="9B5F0D">
                    <a:lumMod val="9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8" name="组合 97"/>
          <p:cNvGrpSpPr/>
          <p:nvPr/>
        </p:nvGrpSpPr>
        <p:grpSpPr>
          <a:xfrm>
            <a:off x="3928422" y="133350"/>
            <a:ext cx="182635" cy="182635"/>
            <a:chOff x="5410744" y="2640874"/>
            <a:chExt cx="1450713" cy="1450714"/>
          </a:xfrm>
        </p:grpSpPr>
        <p:sp>
          <p:nvSpPr>
            <p:cNvPr id="99" name="矩形 98"/>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矩形 99"/>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1" name="组合 100"/>
          <p:cNvGrpSpPr/>
          <p:nvPr/>
        </p:nvGrpSpPr>
        <p:grpSpPr>
          <a:xfrm>
            <a:off x="3928422" y="326639"/>
            <a:ext cx="182635" cy="182635"/>
            <a:chOff x="5410744" y="2640874"/>
            <a:chExt cx="1450713" cy="1450714"/>
          </a:xfrm>
        </p:grpSpPr>
        <p:sp>
          <p:nvSpPr>
            <p:cNvPr id="102" name="矩形 101"/>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矩形 102"/>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4" name="组合 103"/>
          <p:cNvGrpSpPr/>
          <p:nvPr/>
        </p:nvGrpSpPr>
        <p:grpSpPr>
          <a:xfrm>
            <a:off x="3928422" y="519928"/>
            <a:ext cx="182635" cy="182635"/>
            <a:chOff x="5410744" y="2640874"/>
            <a:chExt cx="1450713" cy="1450714"/>
          </a:xfrm>
        </p:grpSpPr>
        <p:sp>
          <p:nvSpPr>
            <p:cNvPr id="105" name="矩形 104"/>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矩形 105"/>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7" name="组合 106"/>
          <p:cNvGrpSpPr/>
          <p:nvPr/>
        </p:nvGrpSpPr>
        <p:grpSpPr>
          <a:xfrm>
            <a:off x="3547212" y="713218"/>
            <a:ext cx="182635" cy="182635"/>
            <a:chOff x="5410744" y="2640874"/>
            <a:chExt cx="1450713" cy="1450714"/>
          </a:xfrm>
        </p:grpSpPr>
        <p:sp>
          <p:nvSpPr>
            <p:cNvPr id="108" name="矩形 107"/>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矩形 108"/>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0" name="组合 109"/>
          <p:cNvGrpSpPr/>
          <p:nvPr/>
        </p:nvGrpSpPr>
        <p:grpSpPr>
          <a:xfrm>
            <a:off x="3737817" y="713218"/>
            <a:ext cx="182635" cy="182635"/>
            <a:chOff x="5410744" y="2640874"/>
            <a:chExt cx="1450713" cy="1450714"/>
          </a:xfrm>
        </p:grpSpPr>
        <p:sp>
          <p:nvSpPr>
            <p:cNvPr id="111" name="矩形 110"/>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矩形 111"/>
            <p:cNvSpPr>
              <a:spLocks noChangeAspect="1"/>
            </p:cNvSpPr>
            <p:nvPr/>
          </p:nvSpPr>
          <p:spPr>
            <a:xfrm>
              <a:off x="5470102" y="2700232"/>
              <a:ext cx="1332001" cy="1331998"/>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3" name="组合 112"/>
          <p:cNvGrpSpPr/>
          <p:nvPr/>
        </p:nvGrpSpPr>
        <p:grpSpPr>
          <a:xfrm>
            <a:off x="3928422" y="713218"/>
            <a:ext cx="182635" cy="182635"/>
            <a:chOff x="5410744" y="2640874"/>
            <a:chExt cx="1450713" cy="1450714"/>
          </a:xfrm>
        </p:grpSpPr>
        <p:sp>
          <p:nvSpPr>
            <p:cNvPr id="114" name="矩形 113"/>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矩形 114"/>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xmlns=""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2"/>
                                        </p:tgtEl>
                                        <p:attrNameLst>
                                          <p:attrName>style.visibility</p:attrName>
                                        </p:attrNameLst>
                                      </p:cBhvr>
                                      <p:to>
                                        <p:strVal val="visible"/>
                                      </p:to>
                                    </p:set>
                                    <p:anim calcmode="lin" valueType="num">
                                      <p:cBhvr>
                                        <p:cTn id="7" dur="1000" fill="hold"/>
                                        <p:tgtEl>
                                          <p:spTgt spid="92"/>
                                        </p:tgtEl>
                                        <p:attrNameLst>
                                          <p:attrName>ppt_w</p:attrName>
                                        </p:attrNameLst>
                                      </p:cBhvr>
                                      <p:tavLst>
                                        <p:tav tm="0">
                                          <p:val>
                                            <p:fltVal val="0"/>
                                          </p:val>
                                        </p:tav>
                                        <p:tav tm="100000">
                                          <p:val>
                                            <p:strVal val="#ppt_w"/>
                                          </p:val>
                                        </p:tav>
                                      </p:tavLst>
                                    </p:anim>
                                    <p:anim calcmode="lin" valueType="num">
                                      <p:cBhvr>
                                        <p:cTn id="8" dur="1000" fill="hold"/>
                                        <p:tgtEl>
                                          <p:spTgt spid="92"/>
                                        </p:tgtEl>
                                        <p:attrNameLst>
                                          <p:attrName>ppt_h</p:attrName>
                                        </p:attrNameLst>
                                      </p:cBhvr>
                                      <p:tavLst>
                                        <p:tav tm="0">
                                          <p:val>
                                            <p:fltVal val="0"/>
                                          </p:val>
                                        </p:tav>
                                        <p:tav tm="100000">
                                          <p:val>
                                            <p:strVal val="#ppt_h"/>
                                          </p:val>
                                        </p:tav>
                                      </p:tavLst>
                                    </p:anim>
                                    <p:anim calcmode="lin" valueType="num">
                                      <p:cBhvr>
                                        <p:cTn id="9" dur="1000" fill="hold"/>
                                        <p:tgtEl>
                                          <p:spTgt spid="92"/>
                                        </p:tgtEl>
                                        <p:attrNameLst>
                                          <p:attrName>style.rotation</p:attrName>
                                        </p:attrNameLst>
                                      </p:cBhvr>
                                      <p:tavLst>
                                        <p:tav tm="0">
                                          <p:val>
                                            <p:fltVal val="90"/>
                                          </p:val>
                                        </p:tav>
                                        <p:tav tm="100000">
                                          <p:val>
                                            <p:fltVal val="0"/>
                                          </p:val>
                                        </p:tav>
                                      </p:tavLst>
                                    </p:anim>
                                    <p:animEffect transition="in" filter="fade">
                                      <p:cBhvr>
                                        <p:cTn id="10" dur="1000"/>
                                        <p:tgtEl>
                                          <p:spTgt spid="92"/>
                                        </p:tgtEl>
                                      </p:cBhvr>
                                    </p:animEffect>
                                  </p:childTnLst>
                                </p:cTn>
                              </p:par>
                              <p:par>
                                <p:cTn id="11" presetID="31" presetClass="entr" presetSubtype="0" fill="hold" nodeType="withEffect">
                                  <p:stCondLst>
                                    <p:cond delay="0"/>
                                  </p:stCondLst>
                                  <p:childTnLst>
                                    <p:set>
                                      <p:cBhvr>
                                        <p:cTn id="12" dur="1" fill="hold">
                                          <p:stCondLst>
                                            <p:cond delay="0"/>
                                          </p:stCondLst>
                                        </p:cTn>
                                        <p:tgtEl>
                                          <p:spTgt spid="95"/>
                                        </p:tgtEl>
                                        <p:attrNameLst>
                                          <p:attrName>style.visibility</p:attrName>
                                        </p:attrNameLst>
                                      </p:cBhvr>
                                      <p:to>
                                        <p:strVal val="visible"/>
                                      </p:to>
                                    </p:set>
                                    <p:anim calcmode="lin" valueType="num">
                                      <p:cBhvr>
                                        <p:cTn id="13" dur="1000" fill="hold"/>
                                        <p:tgtEl>
                                          <p:spTgt spid="95"/>
                                        </p:tgtEl>
                                        <p:attrNameLst>
                                          <p:attrName>ppt_w</p:attrName>
                                        </p:attrNameLst>
                                      </p:cBhvr>
                                      <p:tavLst>
                                        <p:tav tm="0">
                                          <p:val>
                                            <p:fltVal val="0"/>
                                          </p:val>
                                        </p:tav>
                                        <p:tav tm="100000">
                                          <p:val>
                                            <p:strVal val="#ppt_w"/>
                                          </p:val>
                                        </p:tav>
                                      </p:tavLst>
                                    </p:anim>
                                    <p:anim calcmode="lin" valueType="num">
                                      <p:cBhvr>
                                        <p:cTn id="14" dur="1000" fill="hold"/>
                                        <p:tgtEl>
                                          <p:spTgt spid="95"/>
                                        </p:tgtEl>
                                        <p:attrNameLst>
                                          <p:attrName>ppt_h</p:attrName>
                                        </p:attrNameLst>
                                      </p:cBhvr>
                                      <p:tavLst>
                                        <p:tav tm="0">
                                          <p:val>
                                            <p:fltVal val="0"/>
                                          </p:val>
                                        </p:tav>
                                        <p:tav tm="100000">
                                          <p:val>
                                            <p:strVal val="#ppt_h"/>
                                          </p:val>
                                        </p:tav>
                                      </p:tavLst>
                                    </p:anim>
                                    <p:anim calcmode="lin" valueType="num">
                                      <p:cBhvr>
                                        <p:cTn id="15" dur="1000" fill="hold"/>
                                        <p:tgtEl>
                                          <p:spTgt spid="95"/>
                                        </p:tgtEl>
                                        <p:attrNameLst>
                                          <p:attrName>style.rotation</p:attrName>
                                        </p:attrNameLst>
                                      </p:cBhvr>
                                      <p:tavLst>
                                        <p:tav tm="0">
                                          <p:val>
                                            <p:fltVal val="90"/>
                                          </p:val>
                                        </p:tav>
                                        <p:tav tm="100000">
                                          <p:val>
                                            <p:fltVal val="0"/>
                                          </p:val>
                                        </p:tav>
                                      </p:tavLst>
                                    </p:anim>
                                    <p:animEffect transition="in" filter="fade">
                                      <p:cBhvr>
                                        <p:cTn id="16" dur="1000"/>
                                        <p:tgtEl>
                                          <p:spTgt spid="95"/>
                                        </p:tgtEl>
                                      </p:cBhvr>
                                    </p:animEffect>
                                  </p:childTnLst>
                                </p:cTn>
                              </p:par>
                              <p:par>
                                <p:cTn id="17" presetID="31" presetClass="entr" presetSubtype="0" fill="hold"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1000" fill="hold"/>
                                        <p:tgtEl>
                                          <p:spTgt spid="98"/>
                                        </p:tgtEl>
                                        <p:attrNameLst>
                                          <p:attrName>ppt_w</p:attrName>
                                        </p:attrNameLst>
                                      </p:cBhvr>
                                      <p:tavLst>
                                        <p:tav tm="0">
                                          <p:val>
                                            <p:fltVal val="0"/>
                                          </p:val>
                                        </p:tav>
                                        <p:tav tm="100000">
                                          <p:val>
                                            <p:strVal val="#ppt_w"/>
                                          </p:val>
                                        </p:tav>
                                      </p:tavLst>
                                    </p:anim>
                                    <p:anim calcmode="lin" valueType="num">
                                      <p:cBhvr>
                                        <p:cTn id="20" dur="1000" fill="hold"/>
                                        <p:tgtEl>
                                          <p:spTgt spid="98"/>
                                        </p:tgtEl>
                                        <p:attrNameLst>
                                          <p:attrName>ppt_h</p:attrName>
                                        </p:attrNameLst>
                                      </p:cBhvr>
                                      <p:tavLst>
                                        <p:tav tm="0">
                                          <p:val>
                                            <p:fltVal val="0"/>
                                          </p:val>
                                        </p:tav>
                                        <p:tav tm="100000">
                                          <p:val>
                                            <p:strVal val="#ppt_h"/>
                                          </p:val>
                                        </p:tav>
                                      </p:tavLst>
                                    </p:anim>
                                    <p:anim calcmode="lin" valueType="num">
                                      <p:cBhvr>
                                        <p:cTn id="21" dur="1000" fill="hold"/>
                                        <p:tgtEl>
                                          <p:spTgt spid="98"/>
                                        </p:tgtEl>
                                        <p:attrNameLst>
                                          <p:attrName>style.rotation</p:attrName>
                                        </p:attrNameLst>
                                      </p:cBhvr>
                                      <p:tavLst>
                                        <p:tav tm="0">
                                          <p:val>
                                            <p:fltVal val="90"/>
                                          </p:val>
                                        </p:tav>
                                        <p:tav tm="100000">
                                          <p:val>
                                            <p:fltVal val="0"/>
                                          </p:val>
                                        </p:tav>
                                      </p:tavLst>
                                    </p:anim>
                                    <p:animEffect transition="in" filter="fade">
                                      <p:cBhvr>
                                        <p:cTn id="22" dur="1000"/>
                                        <p:tgtEl>
                                          <p:spTgt spid="98"/>
                                        </p:tgtEl>
                                      </p:cBhvr>
                                    </p:animEffect>
                                  </p:childTnLst>
                                </p:cTn>
                              </p:par>
                              <p:par>
                                <p:cTn id="23" presetID="31" presetClass="entr" presetSubtype="0" fill="hold" nodeType="withEffect">
                                  <p:stCondLst>
                                    <p:cond delay="0"/>
                                  </p:stCondLst>
                                  <p:childTnLst>
                                    <p:set>
                                      <p:cBhvr>
                                        <p:cTn id="24" dur="1" fill="hold">
                                          <p:stCondLst>
                                            <p:cond delay="0"/>
                                          </p:stCondLst>
                                        </p:cTn>
                                        <p:tgtEl>
                                          <p:spTgt spid="101"/>
                                        </p:tgtEl>
                                        <p:attrNameLst>
                                          <p:attrName>style.visibility</p:attrName>
                                        </p:attrNameLst>
                                      </p:cBhvr>
                                      <p:to>
                                        <p:strVal val="visible"/>
                                      </p:to>
                                    </p:set>
                                    <p:anim calcmode="lin" valueType="num">
                                      <p:cBhvr>
                                        <p:cTn id="25" dur="1000" fill="hold"/>
                                        <p:tgtEl>
                                          <p:spTgt spid="101"/>
                                        </p:tgtEl>
                                        <p:attrNameLst>
                                          <p:attrName>ppt_w</p:attrName>
                                        </p:attrNameLst>
                                      </p:cBhvr>
                                      <p:tavLst>
                                        <p:tav tm="0">
                                          <p:val>
                                            <p:fltVal val="0"/>
                                          </p:val>
                                        </p:tav>
                                        <p:tav tm="100000">
                                          <p:val>
                                            <p:strVal val="#ppt_w"/>
                                          </p:val>
                                        </p:tav>
                                      </p:tavLst>
                                    </p:anim>
                                    <p:anim calcmode="lin" valueType="num">
                                      <p:cBhvr>
                                        <p:cTn id="26" dur="1000" fill="hold"/>
                                        <p:tgtEl>
                                          <p:spTgt spid="101"/>
                                        </p:tgtEl>
                                        <p:attrNameLst>
                                          <p:attrName>ppt_h</p:attrName>
                                        </p:attrNameLst>
                                      </p:cBhvr>
                                      <p:tavLst>
                                        <p:tav tm="0">
                                          <p:val>
                                            <p:fltVal val="0"/>
                                          </p:val>
                                        </p:tav>
                                        <p:tav tm="100000">
                                          <p:val>
                                            <p:strVal val="#ppt_h"/>
                                          </p:val>
                                        </p:tav>
                                      </p:tavLst>
                                    </p:anim>
                                    <p:anim calcmode="lin" valueType="num">
                                      <p:cBhvr>
                                        <p:cTn id="27" dur="1000" fill="hold"/>
                                        <p:tgtEl>
                                          <p:spTgt spid="101"/>
                                        </p:tgtEl>
                                        <p:attrNameLst>
                                          <p:attrName>style.rotation</p:attrName>
                                        </p:attrNameLst>
                                      </p:cBhvr>
                                      <p:tavLst>
                                        <p:tav tm="0">
                                          <p:val>
                                            <p:fltVal val="90"/>
                                          </p:val>
                                        </p:tav>
                                        <p:tav tm="100000">
                                          <p:val>
                                            <p:fltVal val="0"/>
                                          </p:val>
                                        </p:tav>
                                      </p:tavLst>
                                    </p:anim>
                                    <p:animEffect transition="in" filter="fade">
                                      <p:cBhvr>
                                        <p:cTn id="28" dur="1000"/>
                                        <p:tgtEl>
                                          <p:spTgt spid="101"/>
                                        </p:tgtEl>
                                      </p:cBhvr>
                                    </p:animEffect>
                                  </p:childTnLst>
                                </p:cTn>
                              </p:par>
                              <p:par>
                                <p:cTn id="29" presetID="31" presetClass="entr" presetSubtype="0" fill="hold" nodeType="withEffect">
                                  <p:stCondLst>
                                    <p:cond delay="0"/>
                                  </p:stCondLst>
                                  <p:childTnLst>
                                    <p:set>
                                      <p:cBhvr>
                                        <p:cTn id="30" dur="1" fill="hold">
                                          <p:stCondLst>
                                            <p:cond delay="0"/>
                                          </p:stCondLst>
                                        </p:cTn>
                                        <p:tgtEl>
                                          <p:spTgt spid="104"/>
                                        </p:tgtEl>
                                        <p:attrNameLst>
                                          <p:attrName>style.visibility</p:attrName>
                                        </p:attrNameLst>
                                      </p:cBhvr>
                                      <p:to>
                                        <p:strVal val="visible"/>
                                      </p:to>
                                    </p:set>
                                    <p:anim calcmode="lin" valueType="num">
                                      <p:cBhvr>
                                        <p:cTn id="31" dur="1000" fill="hold"/>
                                        <p:tgtEl>
                                          <p:spTgt spid="104"/>
                                        </p:tgtEl>
                                        <p:attrNameLst>
                                          <p:attrName>ppt_w</p:attrName>
                                        </p:attrNameLst>
                                      </p:cBhvr>
                                      <p:tavLst>
                                        <p:tav tm="0">
                                          <p:val>
                                            <p:fltVal val="0"/>
                                          </p:val>
                                        </p:tav>
                                        <p:tav tm="100000">
                                          <p:val>
                                            <p:strVal val="#ppt_w"/>
                                          </p:val>
                                        </p:tav>
                                      </p:tavLst>
                                    </p:anim>
                                    <p:anim calcmode="lin" valueType="num">
                                      <p:cBhvr>
                                        <p:cTn id="32" dur="1000" fill="hold"/>
                                        <p:tgtEl>
                                          <p:spTgt spid="104"/>
                                        </p:tgtEl>
                                        <p:attrNameLst>
                                          <p:attrName>ppt_h</p:attrName>
                                        </p:attrNameLst>
                                      </p:cBhvr>
                                      <p:tavLst>
                                        <p:tav tm="0">
                                          <p:val>
                                            <p:fltVal val="0"/>
                                          </p:val>
                                        </p:tav>
                                        <p:tav tm="100000">
                                          <p:val>
                                            <p:strVal val="#ppt_h"/>
                                          </p:val>
                                        </p:tav>
                                      </p:tavLst>
                                    </p:anim>
                                    <p:anim calcmode="lin" valueType="num">
                                      <p:cBhvr>
                                        <p:cTn id="33" dur="1000" fill="hold"/>
                                        <p:tgtEl>
                                          <p:spTgt spid="104"/>
                                        </p:tgtEl>
                                        <p:attrNameLst>
                                          <p:attrName>style.rotation</p:attrName>
                                        </p:attrNameLst>
                                      </p:cBhvr>
                                      <p:tavLst>
                                        <p:tav tm="0">
                                          <p:val>
                                            <p:fltVal val="90"/>
                                          </p:val>
                                        </p:tav>
                                        <p:tav tm="100000">
                                          <p:val>
                                            <p:fltVal val="0"/>
                                          </p:val>
                                        </p:tav>
                                      </p:tavLst>
                                    </p:anim>
                                    <p:animEffect transition="in" filter="fade">
                                      <p:cBhvr>
                                        <p:cTn id="34" dur="1000"/>
                                        <p:tgtEl>
                                          <p:spTgt spid="104"/>
                                        </p:tgtEl>
                                      </p:cBhvr>
                                    </p:animEffect>
                                  </p:childTnLst>
                                </p:cTn>
                              </p:par>
                              <p:par>
                                <p:cTn id="35" presetID="31" presetClass="entr" presetSubtype="0" fill="hold" nodeType="withEffect">
                                  <p:stCondLst>
                                    <p:cond delay="0"/>
                                  </p:stCondLst>
                                  <p:childTnLst>
                                    <p:set>
                                      <p:cBhvr>
                                        <p:cTn id="36" dur="1" fill="hold">
                                          <p:stCondLst>
                                            <p:cond delay="0"/>
                                          </p:stCondLst>
                                        </p:cTn>
                                        <p:tgtEl>
                                          <p:spTgt spid="107"/>
                                        </p:tgtEl>
                                        <p:attrNameLst>
                                          <p:attrName>style.visibility</p:attrName>
                                        </p:attrNameLst>
                                      </p:cBhvr>
                                      <p:to>
                                        <p:strVal val="visible"/>
                                      </p:to>
                                    </p:set>
                                    <p:anim calcmode="lin" valueType="num">
                                      <p:cBhvr>
                                        <p:cTn id="37" dur="1000" fill="hold"/>
                                        <p:tgtEl>
                                          <p:spTgt spid="107"/>
                                        </p:tgtEl>
                                        <p:attrNameLst>
                                          <p:attrName>ppt_w</p:attrName>
                                        </p:attrNameLst>
                                      </p:cBhvr>
                                      <p:tavLst>
                                        <p:tav tm="0">
                                          <p:val>
                                            <p:fltVal val="0"/>
                                          </p:val>
                                        </p:tav>
                                        <p:tav tm="100000">
                                          <p:val>
                                            <p:strVal val="#ppt_w"/>
                                          </p:val>
                                        </p:tav>
                                      </p:tavLst>
                                    </p:anim>
                                    <p:anim calcmode="lin" valueType="num">
                                      <p:cBhvr>
                                        <p:cTn id="38" dur="1000" fill="hold"/>
                                        <p:tgtEl>
                                          <p:spTgt spid="107"/>
                                        </p:tgtEl>
                                        <p:attrNameLst>
                                          <p:attrName>ppt_h</p:attrName>
                                        </p:attrNameLst>
                                      </p:cBhvr>
                                      <p:tavLst>
                                        <p:tav tm="0">
                                          <p:val>
                                            <p:fltVal val="0"/>
                                          </p:val>
                                        </p:tav>
                                        <p:tav tm="100000">
                                          <p:val>
                                            <p:strVal val="#ppt_h"/>
                                          </p:val>
                                        </p:tav>
                                      </p:tavLst>
                                    </p:anim>
                                    <p:anim calcmode="lin" valueType="num">
                                      <p:cBhvr>
                                        <p:cTn id="39" dur="1000" fill="hold"/>
                                        <p:tgtEl>
                                          <p:spTgt spid="107"/>
                                        </p:tgtEl>
                                        <p:attrNameLst>
                                          <p:attrName>style.rotation</p:attrName>
                                        </p:attrNameLst>
                                      </p:cBhvr>
                                      <p:tavLst>
                                        <p:tav tm="0">
                                          <p:val>
                                            <p:fltVal val="90"/>
                                          </p:val>
                                        </p:tav>
                                        <p:tav tm="100000">
                                          <p:val>
                                            <p:fltVal val="0"/>
                                          </p:val>
                                        </p:tav>
                                      </p:tavLst>
                                    </p:anim>
                                    <p:animEffect transition="in" filter="fade">
                                      <p:cBhvr>
                                        <p:cTn id="40" dur="1000"/>
                                        <p:tgtEl>
                                          <p:spTgt spid="107"/>
                                        </p:tgtEl>
                                      </p:cBhvr>
                                    </p:animEffect>
                                  </p:childTnLst>
                                </p:cTn>
                              </p:par>
                              <p:par>
                                <p:cTn id="41" presetID="31" presetClass="entr" presetSubtype="0" fill="hold" nodeType="withEffect">
                                  <p:stCondLst>
                                    <p:cond delay="0"/>
                                  </p:stCondLst>
                                  <p:childTnLst>
                                    <p:set>
                                      <p:cBhvr>
                                        <p:cTn id="42" dur="1" fill="hold">
                                          <p:stCondLst>
                                            <p:cond delay="0"/>
                                          </p:stCondLst>
                                        </p:cTn>
                                        <p:tgtEl>
                                          <p:spTgt spid="110"/>
                                        </p:tgtEl>
                                        <p:attrNameLst>
                                          <p:attrName>style.visibility</p:attrName>
                                        </p:attrNameLst>
                                      </p:cBhvr>
                                      <p:to>
                                        <p:strVal val="visible"/>
                                      </p:to>
                                    </p:set>
                                    <p:anim calcmode="lin" valueType="num">
                                      <p:cBhvr>
                                        <p:cTn id="43" dur="1000" fill="hold"/>
                                        <p:tgtEl>
                                          <p:spTgt spid="110"/>
                                        </p:tgtEl>
                                        <p:attrNameLst>
                                          <p:attrName>ppt_w</p:attrName>
                                        </p:attrNameLst>
                                      </p:cBhvr>
                                      <p:tavLst>
                                        <p:tav tm="0">
                                          <p:val>
                                            <p:fltVal val="0"/>
                                          </p:val>
                                        </p:tav>
                                        <p:tav tm="100000">
                                          <p:val>
                                            <p:strVal val="#ppt_w"/>
                                          </p:val>
                                        </p:tav>
                                      </p:tavLst>
                                    </p:anim>
                                    <p:anim calcmode="lin" valueType="num">
                                      <p:cBhvr>
                                        <p:cTn id="44" dur="1000" fill="hold"/>
                                        <p:tgtEl>
                                          <p:spTgt spid="110"/>
                                        </p:tgtEl>
                                        <p:attrNameLst>
                                          <p:attrName>ppt_h</p:attrName>
                                        </p:attrNameLst>
                                      </p:cBhvr>
                                      <p:tavLst>
                                        <p:tav tm="0">
                                          <p:val>
                                            <p:fltVal val="0"/>
                                          </p:val>
                                        </p:tav>
                                        <p:tav tm="100000">
                                          <p:val>
                                            <p:strVal val="#ppt_h"/>
                                          </p:val>
                                        </p:tav>
                                      </p:tavLst>
                                    </p:anim>
                                    <p:anim calcmode="lin" valueType="num">
                                      <p:cBhvr>
                                        <p:cTn id="45" dur="1000" fill="hold"/>
                                        <p:tgtEl>
                                          <p:spTgt spid="110"/>
                                        </p:tgtEl>
                                        <p:attrNameLst>
                                          <p:attrName>style.rotation</p:attrName>
                                        </p:attrNameLst>
                                      </p:cBhvr>
                                      <p:tavLst>
                                        <p:tav tm="0">
                                          <p:val>
                                            <p:fltVal val="90"/>
                                          </p:val>
                                        </p:tav>
                                        <p:tav tm="100000">
                                          <p:val>
                                            <p:fltVal val="0"/>
                                          </p:val>
                                        </p:tav>
                                      </p:tavLst>
                                    </p:anim>
                                    <p:animEffect transition="in" filter="fade">
                                      <p:cBhvr>
                                        <p:cTn id="46" dur="1000"/>
                                        <p:tgtEl>
                                          <p:spTgt spid="110"/>
                                        </p:tgtEl>
                                      </p:cBhvr>
                                    </p:animEffect>
                                  </p:childTnLst>
                                </p:cTn>
                              </p:par>
                              <p:par>
                                <p:cTn id="47" presetID="31" presetClass="entr" presetSubtype="0" fill="hold" nodeType="withEffect">
                                  <p:stCondLst>
                                    <p:cond delay="0"/>
                                  </p:stCondLst>
                                  <p:childTnLst>
                                    <p:set>
                                      <p:cBhvr>
                                        <p:cTn id="48" dur="1" fill="hold">
                                          <p:stCondLst>
                                            <p:cond delay="0"/>
                                          </p:stCondLst>
                                        </p:cTn>
                                        <p:tgtEl>
                                          <p:spTgt spid="113"/>
                                        </p:tgtEl>
                                        <p:attrNameLst>
                                          <p:attrName>style.visibility</p:attrName>
                                        </p:attrNameLst>
                                      </p:cBhvr>
                                      <p:to>
                                        <p:strVal val="visible"/>
                                      </p:to>
                                    </p:set>
                                    <p:anim calcmode="lin" valueType="num">
                                      <p:cBhvr>
                                        <p:cTn id="49" dur="1000" fill="hold"/>
                                        <p:tgtEl>
                                          <p:spTgt spid="113"/>
                                        </p:tgtEl>
                                        <p:attrNameLst>
                                          <p:attrName>ppt_w</p:attrName>
                                        </p:attrNameLst>
                                      </p:cBhvr>
                                      <p:tavLst>
                                        <p:tav tm="0">
                                          <p:val>
                                            <p:fltVal val="0"/>
                                          </p:val>
                                        </p:tav>
                                        <p:tav tm="100000">
                                          <p:val>
                                            <p:strVal val="#ppt_w"/>
                                          </p:val>
                                        </p:tav>
                                      </p:tavLst>
                                    </p:anim>
                                    <p:anim calcmode="lin" valueType="num">
                                      <p:cBhvr>
                                        <p:cTn id="50" dur="1000" fill="hold"/>
                                        <p:tgtEl>
                                          <p:spTgt spid="113"/>
                                        </p:tgtEl>
                                        <p:attrNameLst>
                                          <p:attrName>ppt_h</p:attrName>
                                        </p:attrNameLst>
                                      </p:cBhvr>
                                      <p:tavLst>
                                        <p:tav tm="0">
                                          <p:val>
                                            <p:fltVal val="0"/>
                                          </p:val>
                                        </p:tav>
                                        <p:tav tm="100000">
                                          <p:val>
                                            <p:strVal val="#ppt_h"/>
                                          </p:val>
                                        </p:tav>
                                      </p:tavLst>
                                    </p:anim>
                                    <p:anim calcmode="lin" valueType="num">
                                      <p:cBhvr>
                                        <p:cTn id="51" dur="1000" fill="hold"/>
                                        <p:tgtEl>
                                          <p:spTgt spid="113"/>
                                        </p:tgtEl>
                                        <p:attrNameLst>
                                          <p:attrName>style.rotation</p:attrName>
                                        </p:attrNameLst>
                                      </p:cBhvr>
                                      <p:tavLst>
                                        <p:tav tm="0">
                                          <p:val>
                                            <p:fltVal val="90"/>
                                          </p:val>
                                        </p:tav>
                                        <p:tav tm="100000">
                                          <p:val>
                                            <p:fltVal val="0"/>
                                          </p:val>
                                        </p:tav>
                                      </p:tavLst>
                                    </p:anim>
                                    <p:animEffect transition="in" filter="fade">
                                      <p:cBhvr>
                                        <p:cTn id="52" dur="1000"/>
                                        <p:tgtEl>
                                          <p:spTgt spid="113"/>
                                        </p:tgtEl>
                                      </p:cBhvr>
                                    </p:animEffect>
                                  </p:childTnLst>
                                </p:cTn>
                              </p:par>
                              <p:par>
                                <p:cTn id="53" presetID="31" presetClass="entr" presetSubtype="0" fill="hold" nodeType="withEffect">
                                  <p:stCondLst>
                                    <p:cond delay="0"/>
                                  </p:stCondLst>
                                  <p:childTnLst>
                                    <p:set>
                                      <p:cBhvr>
                                        <p:cTn id="54" dur="1" fill="hold">
                                          <p:stCondLst>
                                            <p:cond delay="0"/>
                                          </p:stCondLst>
                                        </p:cTn>
                                        <p:tgtEl>
                                          <p:spTgt spid="68"/>
                                        </p:tgtEl>
                                        <p:attrNameLst>
                                          <p:attrName>style.visibility</p:attrName>
                                        </p:attrNameLst>
                                      </p:cBhvr>
                                      <p:to>
                                        <p:strVal val="visible"/>
                                      </p:to>
                                    </p:set>
                                    <p:anim calcmode="lin" valueType="num">
                                      <p:cBhvr>
                                        <p:cTn id="55" dur="1000" fill="hold"/>
                                        <p:tgtEl>
                                          <p:spTgt spid="68"/>
                                        </p:tgtEl>
                                        <p:attrNameLst>
                                          <p:attrName>ppt_w</p:attrName>
                                        </p:attrNameLst>
                                      </p:cBhvr>
                                      <p:tavLst>
                                        <p:tav tm="0">
                                          <p:val>
                                            <p:fltVal val="0"/>
                                          </p:val>
                                        </p:tav>
                                        <p:tav tm="100000">
                                          <p:val>
                                            <p:strVal val="#ppt_w"/>
                                          </p:val>
                                        </p:tav>
                                      </p:tavLst>
                                    </p:anim>
                                    <p:anim calcmode="lin" valueType="num">
                                      <p:cBhvr>
                                        <p:cTn id="56" dur="1000" fill="hold"/>
                                        <p:tgtEl>
                                          <p:spTgt spid="68"/>
                                        </p:tgtEl>
                                        <p:attrNameLst>
                                          <p:attrName>ppt_h</p:attrName>
                                        </p:attrNameLst>
                                      </p:cBhvr>
                                      <p:tavLst>
                                        <p:tav tm="0">
                                          <p:val>
                                            <p:fltVal val="0"/>
                                          </p:val>
                                        </p:tav>
                                        <p:tav tm="100000">
                                          <p:val>
                                            <p:strVal val="#ppt_h"/>
                                          </p:val>
                                        </p:tav>
                                      </p:tavLst>
                                    </p:anim>
                                    <p:anim calcmode="lin" valueType="num">
                                      <p:cBhvr>
                                        <p:cTn id="57" dur="1000" fill="hold"/>
                                        <p:tgtEl>
                                          <p:spTgt spid="68"/>
                                        </p:tgtEl>
                                        <p:attrNameLst>
                                          <p:attrName>style.rotation</p:attrName>
                                        </p:attrNameLst>
                                      </p:cBhvr>
                                      <p:tavLst>
                                        <p:tav tm="0">
                                          <p:val>
                                            <p:fltVal val="90"/>
                                          </p:val>
                                        </p:tav>
                                        <p:tav tm="100000">
                                          <p:val>
                                            <p:fltVal val="0"/>
                                          </p:val>
                                        </p:tav>
                                      </p:tavLst>
                                    </p:anim>
                                    <p:animEffect transition="in" filter="fade">
                                      <p:cBhvr>
                                        <p:cTn id="58" dur="1000"/>
                                        <p:tgtEl>
                                          <p:spTgt spid="68"/>
                                        </p:tgtEl>
                                      </p:cBhvr>
                                    </p:animEffect>
                                  </p:childTnLst>
                                </p:cTn>
                              </p:par>
                              <p:par>
                                <p:cTn id="59" presetID="31" presetClass="entr" presetSubtype="0" fill="hold" nodeType="withEffect">
                                  <p:stCondLst>
                                    <p:cond delay="0"/>
                                  </p:stCondLst>
                                  <p:childTnLst>
                                    <p:set>
                                      <p:cBhvr>
                                        <p:cTn id="60" dur="1" fill="hold">
                                          <p:stCondLst>
                                            <p:cond delay="0"/>
                                          </p:stCondLst>
                                        </p:cTn>
                                        <p:tgtEl>
                                          <p:spTgt spid="71"/>
                                        </p:tgtEl>
                                        <p:attrNameLst>
                                          <p:attrName>style.visibility</p:attrName>
                                        </p:attrNameLst>
                                      </p:cBhvr>
                                      <p:to>
                                        <p:strVal val="visible"/>
                                      </p:to>
                                    </p:set>
                                    <p:anim calcmode="lin" valueType="num">
                                      <p:cBhvr>
                                        <p:cTn id="61" dur="1000" fill="hold"/>
                                        <p:tgtEl>
                                          <p:spTgt spid="71"/>
                                        </p:tgtEl>
                                        <p:attrNameLst>
                                          <p:attrName>ppt_w</p:attrName>
                                        </p:attrNameLst>
                                      </p:cBhvr>
                                      <p:tavLst>
                                        <p:tav tm="0">
                                          <p:val>
                                            <p:fltVal val="0"/>
                                          </p:val>
                                        </p:tav>
                                        <p:tav tm="100000">
                                          <p:val>
                                            <p:strVal val="#ppt_w"/>
                                          </p:val>
                                        </p:tav>
                                      </p:tavLst>
                                    </p:anim>
                                    <p:anim calcmode="lin" valueType="num">
                                      <p:cBhvr>
                                        <p:cTn id="62" dur="1000" fill="hold"/>
                                        <p:tgtEl>
                                          <p:spTgt spid="71"/>
                                        </p:tgtEl>
                                        <p:attrNameLst>
                                          <p:attrName>ppt_h</p:attrName>
                                        </p:attrNameLst>
                                      </p:cBhvr>
                                      <p:tavLst>
                                        <p:tav tm="0">
                                          <p:val>
                                            <p:fltVal val="0"/>
                                          </p:val>
                                        </p:tav>
                                        <p:tav tm="100000">
                                          <p:val>
                                            <p:strVal val="#ppt_h"/>
                                          </p:val>
                                        </p:tav>
                                      </p:tavLst>
                                    </p:anim>
                                    <p:anim calcmode="lin" valueType="num">
                                      <p:cBhvr>
                                        <p:cTn id="63" dur="1000" fill="hold"/>
                                        <p:tgtEl>
                                          <p:spTgt spid="71"/>
                                        </p:tgtEl>
                                        <p:attrNameLst>
                                          <p:attrName>style.rotation</p:attrName>
                                        </p:attrNameLst>
                                      </p:cBhvr>
                                      <p:tavLst>
                                        <p:tav tm="0">
                                          <p:val>
                                            <p:fltVal val="90"/>
                                          </p:val>
                                        </p:tav>
                                        <p:tav tm="100000">
                                          <p:val>
                                            <p:fltVal val="0"/>
                                          </p:val>
                                        </p:tav>
                                      </p:tavLst>
                                    </p:anim>
                                    <p:animEffect transition="in" filter="fade">
                                      <p:cBhvr>
                                        <p:cTn id="64" dur="1000"/>
                                        <p:tgtEl>
                                          <p:spTgt spid="71"/>
                                        </p:tgtEl>
                                      </p:cBhvr>
                                    </p:animEffect>
                                  </p:childTnLst>
                                </p:cTn>
                              </p:par>
                              <p:par>
                                <p:cTn id="65" presetID="31" presetClass="entr" presetSubtype="0" fill="hold" nodeType="withEffect">
                                  <p:stCondLst>
                                    <p:cond delay="0"/>
                                  </p:stCondLst>
                                  <p:childTnLst>
                                    <p:set>
                                      <p:cBhvr>
                                        <p:cTn id="66" dur="1" fill="hold">
                                          <p:stCondLst>
                                            <p:cond delay="0"/>
                                          </p:stCondLst>
                                        </p:cTn>
                                        <p:tgtEl>
                                          <p:spTgt spid="74"/>
                                        </p:tgtEl>
                                        <p:attrNameLst>
                                          <p:attrName>style.visibility</p:attrName>
                                        </p:attrNameLst>
                                      </p:cBhvr>
                                      <p:to>
                                        <p:strVal val="visible"/>
                                      </p:to>
                                    </p:set>
                                    <p:anim calcmode="lin" valueType="num">
                                      <p:cBhvr>
                                        <p:cTn id="67" dur="1000" fill="hold"/>
                                        <p:tgtEl>
                                          <p:spTgt spid="74"/>
                                        </p:tgtEl>
                                        <p:attrNameLst>
                                          <p:attrName>ppt_w</p:attrName>
                                        </p:attrNameLst>
                                      </p:cBhvr>
                                      <p:tavLst>
                                        <p:tav tm="0">
                                          <p:val>
                                            <p:fltVal val="0"/>
                                          </p:val>
                                        </p:tav>
                                        <p:tav tm="100000">
                                          <p:val>
                                            <p:strVal val="#ppt_w"/>
                                          </p:val>
                                        </p:tav>
                                      </p:tavLst>
                                    </p:anim>
                                    <p:anim calcmode="lin" valueType="num">
                                      <p:cBhvr>
                                        <p:cTn id="68" dur="1000" fill="hold"/>
                                        <p:tgtEl>
                                          <p:spTgt spid="74"/>
                                        </p:tgtEl>
                                        <p:attrNameLst>
                                          <p:attrName>ppt_h</p:attrName>
                                        </p:attrNameLst>
                                      </p:cBhvr>
                                      <p:tavLst>
                                        <p:tav tm="0">
                                          <p:val>
                                            <p:fltVal val="0"/>
                                          </p:val>
                                        </p:tav>
                                        <p:tav tm="100000">
                                          <p:val>
                                            <p:strVal val="#ppt_h"/>
                                          </p:val>
                                        </p:tav>
                                      </p:tavLst>
                                    </p:anim>
                                    <p:anim calcmode="lin" valueType="num">
                                      <p:cBhvr>
                                        <p:cTn id="69" dur="1000" fill="hold"/>
                                        <p:tgtEl>
                                          <p:spTgt spid="74"/>
                                        </p:tgtEl>
                                        <p:attrNameLst>
                                          <p:attrName>style.rotation</p:attrName>
                                        </p:attrNameLst>
                                      </p:cBhvr>
                                      <p:tavLst>
                                        <p:tav tm="0">
                                          <p:val>
                                            <p:fltVal val="90"/>
                                          </p:val>
                                        </p:tav>
                                        <p:tav tm="100000">
                                          <p:val>
                                            <p:fltVal val="0"/>
                                          </p:val>
                                        </p:tav>
                                      </p:tavLst>
                                    </p:anim>
                                    <p:animEffect transition="in" filter="fade">
                                      <p:cBhvr>
                                        <p:cTn id="70" dur="1000"/>
                                        <p:tgtEl>
                                          <p:spTgt spid="74"/>
                                        </p:tgtEl>
                                      </p:cBhvr>
                                    </p:animEffect>
                                  </p:childTnLst>
                                </p:cTn>
                              </p:par>
                              <p:par>
                                <p:cTn id="71" presetID="31" presetClass="entr" presetSubtype="0" fill="hold" nodeType="withEffect">
                                  <p:stCondLst>
                                    <p:cond delay="0"/>
                                  </p:stCondLst>
                                  <p:childTnLst>
                                    <p:set>
                                      <p:cBhvr>
                                        <p:cTn id="72" dur="1" fill="hold">
                                          <p:stCondLst>
                                            <p:cond delay="0"/>
                                          </p:stCondLst>
                                        </p:cTn>
                                        <p:tgtEl>
                                          <p:spTgt spid="77"/>
                                        </p:tgtEl>
                                        <p:attrNameLst>
                                          <p:attrName>style.visibility</p:attrName>
                                        </p:attrNameLst>
                                      </p:cBhvr>
                                      <p:to>
                                        <p:strVal val="visible"/>
                                      </p:to>
                                    </p:set>
                                    <p:anim calcmode="lin" valueType="num">
                                      <p:cBhvr>
                                        <p:cTn id="73" dur="1000" fill="hold"/>
                                        <p:tgtEl>
                                          <p:spTgt spid="77"/>
                                        </p:tgtEl>
                                        <p:attrNameLst>
                                          <p:attrName>ppt_w</p:attrName>
                                        </p:attrNameLst>
                                      </p:cBhvr>
                                      <p:tavLst>
                                        <p:tav tm="0">
                                          <p:val>
                                            <p:fltVal val="0"/>
                                          </p:val>
                                        </p:tav>
                                        <p:tav tm="100000">
                                          <p:val>
                                            <p:strVal val="#ppt_w"/>
                                          </p:val>
                                        </p:tav>
                                      </p:tavLst>
                                    </p:anim>
                                    <p:anim calcmode="lin" valueType="num">
                                      <p:cBhvr>
                                        <p:cTn id="74" dur="1000" fill="hold"/>
                                        <p:tgtEl>
                                          <p:spTgt spid="77"/>
                                        </p:tgtEl>
                                        <p:attrNameLst>
                                          <p:attrName>ppt_h</p:attrName>
                                        </p:attrNameLst>
                                      </p:cBhvr>
                                      <p:tavLst>
                                        <p:tav tm="0">
                                          <p:val>
                                            <p:fltVal val="0"/>
                                          </p:val>
                                        </p:tav>
                                        <p:tav tm="100000">
                                          <p:val>
                                            <p:strVal val="#ppt_h"/>
                                          </p:val>
                                        </p:tav>
                                      </p:tavLst>
                                    </p:anim>
                                    <p:anim calcmode="lin" valueType="num">
                                      <p:cBhvr>
                                        <p:cTn id="75" dur="1000" fill="hold"/>
                                        <p:tgtEl>
                                          <p:spTgt spid="77"/>
                                        </p:tgtEl>
                                        <p:attrNameLst>
                                          <p:attrName>style.rotation</p:attrName>
                                        </p:attrNameLst>
                                      </p:cBhvr>
                                      <p:tavLst>
                                        <p:tav tm="0">
                                          <p:val>
                                            <p:fltVal val="90"/>
                                          </p:val>
                                        </p:tav>
                                        <p:tav tm="100000">
                                          <p:val>
                                            <p:fltVal val="0"/>
                                          </p:val>
                                        </p:tav>
                                      </p:tavLst>
                                    </p:anim>
                                    <p:animEffect transition="in" filter="fade">
                                      <p:cBhvr>
                                        <p:cTn id="76" dur="1000"/>
                                        <p:tgtEl>
                                          <p:spTgt spid="77"/>
                                        </p:tgtEl>
                                      </p:cBhvr>
                                    </p:animEffect>
                                  </p:childTnLst>
                                </p:cTn>
                              </p:par>
                              <p:par>
                                <p:cTn id="77" presetID="31" presetClass="entr" presetSubtype="0" fill="hold" nodeType="withEffect">
                                  <p:stCondLst>
                                    <p:cond delay="0"/>
                                  </p:stCondLst>
                                  <p:childTnLst>
                                    <p:set>
                                      <p:cBhvr>
                                        <p:cTn id="78" dur="1" fill="hold">
                                          <p:stCondLst>
                                            <p:cond delay="0"/>
                                          </p:stCondLst>
                                        </p:cTn>
                                        <p:tgtEl>
                                          <p:spTgt spid="80"/>
                                        </p:tgtEl>
                                        <p:attrNameLst>
                                          <p:attrName>style.visibility</p:attrName>
                                        </p:attrNameLst>
                                      </p:cBhvr>
                                      <p:to>
                                        <p:strVal val="visible"/>
                                      </p:to>
                                    </p:set>
                                    <p:anim calcmode="lin" valueType="num">
                                      <p:cBhvr>
                                        <p:cTn id="79" dur="1000" fill="hold"/>
                                        <p:tgtEl>
                                          <p:spTgt spid="80"/>
                                        </p:tgtEl>
                                        <p:attrNameLst>
                                          <p:attrName>ppt_w</p:attrName>
                                        </p:attrNameLst>
                                      </p:cBhvr>
                                      <p:tavLst>
                                        <p:tav tm="0">
                                          <p:val>
                                            <p:fltVal val="0"/>
                                          </p:val>
                                        </p:tav>
                                        <p:tav tm="100000">
                                          <p:val>
                                            <p:strVal val="#ppt_w"/>
                                          </p:val>
                                        </p:tav>
                                      </p:tavLst>
                                    </p:anim>
                                    <p:anim calcmode="lin" valueType="num">
                                      <p:cBhvr>
                                        <p:cTn id="80" dur="1000" fill="hold"/>
                                        <p:tgtEl>
                                          <p:spTgt spid="80"/>
                                        </p:tgtEl>
                                        <p:attrNameLst>
                                          <p:attrName>ppt_h</p:attrName>
                                        </p:attrNameLst>
                                      </p:cBhvr>
                                      <p:tavLst>
                                        <p:tav tm="0">
                                          <p:val>
                                            <p:fltVal val="0"/>
                                          </p:val>
                                        </p:tav>
                                        <p:tav tm="100000">
                                          <p:val>
                                            <p:strVal val="#ppt_h"/>
                                          </p:val>
                                        </p:tav>
                                      </p:tavLst>
                                    </p:anim>
                                    <p:anim calcmode="lin" valueType="num">
                                      <p:cBhvr>
                                        <p:cTn id="81" dur="1000" fill="hold"/>
                                        <p:tgtEl>
                                          <p:spTgt spid="80"/>
                                        </p:tgtEl>
                                        <p:attrNameLst>
                                          <p:attrName>style.rotation</p:attrName>
                                        </p:attrNameLst>
                                      </p:cBhvr>
                                      <p:tavLst>
                                        <p:tav tm="0">
                                          <p:val>
                                            <p:fltVal val="90"/>
                                          </p:val>
                                        </p:tav>
                                        <p:tav tm="100000">
                                          <p:val>
                                            <p:fltVal val="0"/>
                                          </p:val>
                                        </p:tav>
                                      </p:tavLst>
                                    </p:anim>
                                    <p:animEffect transition="in" filter="fade">
                                      <p:cBhvr>
                                        <p:cTn id="82" dur="1000"/>
                                        <p:tgtEl>
                                          <p:spTgt spid="80"/>
                                        </p:tgtEl>
                                      </p:cBhvr>
                                    </p:animEffect>
                                  </p:childTnLst>
                                </p:cTn>
                              </p:par>
                              <p:par>
                                <p:cTn id="83" presetID="31" presetClass="entr" presetSubtype="0" fill="hold" nodeType="withEffect">
                                  <p:stCondLst>
                                    <p:cond delay="0"/>
                                  </p:stCondLst>
                                  <p:childTnLst>
                                    <p:set>
                                      <p:cBhvr>
                                        <p:cTn id="84" dur="1" fill="hold">
                                          <p:stCondLst>
                                            <p:cond delay="0"/>
                                          </p:stCondLst>
                                        </p:cTn>
                                        <p:tgtEl>
                                          <p:spTgt spid="83"/>
                                        </p:tgtEl>
                                        <p:attrNameLst>
                                          <p:attrName>style.visibility</p:attrName>
                                        </p:attrNameLst>
                                      </p:cBhvr>
                                      <p:to>
                                        <p:strVal val="visible"/>
                                      </p:to>
                                    </p:set>
                                    <p:anim calcmode="lin" valueType="num">
                                      <p:cBhvr>
                                        <p:cTn id="85" dur="1000" fill="hold"/>
                                        <p:tgtEl>
                                          <p:spTgt spid="83"/>
                                        </p:tgtEl>
                                        <p:attrNameLst>
                                          <p:attrName>ppt_w</p:attrName>
                                        </p:attrNameLst>
                                      </p:cBhvr>
                                      <p:tavLst>
                                        <p:tav tm="0">
                                          <p:val>
                                            <p:fltVal val="0"/>
                                          </p:val>
                                        </p:tav>
                                        <p:tav tm="100000">
                                          <p:val>
                                            <p:strVal val="#ppt_w"/>
                                          </p:val>
                                        </p:tav>
                                      </p:tavLst>
                                    </p:anim>
                                    <p:anim calcmode="lin" valueType="num">
                                      <p:cBhvr>
                                        <p:cTn id="86" dur="1000" fill="hold"/>
                                        <p:tgtEl>
                                          <p:spTgt spid="83"/>
                                        </p:tgtEl>
                                        <p:attrNameLst>
                                          <p:attrName>ppt_h</p:attrName>
                                        </p:attrNameLst>
                                      </p:cBhvr>
                                      <p:tavLst>
                                        <p:tav tm="0">
                                          <p:val>
                                            <p:fltVal val="0"/>
                                          </p:val>
                                        </p:tav>
                                        <p:tav tm="100000">
                                          <p:val>
                                            <p:strVal val="#ppt_h"/>
                                          </p:val>
                                        </p:tav>
                                      </p:tavLst>
                                    </p:anim>
                                    <p:anim calcmode="lin" valueType="num">
                                      <p:cBhvr>
                                        <p:cTn id="87" dur="1000" fill="hold"/>
                                        <p:tgtEl>
                                          <p:spTgt spid="83"/>
                                        </p:tgtEl>
                                        <p:attrNameLst>
                                          <p:attrName>style.rotation</p:attrName>
                                        </p:attrNameLst>
                                      </p:cBhvr>
                                      <p:tavLst>
                                        <p:tav tm="0">
                                          <p:val>
                                            <p:fltVal val="90"/>
                                          </p:val>
                                        </p:tav>
                                        <p:tav tm="100000">
                                          <p:val>
                                            <p:fltVal val="0"/>
                                          </p:val>
                                        </p:tav>
                                      </p:tavLst>
                                    </p:anim>
                                    <p:animEffect transition="in" filter="fade">
                                      <p:cBhvr>
                                        <p:cTn id="88" dur="1000"/>
                                        <p:tgtEl>
                                          <p:spTgt spid="83"/>
                                        </p:tgtEl>
                                      </p:cBhvr>
                                    </p:animEffect>
                                  </p:childTnLst>
                                </p:cTn>
                              </p:par>
                              <p:par>
                                <p:cTn id="89" presetID="31" presetClass="entr" presetSubtype="0" fill="hold" nodeType="withEffect">
                                  <p:stCondLst>
                                    <p:cond delay="0"/>
                                  </p:stCondLst>
                                  <p:childTnLst>
                                    <p:set>
                                      <p:cBhvr>
                                        <p:cTn id="90" dur="1" fill="hold">
                                          <p:stCondLst>
                                            <p:cond delay="0"/>
                                          </p:stCondLst>
                                        </p:cTn>
                                        <p:tgtEl>
                                          <p:spTgt spid="86"/>
                                        </p:tgtEl>
                                        <p:attrNameLst>
                                          <p:attrName>style.visibility</p:attrName>
                                        </p:attrNameLst>
                                      </p:cBhvr>
                                      <p:to>
                                        <p:strVal val="visible"/>
                                      </p:to>
                                    </p:set>
                                    <p:anim calcmode="lin" valueType="num">
                                      <p:cBhvr>
                                        <p:cTn id="91" dur="1000" fill="hold"/>
                                        <p:tgtEl>
                                          <p:spTgt spid="86"/>
                                        </p:tgtEl>
                                        <p:attrNameLst>
                                          <p:attrName>ppt_w</p:attrName>
                                        </p:attrNameLst>
                                      </p:cBhvr>
                                      <p:tavLst>
                                        <p:tav tm="0">
                                          <p:val>
                                            <p:fltVal val="0"/>
                                          </p:val>
                                        </p:tav>
                                        <p:tav tm="100000">
                                          <p:val>
                                            <p:strVal val="#ppt_w"/>
                                          </p:val>
                                        </p:tav>
                                      </p:tavLst>
                                    </p:anim>
                                    <p:anim calcmode="lin" valueType="num">
                                      <p:cBhvr>
                                        <p:cTn id="92" dur="1000" fill="hold"/>
                                        <p:tgtEl>
                                          <p:spTgt spid="86"/>
                                        </p:tgtEl>
                                        <p:attrNameLst>
                                          <p:attrName>ppt_h</p:attrName>
                                        </p:attrNameLst>
                                      </p:cBhvr>
                                      <p:tavLst>
                                        <p:tav tm="0">
                                          <p:val>
                                            <p:fltVal val="0"/>
                                          </p:val>
                                        </p:tav>
                                        <p:tav tm="100000">
                                          <p:val>
                                            <p:strVal val="#ppt_h"/>
                                          </p:val>
                                        </p:tav>
                                      </p:tavLst>
                                    </p:anim>
                                    <p:anim calcmode="lin" valueType="num">
                                      <p:cBhvr>
                                        <p:cTn id="93" dur="1000" fill="hold"/>
                                        <p:tgtEl>
                                          <p:spTgt spid="86"/>
                                        </p:tgtEl>
                                        <p:attrNameLst>
                                          <p:attrName>style.rotation</p:attrName>
                                        </p:attrNameLst>
                                      </p:cBhvr>
                                      <p:tavLst>
                                        <p:tav tm="0">
                                          <p:val>
                                            <p:fltVal val="90"/>
                                          </p:val>
                                        </p:tav>
                                        <p:tav tm="100000">
                                          <p:val>
                                            <p:fltVal val="0"/>
                                          </p:val>
                                        </p:tav>
                                      </p:tavLst>
                                    </p:anim>
                                    <p:animEffect transition="in" filter="fade">
                                      <p:cBhvr>
                                        <p:cTn id="94" dur="1000"/>
                                        <p:tgtEl>
                                          <p:spTgt spid="86"/>
                                        </p:tgtEl>
                                      </p:cBhvr>
                                    </p:animEffect>
                                  </p:childTnLst>
                                </p:cTn>
                              </p:par>
                              <p:par>
                                <p:cTn id="95" presetID="31" presetClass="entr" presetSubtype="0" fill="hold" nodeType="withEffect">
                                  <p:stCondLst>
                                    <p:cond delay="0"/>
                                  </p:stCondLst>
                                  <p:childTnLst>
                                    <p:set>
                                      <p:cBhvr>
                                        <p:cTn id="96" dur="1" fill="hold">
                                          <p:stCondLst>
                                            <p:cond delay="0"/>
                                          </p:stCondLst>
                                        </p:cTn>
                                        <p:tgtEl>
                                          <p:spTgt spid="89"/>
                                        </p:tgtEl>
                                        <p:attrNameLst>
                                          <p:attrName>style.visibility</p:attrName>
                                        </p:attrNameLst>
                                      </p:cBhvr>
                                      <p:to>
                                        <p:strVal val="visible"/>
                                      </p:to>
                                    </p:set>
                                    <p:anim calcmode="lin" valueType="num">
                                      <p:cBhvr>
                                        <p:cTn id="97" dur="1000" fill="hold"/>
                                        <p:tgtEl>
                                          <p:spTgt spid="89"/>
                                        </p:tgtEl>
                                        <p:attrNameLst>
                                          <p:attrName>ppt_w</p:attrName>
                                        </p:attrNameLst>
                                      </p:cBhvr>
                                      <p:tavLst>
                                        <p:tav tm="0">
                                          <p:val>
                                            <p:fltVal val="0"/>
                                          </p:val>
                                        </p:tav>
                                        <p:tav tm="100000">
                                          <p:val>
                                            <p:strVal val="#ppt_w"/>
                                          </p:val>
                                        </p:tav>
                                      </p:tavLst>
                                    </p:anim>
                                    <p:anim calcmode="lin" valueType="num">
                                      <p:cBhvr>
                                        <p:cTn id="98" dur="1000" fill="hold"/>
                                        <p:tgtEl>
                                          <p:spTgt spid="89"/>
                                        </p:tgtEl>
                                        <p:attrNameLst>
                                          <p:attrName>ppt_h</p:attrName>
                                        </p:attrNameLst>
                                      </p:cBhvr>
                                      <p:tavLst>
                                        <p:tav tm="0">
                                          <p:val>
                                            <p:fltVal val="0"/>
                                          </p:val>
                                        </p:tav>
                                        <p:tav tm="100000">
                                          <p:val>
                                            <p:strVal val="#ppt_h"/>
                                          </p:val>
                                        </p:tav>
                                      </p:tavLst>
                                    </p:anim>
                                    <p:anim calcmode="lin" valueType="num">
                                      <p:cBhvr>
                                        <p:cTn id="99" dur="1000" fill="hold"/>
                                        <p:tgtEl>
                                          <p:spTgt spid="89"/>
                                        </p:tgtEl>
                                        <p:attrNameLst>
                                          <p:attrName>style.rotation</p:attrName>
                                        </p:attrNameLst>
                                      </p:cBhvr>
                                      <p:tavLst>
                                        <p:tav tm="0">
                                          <p:val>
                                            <p:fltVal val="90"/>
                                          </p:val>
                                        </p:tav>
                                        <p:tav tm="100000">
                                          <p:val>
                                            <p:fltVal val="0"/>
                                          </p:val>
                                        </p:tav>
                                      </p:tavLst>
                                    </p:anim>
                                    <p:animEffect transition="in" filter="fade">
                                      <p:cBhvr>
                                        <p:cTn id="100" dur="1000"/>
                                        <p:tgtEl>
                                          <p:spTgt spid="89"/>
                                        </p:tgtEl>
                                      </p:cBhvr>
                                    </p:animEffect>
                                  </p:childTnLst>
                                </p:cTn>
                              </p:par>
                              <p:par>
                                <p:cTn id="101" presetID="55" presetClass="entr" presetSubtype="0" fill="hold" grpId="0" nodeType="withEffect">
                                  <p:stCondLst>
                                    <p:cond delay="300"/>
                                  </p:stCondLst>
                                  <p:iterate type="lt">
                                    <p:tmPct val="5000"/>
                                  </p:iterate>
                                  <p:childTnLst>
                                    <p:set>
                                      <p:cBhvr>
                                        <p:cTn id="102" dur="1" fill="hold">
                                          <p:stCondLst>
                                            <p:cond delay="0"/>
                                          </p:stCondLst>
                                        </p:cTn>
                                        <p:tgtEl>
                                          <p:spTgt spid="67"/>
                                        </p:tgtEl>
                                        <p:attrNameLst>
                                          <p:attrName>style.visibility</p:attrName>
                                        </p:attrNameLst>
                                      </p:cBhvr>
                                      <p:to>
                                        <p:strVal val="visible"/>
                                      </p:to>
                                    </p:set>
                                    <p:anim calcmode="lin" valueType="num">
                                      <p:cBhvr>
                                        <p:cTn id="103" dur="500" fill="hold"/>
                                        <p:tgtEl>
                                          <p:spTgt spid="67"/>
                                        </p:tgtEl>
                                        <p:attrNameLst>
                                          <p:attrName>ppt_w</p:attrName>
                                        </p:attrNameLst>
                                      </p:cBhvr>
                                      <p:tavLst>
                                        <p:tav tm="0">
                                          <p:val>
                                            <p:strVal val="#ppt_w*0.70"/>
                                          </p:val>
                                        </p:tav>
                                        <p:tav tm="100000">
                                          <p:val>
                                            <p:strVal val="#ppt_w"/>
                                          </p:val>
                                        </p:tav>
                                      </p:tavLst>
                                    </p:anim>
                                    <p:anim calcmode="lin" valueType="num">
                                      <p:cBhvr>
                                        <p:cTn id="104" dur="500" fill="hold"/>
                                        <p:tgtEl>
                                          <p:spTgt spid="67"/>
                                        </p:tgtEl>
                                        <p:attrNameLst>
                                          <p:attrName>ppt_h</p:attrName>
                                        </p:attrNameLst>
                                      </p:cBhvr>
                                      <p:tavLst>
                                        <p:tav tm="0">
                                          <p:val>
                                            <p:strVal val="#ppt_h"/>
                                          </p:val>
                                        </p:tav>
                                        <p:tav tm="100000">
                                          <p:val>
                                            <p:strVal val="#ppt_h"/>
                                          </p:val>
                                        </p:tav>
                                      </p:tavLst>
                                    </p:anim>
                                    <p:animEffect transition="in" filter="fade">
                                      <p:cBhvr>
                                        <p:cTn id="105" dur="500"/>
                                        <p:tgtEl>
                                          <p:spTgt spid="67"/>
                                        </p:tgtEl>
                                      </p:cBhvr>
                                    </p:animEffect>
                                  </p:childTnLst>
                                </p:cTn>
                              </p:par>
                            </p:childTnLst>
                          </p:cTn>
                        </p:par>
                        <p:par>
                          <p:cTn id="106" fill="hold">
                            <p:stCondLst>
                              <p:cond delay="0"/>
                            </p:stCondLst>
                            <p:childTnLst>
                              <p:par>
                                <p:cTn id="107" presetID="2" presetClass="entr" presetSubtype="8" fill="hold" nodeType="afterEffect">
                                  <p:stCondLst>
                                    <p:cond delay="0"/>
                                  </p:stCondLst>
                                  <p:childTnLst>
                                    <p:set>
                                      <p:cBhvr>
                                        <p:cTn id="108" dur="1" fill="hold">
                                          <p:stCondLst>
                                            <p:cond delay="0"/>
                                          </p:stCondLst>
                                        </p:cTn>
                                        <p:tgtEl>
                                          <p:spTgt spid="56"/>
                                        </p:tgtEl>
                                        <p:attrNameLst>
                                          <p:attrName>style.visibility</p:attrName>
                                        </p:attrNameLst>
                                      </p:cBhvr>
                                      <p:to>
                                        <p:strVal val="visible"/>
                                      </p:to>
                                    </p:set>
                                    <p:anim calcmode="lin" valueType="num">
                                      <p:cBhvr additive="base">
                                        <p:cTn id="109" dur="250" fill="hold"/>
                                        <p:tgtEl>
                                          <p:spTgt spid="56"/>
                                        </p:tgtEl>
                                        <p:attrNameLst>
                                          <p:attrName>ppt_x</p:attrName>
                                        </p:attrNameLst>
                                      </p:cBhvr>
                                      <p:tavLst>
                                        <p:tav tm="0">
                                          <p:val>
                                            <p:strVal val="0-#ppt_w/2"/>
                                          </p:val>
                                        </p:tav>
                                        <p:tav tm="100000">
                                          <p:val>
                                            <p:strVal val="#ppt_x"/>
                                          </p:val>
                                        </p:tav>
                                      </p:tavLst>
                                    </p:anim>
                                    <p:anim calcmode="lin" valueType="num">
                                      <p:cBhvr additive="base">
                                        <p:cTn id="110" dur="250" fill="hold"/>
                                        <p:tgtEl>
                                          <p:spTgt spid="56"/>
                                        </p:tgtEl>
                                        <p:attrNameLst>
                                          <p:attrName>ppt_y</p:attrName>
                                        </p:attrNameLst>
                                      </p:cBhvr>
                                      <p:tavLst>
                                        <p:tav tm="0">
                                          <p:val>
                                            <p:strVal val="#ppt_y"/>
                                          </p:val>
                                        </p:tav>
                                        <p:tav tm="100000">
                                          <p:val>
                                            <p:strVal val="#ppt_y"/>
                                          </p:val>
                                        </p:tav>
                                      </p:tavLst>
                                    </p:anim>
                                  </p:childTnLst>
                                </p:cTn>
                              </p:par>
                              <p:par>
                                <p:cTn id="111" presetID="2" presetClass="entr" presetSubtype="2" fill="hold" nodeType="withEffect">
                                  <p:stCondLst>
                                    <p:cond delay="0"/>
                                  </p:stCondLst>
                                  <p:childTnLst>
                                    <p:set>
                                      <p:cBhvr>
                                        <p:cTn id="112" dur="1" fill="hold">
                                          <p:stCondLst>
                                            <p:cond delay="0"/>
                                          </p:stCondLst>
                                        </p:cTn>
                                        <p:tgtEl>
                                          <p:spTgt spid="60"/>
                                        </p:tgtEl>
                                        <p:attrNameLst>
                                          <p:attrName>style.visibility</p:attrName>
                                        </p:attrNameLst>
                                      </p:cBhvr>
                                      <p:to>
                                        <p:strVal val="visible"/>
                                      </p:to>
                                    </p:set>
                                    <p:anim calcmode="lin" valueType="num">
                                      <p:cBhvr additive="base">
                                        <p:cTn id="113" dur="250" fill="hold"/>
                                        <p:tgtEl>
                                          <p:spTgt spid="60"/>
                                        </p:tgtEl>
                                        <p:attrNameLst>
                                          <p:attrName>ppt_x</p:attrName>
                                        </p:attrNameLst>
                                      </p:cBhvr>
                                      <p:tavLst>
                                        <p:tav tm="0">
                                          <p:val>
                                            <p:strVal val="1+#ppt_w/2"/>
                                          </p:val>
                                        </p:tav>
                                        <p:tav tm="100000">
                                          <p:val>
                                            <p:strVal val="#ppt_x"/>
                                          </p:val>
                                        </p:tav>
                                      </p:tavLst>
                                    </p:anim>
                                    <p:anim calcmode="lin" valueType="num">
                                      <p:cBhvr additive="base">
                                        <p:cTn id="114" dur="250" fill="hold"/>
                                        <p:tgtEl>
                                          <p:spTgt spid="60"/>
                                        </p:tgtEl>
                                        <p:attrNameLst>
                                          <p:attrName>ppt_y</p:attrName>
                                        </p:attrNameLst>
                                      </p:cBhvr>
                                      <p:tavLst>
                                        <p:tav tm="0">
                                          <p:val>
                                            <p:strVal val="#ppt_y"/>
                                          </p:val>
                                        </p:tav>
                                        <p:tav tm="100000">
                                          <p:val>
                                            <p:strVal val="#ppt_y"/>
                                          </p:val>
                                        </p:tav>
                                      </p:tavLst>
                                    </p:anim>
                                  </p:childTnLst>
                                </p:cTn>
                              </p:par>
                              <p:par>
                                <p:cTn id="115" presetID="2" presetClass="entr" presetSubtype="2" fill="hold" nodeType="withEffect">
                                  <p:stCondLst>
                                    <p:cond delay="100"/>
                                  </p:stCondLst>
                                  <p:childTnLst>
                                    <p:set>
                                      <p:cBhvr>
                                        <p:cTn id="116" dur="1" fill="hold">
                                          <p:stCondLst>
                                            <p:cond delay="0"/>
                                          </p:stCondLst>
                                        </p:cTn>
                                        <p:tgtEl>
                                          <p:spTgt spid="62"/>
                                        </p:tgtEl>
                                        <p:attrNameLst>
                                          <p:attrName>style.visibility</p:attrName>
                                        </p:attrNameLst>
                                      </p:cBhvr>
                                      <p:to>
                                        <p:strVal val="visible"/>
                                      </p:to>
                                    </p:set>
                                    <p:anim calcmode="lin" valueType="num">
                                      <p:cBhvr additive="base">
                                        <p:cTn id="117" dur="250" fill="hold"/>
                                        <p:tgtEl>
                                          <p:spTgt spid="62"/>
                                        </p:tgtEl>
                                        <p:attrNameLst>
                                          <p:attrName>ppt_x</p:attrName>
                                        </p:attrNameLst>
                                      </p:cBhvr>
                                      <p:tavLst>
                                        <p:tav tm="0">
                                          <p:val>
                                            <p:strVal val="1+#ppt_w/2"/>
                                          </p:val>
                                        </p:tav>
                                        <p:tav tm="100000">
                                          <p:val>
                                            <p:strVal val="#ppt_x"/>
                                          </p:val>
                                        </p:tav>
                                      </p:tavLst>
                                    </p:anim>
                                    <p:anim calcmode="lin" valueType="num">
                                      <p:cBhvr additive="base">
                                        <p:cTn id="118" dur="250" fill="hold"/>
                                        <p:tgtEl>
                                          <p:spTgt spid="62"/>
                                        </p:tgtEl>
                                        <p:attrNameLst>
                                          <p:attrName>ppt_y</p:attrName>
                                        </p:attrNameLst>
                                      </p:cBhvr>
                                      <p:tavLst>
                                        <p:tav tm="0">
                                          <p:val>
                                            <p:strVal val="#ppt_y"/>
                                          </p:val>
                                        </p:tav>
                                        <p:tav tm="100000">
                                          <p:val>
                                            <p:strVal val="#ppt_y"/>
                                          </p:val>
                                        </p:tav>
                                      </p:tavLst>
                                    </p:anim>
                                  </p:childTnLst>
                                </p:cTn>
                              </p:par>
                              <p:par>
                                <p:cTn id="119" presetID="2" presetClass="entr" presetSubtype="2" fill="hold" nodeType="withEffect">
                                  <p:stCondLst>
                                    <p:cond delay="200"/>
                                  </p:stCondLst>
                                  <p:childTnLst>
                                    <p:set>
                                      <p:cBhvr>
                                        <p:cTn id="120" dur="1" fill="hold">
                                          <p:stCondLst>
                                            <p:cond delay="0"/>
                                          </p:stCondLst>
                                        </p:cTn>
                                        <p:tgtEl>
                                          <p:spTgt spid="61"/>
                                        </p:tgtEl>
                                        <p:attrNameLst>
                                          <p:attrName>style.visibility</p:attrName>
                                        </p:attrNameLst>
                                      </p:cBhvr>
                                      <p:to>
                                        <p:strVal val="visible"/>
                                      </p:to>
                                    </p:set>
                                    <p:anim calcmode="lin" valueType="num">
                                      <p:cBhvr additive="base">
                                        <p:cTn id="121" dur="250" fill="hold"/>
                                        <p:tgtEl>
                                          <p:spTgt spid="61"/>
                                        </p:tgtEl>
                                        <p:attrNameLst>
                                          <p:attrName>ppt_x</p:attrName>
                                        </p:attrNameLst>
                                      </p:cBhvr>
                                      <p:tavLst>
                                        <p:tav tm="0">
                                          <p:val>
                                            <p:strVal val="1+#ppt_w/2"/>
                                          </p:val>
                                        </p:tav>
                                        <p:tav tm="100000">
                                          <p:val>
                                            <p:strVal val="#ppt_x"/>
                                          </p:val>
                                        </p:tav>
                                      </p:tavLst>
                                    </p:anim>
                                    <p:anim calcmode="lin" valueType="num">
                                      <p:cBhvr additive="base">
                                        <p:cTn id="122" dur="250" fill="hold"/>
                                        <p:tgtEl>
                                          <p:spTgt spid="61"/>
                                        </p:tgtEl>
                                        <p:attrNameLst>
                                          <p:attrName>ppt_y</p:attrName>
                                        </p:attrNameLst>
                                      </p:cBhvr>
                                      <p:tavLst>
                                        <p:tav tm="0">
                                          <p:val>
                                            <p:strVal val="#ppt_y"/>
                                          </p:val>
                                        </p:tav>
                                        <p:tav tm="100000">
                                          <p:val>
                                            <p:strVal val="#ppt_y"/>
                                          </p:val>
                                        </p:tav>
                                      </p:tavLst>
                                    </p:anim>
                                  </p:childTnLst>
                                </p:cTn>
                              </p:par>
                            </p:childTnLst>
                          </p:cTn>
                        </p:par>
                        <p:par>
                          <p:cTn id="123" fill="hold">
                            <p:stCondLst>
                              <p:cond delay="500"/>
                            </p:stCondLst>
                            <p:childTnLst>
                              <p:par>
                                <p:cTn id="124" presetID="16" presetClass="entr" presetSubtype="37" fill="hold" grpId="0" nodeType="afterEffect">
                                  <p:stCondLst>
                                    <p:cond delay="0"/>
                                  </p:stCondLst>
                                  <p:childTnLst>
                                    <p:set>
                                      <p:cBhvr>
                                        <p:cTn id="125" dur="1" fill="hold">
                                          <p:stCondLst>
                                            <p:cond delay="0"/>
                                          </p:stCondLst>
                                        </p:cTn>
                                        <p:tgtEl>
                                          <p:spTgt spid="57"/>
                                        </p:tgtEl>
                                        <p:attrNameLst>
                                          <p:attrName>style.visibility</p:attrName>
                                        </p:attrNameLst>
                                      </p:cBhvr>
                                      <p:to>
                                        <p:strVal val="visible"/>
                                      </p:to>
                                    </p:set>
                                    <p:animEffect transition="in" filter="barn(outVertical)">
                                      <p:cBhvr>
                                        <p:cTn id="126" dur="250"/>
                                        <p:tgtEl>
                                          <p:spTgt spid="57"/>
                                        </p:tgtEl>
                                      </p:cBhvr>
                                    </p:animEffect>
                                  </p:childTnLst>
                                </p:cTn>
                              </p:par>
                              <p:par>
                                <p:cTn id="127" presetID="16" presetClass="entr" presetSubtype="42" fill="hold" grpId="0" nodeType="withEffect">
                                  <p:stCondLst>
                                    <p:cond delay="0"/>
                                  </p:stCondLst>
                                  <p:childTnLst>
                                    <p:set>
                                      <p:cBhvr>
                                        <p:cTn id="128" dur="1" fill="hold">
                                          <p:stCondLst>
                                            <p:cond delay="0"/>
                                          </p:stCondLst>
                                        </p:cTn>
                                        <p:tgtEl>
                                          <p:spTgt spid="65"/>
                                        </p:tgtEl>
                                        <p:attrNameLst>
                                          <p:attrName>style.visibility</p:attrName>
                                        </p:attrNameLst>
                                      </p:cBhvr>
                                      <p:to>
                                        <p:strVal val="visible"/>
                                      </p:to>
                                    </p:set>
                                    <p:animEffect transition="in" filter="barn(outHorizontal)">
                                      <p:cBhvr>
                                        <p:cTn id="129" dur="250"/>
                                        <p:tgtEl>
                                          <p:spTgt spid="65"/>
                                        </p:tgtEl>
                                      </p:cBhvr>
                                    </p:animEffect>
                                  </p:childTnLst>
                                </p:cTn>
                              </p:par>
                            </p:childTnLst>
                          </p:cTn>
                        </p:par>
                        <p:par>
                          <p:cTn id="130" fill="hold">
                            <p:stCondLst>
                              <p:cond delay="750"/>
                            </p:stCondLst>
                            <p:childTnLst>
                              <p:par>
                                <p:cTn id="131" presetID="22" presetClass="entr" presetSubtype="8" fill="hold" grpId="0" nodeType="afterEffect">
                                  <p:stCondLst>
                                    <p:cond delay="0"/>
                                  </p:stCondLst>
                                  <p:childTnLst>
                                    <p:set>
                                      <p:cBhvr>
                                        <p:cTn id="132" dur="1" fill="hold">
                                          <p:stCondLst>
                                            <p:cond delay="0"/>
                                          </p:stCondLst>
                                        </p:cTn>
                                        <p:tgtEl>
                                          <p:spTgt spid="2"/>
                                        </p:tgtEl>
                                        <p:attrNameLst>
                                          <p:attrName>style.visibility</p:attrName>
                                        </p:attrNameLst>
                                      </p:cBhvr>
                                      <p:to>
                                        <p:strVal val="visible"/>
                                      </p:to>
                                    </p:set>
                                    <p:animEffect transition="in" filter="wipe(left)">
                                      <p:cBhvr>
                                        <p:cTn id="133" dur="250"/>
                                        <p:tgtEl>
                                          <p:spTgt spid="2"/>
                                        </p:tgtEl>
                                      </p:cBhvr>
                                    </p:animEffect>
                                  </p:childTnLst>
                                </p:cTn>
                              </p:par>
                              <p:par>
                                <p:cTn id="134" presetID="22" presetClass="entr" presetSubtype="2" fill="hold" grpId="0" nodeType="withEffect">
                                  <p:stCondLst>
                                    <p:cond delay="0"/>
                                  </p:stCondLst>
                                  <p:childTnLst>
                                    <p:set>
                                      <p:cBhvr>
                                        <p:cTn id="135" dur="1" fill="hold">
                                          <p:stCondLst>
                                            <p:cond delay="0"/>
                                          </p:stCondLst>
                                        </p:cTn>
                                        <p:tgtEl>
                                          <p:spTgt spid="66"/>
                                        </p:tgtEl>
                                        <p:attrNameLst>
                                          <p:attrName>style.visibility</p:attrName>
                                        </p:attrNameLst>
                                      </p:cBhvr>
                                      <p:to>
                                        <p:strVal val="visible"/>
                                      </p:to>
                                    </p:set>
                                    <p:animEffect transition="in" filter="wipe(right)">
                                      <p:cBhvr>
                                        <p:cTn id="136" dur="250"/>
                                        <p:tgtEl>
                                          <p:spTgt spid="66"/>
                                        </p:tgtEl>
                                      </p:cBhvr>
                                    </p:animEffect>
                                  </p:childTnLst>
                                </p:cTn>
                              </p:par>
                              <p:par>
                                <p:cTn id="137" presetID="2" presetClass="entr" presetSubtype="2" fill="hold" grpId="0" nodeType="withEffect">
                                  <p:stCondLst>
                                    <p:cond delay="200"/>
                                  </p:stCondLst>
                                  <p:iterate type="wd">
                                    <p:tmPct val="5000"/>
                                  </p:iterate>
                                  <p:childTnLst>
                                    <p:set>
                                      <p:cBhvr>
                                        <p:cTn id="138" dur="1" fill="hold">
                                          <p:stCondLst>
                                            <p:cond delay="0"/>
                                          </p:stCondLst>
                                        </p:cTn>
                                        <p:tgtEl>
                                          <p:spTgt spid="64">
                                            <p:txEl>
                                              <p:pRg st="0" end="0"/>
                                            </p:txEl>
                                          </p:spTgt>
                                        </p:tgtEl>
                                        <p:attrNameLst>
                                          <p:attrName>style.visibility</p:attrName>
                                        </p:attrNameLst>
                                      </p:cBhvr>
                                      <p:to>
                                        <p:strVal val="visible"/>
                                      </p:to>
                                    </p:set>
                                    <p:anim calcmode="lin" valueType="num">
                                      <p:cBhvr additive="base">
                                        <p:cTn id="139" dur="250" fill="hold"/>
                                        <p:tgtEl>
                                          <p:spTgt spid="64">
                                            <p:txEl>
                                              <p:pRg st="0" end="0"/>
                                            </p:txEl>
                                          </p:spTgt>
                                        </p:tgtEl>
                                        <p:attrNameLst>
                                          <p:attrName>ppt_x</p:attrName>
                                        </p:attrNameLst>
                                      </p:cBhvr>
                                      <p:tavLst>
                                        <p:tav tm="0">
                                          <p:val>
                                            <p:strVal val="1+#ppt_w/2"/>
                                          </p:val>
                                        </p:tav>
                                        <p:tav tm="100000">
                                          <p:val>
                                            <p:strVal val="#ppt_x"/>
                                          </p:val>
                                        </p:tav>
                                      </p:tavLst>
                                    </p:anim>
                                    <p:anim calcmode="lin" valueType="num">
                                      <p:cBhvr additive="base">
                                        <p:cTn id="140" dur="250" fill="hold"/>
                                        <p:tgtEl>
                                          <p:spTgt spid="64">
                                            <p:txEl>
                                              <p:pRg st="0" end="0"/>
                                            </p:txEl>
                                          </p:spTgt>
                                        </p:tgtEl>
                                        <p:attrNameLst>
                                          <p:attrName>ppt_y</p:attrName>
                                        </p:attrNameLst>
                                      </p:cBhvr>
                                      <p:tavLst>
                                        <p:tav tm="0">
                                          <p:val>
                                            <p:strVal val="#ppt_y"/>
                                          </p:val>
                                        </p:tav>
                                        <p:tav tm="100000">
                                          <p:val>
                                            <p:strVal val="#ppt_y"/>
                                          </p:val>
                                        </p:tav>
                                      </p:tavLst>
                                    </p:anim>
                                  </p:childTnLst>
                                </p:cTn>
                              </p:par>
                              <p:par>
                                <p:cTn id="141" presetID="2" presetClass="entr" presetSubtype="8" fill="hold" grpId="0" nodeType="withEffect">
                                  <p:stCondLst>
                                    <p:cond delay="300"/>
                                  </p:stCondLst>
                                  <p:iterate type="wd">
                                    <p:tmPct val="5000"/>
                                  </p:iterate>
                                  <p:childTnLst>
                                    <p:set>
                                      <p:cBhvr>
                                        <p:cTn id="142" dur="1" fill="hold">
                                          <p:stCondLst>
                                            <p:cond delay="0"/>
                                          </p:stCondLst>
                                        </p:cTn>
                                        <p:tgtEl>
                                          <p:spTgt spid="63"/>
                                        </p:tgtEl>
                                        <p:attrNameLst>
                                          <p:attrName>style.visibility</p:attrName>
                                        </p:attrNameLst>
                                      </p:cBhvr>
                                      <p:to>
                                        <p:strVal val="visible"/>
                                      </p:to>
                                    </p:set>
                                    <p:anim calcmode="lin" valueType="num">
                                      <p:cBhvr additive="base">
                                        <p:cTn id="143" dur="250" fill="hold"/>
                                        <p:tgtEl>
                                          <p:spTgt spid="63"/>
                                        </p:tgtEl>
                                        <p:attrNameLst>
                                          <p:attrName>ppt_x</p:attrName>
                                        </p:attrNameLst>
                                      </p:cBhvr>
                                      <p:tavLst>
                                        <p:tav tm="0">
                                          <p:val>
                                            <p:strVal val="0-#ppt_w/2"/>
                                          </p:val>
                                        </p:tav>
                                        <p:tav tm="100000">
                                          <p:val>
                                            <p:strVal val="#ppt_x"/>
                                          </p:val>
                                        </p:tav>
                                      </p:tavLst>
                                    </p:anim>
                                    <p:anim calcmode="lin" valueType="num">
                                      <p:cBhvr additive="base">
                                        <p:cTn id="144" dur="250" fill="hold"/>
                                        <p:tgtEl>
                                          <p:spTgt spid="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2" grpId="0" animBg="1"/>
      <p:bldP spid="63" grpId="0"/>
      <p:bldP spid="64" grpId="0" build="p"/>
      <p:bldP spid="65" grpId="0" animBg="1"/>
      <p:bldP spid="57" grpId="0" animBg="1"/>
      <p:bldP spid="6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4" name="组合 133"/>
          <p:cNvGrpSpPr/>
          <p:nvPr/>
        </p:nvGrpSpPr>
        <p:grpSpPr>
          <a:xfrm>
            <a:off x="2264218" y="5965525"/>
            <a:ext cx="433593" cy="433593"/>
            <a:chOff x="5410744" y="2640874"/>
            <a:chExt cx="1450713" cy="1450714"/>
          </a:xfrm>
        </p:grpSpPr>
        <p:sp>
          <p:nvSpPr>
            <p:cNvPr id="135" name="矩形 134"/>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6" name="矩形 135"/>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31" name="组合 130"/>
          <p:cNvGrpSpPr/>
          <p:nvPr/>
        </p:nvGrpSpPr>
        <p:grpSpPr>
          <a:xfrm>
            <a:off x="1359192" y="5506636"/>
            <a:ext cx="433593" cy="433593"/>
            <a:chOff x="5410744" y="2640874"/>
            <a:chExt cx="1450713" cy="1450714"/>
          </a:xfrm>
        </p:grpSpPr>
        <p:sp>
          <p:nvSpPr>
            <p:cNvPr id="132" name="矩形 131"/>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3" name="矩形 132"/>
            <p:cNvSpPr>
              <a:spLocks noChangeAspect="1"/>
            </p:cNvSpPr>
            <p:nvPr/>
          </p:nvSpPr>
          <p:spPr>
            <a:xfrm>
              <a:off x="5470102" y="2700232"/>
              <a:ext cx="1332001" cy="1331998"/>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28" name="组合 127"/>
          <p:cNvGrpSpPr/>
          <p:nvPr/>
        </p:nvGrpSpPr>
        <p:grpSpPr>
          <a:xfrm rot="10800000" flipH="1" flipV="1">
            <a:off x="11313372" y="458886"/>
            <a:ext cx="433593" cy="433593"/>
            <a:chOff x="5410744" y="2640874"/>
            <a:chExt cx="1450713" cy="1450714"/>
          </a:xfrm>
        </p:grpSpPr>
        <p:sp>
          <p:nvSpPr>
            <p:cNvPr id="129" name="矩形 128"/>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0" name="矩形 129"/>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07" name="组合 106"/>
          <p:cNvGrpSpPr/>
          <p:nvPr/>
        </p:nvGrpSpPr>
        <p:grpSpPr>
          <a:xfrm rot="10800000" flipH="1" flipV="1">
            <a:off x="9955834" y="0"/>
            <a:ext cx="433593" cy="433593"/>
            <a:chOff x="5410744" y="2640874"/>
            <a:chExt cx="1450713" cy="1450714"/>
          </a:xfrm>
        </p:grpSpPr>
        <p:sp>
          <p:nvSpPr>
            <p:cNvPr id="108" name="矩形 107"/>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9" name="矩形 108"/>
            <p:cNvSpPr>
              <a:spLocks noChangeAspect="1"/>
            </p:cNvSpPr>
            <p:nvPr/>
          </p:nvSpPr>
          <p:spPr>
            <a:xfrm>
              <a:off x="5470102" y="2700232"/>
              <a:ext cx="1332001" cy="1331998"/>
            </a:xfrm>
            <a:prstGeom prst="rect">
              <a:avLst/>
            </a:prstGeom>
            <a:gradFill flip="none" rotWithShape="1">
              <a:gsLst>
                <a:gs pos="0">
                  <a:srgbClr val="D6A213">
                    <a:lumMod val="92000"/>
                  </a:srgbClr>
                </a:gs>
                <a:gs pos="100000">
                  <a:srgbClr val="BF850F">
                    <a:lumMod val="92000"/>
                  </a:srgbClr>
                </a:gs>
                <a:gs pos="51000">
                  <a:srgbClr val="9B5F0D">
                    <a:lumMod val="9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10" name="组合 109"/>
          <p:cNvGrpSpPr/>
          <p:nvPr/>
        </p:nvGrpSpPr>
        <p:grpSpPr>
          <a:xfrm rot="10800000" flipH="1" flipV="1">
            <a:off x="10408347" y="0"/>
            <a:ext cx="433593" cy="433593"/>
            <a:chOff x="5410744" y="2640874"/>
            <a:chExt cx="1450713" cy="1450714"/>
          </a:xfrm>
        </p:grpSpPr>
        <p:sp>
          <p:nvSpPr>
            <p:cNvPr id="111" name="矩形 110"/>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2" name="矩形 111"/>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13" name="组合 112"/>
          <p:cNvGrpSpPr/>
          <p:nvPr/>
        </p:nvGrpSpPr>
        <p:grpSpPr>
          <a:xfrm rot="10800000" flipH="1" flipV="1">
            <a:off x="10860859" y="0"/>
            <a:ext cx="433593" cy="433593"/>
            <a:chOff x="5410744" y="2640874"/>
            <a:chExt cx="1450713" cy="1450714"/>
          </a:xfrm>
        </p:grpSpPr>
        <p:sp>
          <p:nvSpPr>
            <p:cNvPr id="114" name="矩形 113"/>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5" name="矩形 114"/>
            <p:cNvSpPr>
              <a:spLocks noChangeAspect="1"/>
            </p:cNvSpPr>
            <p:nvPr/>
          </p:nvSpPr>
          <p:spPr>
            <a:xfrm>
              <a:off x="5470102" y="2700232"/>
              <a:ext cx="1332001" cy="1331998"/>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16" name="组合 115"/>
          <p:cNvGrpSpPr/>
          <p:nvPr/>
        </p:nvGrpSpPr>
        <p:grpSpPr>
          <a:xfrm rot="10800000" flipH="1" flipV="1">
            <a:off x="11313372" y="0"/>
            <a:ext cx="433593" cy="433593"/>
            <a:chOff x="5410744" y="2640874"/>
            <a:chExt cx="1450713" cy="1450714"/>
          </a:xfrm>
        </p:grpSpPr>
        <p:sp>
          <p:nvSpPr>
            <p:cNvPr id="117" name="矩形 116"/>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8" name="矩形 117"/>
            <p:cNvSpPr>
              <a:spLocks noChangeAspect="1"/>
            </p:cNvSpPr>
            <p:nvPr/>
          </p:nvSpPr>
          <p:spPr>
            <a:xfrm>
              <a:off x="5470102" y="2700232"/>
              <a:ext cx="1332001" cy="1331998"/>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19" name="组合 118"/>
          <p:cNvGrpSpPr/>
          <p:nvPr/>
        </p:nvGrpSpPr>
        <p:grpSpPr>
          <a:xfrm rot="10800000" flipH="1" flipV="1">
            <a:off x="11765885" y="0"/>
            <a:ext cx="433593" cy="433593"/>
            <a:chOff x="5410744" y="2640874"/>
            <a:chExt cx="1450713" cy="1450714"/>
          </a:xfrm>
        </p:grpSpPr>
        <p:sp>
          <p:nvSpPr>
            <p:cNvPr id="120" name="矩形 119"/>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1" name="矩形 120"/>
            <p:cNvSpPr>
              <a:spLocks noChangeAspect="1"/>
            </p:cNvSpPr>
            <p:nvPr/>
          </p:nvSpPr>
          <p:spPr>
            <a:xfrm>
              <a:off x="5470102" y="2700232"/>
              <a:ext cx="1332001" cy="1331998"/>
            </a:xfrm>
            <a:prstGeom prst="rect">
              <a:avLst/>
            </a:prstGeom>
            <a:gradFill flip="none" rotWithShape="1">
              <a:gsLst>
                <a:gs pos="0">
                  <a:srgbClr val="D6A213">
                    <a:lumMod val="85000"/>
                  </a:srgbClr>
                </a:gs>
                <a:gs pos="100000">
                  <a:srgbClr val="BF850F">
                    <a:lumMod val="85000"/>
                  </a:srgbClr>
                </a:gs>
                <a:gs pos="51000">
                  <a:srgbClr val="9B5F0D">
                    <a:lumMod val="8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22" name="组合 121"/>
          <p:cNvGrpSpPr/>
          <p:nvPr/>
        </p:nvGrpSpPr>
        <p:grpSpPr>
          <a:xfrm rot="10800000" flipH="1" flipV="1">
            <a:off x="11765885" y="458886"/>
            <a:ext cx="433593" cy="433593"/>
            <a:chOff x="5410744" y="2640874"/>
            <a:chExt cx="1450713" cy="1450714"/>
          </a:xfrm>
        </p:grpSpPr>
        <p:sp>
          <p:nvSpPr>
            <p:cNvPr id="123" name="矩形 122"/>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4" name="矩形 123"/>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25" name="组合 124"/>
          <p:cNvGrpSpPr/>
          <p:nvPr/>
        </p:nvGrpSpPr>
        <p:grpSpPr>
          <a:xfrm rot="10800000" flipH="1" flipV="1">
            <a:off x="11765885" y="917772"/>
            <a:ext cx="433593" cy="433593"/>
            <a:chOff x="5410744" y="2640874"/>
            <a:chExt cx="1450713" cy="1450714"/>
          </a:xfrm>
        </p:grpSpPr>
        <p:sp>
          <p:nvSpPr>
            <p:cNvPr id="126" name="矩形 125"/>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7" name="矩形 126"/>
            <p:cNvSpPr>
              <a:spLocks noChangeAspect="1"/>
            </p:cNvSpPr>
            <p:nvPr/>
          </p:nvSpPr>
          <p:spPr>
            <a:xfrm>
              <a:off x="5470102" y="2700232"/>
              <a:ext cx="1332001" cy="1331998"/>
            </a:xfrm>
            <a:prstGeom prst="rect">
              <a:avLst/>
            </a:prstGeom>
            <a:gradFill flip="none" rotWithShape="1">
              <a:gsLst>
                <a:gs pos="0">
                  <a:srgbClr val="D6A213">
                    <a:lumMod val="70000"/>
                    <a:lumOff val="30000"/>
                  </a:srgbClr>
                </a:gs>
                <a:gs pos="100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92" name="组合 91"/>
          <p:cNvGrpSpPr/>
          <p:nvPr/>
        </p:nvGrpSpPr>
        <p:grpSpPr>
          <a:xfrm>
            <a:off x="454167" y="5047750"/>
            <a:ext cx="433593" cy="433593"/>
            <a:chOff x="5410744" y="2640874"/>
            <a:chExt cx="1450713" cy="1450714"/>
          </a:xfrm>
        </p:grpSpPr>
        <p:sp>
          <p:nvSpPr>
            <p:cNvPr id="93" name="矩形 92"/>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4" name="矩形 93"/>
            <p:cNvSpPr>
              <a:spLocks noChangeAspect="1"/>
            </p:cNvSpPr>
            <p:nvPr/>
          </p:nvSpPr>
          <p:spPr>
            <a:xfrm>
              <a:off x="5470102" y="2700232"/>
              <a:ext cx="1332001" cy="1331998"/>
            </a:xfrm>
            <a:prstGeom prst="rect">
              <a:avLst/>
            </a:prstGeom>
            <a:gradFill flip="none" rotWithShape="1">
              <a:gsLst>
                <a:gs pos="0">
                  <a:srgbClr val="D6A213">
                    <a:lumMod val="92000"/>
                  </a:srgbClr>
                </a:gs>
                <a:gs pos="100000">
                  <a:srgbClr val="BF850F">
                    <a:lumMod val="92000"/>
                  </a:srgbClr>
                </a:gs>
                <a:gs pos="51000">
                  <a:srgbClr val="9B5F0D">
                    <a:lumMod val="9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95" name="组合 94"/>
          <p:cNvGrpSpPr/>
          <p:nvPr/>
        </p:nvGrpSpPr>
        <p:grpSpPr>
          <a:xfrm>
            <a:off x="906679" y="5506636"/>
            <a:ext cx="433593" cy="433593"/>
            <a:chOff x="5410744" y="2640874"/>
            <a:chExt cx="1450713" cy="1450714"/>
          </a:xfrm>
        </p:grpSpPr>
        <p:sp>
          <p:nvSpPr>
            <p:cNvPr id="96" name="矩形 95"/>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7" name="矩形 96"/>
            <p:cNvSpPr>
              <a:spLocks noChangeAspect="1"/>
            </p:cNvSpPr>
            <p:nvPr/>
          </p:nvSpPr>
          <p:spPr>
            <a:xfrm>
              <a:off x="5470102" y="2700232"/>
              <a:ext cx="1332001" cy="1331998"/>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98" name="组合 97"/>
          <p:cNvGrpSpPr/>
          <p:nvPr/>
        </p:nvGrpSpPr>
        <p:grpSpPr>
          <a:xfrm>
            <a:off x="906679" y="5965525"/>
            <a:ext cx="433593" cy="433593"/>
            <a:chOff x="5410744" y="2640874"/>
            <a:chExt cx="1450713" cy="1450714"/>
          </a:xfrm>
        </p:grpSpPr>
        <p:sp>
          <p:nvSpPr>
            <p:cNvPr id="99" name="矩形 98"/>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0" name="矩形 99"/>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01" name="组合 100"/>
          <p:cNvGrpSpPr/>
          <p:nvPr/>
        </p:nvGrpSpPr>
        <p:grpSpPr>
          <a:xfrm>
            <a:off x="1811705" y="5965525"/>
            <a:ext cx="433593" cy="433593"/>
            <a:chOff x="5410744" y="2640874"/>
            <a:chExt cx="1450713" cy="1450714"/>
          </a:xfrm>
        </p:grpSpPr>
        <p:sp>
          <p:nvSpPr>
            <p:cNvPr id="102" name="矩形 101"/>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3" name="矩形 102"/>
            <p:cNvSpPr>
              <a:spLocks noChangeAspect="1"/>
            </p:cNvSpPr>
            <p:nvPr/>
          </p:nvSpPr>
          <p:spPr>
            <a:xfrm>
              <a:off x="5470102" y="2700232"/>
              <a:ext cx="1332001" cy="1331998"/>
            </a:xfrm>
            <a:prstGeom prst="rect">
              <a:avLst/>
            </a:prstGeom>
            <a:gradFill flip="none" rotWithShape="1">
              <a:gsLst>
                <a:gs pos="0">
                  <a:srgbClr val="D6A213">
                    <a:lumMod val="60000"/>
                  </a:srgbClr>
                </a:gs>
                <a:gs pos="100000">
                  <a:srgbClr val="BF850F">
                    <a:lumMod val="60000"/>
                  </a:srgbClr>
                </a:gs>
                <a:gs pos="51000">
                  <a:srgbClr val="9B5F0D">
                    <a:lumMod val="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04" name="组合 103"/>
          <p:cNvGrpSpPr/>
          <p:nvPr/>
        </p:nvGrpSpPr>
        <p:grpSpPr>
          <a:xfrm>
            <a:off x="1654" y="6424407"/>
            <a:ext cx="433593" cy="433593"/>
            <a:chOff x="5410744" y="2640874"/>
            <a:chExt cx="1450713" cy="1450714"/>
          </a:xfrm>
        </p:grpSpPr>
        <p:sp>
          <p:nvSpPr>
            <p:cNvPr id="105" name="矩形 104"/>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6" name="矩形 105"/>
            <p:cNvSpPr>
              <a:spLocks noChangeAspect="1"/>
            </p:cNvSpPr>
            <p:nvPr/>
          </p:nvSpPr>
          <p:spPr>
            <a:xfrm>
              <a:off x="5470102" y="2700232"/>
              <a:ext cx="1332001" cy="1331998"/>
            </a:xfrm>
            <a:prstGeom prst="rect">
              <a:avLst/>
            </a:prstGeom>
            <a:gradFill flip="none" rotWithShape="1">
              <a:gsLst>
                <a:gs pos="0">
                  <a:srgbClr val="974209"/>
                </a:gs>
                <a:gs pos="100000">
                  <a:srgbClr val="76300A"/>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44" name="组合 43"/>
          <p:cNvGrpSpPr/>
          <p:nvPr/>
        </p:nvGrpSpPr>
        <p:grpSpPr>
          <a:xfrm>
            <a:off x="1654" y="4129978"/>
            <a:ext cx="433593" cy="433593"/>
            <a:chOff x="5410744" y="2640874"/>
            <a:chExt cx="1450713" cy="1450714"/>
          </a:xfrm>
        </p:grpSpPr>
        <p:sp>
          <p:nvSpPr>
            <p:cNvPr id="45" name="矩形 44"/>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6" name="矩形 45"/>
            <p:cNvSpPr>
              <a:spLocks noChangeAspect="1"/>
            </p:cNvSpPr>
            <p:nvPr/>
          </p:nvSpPr>
          <p:spPr>
            <a:xfrm>
              <a:off x="5470102" y="2700232"/>
              <a:ext cx="1332001" cy="1331998"/>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47" name="组合 46"/>
          <p:cNvGrpSpPr/>
          <p:nvPr/>
        </p:nvGrpSpPr>
        <p:grpSpPr>
          <a:xfrm>
            <a:off x="1654" y="4588864"/>
            <a:ext cx="433593" cy="433593"/>
            <a:chOff x="5410744" y="2640874"/>
            <a:chExt cx="1450713" cy="1450714"/>
          </a:xfrm>
        </p:grpSpPr>
        <p:sp>
          <p:nvSpPr>
            <p:cNvPr id="48" name="矩形 47"/>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9" name="矩形 48"/>
            <p:cNvSpPr>
              <a:spLocks noChangeAspect="1"/>
            </p:cNvSpPr>
            <p:nvPr/>
          </p:nvSpPr>
          <p:spPr>
            <a:xfrm>
              <a:off x="5470102" y="2700232"/>
              <a:ext cx="1332001" cy="1331998"/>
            </a:xfrm>
            <a:prstGeom prst="rect">
              <a:avLst/>
            </a:prstGeom>
            <a:gradFill flip="none" rotWithShape="1">
              <a:gsLst>
                <a:gs pos="0">
                  <a:srgbClr val="974209"/>
                </a:gs>
                <a:gs pos="100000">
                  <a:srgbClr val="76300A"/>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50" name="组合 49"/>
          <p:cNvGrpSpPr/>
          <p:nvPr/>
        </p:nvGrpSpPr>
        <p:grpSpPr>
          <a:xfrm>
            <a:off x="1654" y="5047750"/>
            <a:ext cx="433593" cy="433593"/>
            <a:chOff x="5410744" y="2640874"/>
            <a:chExt cx="1450713" cy="1450714"/>
          </a:xfrm>
        </p:grpSpPr>
        <p:sp>
          <p:nvSpPr>
            <p:cNvPr id="51" name="矩形 50"/>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2" name="矩形 51"/>
            <p:cNvSpPr>
              <a:spLocks noChangeAspect="1"/>
            </p:cNvSpPr>
            <p:nvPr/>
          </p:nvSpPr>
          <p:spPr>
            <a:xfrm>
              <a:off x="5470102" y="2700232"/>
              <a:ext cx="1332001" cy="1331998"/>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53" name="组合 52"/>
          <p:cNvGrpSpPr/>
          <p:nvPr/>
        </p:nvGrpSpPr>
        <p:grpSpPr>
          <a:xfrm>
            <a:off x="1654" y="5506636"/>
            <a:ext cx="433593" cy="433593"/>
            <a:chOff x="5410744" y="2640874"/>
            <a:chExt cx="1450713" cy="1450714"/>
          </a:xfrm>
        </p:grpSpPr>
        <p:sp>
          <p:nvSpPr>
            <p:cNvPr id="54" name="矩形 53"/>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5" name="矩形 54"/>
            <p:cNvSpPr>
              <a:spLocks noChangeAspect="1"/>
            </p:cNvSpPr>
            <p:nvPr/>
          </p:nvSpPr>
          <p:spPr>
            <a:xfrm>
              <a:off x="5470102" y="2700232"/>
              <a:ext cx="1332001" cy="1331998"/>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56" name="组合 55"/>
          <p:cNvGrpSpPr/>
          <p:nvPr/>
        </p:nvGrpSpPr>
        <p:grpSpPr>
          <a:xfrm>
            <a:off x="454167" y="5506636"/>
            <a:ext cx="433593" cy="433593"/>
            <a:chOff x="5410744" y="2640874"/>
            <a:chExt cx="1450713" cy="1450714"/>
          </a:xfrm>
        </p:grpSpPr>
        <p:sp>
          <p:nvSpPr>
            <p:cNvPr id="57" name="矩形 56"/>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8" name="矩形 57"/>
            <p:cNvSpPr>
              <a:spLocks noChangeAspect="1"/>
            </p:cNvSpPr>
            <p:nvPr/>
          </p:nvSpPr>
          <p:spPr>
            <a:xfrm>
              <a:off x="5470102" y="2700232"/>
              <a:ext cx="1332001" cy="1331998"/>
            </a:xfrm>
            <a:prstGeom prst="rect">
              <a:avLst/>
            </a:prstGeom>
            <a:gradFill flip="none" rotWithShape="1">
              <a:gsLst>
                <a:gs pos="0">
                  <a:srgbClr val="D6A213">
                    <a:lumMod val="65000"/>
                    <a:lumOff val="35000"/>
                  </a:srgbClr>
                </a:gs>
                <a:gs pos="100000">
                  <a:srgbClr val="BF850F">
                    <a:lumMod val="65000"/>
                    <a:lumOff val="35000"/>
                  </a:srgbClr>
                </a:gs>
                <a:gs pos="51000">
                  <a:srgbClr val="9B5F0D">
                    <a:lumMod val="65000"/>
                    <a:lumOff val="3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59" name="组合 58"/>
          <p:cNvGrpSpPr/>
          <p:nvPr/>
        </p:nvGrpSpPr>
        <p:grpSpPr>
          <a:xfrm>
            <a:off x="1654" y="5965525"/>
            <a:ext cx="433593" cy="433593"/>
            <a:chOff x="5410744" y="2640874"/>
            <a:chExt cx="1450713" cy="1450714"/>
          </a:xfrm>
        </p:grpSpPr>
        <p:sp>
          <p:nvSpPr>
            <p:cNvPr id="60" name="矩形 59"/>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1" name="矩形 60"/>
            <p:cNvSpPr>
              <a:spLocks noChangeAspect="1"/>
            </p:cNvSpPr>
            <p:nvPr/>
          </p:nvSpPr>
          <p:spPr>
            <a:xfrm>
              <a:off x="5470102" y="2700232"/>
              <a:ext cx="1332001" cy="1331998"/>
            </a:xfrm>
            <a:prstGeom prst="rect">
              <a:avLst/>
            </a:prstGeom>
            <a:gradFill flip="none" rotWithShape="1">
              <a:gsLst>
                <a:gs pos="0">
                  <a:srgbClr val="D6A213">
                    <a:lumMod val="60000"/>
                  </a:srgbClr>
                </a:gs>
                <a:gs pos="100000">
                  <a:srgbClr val="BF850F">
                    <a:lumMod val="60000"/>
                  </a:srgbClr>
                </a:gs>
                <a:gs pos="51000">
                  <a:srgbClr val="9B5F0D">
                    <a:lumMod val="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62" name="组合 61"/>
          <p:cNvGrpSpPr/>
          <p:nvPr/>
        </p:nvGrpSpPr>
        <p:grpSpPr>
          <a:xfrm>
            <a:off x="454167" y="5965525"/>
            <a:ext cx="433593" cy="433593"/>
            <a:chOff x="5410744" y="2640874"/>
            <a:chExt cx="1450713" cy="1450714"/>
          </a:xfrm>
        </p:grpSpPr>
        <p:sp>
          <p:nvSpPr>
            <p:cNvPr id="63" name="矩形 62"/>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4" name="矩形 63"/>
            <p:cNvSpPr>
              <a:spLocks noChangeAspect="1"/>
            </p:cNvSpPr>
            <p:nvPr/>
          </p:nvSpPr>
          <p:spPr>
            <a:xfrm>
              <a:off x="5470102" y="2700232"/>
              <a:ext cx="1332001" cy="1331998"/>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65" name="组合 64"/>
          <p:cNvGrpSpPr/>
          <p:nvPr/>
        </p:nvGrpSpPr>
        <p:grpSpPr>
          <a:xfrm>
            <a:off x="1359192" y="5965525"/>
            <a:ext cx="433593" cy="433593"/>
            <a:chOff x="5410744" y="2640874"/>
            <a:chExt cx="1450713" cy="1450714"/>
          </a:xfrm>
        </p:grpSpPr>
        <p:sp>
          <p:nvSpPr>
            <p:cNvPr id="66" name="矩形 65"/>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7" name="矩形 66"/>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68" name="组合 67"/>
          <p:cNvGrpSpPr/>
          <p:nvPr/>
        </p:nvGrpSpPr>
        <p:grpSpPr>
          <a:xfrm>
            <a:off x="454167" y="6424407"/>
            <a:ext cx="433593" cy="433593"/>
            <a:chOff x="5410744" y="2640874"/>
            <a:chExt cx="1450713" cy="1450714"/>
          </a:xfrm>
        </p:grpSpPr>
        <p:sp>
          <p:nvSpPr>
            <p:cNvPr id="69" name="矩形 68"/>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0" name="矩形 69"/>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71" name="组合 70"/>
          <p:cNvGrpSpPr/>
          <p:nvPr/>
        </p:nvGrpSpPr>
        <p:grpSpPr>
          <a:xfrm>
            <a:off x="906679" y="6424407"/>
            <a:ext cx="433593" cy="433593"/>
            <a:chOff x="5410744" y="2640874"/>
            <a:chExt cx="1450713" cy="1450714"/>
          </a:xfrm>
        </p:grpSpPr>
        <p:sp>
          <p:nvSpPr>
            <p:cNvPr id="72" name="矩形 71"/>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3" name="矩形 72"/>
            <p:cNvSpPr>
              <a:spLocks noChangeAspect="1"/>
            </p:cNvSpPr>
            <p:nvPr/>
          </p:nvSpPr>
          <p:spPr>
            <a:xfrm>
              <a:off x="5470102" y="2700232"/>
              <a:ext cx="1332001" cy="1331998"/>
            </a:xfrm>
            <a:prstGeom prst="rect">
              <a:avLst/>
            </a:prstGeom>
            <a:gradFill flip="none" rotWithShape="1">
              <a:gsLst>
                <a:gs pos="0">
                  <a:srgbClr val="D6A213">
                    <a:lumMod val="60000"/>
                  </a:srgbClr>
                </a:gs>
                <a:gs pos="100000">
                  <a:srgbClr val="BF850F">
                    <a:lumMod val="60000"/>
                  </a:srgbClr>
                </a:gs>
                <a:gs pos="51000">
                  <a:srgbClr val="9B5F0D">
                    <a:lumMod val="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74" name="组合 73"/>
          <p:cNvGrpSpPr/>
          <p:nvPr/>
        </p:nvGrpSpPr>
        <p:grpSpPr>
          <a:xfrm>
            <a:off x="1359192" y="6424407"/>
            <a:ext cx="433593" cy="433593"/>
            <a:chOff x="5410744" y="2640874"/>
            <a:chExt cx="1450713" cy="1450714"/>
          </a:xfrm>
        </p:grpSpPr>
        <p:sp>
          <p:nvSpPr>
            <p:cNvPr id="75" name="矩形 74"/>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6" name="矩形 75"/>
            <p:cNvSpPr>
              <a:spLocks noChangeAspect="1"/>
            </p:cNvSpPr>
            <p:nvPr/>
          </p:nvSpPr>
          <p:spPr>
            <a:xfrm>
              <a:off x="5470102" y="2700232"/>
              <a:ext cx="1332001" cy="1331998"/>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77" name="组合 76"/>
          <p:cNvGrpSpPr/>
          <p:nvPr/>
        </p:nvGrpSpPr>
        <p:grpSpPr>
          <a:xfrm>
            <a:off x="1811705" y="6424407"/>
            <a:ext cx="433593" cy="433593"/>
            <a:chOff x="5410744" y="2640874"/>
            <a:chExt cx="1450713" cy="1450714"/>
          </a:xfrm>
        </p:grpSpPr>
        <p:sp>
          <p:nvSpPr>
            <p:cNvPr id="78" name="矩形 77"/>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9" name="矩形 78"/>
            <p:cNvSpPr>
              <a:spLocks noChangeAspect="1"/>
            </p:cNvSpPr>
            <p:nvPr/>
          </p:nvSpPr>
          <p:spPr>
            <a:xfrm>
              <a:off x="5470102" y="2700232"/>
              <a:ext cx="1332001" cy="1331998"/>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0" name="组合 79"/>
          <p:cNvGrpSpPr/>
          <p:nvPr/>
        </p:nvGrpSpPr>
        <p:grpSpPr>
          <a:xfrm>
            <a:off x="2264218" y="6424407"/>
            <a:ext cx="433593" cy="433593"/>
            <a:chOff x="5410744" y="2640874"/>
            <a:chExt cx="1450713" cy="1450714"/>
          </a:xfrm>
        </p:grpSpPr>
        <p:sp>
          <p:nvSpPr>
            <p:cNvPr id="81" name="矩形 80"/>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2" name="矩形 81"/>
            <p:cNvSpPr>
              <a:spLocks noChangeAspect="1"/>
            </p:cNvSpPr>
            <p:nvPr/>
          </p:nvSpPr>
          <p:spPr>
            <a:xfrm>
              <a:off x="5470102" y="2700232"/>
              <a:ext cx="1332001" cy="1331998"/>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3" name="组合 82"/>
          <p:cNvGrpSpPr/>
          <p:nvPr/>
        </p:nvGrpSpPr>
        <p:grpSpPr>
          <a:xfrm>
            <a:off x="2716730" y="6424407"/>
            <a:ext cx="433593" cy="433593"/>
            <a:chOff x="5410744" y="2640874"/>
            <a:chExt cx="1450713" cy="1450714"/>
          </a:xfrm>
        </p:grpSpPr>
        <p:sp>
          <p:nvSpPr>
            <p:cNvPr id="84" name="矩形 83"/>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5" name="矩形 84"/>
            <p:cNvSpPr>
              <a:spLocks noChangeAspect="1"/>
            </p:cNvSpPr>
            <p:nvPr/>
          </p:nvSpPr>
          <p:spPr>
            <a:xfrm>
              <a:off x="5470102" y="2700232"/>
              <a:ext cx="1332001" cy="1331998"/>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6" name="组合 85"/>
          <p:cNvGrpSpPr/>
          <p:nvPr/>
        </p:nvGrpSpPr>
        <p:grpSpPr>
          <a:xfrm>
            <a:off x="3169243" y="6424407"/>
            <a:ext cx="433593" cy="433593"/>
            <a:chOff x="5410744" y="2640874"/>
            <a:chExt cx="1450713" cy="1450714"/>
          </a:xfrm>
        </p:grpSpPr>
        <p:sp>
          <p:nvSpPr>
            <p:cNvPr id="87" name="矩形 86"/>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8" name="矩形 87"/>
            <p:cNvSpPr>
              <a:spLocks noChangeAspect="1"/>
            </p:cNvSpPr>
            <p:nvPr/>
          </p:nvSpPr>
          <p:spPr>
            <a:xfrm>
              <a:off x="5470102" y="2700232"/>
              <a:ext cx="1332001" cy="1331998"/>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9" name="组合 88"/>
          <p:cNvGrpSpPr/>
          <p:nvPr/>
        </p:nvGrpSpPr>
        <p:grpSpPr>
          <a:xfrm>
            <a:off x="3621756" y="6424407"/>
            <a:ext cx="433593" cy="433593"/>
            <a:chOff x="5410744" y="2640874"/>
            <a:chExt cx="1450713" cy="1450714"/>
          </a:xfrm>
        </p:grpSpPr>
        <p:sp>
          <p:nvSpPr>
            <p:cNvPr id="90" name="矩形 89"/>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1" name="矩形 90"/>
            <p:cNvSpPr>
              <a:spLocks noChangeAspect="1"/>
            </p:cNvSpPr>
            <p:nvPr/>
          </p:nvSpPr>
          <p:spPr>
            <a:xfrm>
              <a:off x="5470102" y="2700232"/>
              <a:ext cx="1332001" cy="1331998"/>
            </a:xfrm>
            <a:prstGeom prst="rect">
              <a:avLst/>
            </a:prstGeom>
            <a:gradFill flip="none" rotWithShape="1">
              <a:gsLst>
                <a:gs pos="0">
                  <a:srgbClr val="D6A213">
                    <a:lumMod val="60000"/>
                  </a:srgbClr>
                </a:gs>
                <a:gs pos="100000">
                  <a:srgbClr val="BF850F">
                    <a:lumMod val="60000"/>
                  </a:srgbClr>
                </a:gs>
                <a:gs pos="51000">
                  <a:srgbClr val="9B5F0D">
                    <a:lumMod val="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43" name="组合 42"/>
          <p:cNvGrpSpPr/>
          <p:nvPr/>
        </p:nvGrpSpPr>
        <p:grpSpPr>
          <a:xfrm>
            <a:off x="9893401" y="-514349"/>
            <a:ext cx="2298599" cy="3028746"/>
            <a:chOff x="9912451" y="-495829"/>
            <a:chExt cx="2279549" cy="3010225"/>
          </a:xfrm>
        </p:grpSpPr>
        <p:sp>
          <p:nvSpPr>
            <p:cNvPr id="23" name="任意多边形 22"/>
            <p:cNvSpPr/>
            <p:nvPr/>
          </p:nvSpPr>
          <p:spPr>
            <a:xfrm rot="19941026">
              <a:off x="10565657" y="-495829"/>
              <a:ext cx="1396142" cy="3010225"/>
            </a:xfrm>
            <a:custGeom>
              <a:avLst/>
              <a:gdLst>
                <a:gd name="connsiteX0" fmla="*/ 0 w 1396142"/>
                <a:gd name="connsiteY0" fmla="*/ 0 h 3010225"/>
                <a:gd name="connsiteX1" fmla="*/ 153160 w 1396142"/>
                <a:gd name="connsiteY1" fmla="*/ 80240 h 3010225"/>
                <a:gd name="connsiteX2" fmla="*/ 254000 w 1396142"/>
                <a:gd name="connsiteY2" fmla="*/ 158888 h 3010225"/>
                <a:gd name="connsiteX3" fmla="*/ 1385523 w 1396142"/>
                <a:gd name="connsiteY3" fmla="*/ 2083944 h 3010225"/>
                <a:gd name="connsiteX4" fmla="*/ 1396142 w 1396142"/>
                <a:gd name="connsiteY4" fmla="*/ 2172954 h 3010225"/>
                <a:gd name="connsiteX5" fmla="*/ 957503 w 1396142"/>
                <a:gd name="connsiteY5" fmla="*/ 3010225 h 3010225"/>
                <a:gd name="connsiteX6" fmla="*/ 961960 w 1396142"/>
                <a:gd name="connsiteY6" fmla="*/ 2972077 h 3010225"/>
                <a:gd name="connsiteX7" fmla="*/ 127699 w 1396142"/>
                <a:gd name="connsiteY7" fmla="*/ 151120 h 301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6142" h="3010225">
                  <a:moveTo>
                    <a:pt x="0" y="0"/>
                  </a:moveTo>
                  <a:lnTo>
                    <a:pt x="153160" y="80240"/>
                  </a:lnTo>
                  <a:lnTo>
                    <a:pt x="254000" y="158888"/>
                  </a:lnTo>
                  <a:cubicBezTo>
                    <a:pt x="851128" y="648127"/>
                    <a:pt x="1264057" y="1322614"/>
                    <a:pt x="1385523" y="2083944"/>
                  </a:cubicBezTo>
                  <a:lnTo>
                    <a:pt x="1396142" y="2172954"/>
                  </a:lnTo>
                  <a:lnTo>
                    <a:pt x="957503" y="3010225"/>
                  </a:lnTo>
                  <a:lnTo>
                    <a:pt x="961960" y="2972077"/>
                  </a:lnTo>
                  <a:cubicBezTo>
                    <a:pt x="1056341" y="1951457"/>
                    <a:pt x="755905" y="935988"/>
                    <a:pt x="127699" y="151120"/>
                  </a:cubicBezTo>
                  <a:close/>
                </a:path>
              </a:pathLst>
            </a:custGeom>
            <a:gradFill flip="none" rotWithShape="1">
              <a:gsLst>
                <a:gs pos="8000">
                  <a:srgbClr val="F4E961"/>
                </a:gs>
                <a:gs pos="58000">
                  <a:srgbClr val="F4E961"/>
                </a:gs>
                <a:gs pos="36000">
                  <a:srgbClr val="D6A213"/>
                </a:gs>
              </a:gsLst>
              <a:lin ang="5400000" scaled="1"/>
              <a:tileRect/>
            </a:gradFill>
            <a:ln>
              <a:noFill/>
            </a:ln>
          </p:spPr>
          <p:txBody>
            <a:bodyPr vert="horz" wrap="square" lIns="91440" tIns="45720" rIns="91440" bIns="45720" numCol="1" anchor="t" anchorCtr="0" compatLnSpc="1"/>
            <a:lstStyle/>
            <a:p>
              <a:endParaRPr lang="zh-CN" altLang="en-US">
                <a:solidFill>
                  <a:prstClr val="black"/>
                </a:solidFill>
              </a:endParaRPr>
            </a:p>
          </p:txBody>
        </p:sp>
        <p:sp>
          <p:nvSpPr>
            <p:cNvPr id="25" name="任意多边形 24"/>
            <p:cNvSpPr/>
            <p:nvPr/>
          </p:nvSpPr>
          <p:spPr>
            <a:xfrm>
              <a:off x="9912451" y="0"/>
              <a:ext cx="2279549" cy="2294930"/>
            </a:xfrm>
            <a:custGeom>
              <a:avLst/>
              <a:gdLst>
                <a:gd name="connsiteX0" fmla="*/ 0 w 2279549"/>
                <a:gd name="connsiteY0" fmla="*/ 0 h 2294930"/>
                <a:gd name="connsiteX1" fmla="*/ 321996 w 2279549"/>
                <a:gd name="connsiteY1" fmla="*/ 0 h 2294930"/>
                <a:gd name="connsiteX2" fmla="*/ 565793 w 2279549"/>
                <a:gd name="connsiteY2" fmla="*/ 84645 h 2294930"/>
                <a:gd name="connsiteX3" fmla="*/ 2159228 w 2279549"/>
                <a:gd name="connsiteY3" fmla="*/ 1355503 h 2294930"/>
                <a:gd name="connsiteX4" fmla="*/ 2279549 w 2279549"/>
                <a:gd name="connsiteY4" fmla="*/ 1543902 h 2294930"/>
                <a:gd name="connsiteX5" fmla="*/ 2279549 w 2279549"/>
                <a:gd name="connsiteY5" fmla="*/ 2294930 h 2294930"/>
                <a:gd name="connsiteX6" fmla="*/ 2170669 w 2279549"/>
                <a:gd name="connsiteY6" fmla="*/ 2034596 h 2294930"/>
                <a:gd name="connsiteX7" fmla="*/ 242622 w 2279549"/>
                <a:gd name="connsiteY7" fmla="*/ 98759 h 2294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549" h="2294930">
                  <a:moveTo>
                    <a:pt x="0" y="0"/>
                  </a:moveTo>
                  <a:lnTo>
                    <a:pt x="321996" y="0"/>
                  </a:lnTo>
                  <a:lnTo>
                    <a:pt x="565793" y="84645"/>
                  </a:lnTo>
                  <a:cubicBezTo>
                    <a:pt x="1214554" y="344010"/>
                    <a:pt x="1767986" y="789825"/>
                    <a:pt x="2159228" y="1355503"/>
                  </a:cubicBezTo>
                  <a:lnTo>
                    <a:pt x="2279549" y="1543902"/>
                  </a:lnTo>
                  <a:lnTo>
                    <a:pt x="2279549" y="2294930"/>
                  </a:lnTo>
                  <a:lnTo>
                    <a:pt x="2170669" y="2034596"/>
                  </a:lnTo>
                  <a:cubicBezTo>
                    <a:pt x="1775058" y="1175643"/>
                    <a:pt x="1088899" y="485673"/>
                    <a:pt x="242622" y="98759"/>
                  </a:cubicBezTo>
                  <a:close/>
                </a:path>
              </a:pathLst>
            </a:custGeom>
            <a:gradFill flip="none" rotWithShape="1">
              <a:gsLst>
                <a:gs pos="14000">
                  <a:srgbClr val="F4E961"/>
                </a:gs>
                <a:gs pos="89000">
                  <a:srgbClr val="F4E961"/>
                </a:gs>
                <a:gs pos="64000">
                  <a:srgbClr val="D6A213"/>
                </a:gs>
                <a:gs pos="34000">
                  <a:srgbClr val="D6A213"/>
                </a:gs>
              </a:gsLst>
              <a:lin ang="5400000" scaled="1"/>
              <a:tileRect/>
            </a:gradFill>
            <a:ln>
              <a:noFill/>
            </a:ln>
          </p:spPr>
          <p:txBody>
            <a:bodyPr vert="horz" wrap="square" lIns="91440" tIns="45720" rIns="91440" bIns="45720" numCol="1" anchor="t" anchorCtr="0" compatLnSpc="1"/>
            <a:lstStyle/>
            <a:p>
              <a:endParaRPr lang="zh-CN" altLang="en-US">
                <a:solidFill>
                  <a:prstClr val="black"/>
                </a:solidFill>
              </a:endParaRPr>
            </a:p>
          </p:txBody>
        </p:sp>
      </p:grpSp>
      <p:grpSp>
        <p:nvGrpSpPr>
          <p:cNvPr id="42" name="组合 41"/>
          <p:cNvGrpSpPr/>
          <p:nvPr/>
        </p:nvGrpSpPr>
        <p:grpSpPr>
          <a:xfrm>
            <a:off x="-29548" y="2295842"/>
            <a:ext cx="5073736" cy="4562159"/>
            <a:chOff x="-29548" y="2295842"/>
            <a:chExt cx="5073736" cy="4562159"/>
          </a:xfrm>
        </p:grpSpPr>
        <p:sp>
          <p:nvSpPr>
            <p:cNvPr id="41" name="任意多边形 40"/>
            <p:cNvSpPr/>
            <p:nvPr/>
          </p:nvSpPr>
          <p:spPr>
            <a:xfrm>
              <a:off x="0" y="2521325"/>
              <a:ext cx="5044188" cy="4336676"/>
            </a:xfrm>
            <a:custGeom>
              <a:avLst/>
              <a:gdLst>
                <a:gd name="connsiteX0" fmla="*/ 0 w 5044188"/>
                <a:gd name="connsiteY0" fmla="*/ 0 h 4336676"/>
                <a:gd name="connsiteX1" fmla="*/ 10225 w 5044188"/>
                <a:gd name="connsiteY1" fmla="*/ 58612 h 4336676"/>
                <a:gd name="connsiteX2" fmla="*/ 4852605 w 5044188"/>
                <a:gd name="connsiteY2" fmla="*/ 4309430 h 4336676"/>
                <a:gd name="connsiteX3" fmla="*/ 5044188 w 5044188"/>
                <a:gd name="connsiteY3" fmla="*/ 4323399 h 4336676"/>
                <a:gd name="connsiteX4" fmla="*/ 4925264 w 5044188"/>
                <a:gd name="connsiteY4" fmla="*/ 4330988 h 4336676"/>
                <a:gd name="connsiteX5" fmla="*/ 4657177 w 5044188"/>
                <a:gd name="connsiteY5" fmla="*/ 4336676 h 4336676"/>
                <a:gd name="connsiteX6" fmla="*/ 76324 w 5044188"/>
                <a:gd name="connsiteY6" fmla="*/ 2048784 h 4336676"/>
                <a:gd name="connsiteX7" fmla="*/ 0 w 5044188"/>
                <a:gd name="connsiteY7" fmla="*/ 1923732 h 433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4188" h="4336676">
                  <a:moveTo>
                    <a:pt x="0" y="0"/>
                  </a:moveTo>
                  <a:lnTo>
                    <a:pt x="10225" y="58612"/>
                  </a:lnTo>
                  <a:cubicBezTo>
                    <a:pt x="462686" y="2322851"/>
                    <a:pt x="2424301" y="4072974"/>
                    <a:pt x="4852605" y="4309430"/>
                  </a:cubicBezTo>
                  <a:lnTo>
                    <a:pt x="5044188" y="4323399"/>
                  </a:lnTo>
                  <a:lnTo>
                    <a:pt x="4925264" y="4330988"/>
                  </a:lnTo>
                  <a:cubicBezTo>
                    <a:pt x="4836470" y="4334764"/>
                    <a:pt x="4747090" y="4336676"/>
                    <a:pt x="4657177" y="4336676"/>
                  </a:cubicBezTo>
                  <a:cubicBezTo>
                    <a:pt x="2679104" y="4336676"/>
                    <a:pt x="958518" y="3411556"/>
                    <a:pt x="76324" y="2048784"/>
                  </a:cubicBezTo>
                  <a:lnTo>
                    <a:pt x="0" y="1923732"/>
                  </a:lnTo>
                  <a:close/>
                </a:path>
              </a:pathLst>
            </a:custGeom>
            <a:gradFill flip="none" rotWithShape="1">
              <a:gsLst>
                <a:gs pos="64000">
                  <a:srgbClr val="F4E961"/>
                </a:gs>
                <a:gs pos="100000">
                  <a:srgbClr val="D6A213"/>
                </a:gs>
                <a:gs pos="0">
                  <a:srgbClr val="D6A213"/>
                </a:gs>
              </a:gsLst>
              <a:lin ang="5400000" scaled="1"/>
              <a:tileRect/>
            </a:gradFill>
            <a:ln>
              <a:noFill/>
            </a:ln>
          </p:spPr>
          <p:txBody>
            <a:bodyPr vert="horz" wrap="square" lIns="91440" tIns="45720" rIns="91440" bIns="45720" numCol="1" anchor="t" anchorCtr="0" compatLnSpc="1">
              <a:noAutofit/>
            </a:bodyPr>
            <a:lstStyle/>
            <a:p>
              <a:endParaRPr lang="zh-CN" altLang="en-US">
                <a:solidFill>
                  <a:prstClr val="black"/>
                </a:solidFill>
              </a:endParaRPr>
            </a:p>
          </p:txBody>
        </p:sp>
        <p:sp>
          <p:nvSpPr>
            <p:cNvPr id="38" name="任意多边形 37"/>
            <p:cNvSpPr/>
            <p:nvPr/>
          </p:nvSpPr>
          <p:spPr>
            <a:xfrm>
              <a:off x="-29548" y="2295842"/>
              <a:ext cx="5044188" cy="4562159"/>
            </a:xfrm>
            <a:custGeom>
              <a:avLst/>
              <a:gdLst>
                <a:gd name="connsiteX0" fmla="*/ 0 w 5044188"/>
                <a:gd name="connsiteY0" fmla="*/ 0 h 4562159"/>
                <a:gd name="connsiteX1" fmla="*/ 2064 w 5044188"/>
                <a:gd name="connsiteY1" fmla="*/ 7738 h 4562159"/>
                <a:gd name="connsiteX2" fmla="*/ 3227524 w 5044188"/>
                <a:gd name="connsiteY2" fmla="*/ 3893562 h 4562159"/>
                <a:gd name="connsiteX3" fmla="*/ 4742039 w 5044188"/>
                <a:gd name="connsiteY3" fmla="*/ 4489677 h 4562159"/>
                <a:gd name="connsiteX4" fmla="*/ 5044188 w 5044188"/>
                <a:gd name="connsiteY4" fmla="*/ 4560843 h 4562159"/>
                <a:gd name="connsiteX5" fmla="*/ 4988012 w 5044188"/>
                <a:gd name="connsiteY5" fmla="*/ 4562159 h 4562159"/>
                <a:gd name="connsiteX6" fmla="*/ 105163 w 5044188"/>
                <a:gd name="connsiteY6" fmla="*/ 1870356 h 4562159"/>
                <a:gd name="connsiteX7" fmla="*/ 0 w 5044188"/>
                <a:gd name="connsiteY7" fmla="*/ 1680172 h 456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4188" h="4562159">
                  <a:moveTo>
                    <a:pt x="0" y="0"/>
                  </a:moveTo>
                  <a:lnTo>
                    <a:pt x="2064" y="7738"/>
                  </a:lnTo>
                  <a:cubicBezTo>
                    <a:pt x="486519" y="1593575"/>
                    <a:pt x="1605600" y="3021262"/>
                    <a:pt x="3227524" y="3893562"/>
                  </a:cubicBezTo>
                  <a:cubicBezTo>
                    <a:pt x="3719016" y="4157895"/>
                    <a:pt x="4227603" y="4355589"/>
                    <a:pt x="4742039" y="4489677"/>
                  </a:cubicBezTo>
                  <a:lnTo>
                    <a:pt x="5044188" y="4560843"/>
                  </a:lnTo>
                  <a:lnTo>
                    <a:pt x="4988012" y="4562159"/>
                  </a:lnTo>
                  <a:cubicBezTo>
                    <a:pt x="2879533" y="4562159"/>
                    <a:pt x="1045517" y="3473715"/>
                    <a:pt x="105163" y="1870356"/>
                  </a:cubicBezTo>
                  <a:lnTo>
                    <a:pt x="0" y="1680172"/>
                  </a:lnTo>
                  <a:close/>
                </a:path>
              </a:pathLst>
            </a:custGeom>
            <a:gradFill flip="none" rotWithShape="1">
              <a:gsLst>
                <a:gs pos="0">
                  <a:srgbClr val="F4E961"/>
                </a:gs>
                <a:gs pos="100000">
                  <a:srgbClr val="F4E961">
                    <a:lumMod val="88000"/>
                  </a:srgbClr>
                </a:gs>
                <a:gs pos="60000">
                  <a:srgbClr val="D6A213"/>
                </a:gs>
              </a:gsLst>
              <a:lin ang="5400000" scaled="1"/>
              <a:tileRect/>
            </a:gradFill>
            <a:ln>
              <a:noFill/>
            </a:ln>
          </p:spPr>
          <p:txBody>
            <a:bodyPr vert="horz" wrap="square" lIns="91440" tIns="45720" rIns="91440" bIns="45720" numCol="1" anchor="t" anchorCtr="0" compatLnSpc="1"/>
            <a:lstStyle/>
            <a:p>
              <a:endParaRPr lang="zh-CN" altLang="en-US">
                <a:solidFill>
                  <a:prstClr val="black"/>
                </a:solidFill>
              </a:endParaRPr>
            </a:p>
          </p:txBody>
        </p:sp>
      </p:grpSp>
      <p:sp>
        <p:nvSpPr>
          <p:cNvPr id="151" name="任意多边形 150"/>
          <p:cNvSpPr/>
          <p:nvPr/>
        </p:nvSpPr>
        <p:spPr>
          <a:xfrm>
            <a:off x="0" y="-25292"/>
            <a:ext cx="12192000" cy="6883294"/>
          </a:xfrm>
          <a:custGeom>
            <a:avLst/>
            <a:gdLst>
              <a:gd name="connsiteX0" fmla="*/ 0 w 12192000"/>
              <a:gd name="connsiteY0" fmla="*/ 0 h 6858001"/>
              <a:gd name="connsiteX1" fmla="*/ 9923244 w 12192000"/>
              <a:gd name="connsiteY1" fmla="*/ 0 h 6858001"/>
              <a:gd name="connsiteX2" fmla="*/ 9970046 w 12192000"/>
              <a:gd name="connsiteY2" fmla="*/ 19051 h 6858001"/>
              <a:gd name="connsiteX3" fmla="*/ 9912451 w 12192000"/>
              <a:gd name="connsiteY3" fmla="*/ 19051 h 6858001"/>
              <a:gd name="connsiteX4" fmla="*/ 10155073 w 12192000"/>
              <a:gd name="connsiteY4" fmla="*/ 117810 h 6858001"/>
              <a:gd name="connsiteX5" fmla="*/ 12083120 w 12192000"/>
              <a:gd name="connsiteY5" fmla="*/ 2053647 h 6858001"/>
              <a:gd name="connsiteX6" fmla="*/ 12192000 w 12192000"/>
              <a:gd name="connsiteY6" fmla="*/ 2313981 h 6858001"/>
              <a:gd name="connsiteX7" fmla="*/ 12192000 w 12192000"/>
              <a:gd name="connsiteY7" fmla="*/ 6858001 h 6858001"/>
              <a:gd name="connsiteX8" fmla="*/ 4958393 w 12192000"/>
              <a:gd name="connsiteY8" fmla="*/ 6858001 h 6858001"/>
              <a:gd name="connsiteX9" fmla="*/ 4731542 w 12192000"/>
              <a:gd name="connsiteY9" fmla="*/ 6804570 h 6858001"/>
              <a:gd name="connsiteX10" fmla="*/ 3217027 w 12192000"/>
              <a:gd name="connsiteY10" fmla="*/ 6208455 h 6858001"/>
              <a:gd name="connsiteX11" fmla="*/ 89806 w 12192000"/>
              <a:gd name="connsiteY11" fmla="*/ 2618025 h 6858001"/>
              <a:gd name="connsiteX12" fmla="*/ 0 w 12192000"/>
              <a:gd name="connsiteY12" fmla="*/ 23479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6858001">
                <a:moveTo>
                  <a:pt x="0" y="0"/>
                </a:moveTo>
                <a:lnTo>
                  <a:pt x="9923244" y="0"/>
                </a:lnTo>
                <a:lnTo>
                  <a:pt x="9970046" y="19051"/>
                </a:lnTo>
                <a:lnTo>
                  <a:pt x="9912451" y="19051"/>
                </a:lnTo>
                <a:lnTo>
                  <a:pt x="10155073" y="117810"/>
                </a:lnTo>
                <a:cubicBezTo>
                  <a:pt x="11001350" y="504724"/>
                  <a:pt x="11687509" y="1194694"/>
                  <a:pt x="12083120" y="2053647"/>
                </a:cubicBezTo>
                <a:lnTo>
                  <a:pt x="12192000" y="2313981"/>
                </a:lnTo>
                <a:lnTo>
                  <a:pt x="12192000" y="6858001"/>
                </a:lnTo>
                <a:lnTo>
                  <a:pt x="4958393" y="6858001"/>
                </a:lnTo>
                <a:lnTo>
                  <a:pt x="4731542" y="6804570"/>
                </a:lnTo>
                <a:cubicBezTo>
                  <a:pt x="4217105" y="6670482"/>
                  <a:pt x="3708518" y="6472788"/>
                  <a:pt x="3217027" y="6208455"/>
                </a:cubicBezTo>
                <a:cubicBezTo>
                  <a:pt x="1696474" y="5390674"/>
                  <a:pt x="617871" y="4084759"/>
                  <a:pt x="89806" y="2618025"/>
                </a:cubicBezTo>
                <a:lnTo>
                  <a:pt x="0" y="2347991"/>
                </a:lnTo>
                <a:close/>
              </a:path>
            </a:pathLst>
          </a:custGeom>
          <a:solidFill>
            <a:schemeClr val="tx1"/>
          </a:solidFill>
          <a:ln>
            <a:noFill/>
          </a:ln>
          <a:effectLst>
            <a:reflection blurRad="6350" stA="300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dirty="0">
              <a:gradFill>
                <a:gsLst>
                  <a:gs pos="0">
                    <a:srgbClr val="974209"/>
                  </a:gs>
                  <a:gs pos="100000">
                    <a:srgbClr val="974209"/>
                  </a:gs>
                  <a:gs pos="51000">
                    <a:srgbClr val="F4E961"/>
                  </a:gs>
                </a:gsLst>
                <a:lin ang="5400000" scaled="1"/>
              </a:gradFill>
              <a:latin typeface="方正超粗黑简体" panose="03000509000000000000" pitchFamily="65" charset="-122"/>
              <a:ea typeface="方正超粗黑简体" panose="03000509000000000000" pitchFamily="65" charset="-122"/>
            </a:endParaRPr>
          </a:p>
        </p:txBody>
      </p:sp>
      <p:sp>
        <p:nvSpPr>
          <p:cNvPr id="227" name="文本框 226"/>
          <p:cNvSpPr txBox="1"/>
          <p:nvPr/>
        </p:nvSpPr>
        <p:spPr>
          <a:xfrm>
            <a:off x="3597678" y="3408915"/>
            <a:ext cx="4996645" cy="584775"/>
          </a:xfrm>
          <a:prstGeom prst="rect">
            <a:avLst/>
          </a:prstGeom>
          <a:noFill/>
        </p:spPr>
        <p:txBody>
          <a:bodyPr wrap="square" rtlCol="0">
            <a:spAutoFit/>
          </a:bodyPr>
          <a:lstStyle>
            <a:defPPr>
              <a:defRPr lang="zh-CN"/>
            </a:defPPr>
            <a:lvl1pPr algn="ctr">
              <a:defRPr sz="3600" b="1">
                <a:gradFill>
                  <a:gsLst>
                    <a:gs pos="0">
                      <a:srgbClr val="974209"/>
                    </a:gs>
                    <a:gs pos="100000">
                      <a:srgbClr val="974209"/>
                    </a:gs>
                    <a:gs pos="51000">
                      <a:srgbClr val="F4E961"/>
                    </a:gs>
                  </a:gsLst>
                  <a:lin ang="5400000" scaled="1"/>
                </a:gradFill>
                <a:latin typeface="微软雅黑" panose="020B0503020204020204" pitchFamily="34" charset="-122"/>
                <a:ea typeface="微软雅黑" panose="020B0503020204020204" pitchFamily="34" charset="-122"/>
              </a:defRPr>
            </a:lvl1pPr>
          </a:lstStyle>
          <a:p>
            <a:r>
              <a:rPr lang="zh-CN" altLang="en-US" sz="3200" dirty="0"/>
              <a:t>请在此处输入您的标题</a:t>
            </a:r>
            <a:endParaRPr lang="en-US" altLang="zh-CN" sz="3200" dirty="0"/>
          </a:p>
        </p:txBody>
      </p:sp>
      <p:cxnSp>
        <p:nvCxnSpPr>
          <p:cNvPr id="228" name="直接连接符 227"/>
          <p:cNvCxnSpPr/>
          <p:nvPr/>
        </p:nvCxnSpPr>
        <p:spPr>
          <a:xfrm>
            <a:off x="3776117" y="4002703"/>
            <a:ext cx="4639766" cy="0"/>
          </a:xfrm>
          <a:prstGeom prst="line">
            <a:avLst/>
          </a:prstGeom>
          <a:ln w="25400">
            <a:gradFill>
              <a:gsLst>
                <a:gs pos="0">
                  <a:srgbClr val="D6A213"/>
                </a:gs>
                <a:gs pos="100000">
                  <a:srgbClr val="974209"/>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163" name="组合 162"/>
          <p:cNvGrpSpPr/>
          <p:nvPr/>
        </p:nvGrpSpPr>
        <p:grpSpPr>
          <a:xfrm>
            <a:off x="3368839" y="435139"/>
            <a:ext cx="5454322" cy="5454322"/>
            <a:chOff x="2963666" y="292100"/>
            <a:chExt cx="6273800" cy="6273800"/>
          </a:xfrm>
        </p:grpSpPr>
        <p:sp>
          <p:nvSpPr>
            <p:cNvPr id="161" name="Freeform 8"/>
            <p:cNvSpPr>
              <a:spLocks noEditPoints="1"/>
            </p:cNvSpPr>
            <p:nvPr/>
          </p:nvSpPr>
          <p:spPr bwMode="auto">
            <a:xfrm>
              <a:off x="3195441" y="517525"/>
              <a:ext cx="5810250" cy="5822950"/>
            </a:xfrm>
            <a:custGeom>
              <a:avLst/>
              <a:gdLst>
                <a:gd name="T0" fmla="*/ 226 w 452"/>
                <a:gd name="T1" fmla="*/ 453 h 453"/>
                <a:gd name="T2" fmla="*/ 0 w 452"/>
                <a:gd name="T3" fmla="*/ 226 h 453"/>
                <a:gd name="T4" fmla="*/ 226 w 452"/>
                <a:gd name="T5" fmla="*/ 0 h 453"/>
                <a:gd name="T6" fmla="*/ 452 w 452"/>
                <a:gd name="T7" fmla="*/ 226 h 453"/>
                <a:gd name="T8" fmla="*/ 226 w 452"/>
                <a:gd name="T9" fmla="*/ 453 h 453"/>
                <a:gd name="T10" fmla="*/ 226 w 452"/>
                <a:gd name="T11" fmla="*/ 12 h 453"/>
                <a:gd name="T12" fmla="*/ 11 w 452"/>
                <a:gd name="T13" fmla="*/ 226 h 453"/>
                <a:gd name="T14" fmla="*/ 226 w 452"/>
                <a:gd name="T15" fmla="*/ 441 h 453"/>
                <a:gd name="T16" fmla="*/ 441 w 452"/>
                <a:gd name="T17" fmla="*/ 226 h 453"/>
                <a:gd name="T18" fmla="*/ 226 w 452"/>
                <a:gd name="T19" fmla="*/ 12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2" h="453">
                  <a:moveTo>
                    <a:pt x="226" y="453"/>
                  </a:moveTo>
                  <a:cubicBezTo>
                    <a:pt x="102" y="453"/>
                    <a:pt x="0" y="351"/>
                    <a:pt x="0" y="226"/>
                  </a:cubicBezTo>
                  <a:cubicBezTo>
                    <a:pt x="0" y="102"/>
                    <a:pt x="102" y="0"/>
                    <a:pt x="226" y="0"/>
                  </a:cubicBezTo>
                  <a:cubicBezTo>
                    <a:pt x="351" y="0"/>
                    <a:pt x="452" y="102"/>
                    <a:pt x="452" y="226"/>
                  </a:cubicBezTo>
                  <a:cubicBezTo>
                    <a:pt x="452" y="351"/>
                    <a:pt x="351" y="453"/>
                    <a:pt x="226" y="453"/>
                  </a:cubicBezTo>
                  <a:close/>
                  <a:moveTo>
                    <a:pt x="226" y="12"/>
                  </a:moveTo>
                  <a:cubicBezTo>
                    <a:pt x="108" y="12"/>
                    <a:pt x="11" y="108"/>
                    <a:pt x="11" y="226"/>
                  </a:cubicBezTo>
                  <a:cubicBezTo>
                    <a:pt x="11" y="345"/>
                    <a:pt x="108" y="441"/>
                    <a:pt x="226" y="441"/>
                  </a:cubicBezTo>
                  <a:cubicBezTo>
                    <a:pt x="345" y="441"/>
                    <a:pt x="441" y="345"/>
                    <a:pt x="441" y="226"/>
                  </a:cubicBezTo>
                  <a:cubicBezTo>
                    <a:pt x="441" y="108"/>
                    <a:pt x="345" y="12"/>
                    <a:pt x="226" y="12"/>
                  </a:cubicBezTo>
                  <a:close/>
                </a:path>
              </a:pathLst>
            </a:custGeom>
            <a:gradFill>
              <a:gsLst>
                <a:gs pos="15000">
                  <a:srgbClr val="F4E961"/>
                </a:gs>
                <a:gs pos="0">
                  <a:srgbClr val="D6A213"/>
                </a:gs>
                <a:gs pos="97000">
                  <a:srgbClr val="BB7600"/>
                </a:gs>
                <a:gs pos="83000">
                  <a:srgbClr val="D6A213"/>
                </a:gs>
                <a:gs pos="66000">
                  <a:srgbClr val="BB7600"/>
                </a:gs>
                <a:gs pos="53200">
                  <a:srgbClr val="EB9619"/>
                </a:gs>
                <a:gs pos="35000">
                  <a:srgbClr val="D6A213"/>
                </a:gs>
              </a:gsLst>
              <a:lin ang="8100000" scaled="1"/>
            </a:gradFill>
            <a:ln>
              <a:noFill/>
            </a:ln>
          </p:spPr>
          <p:txBody>
            <a:bodyPr vert="horz" wrap="square" lIns="91440" tIns="45720" rIns="91440" bIns="45720" numCol="1" anchor="t" anchorCtr="0" compatLnSpc="1"/>
            <a:lstStyle/>
            <a:p>
              <a:endParaRPr lang="zh-CN" altLang="en-US">
                <a:solidFill>
                  <a:prstClr val="black"/>
                </a:solidFill>
              </a:endParaRPr>
            </a:p>
          </p:txBody>
        </p:sp>
        <p:sp>
          <p:nvSpPr>
            <p:cNvPr id="162" name="Freeform 9"/>
            <p:cNvSpPr>
              <a:spLocks noEditPoints="1"/>
            </p:cNvSpPr>
            <p:nvPr/>
          </p:nvSpPr>
          <p:spPr bwMode="auto">
            <a:xfrm>
              <a:off x="2963666" y="292100"/>
              <a:ext cx="6273800" cy="6273800"/>
            </a:xfrm>
            <a:custGeom>
              <a:avLst/>
              <a:gdLst>
                <a:gd name="T0" fmla="*/ 244 w 488"/>
                <a:gd name="T1" fmla="*/ 488 h 488"/>
                <a:gd name="T2" fmla="*/ 0 w 488"/>
                <a:gd name="T3" fmla="*/ 244 h 488"/>
                <a:gd name="T4" fmla="*/ 244 w 488"/>
                <a:gd name="T5" fmla="*/ 0 h 488"/>
                <a:gd name="T6" fmla="*/ 488 w 488"/>
                <a:gd name="T7" fmla="*/ 244 h 488"/>
                <a:gd name="T8" fmla="*/ 244 w 488"/>
                <a:gd name="T9" fmla="*/ 488 h 488"/>
                <a:gd name="T10" fmla="*/ 244 w 488"/>
                <a:gd name="T11" fmla="*/ 24 h 488"/>
                <a:gd name="T12" fmla="*/ 24 w 488"/>
                <a:gd name="T13" fmla="*/ 244 h 488"/>
                <a:gd name="T14" fmla="*/ 244 w 488"/>
                <a:gd name="T15" fmla="*/ 464 h 488"/>
                <a:gd name="T16" fmla="*/ 464 w 488"/>
                <a:gd name="T17" fmla="*/ 244 h 488"/>
                <a:gd name="T18" fmla="*/ 244 w 488"/>
                <a:gd name="T19" fmla="*/ 24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8" h="488">
                  <a:moveTo>
                    <a:pt x="244" y="488"/>
                  </a:moveTo>
                  <a:cubicBezTo>
                    <a:pt x="110" y="488"/>
                    <a:pt x="0" y="379"/>
                    <a:pt x="0" y="244"/>
                  </a:cubicBezTo>
                  <a:cubicBezTo>
                    <a:pt x="0" y="110"/>
                    <a:pt x="110" y="0"/>
                    <a:pt x="244" y="0"/>
                  </a:cubicBezTo>
                  <a:cubicBezTo>
                    <a:pt x="379" y="0"/>
                    <a:pt x="488" y="110"/>
                    <a:pt x="488" y="244"/>
                  </a:cubicBezTo>
                  <a:cubicBezTo>
                    <a:pt x="488" y="379"/>
                    <a:pt x="379" y="488"/>
                    <a:pt x="244" y="488"/>
                  </a:cubicBezTo>
                  <a:close/>
                  <a:moveTo>
                    <a:pt x="244" y="24"/>
                  </a:moveTo>
                  <a:cubicBezTo>
                    <a:pt x="123" y="24"/>
                    <a:pt x="24" y="123"/>
                    <a:pt x="24" y="244"/>
                  </a:cubicBezTo>
                  <a:cubicBezTo>
                    <a:pt x="24" y="366"/>
                    <a:pt x="123" y="464"/>
                    <a:pt x="244" y="464"/>
                  </a:cubicBezTo>
                  <a:cubicBezTo>
                    <a:pt x="366" y="464"/>
                    <a:pt x="464" y="366"/>
                    <a:pt x="464" y="244"/>
                  </a:cubicBezTo>
                  <a:cubicBezTo>
                    <a:pt x="464" y="123"/>
                    <a:pt x="366" y="24"/>
                    <a:pt x="244" y="24"/>
                  </a:cubicBezTo>
                  <a:close/>
                </a:path>
              </a:pathLst>
            </a:custGeom>
            <a:gradFill flip="none" rotWithShape="1">
              <a:gsLst>
                <a:gs pos="20000">
                  <a:srgbClr val="D6A213"/>
                </a:gs>
                <a:gs pos="0">
                  <a:srgbClr val="974209"/>
                </a:gs>
                <a:gs pos="100000">
                  <a:srgbClr val="974209"/>
                </a:gs>
                <a:gs pos="87149">
                  <a:srgbClr val="D6A213"/>
                </a:gs>
                <a:gs pos="72482">
                  <a:srgbClr val="974209"/>
                </a:gs>
                <a:gs pos="53200">
                  <a:srgbClr val="F4E961"/>
                </a:gs>
                <a:gs pos="39000">
                  <a:srgbClr val="974209"/>
                </a:gs>
              </a:gsLst>
              <a:lin ang="5400000" scaled="1"/>
              <a:tileRect/>
            </a:gradFill>
            <a:ln>
              <a:noFill/>
            </a:ln>
          </p:spPr>
          <p:txBody>
            <a:bodyPr vert="horz" wrap="square" lIns="91440" tIns="45720" rIns="91440" bIns="45720" numCol="1" anchor="t" anchorCtr="0" compatLnSpc="1"/>
            <a:lstStyle/>
            <a:p>
              <a:endParaRPr lang="zh-CN" altLang="en-US">
                <a:solidFill>
                  <a:prstClr val="black"/>
                </a:solidFill>
              </a:endParaRPr>
            </a:p>
          </p:txBody>
        </p:sp>
      </p:grpSp>
      <p:sp>
        <p:nvSpPr>
          <p:cNvPr id="165" name="文本框 164"/>
          <p:cNvSpPr txBox="1"/>
          <p:nvPr/>
        </p:nvSpPr>
        <p:spPr>
          <a:xfrm>
            <a:off x="4847168" y="742682"/>
            <a:ext cx="2497664" cy="3154710"/>
          </a:xfrm>
          <a:prstGeom prst="rect">
            <a:avLst/>
          </a:prstGeom>
          <a:noFill/>
        </p:spPr>
        <p:txBody>
          <a:bodyPr wrap="square" rtlCol="0">
            <a:spAutoFit/>
          </a:bodyPr>
          <a:lstStyle>
            <a:defPPr>
              <a:defRPr lang="zh-CN"/>
            </a:defPPr>
            <a:lvl1pPr algn="ctr">
              <a:defRPr sz="4000">
                <a:gradFill>
                  <a:gsLst>
                    <a:gs pos="0">
                      <a:srgbClr val="974209"/>
                    </a:gs>
                    <a:gs pos="100000">
                      <a:srgbClr val="974209"/>
                    </a:gs>
                    <a:gs pos="51000">
                      <a:srgbClr val="F4E961"/>
                    </a:gs>
                  </a:gsLst>
                  <a:lin ang="5400000" scaled="1"/>
                </a:gradFill>
                <a:latin typeface="方正超粗黑简体" panose="03000509000000000000" pitchFamily="65" charset="-122"/>
                <a:ea typeface="方正超粗黑简体" panose="03000509000000000000" pitchFamily="65" charset="-122"/>
              </a:defRPr>
            </a:lvl1pPr>
          </a:lstStyle>
          <a:p>
            <a:r>
              <a:rPr lang="en-US" altLang="zh-CN" sz="19900" dirty="0">
                <a:latin typeface="Akzidenz-Grotesk BQ Condensed" pitchFamily="2" charset="0"/>
              </a:rPr>
              <a:t>04</a:t>
            </a:r>
          </a:p>
        </p:txBody>
      </p:sp>
    </p:spTree>
  </p:cSld>
  <p:clrMapOvr>
    <a:masterClrMapping/>
  </p:clrMapOvr>
  <mc:AlternateContent xmlns:mc="http://schemas.openxmlformats.org/markup-compatibility/2006">
    <mc:Choice xmlns:p14="http://schemas.microsoft.com/office/powerpoint/2010/main" xmlns=""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34"/>
                                        </p:tgtEl>
                                        <p:attrNameLst>
                                          <p:attrName>style.visibility</p:attrName>
                                        </p:attrNameLst>
                                      </p:cBhvr>
                                      <p:to>
                                        <p:strVal val="visible"/>
                                      </p:to>
                                    </p:set>
                                    <p:anim calcmode="lin" valueType="num">
                                      <p:cBhvr>
                                        <p:cTn id="7" dur="500" fill="hold"/>
                                        <p:tgtEl>
                                          <p:spTgt spid="134"/>
                                        </p:tgtEl>
                                        <p:attrNameLst>
                                          <p:attrName>ppt_w</p:attrName>
                                        </p:attrNameLst>
                                      </p:cBhvr>
                                      <p:tavLst>
                                        <p:tav tm="0">
                                          <p:val>
                                            <p:fltVal val="0"/>
                                          </p:val>
                                        </p:tav>
                                        <p:tav tm="100000">
                                          <p:val>
                                            <p:strVal val="#ppt_w"/>
                                          </p:val>
                                        </p:tav>
                                      </p:tavLst>
                                    </p:anim>
                                    <p:anim calcmode="lin" valueType="num">
                                      <p:cBhvr>
                                        <p:cTn id="8" dur="500" fill="hold"/>
                                        <p:tgtEl>
                                          <p:spTgt spid="134"/>
                                        </p:tgtEl>
                                        <p:attrNameLst>
                                          <p:attrName>ppt_h</p:attrName>
                                        </p:attrNameLst>
                                      </p:cBhvr>
                                      <p:tavLst>
                                        <p:tav tm="0">
                                          <p:val>
                                            <p:fltVal val="0"/>
                                          </p:val>
                                        </p:tav>
                                        <p:tav tm="100000">
                                          <p:val>
                                            <p:strVal val="#ppt_h"/>
                                          </p:val>
                                        </p:tav>
                                      </p:tavLst>
                                    </p:anim>
                                    <p:anim calcmode="lin" valueType="num">
                                      <p:cBhvr>
                                        <p:cTn id="9" dur="500" fill="hold"/>
                                        <p:tgtEl>
                                          <p:spTgt spid="134"/>
                                        </p:tgtEl>
                                        <p:attrNameLst>
                                          <p:attrName>style.rotation</p:attrName>
                                        </p:attrNameLst>
                                      </p:cBhvr>
                                      <p:tavLst>
                                        <p:tav tm="0">
                                          <p:val>
                                            <p:fltVal val="90"/>
                                          </p:val>
                                        </p:tav>
                                        <p:tav tm="100000">
                                          <p:val>
                                            <p:fltVal val="0"/>
                                          </p:val>
                                        </p:tav>
                                      </p:tavLst>
                                    </p:anim>
                                    <p:animEffect transition="in" filter="fade">
                                      <p:cBhvr>
                                        <p:cTn id="10" dur="500"/>
                                        <p:tgtEl>
                                          <p:spTgt spid="134"/>
                                        </p:tgtEl>
                                      </p:cBhvr>
                                    </p:animEffect>
                                  </p:childTnLst>
                                </p:cTn>
                              </p:par>
                              <p:par>
                                <p:cTn id="11" presetID="31" presetClass="entr" presetSubtype="0" fill="hold" nodeType="withEffect">
                                  <p:stCondLst>
                                    <p:cond delay="0"/>
                                  </p:stCondLst>
                                  <p:childTnLst>
                                    <p:set>
                                      <p:cBhvr>
                                        <p:cTn id="12" dur="1" fill="hold">
                                          <p:stCondLst>
                                            <p:cond delay="0"/>
                                          </p:stCondLst>
                                        </p:cTn>
                                        <p:tgtEl>
                                          <p:spTgt spid="131"/>
                                        </p:tgtEl>
                                        <p:attrNameLst>
                                          <p:attrName>style.visibility</p:attrName>
                                        </p:attrNameLst>
                                      </p:cBhvr>
                                      <p:to>
                                        <p:strVal val="visible"/>
                                      </p:to>
                                    </p:set>
                                    <p:anim calcmode="lin" valueType="num">
                                      <p:cBhvr>
                                        <p:cTn id="13" dur="500" fill="hold"/>
                                        <p:tgtEl>
                                          <p:spTgt spid="131"/>
                                        </p:tgtEl>
                                        <p:attrNameLst>
                                          <p:attrName>ppt_w</p:attrName>
                                        </p:attrNameLst>
                                      </p:cBhvr>
                                      <p:tavLst>
                                        <p:tav tm="0">
                                          <p:val>
                                            <p:fltVal val="0"/>
                                          </p:val>
                                        </p:tav>
                                        <p:tav tm="100000">
                                          <p:val>
                                            <p:strVal val="#ppt_w"/>
                                          </p:val>
                                        </p:tav>
                                      </p:tavLst>
                                    </p:anim>
                                    <p:anim calcmode="lin" valueType="num">
                                      <p:cBhvr>
                                        <p:cTn id="14" dur="500" fill="hold"/>
                                        <p:tgtEl>
                                          <p:spTgt spid="131"/>
                                        </p:tgtEl>
                                        <p:attrNameLst>
                                          <p:attrName>ppt_h</p:attrName>
                                        </p:attrNameLst>
                                      </p:cBhvr>
                                      <p:tavLst>
                                        <p:tav tm="0">
                                          <p:val>
                                            <p:fltVal val="0"/>
                                          </p:val>
                                        </p:tav>
                                        <p:tav tm="100000">
                                          <p:val>
                                            <p:strVal val="#ppt_h"/>
                                          </p:val>
                                        </p:tav>
                                      </p:tavLst>
                                    </p:anim>
                                    <p:anim calcmode="lin" valueType="num">
                                      <p:cBhvr>
                                        <p:cTn id="15" dur="500" fill="hold"/>
                                        <p:tgtEl>
                                          <p:spTgt spid="131"/>
                                        </p:tgtEl>
                                        <p:attrNameLst>
                                          <p:attrName>style.rotation</p:attrName>
                                        </p:attrNameLst>
                                      </p:cBhvr>
                                      <p:tavLst>
                                        <p:tav tm="0">
                                          <p:val>
                                            <p:fltVal val="90"/>
                                          </p:val>
                                        </p:tav>
                                        <p:tav tm="100000">
                                          <p:val>
                                            <p:fltVal val="0"/>
                                          </p:val>
                                        </p:tav>
                                      </p:tavLst>
                                    </p:anim>
                                    <p:animEffect transition="in" filter="fade">
                                      <p:cBhvr>
                                        <p:cTn id="16" dur="500"/>
                                        <p:tgtEl>
                                          <p:spTgt spid="131"/>
                                        </p:tgtEl>
                                      </p:cBhvr>
                                    </p:animEffect>
                                  </p:childTnLst>
                                </p:cTn>
                              </p:par>
                              <p:par>
                                <p:cTn id="17" presetID="31" presetClass="entr" presetSubtype="0" fill="hold" nodeType="withEffect">
                                  <p:stCondLst>
                                    <p:cond delay="0"/>
                                  </p:stCondLst>
                                  <p:childTnLst>
                                    <p:set>
                                      <p:cBhvr>
                                        <p:cTn id="18" dur="1" fill="hold">
                                          <p:stCondLst>
                                            <p:cond delay="0"/>
                                          </p:stCondLst>
                                        </p:cTn>
                                        <p:tgtEl>
                                          <p:spTgt spid="92"/>
                                        </p:tgtEl>
                                        <p:attrNameLst>
                                          <p:attrName>style.visibility</p:attrName>
                                        </p:attrNameLst>
                                      </p:cBhvr>
                                      <p:to>
                                        <p:strVal val="visible"/>
                                      </p:to>
                                    </p:set>
                                    <p:anim calcmode="lin" valueType="num">
                                      <p:cBhvr>
                                        <p:cTn id="19" dur="500" fill="hold"/>
                                        <p:tgtEl>
                                          <p:spTgt spid="92"/>
                                        </p:tgtEl>
                                        <p:attrNameLst>
                                          <p:attrName>ppt_w</p:attrName>
                                        </p:attrNameLst>
                                      </p:cBhvr>
                                      <p:tavLst>
                                        <p:tav tm="0">
                                          <p:val>
                                            <p:fltVal val="0"/>
                                          </p:val>
                                        </p:tav>
                                        <p:tav tm="100000">
                                          <p:val>
                                            <p:strVal val="#ppt_w"/>
                                          </p:val>
                                        </p:tav>
                                      </p:tavLst>
                                    </p:anim>
                                    <p:anim calcmode="lin" valueType="num">
                                      <p:cBhvr>
                                        <p:cTn id="20" dur="500" fill="hold"/>
                                        <p:tgtEl>
                                          <p:spTgt spid="92"/>
                                        </p:tgtEl>
                                        <p:attrNameLst>
                                          <p:attrName>ppt_h</p:attrName>
                                        </p:attrNameLst>
                                      </p:cBhvr>
                                      <p:tavLst>
                                        <p:tav tm="0">
                                          <p:val>
                                            <p:fltVal val="0"/>
                                          </p:val>
                                        </p:tav>
                                        <p:tav tm="100000">
                                          <p:val>
                                            <p:strVal val="#ppt_h"/>
                                          </p:val>
                                        </p:tav>
                                      </p:tavLst>
                                    </p:anim>
                                    <p:anim calcmode="lin" valueType="num">
                                      <p:cBhvr>
                                        <p:cTn id="21" dur="500" fill="hold"/>
                                        <p:tgtEl>
                                          <p:spTgt spid="92"/>
                                        </p:tgtEl>
                                        <p:attrNameLst>
                                          <p:attrName>style.rotation</p:attrName>
                                        </p:attrNameLst>
                                      </p:cBhvr>
                                      <p:tavLst>
                                        <p:tav tm="0">
                                          <p:val>
                                            <p:fltVal val="90"/>
                                          </p:val>
                                        </p:tav>
                                        <p:tav tm="100000">
                                          <p:val>
                                            <p:fltVal val="0"/>
                                          </p:val>
                                        </p:tav>
                                      </p:tavLst>
                                    </p:anim>
                                    <p:animEffect transition="in" filter="fade">
                                      <p:cBhvr>
                                        <p:cTn id="22" dur="500"/>
                                        <p:tgtEl>
                                          <p:spTgt spid="92"/>
                                        </p:tgtEl>
                                      </p:cBhvr>
                                    </p:animEffect>
                                  </p:childTnLst>
                                </p:cTn>
                              </p:par>
                              <p:par>
                                <p:cTn id="23" presetID="31" presetClass="entr" presetSubtype="0" fill="hold" nodeType="withEffect">
                                  <p:stCondLst>
                                    <p:cond delay="0"/>
                                  </p:stCondLst>
                                  <p:childTnLst>
                                    <p:set>
                                      <p:cBhvr>
                                        <p:cTn id="24" dur="1" fill="hold">
                                          <p:stCondLst>
                                            <p:cond delay="0"/>
                                          </p:stCondLst>
                                        </p:cTn>
                                        <p:tgtEl>
                                          <p:spTgt spid="95"/>
                                        </p:tgtEl>
                                        <p:attrNameLst>
                                          <p:attrName>style.visibility</p:attrName>
                                        </p:attrNameLst>
                                      </p:cBhvr>
                                      <p:to>
                                        <p:strVal val="visible"/>
                                      </p:to>
                                    </p:set>
                                    <p:anim calcmode="lin" valueType="num">
                                      <p:cBhvr>
                                        <p:cTn id="25" dur="500" fill="hold"/>
                                        <p:tgtEl>
                                          <p:spTgt spid="95"/>
                                        </p:tgtEl>
                                        <p:attrNameLst>
                                          <p:attrName>ppt_w</p:attrName>
                                        </p:attrNameLst>
                                      </p:cBhvr>
                                      <p:tavLst>
                                        <p:tav tm="0">
                                          <p:val>
                                            <p:fltVal val="0"/>
                                          </p:val>
                                        </p:tav>
                                        <p:tav tm="100000">
                                          <p:val>
                                            <p:strVal val="#ppt_w"/>
                                          </p:val>
                                        </p:tav>
                                      </p:tavLst>
                                    </p:anim>
                                    <p:anim calcmode="lin" valueType="num">
                                      <p:cBhvr>
                                        <p:cTn id="26" dur="500" fill="hold"/>
                                        <p:tgtEl>
                                          <p:spTgt spid="95"/>
                                        </p:tgtEl>
                                        <p:attrNameLst>
                                          <p:attrName>ppt_h</p:attrName>
                                        </p:attrNameLst>
                                      </p:cBhvr>
                                      <p:tavLst>
                                        <p:tav tm="0">
                                          <p:val>
                                            <p:fltVal val="0"/>
                                          </p:val>
                                        </p:tav>
                                        <p:tav tm="100000">
                                          <p:val>
                                            <p:strVal val="#ppt_h"/>
                                          </p:val>
                                        </p:tav>
                                      </p:tavLst>
                                    </p:anim>
                                    <p:anim calcmode="lin" valueType="num">
                                      <p:cBhvr>
                                        <p:cTn id="27" dur="500" fill="hold"/>
                                        <p:tgtEl>
                                          <p:spTgt spid="95"/>
                                        </p:tgtEl>
                                        <p:attrNameLst>
                                          <p:attrName>style.rotation</p:attrName>
                                        </p:attrNameLst>
                                      </p:cBhvr>
                                      <p:tavLst>
                                        <p:tav tm="0">
                                          <p:val>
                                            <p:fltVal val="90"/>
                                          </p:val>
                                        </p:tav>
                                        <p:tav tm="100000">
                                          <p:val>
                                            <p:fltVal val="0"/>
                                          </p:val>
                                        </p:tav>
                                      </p:tavLst>
                                    </p:anim>
                                    <p:animEffect transition="in" filter="fade">
                                      <p:cBhvr>
                                        <p:cTn id="28" dur="500"/>
                                        <p:tgtEl>
                                          <p:spTgt spid="95"/>
                                        </p:tgtEl>
                                      </p:cBhvr>
                                    </p:animEffect>
                                  </p:childTnLst>
                                </p:cTn>
                              </p:par>
                              <p:par>
                                <p:cTn id="29" presetID="31" presetClass="entr" presetSubtype="0" fill="hold" nodeType="withEffect">
                                  <p:stCondLst>
                                    <p:cond delay="0"/>
                                  </p:stCondLst>
                                  <p:childTnLst>
                                    <p:set>
                                      <p:cBhvr>
                                        <p:cTn id="30" dur="1" fill="hold">
                                          <p:stCondLst>
                                            <p:cond delay="0"/>
                                          </p:stCondLst>
                                        </p:cTn>
                                        <p:tgtEl>
                                          <p:spTgt spid="98"/>
                                        </p:tgtEl>
                                        <p:attrNameLst>
                                          <p:attrName>style.visibility</p:attrName>
                                        </p:attrNameLst>
                                      </p:cBhvr>
                                      <p:to>
                                        <p:strVal val="visible"/>
                                      </p:to>
                                    </p:set>
                                    <p:anim calcmode="lin" valueType="num">
                                      <p:cBhvr>
                                        <p:cTn id="31" dur="500" fill="hold"/>
                                        <p:tgtEl>
                                          <p:spTgt spid="98"/>
                                        </p:tgtEl>
                                        <p:attrNameLst>
                                          <p:attrName>ppt_w</p:attrName>
                                        </p:attrNameLst>
                                      </p:cBhvr>
                                      <p:tavLst>
                                        <p:tav tm="0">
                                          <p:val>
                                            <p:fltVal val="0"/>
                                          </p:val>
                                        </p:tav>
                                        <p:tav tm="100000">
                                          <p:val>
                                            <p:strVal val="#ppt_w"/>
                                          </p:val>
                                        </p:tav>
                                      </p:tavLst>
                                    </p:anim>
                                    <p:anim calcmode="lin" valueType="num">
                                      <p:cBhvr>
                                        <p:cTn id="32" dur="500" fill="hold"/>
                                        <p:tgtEl>
                                          <p:spTgt spid="98"/>
                                        </p:tgtEl>
                                        <p:attrNameLst>
                                          <p:attrName>ppt_h</p:attrName>
                                        </p:attrNameLst>
                                      </p:cBhvr>
                                      <p:tavLst>
                                        <p:tav tm="0">
                                          <p:val>
                                            <p:fltVal val="0"/>
                                          </p:val>
                                        </p:tav>
                                        <p:tav tm="100000">
                                          <p:val>
                                            <p:strVal val="#ppt_h"/>
                                          </p:val>
                                        </p:tav>
                                      </p:tavLst>
                                    </p:anim>
                                    <p:anim calcmode="lin" valueType="num">
                                      <p:cBhvr>
                                        <p:cTn id="33" dur="500" fill="hold"/>
                                        <p:tgtEl>
                                          <p:spTgt spid="98"/>
                                        </p:tgtEl>
                                        <p:attrNameLst>
                                          <p:attrName>style.rotation</p:attrName>
                                        </p:attrNameLst>
                                      </p:cBhvr>
                                      <p:tavLst>
                                        <p:tav tm="0">
                                          <p:val>
                                            <p:fltVal val="90"/>
                                          </p:val>
                                        </p:tav>
                                        <p:tav tm="100000">
                                          <p:val>
                                            <p:fltVal val="0"/>
                                          </p:val>
                                        </p:tav>
                                      </p:tavLst>
                                    </p:anim>
                                    <p:animEffect transition="in" filter="fade">
                                      <p:cBhvr>
                                        <p:cTn id="34" dur="500"/>
                                        <p:tgtEl>
                                          <p:spTgt spid="98"/>
                                        </p:tgtEl>
                                      </p:cBhvr>
                                    </p:animEffect>
                                  </p:childTnLst>
                                </p:cTn>
                              </p:par>
                              <p:par>
                                <p:cTn id="35" presetID="31" presetClass="entr" presetSubtype="0" fill="hold" nodeType="withEffect">
                                  <p:stCondLst>
                                    <p:cond delay="0"/>
                                  </p:stCondLst>
                                  <p:childTnLst>
                                    <p:set>
                                      <p:cBhvr>
                                        <p:cTn id="36" dur="1" fill="hold">
                                          <p:stCondLst>
                                            <p:cond delay="0"/>
                                          </p:stCondLst>
                                        </p:cTn>
                                        <p:tgtEl>
                                          <p:spTgt spid="101"/>
                                        </p:tgtEl>
                                        <p:attrNameLst>
                                          <p:attrName>style.visibility</p:attrName>
                                        </p:attrNameLst>
                                      </p:cBhvr>
                                      <p:to>
                                        <p:strVal val="visible"/>
                                      </p:to>
                                    </p:set>
                                    <p:anim calcmode="lin" valueType="num">
                                      <p:cBhvr>
                                        <p:cTn id="37" dur="500" fill="hold"/>
                                        <p:tgtEl>
                                          <p:spTgt spid="101"/>
                                        </p:tgtEl>
                                        <p:attrNameLst>
                                          <p:attrName>ppt_w</p:attrName>
                                        </p:attrNameLst>
                                      </p:cBhvr>
                                      <p:tavLst>
                                        <p:tav tm="0">
                                          <p:val>
                                            <p:fltVal val="0"/>
                                          </p:val>
                                        </p:tav>
                                        <p:tav tm="100000">
                                          <p:val>
                                            <p:strVal val="#ppt_w"/>
                                          </p:val>
                                        </p:tav>
                                      </p:tavLst>
                                    </p:anim>
                                    <p:anim calcmode="lin" valueType="num">
                                      <p:cBhvr>
                                        <p:cTn id="38" dur="500" fill="hold"/>
                                        <p:tgtEl>
                                          <p:spTgt spid="101"/>
                                        </p:tgtEl>
                                        <p:attrNameLst>
                                          <p:attrName>ppt_h</p:attrName>
                                        </p:attrNameLst>
                                      </p:cBhvr>
                                      <p:tavLst>
                                        <p:tav tm="0">
                                          <p:val>
                                            <p:fltVal val="0"/>
                                          </p:val>
                                        </p:tav>
                                        <p:tav tm="100000">
                                          <p:val>
                                            <p:strVal val="#ppt_h"/>
                                          </p:val>
                                        </p:tav>
                                      </p:tavLst>
                                    </p:anim>
                                    <p:anim calcmode="lin" valueType="num">
                                      <p:cBhvr>
                                        <p:cTn id="39" dur="500" fill="hold"/>
                                        <p:tgtEl>
                                          <p:spTgt spid="101"/>
                                        </p:tgtEl>
                                        <p:attrNameLst>
                                          <p:attrName>style.rotation</p:attrName>
                                        </p:attrNameLst>
                                      </p:cBhvr>
                                      <p:tavLst>
                                        <p:tav tm="0">
                                          <p:val>
                                            <p:fltVal val="90"/>
                                          </p:val>
                                        </p:tav>
                                        <p:tav tm="100000">
                                          <p:val>
                                            <p:fltVal val="0"/>
                                          </p:val>
                                        </p:tav>
                                      </p:tavLst>
                                    </p:anim>
                                    <p:animEffect transition="in" filter="fade">
                                      <p:cBhvr>
                                        <p:cTn id="40" dur="500"/>
                                        <p:tgtEl>
                                          <p:spTgt spid="101"/>
                                        </p:tgtEl>
                                      </p:cBhvr>
                                    </p:animEffect>
                                  </p:childTnLst>
                                </p:cTn>
                              </p:par>
                              <p:par>
                                <p:cTn id="41" presetID="31" presetClass="entr" presetSubtype="0" fill="hold" nodeType="withEffect">
                                  <p:stCondLst>
                                    <p:cond delay="0"/>
                                  </p:stCondLst>
                                  <p:childTnLst>
                                    <p:set>
                                      <p:cBhvr>
                                        <p:cTn id="42" dur="1" fill="hold">
                                          <p:stCondLst>
                                            <p:cond delay="0"/>
                                          </p:stCondLst>
                                        </p:cTn>
                                        <p:tgtEl>
                                          <p:spTgt spid="104"/>
                                        </p:tgtEl>
                                        <p:attrNameLst>
                                          <p:attrName>style.visibility</p:attrName>
                                        </p:attrNameLst>
                                      </p:cBhvr>
                                      <p:to>
                                        <p:strVal val="visible"/>
                                      </p:to>
                                    </p:set>
                                    <p:anim calcmode="lin" valueType="num">
                                      <p:cBhvr>
                                        <p:cTn id="43" dur="500" fill="hold"/>
                                        <p:tgtEl>
                                          <p:spTgt spid="104"/>
                                        </p:tgtEl>
                                        <p:attrNameLst>
                                          <p:attrName>ppt_w</p:attrName>
                                        </p:attrNameLst>
                                      </p:cBhvr>
                                      <p:tavLst>
                                        <p:tav tm="0">
                                          <p:val>
                                            <p:fltVal val="0"/>
                                          </p:val>
                                        </p:tav>
                                        <p:tav tm="100000">
                                          <p:val>
                                            <p:strVal val="#ppt_w"/>
                                          </p:val>
                                        </p:tav>
                                      </p:tavLst>
                                    </p:anim>
                                    <p:anim calcmode="lin" valueType="num">
                                      <p:cBhvr>
                                        <p:cTn id="44" dur="500" fill="hold"/>
                                        <p:tgtEl>
                                          <p:spTgt spid="104"/>
                                        </p:tgtEl>
                                        <p:attrNameLst>
                                          <p:attrName>ppt_h</p:attrName>
                                        </p:attrNameLst>
                                      </p:cBhvr>
                                      <p:tavLst>
                                        <p:tav tm="0">
                                          <p:val>
                                            <p:fltVal val="0"/>
                                          </p:val>
                                        </p:tav>
                                        <p:tav tm="100000">
                                          <p:val>
                                            <p:strVal val="#ppt_h"/>
                                          </p:val>
                                        </p:tav>
                                      </p:tavLst>
                                    </p:anim>
                                    <p:anim calcmode="lin" valueType="num">
                                      <p:cBhvr>
                                        <p:cTn id="45" dur="500" fill="hold"/>
                                        <p:tgtEl>
                                          <p:spTgt spid="104"/>
                                        </p:tgtEl>
                                        <p:attrNameLst>
                                          <p:attrName>style.rotation</p:attrName>
                                        </p:attrNameLst>
                                      </p:cBhvr>
                                      <p:tavLst>
                                        <p:tav tm="0">
                                          <p:val>
                                            <p:fltVal val="90"/>
                                          </p:val>
                                        </p:tav>
                                        <p:tav tm="100000">
                                          <p:val>
                                            <p:fltVal val="0"/>
                                          </p:val>
                                        </p:tav>
                                      </p:tavLst>
                                    </p:anim>
                                    <p:animEffect transition="in" filter="fade">
                                      <p:cBhvr>
                                        <p:cTn id="46" dur="500"/>
                                        <p:tgtEl>
                                          <p:spTgt spid="104"/>
                                        </p:tgtEl>
                                      </p:cBhvr>
                                    </p:animEffect>
                                  </p:childTnLst>
                                </p:cTn>
                              </p:par>
                              <p:par>
                                <p:cTn id="47" presetID="31" presetClass="entr" presetSubtype="0" fill="hold" nodeType="withEffect">
                                  <p:stCondLst>
                                    <p:cond delay="0"/>
                                  </p:stCondLst>
                                  <p:childTnLst>
                                    <p:set>
                                      <p:cBhvr>
                                        <p:cTn id="48" dur="1" fill="hold">
                                          <p:stCondLst>
                                            <p:cond delay="0"/>
                                          </p:stCondLst>
                                        </p:cTn>
                                        <p:tgtEl>
                                          <p:spTgt spid="44"/>
                                        </p:tgtEl>
                                        <p:attrNameLst>
                                          <p:attrName>style.visibility</p:attrName>
                                        </p:attrNameLst>
                                      </p:cBhvr>
                                      <p:to>
                                        <p:strVal val="visible"/>
                                      </p:to>
                                    </p:set>
                                    <p:anim calcmode="lin" valueType="num">
                                      <p:cBhvr>
                                        <p:cTn id="49" dur="500" fill="hold"/>
                                        <p:tgtEl>
                                          <p:spTgt spid="44"/>
                                        </p:tgtEl>
                                        <p:attrNameLst>
                                          <p:attrName>ppt_w</p:attrName>
                                        </p:attrNameLst>
                                      </p:cBhvr>
                                      <p:tavLst>
                                        <p:tav tm="0">
                                          <p:val>
                                            <p:fltVal val="0"/>
                                          </p:val>
                                        </p:tav>
                                        <p:tav tm="100000">
                                          <p:val>
                                            <p:strVal val="#ppt_w"/>
                                          </p:val>
                                        </p:tav>
                                      </p:tavLst>
                                    </p:anim>
                                    <p:anim calcmode="lin" valueType="num">
                                      <p:cBhvr>
                                        <p:cTn id="50" dur="500" fill="hold"/>
                                        <p:tgtEl>
                                          <p:spTgt spid="44"/>
                                        </p:tgtEl>
                                        <p:attrNameLst>
                                          <p:attrName>ppt_h</p:attrName>
                                        </p:attrNameLst>
                                      </p:cBhvr>
                                      <p:tavLst>
                                        <p:tav tm="0">
                                          <p:val>
                                            <p:fltVal val="0"/>
                                          </p:val>
                                        </p:tav>
                                        <p:tav tm="100000">
                                          <p:val>
                                            <p:strVal val="#ppt_h"/>
                                          </p:val>
                                        </p:tav>
                                      </p:tavLst>
                                    </p:anim>
                                    <p:anim calcmode="lin" valueType="num">
                                      <p:cBhvr>
                                        <p:cTn id="51" dur="500" fill="hold"/>
                                        <p:tgtEl>
                                          <p:spTgt spid="44"/>
                                        </p:tgtEl>
                                        <p:attrNameLst>
                                          <p:attrName>style.rotation</p:attrName>
                                        </p:attrNameLst>
                                      </p:cBhvr>
                                      <p:tavLst>
                                        <p:tav tm="0">
                                          <p:val>
                                            <p:fltVal val="90"/>
                                          </p:val>
                                        </p:tav>
                                        <p:tav tm="100000">
                                          <p:val>
                                            <p:fltVal val="0"/>
                                          </p:val>
                                        </p:tav>
                                      </p:tavLst>
                                    </p:anim>
                                    <p:animEffect transition="in" filter="fade">
                                      <p:cBhvr>
                                        <p:cTn id="52" dur="500"/>
                                        <p:tgtEl>
                                          <p:spTgt spid="44"/>
                                        </p:tgtEl>
                                      </p:cBhvr>
                                    </p:animEffect>
                                  </p:childTnLst>
                                </p:cTn>
                              </p:par>
                              <p:par>
                                <p:cTn id="53" presetID="31" presetClass="entr" presetSubtype="0" fill="hold" nodeType="withEffect">
                                  <p:stCondLst>
                                    <p:cond delay="0"/>
                                  </p:stCondLst>
                                  <p:childTnLst>
                                    <p:set>
                                      <p:cBhvr>
                                        <p:cTn id="54" dur="1" fill="hold">
                                          <p:stCondLst>
                                            <p:cond delay="0"/>
                                          </p:stCondLst>
                                        </p:cTn>
                                        <p:tgtEl>
                                          <p:spTgt spid="47"/>
                                        </p:tgtEl>
                                        <p:attrNameLst>
                                          <p:attrName>style.visibility</p:attrName>
                                        </p:attrNameLst>
                                      </p:cBhvr>
                                      <p:to>
                                        <p:strVal val="visible"/>
                                      </p:to>
                                    </p:set>
                                    <p:anim calcmode="lin" valueType="num">
                                      <p:cBhvr>
                                        <p:cTn id="55" dur="500" fill="hold"/>
                                        <p:tgtEl>
                                          <p:spTgt spid="47"/>
                                        </p:tgtEl>
                                        <p:attrNameLst>
                                          <p:attrName>ppt_w</p:attrName>
                                        </p:attrNameLst>
                                      </p:cBhvr>
                                      <p:tavLst>
                                        <p:tav tm="0">
                                          <p:val>
                                            <p:fltVal val="0"/>
                                          </p:val>
                                        </p:tav>
                                        <p:tav tm="100000">
                                          <p:val>
                                            <p:strVal val="#ppt_w"/>
                                          </p:val>
                                        </p:tav>
                                      </p:tavLst>
                                    </p:anim>
                                    <p:anim calcmode="lin" valueType="num">
                                      <p:cBhvr>
                                        <p:cTn id="56" dur="500" fill="hold"/>
                                        <p:tgtEl>
                                          <p:spTgt spid="47"/>
                                        </p:tgtEl>
                                        <p:attrNameLst>
                                          <p:attrName>ppt_h</p:attrName>
                                        </p:attrNameLst>
                                      </p:cBhvr>
                                      <p:tavLst>
                                        <p:tav tm="0">
                                          <p:val>
                                            <p:fltVal val="0"/>
                                          </p:val>
                                        </p:tav>
                                        <p:tav tm="100000">
                                          <p:val>
                                            <p:strVal val="#ppt_h"/>
                                          </p:val>
                                        </p:tav>
                                      </p:tavLst>
                                    </p:anim>
                                    <p:anim calcmode="lin" valueType="num">
                                      <p:cBhvr>
                                        <p:cTn id="57" dur="500" fill="hold"/>
                                        <p:tgtEl>
                                          <p:spTgt spid="47"/>
                                        </p:tgtEl>
                                        <p:attrNameLst>
                                          <p:attrName>style.rotation</p:attrName>
                                        </p:attrNameLst>
                                      </p:cBhvr>
                                      <p:tavLst>
                                        <p:tav tm="0">
                                          <p:val>
                                            <p:fltVal val="90"/>
                                          </p:val>
                                        </p:tav>
                                        <p:tav tm="100000">
                                          <p:val>
                                            <p:fltVal val="0"/>
                                          </p:val>
                                        </p:tav>
                                      </p:tavLst>
                                    </p:anim>
                                    <p:animEffect transition="in" filter="fade">
                                      <p:cBhvr>
                                        <p:cTn id="58" dur="500"/>
                                        <p:tgtEl>
                                          <p:spTgt spid="47"/>
                                        </p:tgtEl>
                                      </p:cBhvr>
                                    </p:animEffect>
                                  </p:childTnLst>
                                </p:cTn>
                              </p:par>
                              <p:par>
                                <p:cTn id="59" presetID="31" presetClass="entr" presetSubtype="0" fill="hold" nodeType="withEffect">
                                  <p:stCondLst>
                                    <p:cond delay="0"/>
                                  </p:stCondLst>
                                  <p:childTnLst>
                                    <p:set>
                                      <p:cBhvr>
                                        <p:cTn id="60" dur="1" fill="hold">
                                          <p:stCondLst>
                                            <p:cond delay="0"/>
                                          </p:stCondLst>
                                        </p:cTn>
                                        <p:tgtEl>
                                          <p:spTgt spid="50"/>
                                        </p:tgtEl>
                                        <p:attrNameLst>
                                          <p:attrName>style.visibility</p:attrName>
                                        </p:attrNameLst>
                                      </p:cBhvr>
                                      <p:to>
                                        <p:strVal val="visible"/>
                                      </p:to>
                                    </p:set>
                                    <p:anim calcmode="lin" valueType="num">
                                      <p:cBhvr>
                                        <p:cTn id="61" dur="500" fill="hold"/>
                                        <p:tgtEl>
                                          <p:spTgt spid="50"/>
                                        </p:tgtEl>
                                        <p:attrNameLst>
                                          <p:attrName>ppt_w</p:attrName>
                                        </p:attrNameLst>
                                      </p:cBhvr>
                                      <p:tavLst>
                                        <p:tav tm="0">
                                          <p:val>
                                            <p:fltVal val="0"/>
                                          </p:val>
                                        </p:tav>
                                        <p:tav tm="100000">
                                          <p:val>
                                            <p:strVal val="#ppt_w"/>
                                          </p:val>
                                        </p:tav>
                                      </p:tavLst>
                                    </p:anim>
                                    <p:anim calcmode="lin" valueType="num">
                                      <p:cBhvr>
                                        <p:cTn id="62" dur="500" fill="hold"/>
                                        <p:tgtEl>
                                          <p:spTgt spid="50"/>
                                        </p:tgtEl>
                                        <p:attrNameLst>
                                          <p:attrName>ppt_h</p:attrName>
                                        </p:attrNameLst>
                                      </p:cBhvr>
                                      <p:tavLst>
                                        <p:tav tm="0">
                                          <p:val>
                                            <p:fltVal val="0"/>
                                          </p:val>
                                        </p:tav>
                                        <p:tav tm="100000">
                                          <p:val>
                                            <p:strVal val="#ppt_h"/>
                                          </p:val>
                                        </p:tav>
                                      </p:tavLst>
                                    </p:anim>
                                    <p:anim calcmode="lin" valueType="num">
                                      <p:cBhvr>
                                        <p:cTn id="63" dur="500" fill="hold"/>
                                        <p:tgtEl>
                                          <p:spTgt spid="50"/>
                                        </p:tgtEl>
                                        <p:attrNameLst>
                                          <p:attrName>style.rotation</p:attrName>
                                        </p:attrNameLst>
                                      </p:cBhvr>
                                      <p:tavLst>
                                        <p:tav tm="0">
                                          <p:val>
                                            <p:fltVal val="90"/>
                                          </p:val>
                                        </p:tav>
                                        <p:tav tm="100000">
                                          <p:val>
                                            <p:fltVal val="0"/>
                                          </p:val>
                                        </p:tav>
                                      </p:tavLst>
                                    </p:anim>
                                    <p:animEffect transition="in" filter="fade">
                                      <p:cBhvr>
                                        <p:cTn id="64" dur="500"/>
                                        <p:tgtEl>
                                          <p:spTgt spid="50"/>
                                        </p:tgtEl>
                                      </p:cBhvr>
                                    </p:animEffect>
                                  </p:childTnLst>
                                </p:cTn>
                              </p:par>
                              <p:par>
                                <p:cTn id="65" presetID="31" presetClass="entr" presetSubtype="0" fill="hold" nodeType="withEffect">
                                  <p:stCondLst>
                                    <p:cond delay="0"/>
                                  </p:stCondLst>
                                  <p:childTnLst>
                                    <p:set>
                                      <p:cBhvr>
                                        <p:cTn id="66" dur="1" fill="hold">
                                          <p:stCondLst>
                                            <p:cond delay="0"/>
                                          </p:stCondLst>
                                        </p:cTn>
                                        <p:tgtEl>
                                          <p:spTgt spid="53"/>
                                        </p:tgtEl>
                                        <p:attrNameLst>
                                          <p:attrName>style.visibility</p:attrName>
                                        </p:attrNameLst>
                                      </p:cBhvr>
                                      <p:to>
                                        <p:strVal val="visible"/>
                                      </p:to>
                                    </p:set>
                                    <p:anim calcmode="lin" valueType="num">
                                      <p:cBhvr>
                                        <p:cTn id="67" dur="500" fill="hold"/>
                                        <p:tgtEl>
                                          <p:spTgt spid="53"/>
                                        </p:tgtEl>
                                        <p:attrNameLst>
                                          <p:attrName>ppt_w</p:attrName>
                                        </p:attrNameLst>
                                      </p:cBhvr>
                                      <p:tavLst>
                                        <p:tav tm="0">
                                          <p:val>
                                            <p:fltVal val="0"/>
                                          </p:val>
                                        </p:tav>
                                        <p:tav tm="100000">
                                          <p:val>
                                            <p:strVal val="#ppt_w"/>
                                          </p:val>
                                        </p:tav>
                                      </p:tavLst>
                                    </p:anim>
                                    <p:anim calcmode="lin" valueType="num">
                                      <p:cBhvr>
                                        <p:cTn id="68" dur="500" fill="hold"/>
                                        <p:tgtEl>
                                          <p:spTgt spid="53"/>
                                        </p:tgtEl>
                                        <p:attrNameLst>
                                          <p:attrName>ppt_h</p:attrName>
                                        </p:attrNameLst>
                                      </p:cBhvr>
                                      <p:tavLst>
                                        <p:tav tm="0">
                                          <p:val>
                                            <p:fltVal val="0"/>
                                          </p:val>
                                        </p:tav>
                                        <p:tav tm="100000">
                                          <p:val>
                                            <p:strVal val="#ppt_h"/>
                                          </p:val>
                                        </p:tav>
                                      </p:tavLst>
                                    </p:anim>
                                    <p:anim calcmode="lin" valueType="num">
                                      <p:cBhvr>
                                        <p:cTn id="69" dur="500" fill="hold"/>
                                        <p:tgtEl>
                                          <p:spTgt spid="53"/>
                                        </p:tgtEl>
                                        <p:attrNameLst>
                                          <p:attrName>style.rotation</p:attrName>
                                        </p:attrNameLst>
                                      </p:cBhvr>
                                      <p:tavLst>
                                        <p:tav tm="0">
                                          <p:val>
                                            <p:fltVal val="90"/>
                                          </p:val>
                                        </p:tav>
                                        <p:tav tm="100000">
                                          <p:val>
                                            <p:fltVal val="0"/>
                                          </p:val>
                                        </p:tav>
                                      </p:tavLst>
                                    </p:anim>
                                    <p:animEffect transition="in" filter="fade">
                                      <p:cBhvr>
                                        <p:cTn id="70" dur="500"/>
                                        <p:tgtEl>
                                          <p:spTgt spid="53"/>
                                        </p:tgtEl>
                                      </p:cBhvr>
                                    </p:animEffect>
                                  </p:childTnLst>
                                </p:cTn>
                              </p:par>
                              <p:par>
                                <p:cTn id="71" presetID="31" presetClass="entr" presetSubtype="0" fill="hold" nodeType="withEffect">
                                  <p:stCondLst>
                                    <p:cond delay="0"/>
                                  </p:stCondLst>
                                  <p:childTnLst>
                                    <p:set>
                                      <p:cBhvr>
                                        <p:cTn id="72" dur="1" fill="hold">
                                          <p:stCondLst>
                                            <p:cond delay="0"/>
                                          </p:stCondLst>
                                        </p:cTn>
                                        <p:tgtEl>
                                          <p:spTgt spid="56"/>
                                        </p:tgtEl>
                                        <p:attrNameLst>
                                          <p:attrName>style.visibility</p:attrName>
                                        </p:attrNameLst>
                                      </p:cBhvr>
                                      <p:to>
                                        <p:strVal val="visible"/>
                                      </p:to>
                                    </p:set>
                                    <p:anim calcmode="lin" valueType="num">
                                      <p:cBhvr>
                                        <p:cTn id="73" dur="500" fill="hold"/>
                                        <p:tgtEl>
                                          <p:spTgt spid="56"/>
                                        </p:tgtEl>
                                        <p:attrNameLst>
                                          <p:attrName>ppt_w</p:attrName>
                                        </p:attrNameLst>
                                      </p:cBhvr>
                                      <p:tavLst>
                                        <p:tav tm="0">
                                          <p:val>
                                            <p:fltVal val="0"/>
                                          </p:val>
                                        </p:tav>
                                        <p:tav tm="100000">
                                          <p:val>
                                            <p:strVal val="#ppt_w"/>
                                          </p:val>
                                        </p:tav>
                                      </p:tavLst>
                                    </p:anim>
                                    <p:anim calcmode="lin" valueType="num">
                                      <p:cBhvr>
                                        <p:cTn id="74" dur="500" fill="hold"/>
                                        <p:tgtEl>
                                          <p:spTgt spid="56"/>
                                        </p:tgtEl>
                                        <p:attrNameLst>
                                          <p:attrName>ppt_h</p:attrName>
                                        </p:attrNameLst>
                                      </p:cBhvr>
                                      <p:tavLst>
                                        <p:tav tm="0">
                                          <p:val>
                                            <p:fltVal val="0"/>
                                          </p:val>
                                        </p:tav>
                                        <p:tav tm="100000">
                                          <p:val>
                                            <p:strVal val="#ppt_h"/>
                                          </p:val>
                                        </p:tav>
                                      </p:tavLst>
                                    </p:anim>
                                    <p:anim calcmode="lin" valueType="num">
                                      <p:cBhvr>
                                        <p:cTn id="75" dur="500" fill="hold"/>
                                        <p:tgtEl>
                                          <p:spTgt spid="56"/>
                                        </p:tgtEl>
                                        <p:attrNameLst>
                                          <p:attrName>style.rotation</p:attrName>
                                        </p:attrNameLst>
                                      </p:cBhvr>
                                      <p:tavLst>
                                        <p:tav tm="0">
                                          <p:val>
                                            <p:fltVal val="90"/>
                                          </p:val>
                                        </p:tav>
                                        <p:tav tm="100000">
                                          <p:val>
                                            <p:fltVal val="0"/>
                                          </p:val>
                                        </p:tav>
                                      </p:tavLst>
                                    </p:anim>
                                    <p:animEffect transition="in" filter="fade">
                                      <p:cBhvr>
                                        <p:cTn id="76" dur="500"/>
                                        <p:tgtEl>
                                          <p:spTgt spid="56"/>
                                        </p:tgtEl>
                                      </p:cBhvr>
                                    </p:animEffect>
                                  </p:childTnLst>
                                </p:cTn>
                              </p:par>
                              <p:par>
                                <p:cTn id="77" presetID="31" presetClass="entr" presetSubtype="0" fill="hold" nodeType="withEffect">
                                  <p:stCondLst>
                                    <p:cond delay="0"/>
                                  </p:stCondLst>
                                  <p:childTnLst>
                                    <p:set>
                                      <p:cBhvr>
                                        <p:cTn id="78" dur="1" fill="hold">
                                          <p:stCondLst>
                                            <p:cond delay="0"/>
                                          </p:stCondLst>
                                        </p:cTn>
                                        <p:tgtEl>
                                          <p:spTgt spid="59"/>
                                        </p:tgtEl>
                                        <p:attrNameLst>
                                          <p:attrName>style.visibility</p:attrName>
                                        </p:attrNameLst>
                                      </p:cBhvr>
                                      <p:to>
                                        <p:strVal val="visible"/>
                                      </p:to>
                                    </p:set>
                                    <p:anim calcmode="lin" valueType="num">
                                      <p:cBhvr>
                                        <p:cTn id="79" dur="500" fill="hold"/>
                                        <p:tgtEl>
                                          <p:spTgt spid="59"/>
                                        </p:tgtEl>
                                        <p:attrNameLst>
                                          <p:attrName>ppt_w</p:attrName>
                                        </p:attrNameLst>
                                      </p:cBhvr>
                                      <p:tavLst>
                                        <p:tav tm="0">
                                          <p:val>
                                            <p:fltVal val="0"/>
                                          </p:val>
                                        </p:tav>
                                        <p:tav tm="100000">
                                          <p:val>
                                            <p:strVal val="#ppt_w"/>
                                          </p:val>
                                        </p:tav>
                                      </p:tavLst>
                                    </p:anim>
                                    <p:anim calcmode="lin" valueType="num">
                                      <p:cBhvr>
                                        <p:cTn id="80" dur="500" fill="hold"/>
                                        <p:tgtEl>
                                          <p:spTgt spid="59"/>
                                        </p:tgtEl>
                                        <p:attrNameLst>
                                          <p:attrName>ppt_h</p:attrName>
                                        </p:attrNameLst>
                                      </p:cBhvr>
                                      <p:tavLst>
                                        <p:tav tm="0">
                                          <p:val>
                                            <p:fltVal val="0"/>
                                          </p:val>
                                        </p:tav>
                                        <p:tav tm="100000">
                                          <p:val>
                                            <p:strVal val="#ppt_h"/>
                                          </p:val>
                                        </p:tav>
                                      </p:tavLst>
                                    </p:anim>
                                    <p:anim calcmode="lin" valueType="num">
                                      <p:cBhvr>
                                        <p:cTn id="81" dur="500" fill="hold"/>
                                        <p:tgtEl>
                                          <p:spTgt spid="59"/>
                                        </p:tgtEl>
                                        <p:attrNameLst>
                                          <p:attrName>style.rotation</p:attrName>
                                        </p:attrNameLst>
                                      </p:cBhvr>
                                      <p:tavLst>
                                        <p:tav tm="0">
                                          <p:val>
                                            <p:fltVal val="90"/>
                                          </p:val>
                                        </p:tav>
                                        <p:tav tm="100000">
                                          <p:val>
                                            <p:fltVal val="0"/>
                                          </p:val>
                                        </p:tav>
                                      </p:tavLst>
                                    </p:anim>
                                    <p:animEffect transition="in" filter="fade">
                                      <p:cBhvr>
                                        <p:cTn id="82" dur="500"/>
                                        <p:tgtEl>
                                          <p:spTgt spid="59"/>
                                        </p:tgtEl>
                                      </p:cBhvr>
                                    </p:animEffect>
                                  </p:childTnLst>
                                </p:cTn>
                              </p:par>
                              <p:par>
                                <p:cTn id="83" presetID="31" presetClass="entr" presetSubtype="0" fill="hold" nodeType="withEffect">
                                  <p:stCondLst>
                                    <p:cond delay="0"/>
                                  </p:stCondLst>
                                  <p:childTnLst>
                                    <p:set>
                                      <p:cBhvr>
                                        <p:cTn id="84" dur="1" fill="hold">
                                          <p:stCondLst>
                                            <p:cond delay="0"/>
                                          </p:stCondLst>
                                        </p:cTn>
                                        <p:tgtEl>
                                          <p:spTgt spid="62"/>
                                        </p:tgtEl>
                                        <p:attrNameLst>
                                          <p:attrName>style.visibility</p:attrName>
                                        </p:attrNameLst>
                                      </p:cBhvr>
                                      <p:to>
                                        <p:strVal val="visible"/>
                                      </p:to>
                                    </p:set>
                                    <p:anim calcmode="lin" valueType="num">
                                      <p:cBhvr>
                                        <p:cTn id="85" dur="500" fill="hold"/>
                                        <p:tgtEl>
                                          <p:spTgt spid="62"/>
                                        </p:tgtEl>
                                        <p:attrNameLst>
                                          <p:attrName>ppt_w</p:attrName>
                                        </p:attrNameLst>
                                      </p:cBhvr>
                                      <p:tavLst>
                                        <p:tav tm="0">
                                          <p:val>
                                            <p:fltVal val="0"/>
                                          </p:val>
                                        </p:tav>
                                        <p:tav tm="100000">
                                          <p:val>
                                            <p:strVal val="#ppt_w"/>
                                          </p:val>
                                        </p:tav>
                                      </p:tavLst>
                                    </p:anim>
                                    <p:anim calcmode="lin" valueType="num">
                                      <p:cBhvr>
                                        <p:cTn id="86" dur="500" fill="hold"/>
                                        <p:tgtEl>
                                          <p:spTgt spid="62"/>
                                        </p:tgtEl>
                                        <p:attrNameLst>
                                          <p:attrName>ppt_h</p:attrName>
                                        </p:attrNameLst>
                                      </p:cBhvr>
                                      <p:tavLst>
                                        <p:tav tm="0">
                                          <p:val>
                                            <p:fltVal val="0"/>
                                          </p:val>
                                        </p:tav>
                                        <p:tav tm="100000">
                                          <p:val>
                                            <p:strVal val="#ppt_h"/>
                                          </p:val>
                                        </p:tav>
                                      </p:tavLst>
                                    </p:anim>
                                    <p:anim calcmode="lin" valueType="num">
                                      <p:cBhvr>
                                        <p:cTn id="87" dur="500" fill="hold"/>
                                        <p:tgtEl>
                                          <p:spTgt spid="62"/>
                                        </p:tgtEl>
                                        <p:attrNameLst>
                                          <p:attrName>style.rotation</p:attrName>
                                        </p:attrNameLst>
                                      </p:cBhvr>
                                      <p:tavLst>
                                        <p:tav tm="0">
                                          <p:val>
                                            <p:fltVal val="90"/>
                                          </p:val>
                                        </p:tav>
                                        <p:tav tm="100000">
                                          <p:val>
                                            <p:fltVal val="0"/>
                                          </p:val>
                                        </p:tav>
                                      </p:tavLst>
                                    </p:anim>
                                    <p:animEffect transition="in" filter="fade">
                                      <p:cBhvr>
                                        <p:cTn id="88" dur="500"/>
                                        <p:tgtEl>
                                          <p:spTgt spid="62"/>
                                        </p:tgtEl>
                                      </p:cBhvr>
                                    </p:animEffect>
                                  </p:childTnLst>
                                </p:cTn>
                              </p:par>
                              <p:par>
                                <p:cTn id="89" presetID="31" presetClass="entr" presetSubtype="0" fill="hold" nodeType="withEffect">
                                  <p:stCondLst>
                                    <p:cond delay="0"/>
                                  </p:stCondLst>
                                  <p:childTnLst>
                                    <p:set>
                                      <p:cBhvr>
                                        <p:cTn id="90" dur="1" fill="hold">
                                          <p:stCondLst>
                                            <p:cond delay="0"/>
                                          </p:stCondLst>
                                        </p:cTn>
                                        <p:tgtEl>
                                          <p:spTgt spid="65"/>
                                        </p:tgtEl>
                                        <p:attrNameLst>
                                          <p:attrName>style.visibility</p:attrName>
                                        </p:attrNameLst>
                                      </p:cBhvr>
                                      <p:to>
                                        <p:strVal val="visible"/>
                                      </p:to>
                                    </p:set>
                                    <p:anim calcmode="lin" valueType="num">
                                      <p:cBhvr>
                                        <p:cTn id="91" dur="500" fill="hold"/>
                                        <p:tgtEl>
                                          <p:spTgt spid="65"/>
                                        </p:tgtEl>
                                        <p:attrNameLst>
                                          <p:attrName>ppt_w</p:attrName>
                                        </p:attrNameLst>
                                      </p:cBhvr>
                                      <p:tavLst>
                                        <p:tav tm="0">
                                          <p:val>
                                            <p:fltVal val="0"/>
                                          </p:val>
                                        </p:tav>
                                        <p:tav tm="100000">
                                          <p:val>
                                            <p:strVal val="#ppt_w"/>
                                          </p:val>
                                        </p:tav>
                                      </p:tavLst>
                                    </p:anim>
                                    <p:anim calcmode="lin" valueType="num">
                                      <p:cBhvr>
                                        <p:cTn id="92" dur="500" fill="hold"/>
                                        <p:tgtEl>
                                          <p:spTgt spid="65"/>
                                        </p:tgtEl>
                                        <p:attrNameLst>
                                          <p:attrName>ppt_h</p:attrName>
                                        </p:attrNameLst>
                                      </p:cBhvr>
                                      <p:tavLst>
                                        <p:tav tm="0">
                                          <p:val>
                                            <p:fltVal val="0"/>
                                          </p:val>
                                        </p:tav>
                                        <p:tav tm="100000">
                                          <p:val>
                                            <p:strVal val="#ppt_h"/>
                                          </p:val>
                                        </p:tav>
                                      </p:tavLst>
                                    </p:anim>
                                    <p:anim calcmode="lin" valueType="num">
                                      <p:cBhvr>
                                        <p:cTn id="93" dur="500" fill="hold"/>
                                        <p:tgtEl>
                                          <p:spTgt spid="65"/>
                                        </p:tgtEl>
                                        <p:attrNameLst>
                                          <p:attrName>style.rotation</p:attrName>
                                        </p:attrNameLst>
                                      </p:cBhvr>
                                      <p:tavLst>
                                        <p:tav tm="0">
                                          <p:val>
                                            <p:fltVal val="90"/>
                                          </p:val>
                                        </p:tav>
                                        <p:tav tm="100000">
                                          <p:val>
                                            <p:fltVal val="0"/>
                                          </p:val>
                                        </p:tav>
                                      </p:tavLst>
                                    </p:anim>
                                    <p:animEffect transition="in" filter="fade">
                                      <p:cBhvr>
                                        <p:cTn id="94" dur="500"/>
                                        <p:tgtEl>
                                          <p:spTgt spid="65"/>
                                        </p:tgtEl>
                                      </p:cBhvr>
                                    </p:animEffect>
                                  </p:childTnLst>
                                </p:cTn>
                              </p:par>
                              <p:par>
                                <p:cTn id="95" presetID="31" presetClass="entr" presetSubtype="0" fill="hold" nodeType="withEffect">
                                  <p:stCondLst>
                                    <p:cond delay="0"/>
                                  </p:stCondLst>
                                  <p:childTnLst>
                                    <p:set>
                                      <p:cBhvr>
                                        <p:cTn id="96" dur="1" fill="hold">
                                          <p:stCondLst>
                                            <p:cond delay="0"/>
                                          </p:stCondLst>
                                        </p:cTn>
                                        <p:tgtEl>
                                          <p:spTgt spid="68"/>
                                        </p:tgtEl>
                                        <p:attrNameLst>
                                          <p:attrName>style.visibility</p:attrName>
                                        </p:attrNameLst>
                                      </p:cBhvr>
                                      <p:to>
                                        <p:strVal val="visible"/>
                                      </p:to>
                                    </p:set>
                                    <p:anim calcmode="lin" valueType="num">
                                      <p:cBhvr>
                                        <p:cTn id="97" dur="500" fill="hold"/>
                                        <p:tgtEl>
                                          <p:spTgt spid="68"/>
                                        </p:tgtEl>
                                        <p:attrNameLst>
                                          <p:attrName>ppt_w</p:attrName>
                                        </p:attrNameLst>
                                      </p:cBhvr>
                                      <p:tavLst>
                                        <p:tav tm="0">
                                          <p:val>
                                            <p:fltVal val="0"/>
                                          </p:val>
                                        </p:tav>
                                        <p:tav tm="100000">
                                          <p:val>
                                            <p:strVal val="#ppt_w"/>
                                          </p:val>
                                        </p:tav>
                                      </p:tavLst>
                                    </p:anim>
                                    <p:anim calcmode="lin" valueType="num">
                                      <p:cBhvr>
                                        <p:cTn id="98" dur="500" fill="hold"/>
                                        <p:tgtEl>
                                          <p:spTgt spid="68"/>
                                        </p:tgtEl>
                                        <p:attrNameLst>
                                          <p:attrName>ppt_h</p:attrName>
                                        </p:attrNameLst>
                                      </p:cBhvr>
                                      <p:tavLst>
                                        <p:tav tm="0">
                                          <p:val>
                                            <p:fltVal val="0"/>
                                          </p:val>
                                        </p:tav>
                                        <p:tav tm="100000">
                                          <p:val>
                                            <p:strVal val="#ppt_h"/>
                                          </p:val>
                                        </p:tav>
                                      </p:tavLst>
                                    </p:anim>
                                    <p:anim calcmode="lin" valueType="num">
                                      <p:cBhvr>
                                        <p:cTn id="99" dur="500" fill="hold"/>
                                        <p:tgtEl>
                                          <p:spTgt spid="68"/>
                                        </p:tgtEl>
                                        <p:attrNameLst>
                                          <p:attrName>style.rotation</p:attrName>
                                        </p:attrNameLst>
                                      </p:cBhvr>
                                      <p:tavLst>
                                        <p:tav tm="0">
                                          <p:val>
                                            <p:fltVal val="90"/>
                                          </p:val>
                                        </p:tav>
                                        <p:tav tm="100000">
                                          <p:val>
                                            <p:fltVal val="0"/>
                                          </p:val>
                                        </p:tav>
                                      </p:tavLst>
                                    </p:anim>
                                    <p:animEffect transition="in" filter="fade">
                                      <p:cBhvr>
                                        <p:cTn id="100" dur="500"/>
                                        <p:tgtEl>
                                          <p:spTgt spid="68"/>
                                        </p:tgtEl>
                                      </p:cBhvr>
                                    </p:animEffect>
                                  </p:childTnLst>
                                </p:cTn>
                              </p:par>
                              <p:par>
                                <p:cTn id="101" presetID="31" presetClass="entr" presetSubtype="0" fill="hold" nodeType="withEffect">
                                  <p:stCondLst>
                                    <p:cond delay="0"/>
                                  </p:stCondLst>
                                  <p:childTnLst>
                                    <p:set>
                                      <p:cBhvr>
                                        <p:cTn id="102" dur="1" fill="hold">
                                          <p:stCondLst>
                                            <p:cond delay="0"/>
                                          </p:stCondLst>
                                        </p:cTn>
                                        <p:tgtEl>
                                          <p:spTgt spid="71"/>
                                        </p:tgtEl>
                                        <p:attrNameLst>
                                          <p:attrName>style.visibility</p:attrName>
                                        </p:attrNameLst>
                                      </p:cBhvr>
                                      <p:to>
                                        <p:strVal val="visible"/>
                                      </p:to>
                                    </p:set>
                                    <p:anim calcmode="lin" valueType="num">
                                      <p:cBhvr>
                                        <p:cTn id="103" dur="500" fill="hold"/>
                                        <p:tgtEl>
                                          <p:spTgt spid="71"/>
                                        </p:tgtEl>
                                        <p:attrNameLst>
                                          <p:attrName>ppt_w</p:attrName>
                                        </p:attrNameLst>
                                      </p:cBhvr>
                                      <p:tavLst>
                                        <p:tav tm="0">
                                          <p:val>
                                            <p:fltVal val="0"/>
                                          </p:val>
                                        </p:tav>
                                        <p:tav tm="100000">
                                          <p:val>
                                            <p:strVal val="#ppt_w"/>
                                          </p:val>
                                        </p:tav>
                                      </p:tavLst>
                                    </p:anim>
                                    <p:anim calcmode="lin" valueType="num">
                                      <p:cBhvr>
                                        <p:cTn id="104" dur="500" fill="hold"/>
                                        <p:tgtEl>
                                          <p:spTgt spid="71"/>
                                        </p:tgtEl>
                                        <p:attrNameLst>
                                          <p:attrName>ppt_h</p:attrName>
                                        </p:attrNameLst>
                                      </p:cBhvr>
                                      <p:tavLst>
                                        <p:tav tm="0">
                                          <p:val>
                                            <p:fltVal val="0"/>
                                          </p:val>
                                        </p:tav>
                                        <p:tav tm="100000">
                                          <p:val>
                                            <p:strVal val="#ppt_h"/>
                                          </p:val>
                                        </p:tav>
                                      </p:tavLst>
                                    </p:anim>
                                    <p:anim calcmode="lin" valueType="num">
                                      <p:cBhvr>
                                        <p:cTn id="105" dur="500" fill="hold"/>
                                        <p:tgtEl>
                                          <p:spTgt spid="71"/>
                                        </p:tgtEl>
                                        <p:attrNameLst>
                                          <p:attrName>style.rotation</p:attrName>
                                        </p:attrNameLst>
                                      </p:cBhvr>
                                      <p:tavLst>
                                        <p:tav tm="0">
                                          <p:val>
                                            <p:fltVal val="90"/>
                                          </p:val>
                                        </p:tav>
                                        <p:tav tm="100000">
                                          <p:val>
                                            <p:fltVal val="0"/>
                                          </p:val>
                                        </p:tav>
                                      </p:tavLst>
                                    </p:anim>
                                    <p:animEffect transition="in" filter="fade">
                                      <p:cBhvr>
                                        <p:cTn id="106" dur="500"/>
                                        <p:tgtEl>
                                          <p:spTgt spid="71"/>
                                        </p:tgtEl>
                                      </p:cBhvr>
                                    </p:animEffect>
                                  </p:childTnLst>
                                </p:cTn>
                              </p:par>
                              <p:par>
                                <p:cTn id="107" presetID="31" presetClass="entr" presetSubtype="0" fill="hold" nodeType="withEffect">
                                  <p:stCondLst>
                                    <p:cond delay="0"/>
                                  </p:stCondLst>
                                  <p:childTnLst>
                                    <p:set>
                                      <p:cBhvr>
                                        <p:cTn id="108" dur="1" fill="hold">
                                          <p:stCondLst>
                                            <p:cond delay="0"/>
                                          </p:stCondLst>
                                        </p:cTn>
                                        <p:tgtEl>
                                          <p:spTgt spid="74"/>
                                        </p:tgtEl>
                                        <p:attrNameLst>
                                          <p:attrName>style.visibility</p:attrName>
                                        </p:attrNameLst>
                                      </p:cBhvr>
                                      <p:to>
                                        <p:strVal val="visible"/>
                                      </p:to>
                                    </p:set>
                                    <p:anim calcmode="lin" valueType="num">
                                      <p:cBhvr>
                                        <p:cTn id="109" dur="500" fill="hold"/>
                                        <p:tgtEl>
                                          <p:spTgt spid="74"/>
                                        </p:tgtEl>
                                        <p:attrNameLst>
                                          <p:attrName>ppt_w</p:attrName>
                                        </p:attrNameLst>
                                      </p:cBhvr>
                                      <p:tavLst>
                                        <p:tav tm="0">
                                          <p:val>
                                            <p:fltVal val="0"/>
                                          </p:val>
                                        </p:tav>
                                        <p:tav tm="100000">
                                          <p:val>
                                            <p:strVal val="#ppt_w"/>
                                          </p:val>
                                        </p:tav>
                                      </p:tavLst>
                                    </p:anim>
                                    <p:anim calcmode="lin" valueType="num">
                                      <p:cBhvr>
                                        <p:cTn id="110" dur="500" fill="hold"/>
                                        <p:tgtEl>
                                          <p:spTgt spid="74"/>
                                        </p:tgtEl>
                                        <p:attrNameLst>
                                          <p:attrName>ppt_h</p:attrName>
                                        </p:attrNameLst>
                                      </p:cBhvr>
                                      <p:tavLst>
                                        <p:tav tm="0">
                                          <p:val>
                                            <p:fltVal val="0"/>
                                          </p:val>
                                        </p:tav>
                                        <p:tav tm="100000">
                                          <p:val>
                                            <p:strVal val="#ppt_h"/>
                                          </p:val>
                                        </p:tav>
                                      </p:tavLst>
                                    </p:anim>
                                    <p:anim calcmode="lin" valueType="num">
                                      <p:cBhvr>
                                        <p:cTn id="111" dur="500" fill="hold"/>
                                        <p:tgtEl>
                                          <p:spTgt spid="74"/>
                                        </p:tgtEl>
                                        <p:attrNameLst>
                                          <p:attrName>style.rotation</p:attrName>
                                        </p:attrNameLst>
                                      </p:cBhvr>
                                      <p:tavLst>
                                        <p:tav tm="0">
                                          <p:val>
                                            <p:fltVal val="90"/>
                                          </p:val>
                                        </p:tav>
                                        <p:tav tm="100000">
                                          <p:val>
                                            <p:fltVal val="0"/>
                                          </p:val>
                                        </p:tav>
                                      </p:tavLst>
                                    </p:anim>
                                    <p:animEffect transition="in" filter="fade">
                                      <p:cBhvr>
                                        <p:cTn id="112" dur="500"/>
                                        <p:tgtEl>
                                          <p:spTgt spid="74"/>
                                        </p:tgtEl>
                                      </p:cBhvr>
                                    </p:animEffect>
                                  </p:childTnLst>
                                </p:cTn>
                              </p:par>
                              <p:par>
                                <p:cTn id="113" presetID="31" presetClass="entr" presetSubtype="0" fill="hold" nodeType="withEffect">
                                  <p:stCondLst>
                                    <p:cond delay="0"/>
                                  </p:stCondLst>
                                  <p:childTnLst>
                                    <p:set>
                                      <p:cBhvr>
                                        <p:cTn id="114" dur="1" fill="hold">
                                          <p:stCondLst>
                                            <p:cond delay="0"/>
                                          </p:stCondLst>
                                        </p:cTn>
                                        <p:tgtEl>
                                          <p:spTgt spid="77"/>
                                        </p:tgtEl>
                                        <p:attrNameLst>
                                          <p:attrName>style.visibility</p:attrName>
                                        </p:attrNameLst>
                                      </p:cBhvr>
                                      <p:to>
                                        <p:strVal val="visible"/>
                                      </p:to>
                                    </p:set>
                                    <p:anim calcmode="lin" valueType="num">
                                      <p:cBhvr>
                                        <p:cTn id="115" dur="500" fill="hold"/>
                                        <p:tgtEl>
                                          <p:spTgt spid="77"/>
                                        </p:tgtEl>
                                        <p:attrNameLst>
                                          <p:attrName>ppt_w</p:attrName>
                                        </p:attrNameLst>
                                      </p:cBhvr>
                                      <p:tavLst>
                                        <p:tav tm="0">
                                          <p:val>
                                            <p:fltVal val="0"/>
                                          </p:val>
                                        </p:tav>
                                        <p:tav tm="100000">
                                          <p:val>
                                            <p:strVal val="#ppt_w"/>
                                          </p:val>
                                        </p:tav>
                                      </p:tavLst>
                                    </p:anim>
                                    <p:anim calcmode="lin" valueType="num">
                                      <p:cBhvr>
                                        <p:cTn id="116" dur="500" fill="hold"/>
                                        <p:tgtEl>
                                          <p:spTgt spid="77"/>
                                        </p:tgtEl>
                                        <p:attrNameLst>
                                          <p:attrName>ppt_h</p:attrName>
                                        </p:attrNameLst>
                                      </p:cBhvr>
                                      <p:tavLst>
                                        <p:tav tm="0">
                                          <p:val>
                                            <p:fltVal val="0"/>
                                          </p:val>
                                        </p:tav>
                                        <p:tav tm="100000">
                                          <p:val>
                                            <p:strVal val="#ppt_h"/>
                                          </p:val>
                                        </p:tav>
                                      </p:tavLst>
                                    </p:anim>
                                    <p:anim calcmode="lin" valueType="num">
                                      <p:cBhvr>
                                        <p:cTn id="117" dur="500" fill="hold"/>
                                        <p:tgtEl>
                                          <p:spTgt spid="77"/>
                                        </p:tgtEl>
                                        <p:attrNameLst>
                                          <p:attrName>style.rotation</p:attrName>
                                        </p:attrNameLst>
                                      </p:cBhvr>
                                      <p:tavLst>
                                        <p:tav tm="0">
                                          <p:val>
                                            <p:fltVal val="90"/>
                                          </p:val>
                                        </p:tav>
                                        <p:tav tm="100000">
                                          <p:val>
                                            <p:fltVal val="0"/>
                                          </p:val>
                                        </p:tav>
                                      </p:tavLst>
                                    </p:anim>
                                    <p:animEffect transition="in" filter="fade">
                                      <p:cBhvr>
                                        <p:cTn id="118" dur="500"/>
                                        <p:tgtEl>
                                          <p:spTgt spid="77"/>
                                        </p:tgtEl>
                                      </p:cBhvr>
                                    </p:animEffect>
                                  </p:childTnLst>
                                </p:cTn>
                              </p:par>
                              <p:par>
                                <p:cTn id="119" presetID="31" presetClass="entr" presetSubtype="0" fill="hold" nodeType="withEffect">
                                  <p:stCondLst>
                                    <p:cond delay="0"/>
                                  </p:stCondLst>
                                  <p:childTnLst>
                                    <p:set>
                                      <p:cBhvr>
                                        <p:cTn id="120" dur="1" fill="hold">
                                          <p:stCondLst>
                                            <p:cond delay="0"/>
                                          </p:stCondLst>
                                        </p:cTn>
                                        <p:tgtEl>
                                          <p:spTgt spid="80"/>
                                        </p:tgtEl>
                                        <p:attrNameLst>
                                          <p:attrName>style.visibility</p:attrName>
                                        </p:attrNameLst>
                                      </p:cBhvr>
                                      <p:to>
                                        <p:strVal val="visible"/>
                                      </p:to>
                                    </p:set>
                                    <p:anim calcmode="lin" valueType="num">
                                      <p:cBhvr>
                                        <p:cTn id="121" dur="500" fill="hold"/>
                                        <p:tgtEl>
                                          <p:spTgt spid="80"/>
                                        </p:tgtEl>
                                        <p:attrNameLst>
                                          <p:attrName>ppt_w</p:attrName>
                                        </p:attrNameLst>
                                      </p:cBhvr>
                                      <p:tavLst>
                                        <p:tav tm="0">
                                          <p:val>
                                            <p:fltVal val="0"/>
                                          </p:val>
                                        </p:tav>
                                        <p:tav tm="100000">
                                          <p:val>
                                            <p:strVal val="#ppt_w"/>
                                          </p:val>
                                        </p:tav>
                                      </p:tavLst>
                                    </p:anim>
                                    <p:anim calcmode="lin" valueType="num">
                                      <p:cBhvr>
                                        <p:cTn id="122" dur="500" fill="hold"/>
                                        <p:tgtEl>
                                          <p:spTgt spid="80"/>
                                        </p:tgtEl>
                                        <p:attrNameLst>
                                          <p:attrName>ppt_h</p:attrName>
                                        </p:attrNameLst>
                                      </p:cBhvr>
                                      <p:tavLst>
                                        <p:tav tm="0">
                                          <p:val>
                                            <p:fltVal val="0"/>
                                          </p:val>
                                        </p:tav>
                                        <p:tav tm="100000">
                                          <p:val>
                                            <p:strVal val="#ppt_h"/>
                                          </p:val>
                                        </p:tav>
                                      </p:tavLst>
                                    </p:anim>
                                    <p:anim calcmode="lin" valueType="num">
                                      <p:cBhvr>
                                        <p:cTn id="123" dur="500" fill="hold"/>
                                        <p:tgtEl>
                                          <p:spTgt spid="80"/>
                                        </p:tgtEl>
                                        <p:attrNameLst>
                                          <p:attrName>style.rotation</p:attrName>
                                        </p:attrNameLst>
                                      </p:cBhvr>
                                      <p:tavLst>
                                        <p:tav tm="0">
                                          <p:val>
                                            <p:fltVal val="90"/>
                                          </p:val>
                                        </p:tav>
                                        <p:tav tm="100000">
                                          <p:val>
                                            <p:fltVal val="0"/>
                                          </p:val>
                                        </p:tav>
                                      </p:tavLst>
                                    </p:anim>
                                    <p:animEffect transition="in" filter="fade">
                                      <p:cBhvr>
                                        <p:cTn id="124" dur="500"/>
                                        <p:tgtEl>
                                          <p:spTgt spid="80"/>
                                        </p:tgtEl>
                                      </p:cBhvr>
                                    </p:animEffect>
                                  </p:childTnLst>
                                </p:cTn>
                              </p:par>
                              <p:par>
                                <p:cTn id="125" presetID="31" presetClass="entr" presetSubtype="0" fill="hold" nodeType="withEffect">
                                  <p:stCondLst>
                                    <p:cond delay="0"/>
                                  </p:stCondLst>
                                  <p:childTnLst>
                                    <p:set>
                                      <p:cBhvr>
                                        <p:cTn id="126" dur="1" fill="hold">
                                          <p:stCondLst>
                                            <p:cond delay="0"/>
                                          </p:stCondLst>
                                        </p:cTn>
                                        <p:tgtEl>
                                          <p:spTgt spid="83"/>
                                        </p:tgtEl>
                                        <p:attrNameLst>
                                          <p:attrName>style.visibility</p:attrName>
                                        </p:attrNameLst>
                                      </p:cBhvr>
                                      <p:to>
                                        <p:strVal val="visible"/>
                                      </p:to>
                                    </p:set>
                                    <p:anim calcmode="lin" valueType="num">
                                      <p:cBhvr>
                                        <p:cTn id="127" dur="500" fill="hold"/>
                                        <p:tgtEl>
                                          <p:spTgt spid="83"/>
                                        </p:tgtEl>
                                        <p:attrNameLst>
                                          <p:attrName>ppt_w</p:attrName>
                                        </p:attrNameLst>
                                      </p:cBhvr>
                                      <p:tavLst>
                                        <p:tav tm="0">
                                          <p:val>
                                            <p:fltVal val="0"/>
                                          </p:val>
                                        </p:tav>
                                        <p:tav tm="100000">
                                          <p:val>
                                            <p:strVal val="#ppt_w"/>
                                          </p:val>
                                        </p:tav>
                                      </p:tavLst>
                                    </p:anim>
                                    <p:anim calcmode="lin" valueType="num">
                                      <p:cBhvr>
                                        <p:cTn id="128" dur="500" fill="hold"/>
                                        <p:tgtEl>
                                          <p:spTgt spid="83"/>
                                        </p:tgtEl>
                                        <p:attrNameLst>
                                          <p:attrName>ppt_h</p:attrName>
                                        </p:attrNameLst>
                                      </p:cBhvr>
                                      <p:tavLst>
                                        <p:tav tm="0">
                                          <p:val>
                                            <p:fltVal val="0"/>
                                          </p:val>
                                        </p:tav>
                                        <p:tav tm="100000">
                                          <p:val>
                                            <p:strVal val="#ppt_h"/>
                                          </p:val>
                                        </p:tav>
                                      </p:tavLst>
                                    </p:anim>
                                    <p:anim calcmode="lin" valueType="num">
                                      <p:cBhvr>
                                        <p:cTn id="129" dur="500" fill="hold"/>
                                        <p:tgtEl>
                                          <p:spTgt spid="83"/>
                                        </p:tgtEl>
                                        <p:attrNameLst>
                                          <p:attrName>style.rotation</p:attrName>
                                        </p:attrNameLst>
                                      </p:cBhvr>
                                      <p:tavLst>
                                        <p:tav tm="0">
                                          <p:val>
                                            <p:fltVal val="90"/>
                                          </p:val>
                                        </p:tav>
                                        <p:tav tm="100000">
                                          <p:val>
                                            <p:fltVal val="0"/>
                                          </p:val>
                                        </p:tav>
                                      </p:tavLst>
                                    </p:anim>
                                    <p:animEffect transition="in" filter="fade">
                                      <p:cBhvr>
                                        <p:cTn id="130" dur="500"/>
                                        <p:tgtEl>
                                          <p:spTgt spid="83"/>
                                        </p:tgtEl>
                                      </p:cBhvr>
                                    </p:animEffect>
                                  </p:childTnLst>
                                </p:cTn>
                              </p:par>
                              <p:par>
                                <p:cTn id="131" presetID="31" presetClass="entr" presetSubtype="0" fill="hold" nodeType="withEffect">
                                  <p:stCondLst>
                                    <p:cond delay="0"/>
                                  </p:stCondLst>
                                  <p:childTnLst>
                                    <p:set>
                                      <p:cBhvr>
                                        <p:cTn id="132" dur="1" fill="hold">
                                          <p:stCondLst>
                                            <p:cond delay="0"/>
                                          </p:stCondLst>
                                        </p:cTn>
                                        <p:tgtEl>
                                          <p:spTgt spid="86"/>
                                        </p:tgtEl>
                                        <p:attrNameLst>
                                          <p:attrName>style.visibility</p:attrName>
                                        </p:attrNameLst>
                                      </p:cBhvr>
                                      <p:to>
                                        <p:strVal val="visible"/>
                                      </p:to>
                                    </p:set>
                                    <p:anim calcmode="lin" valueType="num">
                                      <p:cBhvr>
                                        <p:cTn id="133" dur="500" fill="hold"/>
                                        <p:tgtEl>
                                          <p:spTgt spid="86"/>
                                        </p:tgtEl>
                                        <p:attrNameLst>
                                          <p:attrName>ppt_w</p:attrName>
                                        </p:attrNameLst>
                                      </p:cBhvr>
                                      <p:tavLst>
                                        <p:tav tm="0">
                                          <p:val>
                                            <p:fltVal val="0"/>
                                          </p:val>
                                        </p:tav>
                                        <p:tav tm="100000">
                                          <p:val>
                                            <p:strVal val="#ppt_w"/>
                                          </p:val>
                                        </p:tav>
                                      </p:tavLst>
                                    </p:anim>
                                    <p:anim calcmode="lin" valueType="num">
                                      <p:cBhvr>
                                        <p:cTn id="134" dur="500" fill="hold"/>
                                        <p:tgtEl>
                                          <p:spTgt spid="86"/>
                                        </p:tgtEl>
                                        <p:attrNameLst>
                                          <p:attrName>ppt_h</p:attrName>
                                        </p:attrNameLst>
                                      </p:cBhvr>
                                      <p:tavLst>
                                        <p:tav tm="0">
                                          <p:val>
                                            <p:fltVal val="0"/>
                                          </p:val>
                                        </p:tav>
                                        <p:tav tm="100000">
                                          <p:val>
                                            <p:strVal val="#ppt_h"/>
                                          </p:val>
                                        </p:tav>
                                      </p:tavLst>
                                    </p:anim>
                                    <p:anim calcmode="lin" valueType="num">
                                      <p:cBhvr>
                                        <p:cTn id="135" dur="500" fill="hold"/>
                                        <p:tgtEl>
                                          <p:spTgt spid="86"/>
                                        </p:tgtEl>
                                        <p:attrNameLst>
                                          <p:attrName>style.rotation</p:attrName>
                                        </p:attrNameLst>
                                      </p:cBhvr>
                                      <p:tavLst>
                                        <p:tav tm="0">
                                          <p:val>
                                            <p:fltVal val="90"/>
                                          </p:val>
                                        </p:tav>
                                        <p:tav tm="100000">
                                          <p:val>
                                            <p:fltVal val="0"/>
                                          </p:val>
                                        </p:tav>
                                      </p:tavLst>
                                    </p:anim>
                                    <p:animEffect transition="in" filter="fade">
                                      <p:cBhvr>
                                        <p:cTn id="136" dur="500"/>
                                        <p:tgtEl>
                                          <p:spTgt spid="86"/>
                                        </p:tgtEl>
                                      </p:cBhvr>
                                    </p:animEffect>
                                  </p:childTnLst>
                                </p:cTn>
                              </p:par>
                              <p:par>
                                <p:cTn id="137" presetID="31" presetClass="entr" presetSubtype="0" fill="hold" nodeType="withEffect">
                                  <p:stCondLst>
                                    <p:cond delay="0"/>
                                  </p:stCondLst>
                                  <p:childTnLst>
                                    <p:set>
                                      <p:cBhvr>
                                        <p:cTn id="138" dur="1" fill="hold">
                                          <p:stCondLst>
                                            <p:cond delay="0"/>
                                          </p:stCondLst>
                                        </p:cTn>
                                        <p:tgtEl>
                                          <p:spTgt spid="89"/>
                                        </p:tgtEl>
                                        <p:attrNameLst>
                                          <p:attrName>style.visibility</p:attrName>
                                        </p:attrNameLst>
                                      </p:cBhvr>
                                      <p:to>
                                        <p:strVal val="visible"/>
                                      </p:to>
                                    </p:set>
                                    <p:anim calcmode="lin" valueType="num">
                                      <p:cBhvr>
                                        <p:cTn id="139" dur="500" fill="hold"/>
                                        <p:tgtEl>
                                          <p:spTgt spid="89"/>
                                        </p:tgtEl>
                                        <p:attrNameLst>
                                          <p:attrName>ppt_w</p:attrName>
                                        </p:attrNameLst>
                                      </p:cBhvr>
                                      <p:tavLst>
                                        <p:tav tm="0">
                                          <p:val>
                                            <p:fltVal val="0"/>
                                          </p:val>
                                        </p:tav>
                                        <p:tav tm="100000">
                                          <p:val>
                                            <p:strVal val="#ppt_w"/>
                                          </p:val>
                                        </p:tav>
                                      </p:tavLst>
                                    </p:anim>
                                    <p:anim calcmode="lin" valueType="num">
                                      <p:cBhvr>
                                        <p:cTn id="140" dur="500" fill="hold"/>
                                        <p:tgtEl>
                                          <p:spTgt spid="89"/>
                                        </p:tgtEl>
                                        <p:attrNameLst>
                                          <p:attrName>ppt_h</p:attrName>
                                        </p:attrNameLst>
                                      </p:cBhvr>
                                      <p:tavLst>
                                        <p:tav tm="0">
                                          <p:val>
                                            <p:fltVal val="0"/>
                                          </p:val>
                                        </p:tav>
                                        <p:tav tm="100000">
                                          <p:val>
                                            <p:strVal val="#ppt_h"/>
                                          </p:val>
                                        </p:tav>
                                      </p:tavLst>
                                    </p:anim>
                                    <p:anim calcmode="lin" valueType="num">
                                      <p:cBhvr>
                                        <p:cTn id="141" dur="500" fill="hold"/>
                                        <p:tgtEl>
                                          <p:spTgt spid="89"/>
                                        </p:tgtEl>
                                        <p:attrNameLst>
                                          <p:attrName>style.rotation</p:attrName>
                                        </p:attrNameLst>
                                      </p:cBhvr>
                                      <p:tavLst>
                                        <p:tav tm="0">
                                          <p:val>
                                            <p:fltVal val="90"/>
                                          </p:val>
                                        </p:tav>
                                        <p:tav tm="100000">
                                          <p:val>
                                            <p:fltVal val="0"/>
                                          </p:val>
                                        </p:tav>
                                      </p:tavLst>
                                    </p:anim>
                                    <p:animEffect transition="in" filter="fade">
                                      <p:cBhvr>
                                        <p:cTn id="142" dur="500"/>
                                        <p:tgtEl>
                                          <p:spTgt spid="89"/>
                                        </p:tgtEl>
                                      </p:cBhvr>
                                    </p:animEffect>
                                  </p:childTnLst>
                                </p:cTn>
                              </p:par>
                              <p:par>
                                <p:cTn id="143" presetID="31" presetClass="entr" presetSubtype="0" fill="hold" nodeType="withEffect">
                                  <p:stCondLst>
                                    <p:cond delay="0"/>
                                  </p:stCondLst>
                                  <p:childTnLst>
                                    <p:set>
                                      <p:cBhvr>
                                        <p:cTn id="144" dur="1" fill="hold">
                                          <p:stCondLst>
                                            <p:cond delay="0"/>
                                          </p:stCondLst>
                                        </p:cTn>
                                        <p:tgtEl>
                                          <p:spTgt spid="128"/>
                                        </p:tgtEl>
                                        <p:attrNameLst>
                                          <p:attrName>style.visibility</p:attrName>
                                        </p:attrNameLst>
                                      </p:cBhvr>
                                      <p:to>
                                        <p:strVal val="visible"/>
                                      </p:to>
                                    </p:set>
                                    <p:anim calcmode="lin" valueType="num">
                                      <p:cBhvr>
                                        <p:cTn id="145" dur="500" fill="hold"/>
                                        <p:tgtEl>
                                          <p:spTgt spid="128"/>
                                        </p:tgtEl>
                                        <p:attrNameLst>
                                          <p:attrName>ppt_w</p:attrName>
                                        </p:attrNameLst>
                                      </p:cBhvr>
                                      <p:tavLst>
                                        <p:tav tm="0">
                                          <p:val>
                                            <p:fltVal val="0"/>
                                          </p:val>
                                        </p:tav>
                                        <p:tav tm="100000">
                                          <p:val>
                                            <p:strVal val="#ppt_w"/>
                                          </p:val>
                                        </p:tav>
                                      </p:tavLst>
                                    </p:anim>
                                    <p:anim calcmode="lin" valueType="num">
                                      <p:cBhvr>
                                        <p:cTn id="146" dur="500" fill="hold"/>
                                        <p:tgtEl>
                                          <p:spTgt spid="128"/>
                                        </p:tgtEl>
                                        <p:attrNameLst>
                                          <p:attrName>ppt_h</p:attrName>
                                        </p:attrNameLst>
                                      </p:cBhvr>
                                      <p:tavLst>
                                        <p:tav tm="0">
                                          <p:val>
                                            <p:fltVal val="0"/>
                                          </p:val>
                                        </p:tav>
                                        <p:tav tm="100000">
                                          <p:val>
                                            <p:strVal val="#ppt_h"/>
                                          </p:val>
                                        </p:tav>
                                      </p:tavLst>
                                    </p:anim>
                                    <p:anim calcmode="lin" valueType="num">
                                      <p:cBhvr>
                                        <p:cTn id="147" dur="500" fill="hold"/>
                                        <p:tgtEl>
                                          <p:spTgt spid="128"/>
                                        </p:tgtEl>
                                        <p:attrNameLst>
                                          <p:attrName>style.rotation</p:attrName>
                                        </p:attrNameLst>
                                      </p:cBhvr>
                                      <p:tavLst>
                                        <p:tav tm="0">
                                          <p:val>
                                            <p:fltVal val="90"/>
                                          </p:val>
                                        </p:tav>
                                        <p:tav tm="100000">
                                          <p:val>
                                            <p:fltVal val="0"/>
                                          </p:val>
                                        </p:tav>
                                      </p:tavLst>
                                    </p:anim>
                                    <p:animEffect transition="in" filter="fade">
                                      <p:cBhvr>
                                        <p:cTn id="148" dur="500"/>
                                        <p:tgtEl>
                                          <p:spTgt spid="128"/>
                                        </p:tgtEl>
                                      </p:cBhvr>
                                    </p:animEffect>
                                  </p:childTnLst>
                                </p:cTn>
                              </p:par>
                              <p:par>
                                <p:cTn id="149" presetID="31" presetClass="entr" presetSubtype="0" fill="hold" nodeType="withEffect">
                                  <p:stCondLst>
                                    <p:cond delay="0"/>
                                  </p:stCondLst>
                                  <p:childTnLst>
                                    <p:set>
                                      <p:cBhvr>
                                        <p:cTn id="150" dur="1" fill="hold">
                                          <p:stCondLst>
                                            <p:cond delay="0"/>
                                          </p:stCondLst>
                                        </p:cTn>
                                        <p:tgtEl>
                                          <p:spTgt spid="107"/>
                                        </p:tgtEl>
                                        <p:attrNameLst>
                                          <p:attrName>style.visibility</p:attrName>
                                        </p:attrNameLst>
                                      </p:cBhvr>
                                      <p:to>
                                        <p:strVal val="visible"/>
                                      </p:to>
                                    </p:set>
                                    <p:anim calcmode="lin" valueType="num">
                                      <p:cBhvr>
                                        <p:cTn id="151" dur="500" fill="hold"/>
                                        <p:tgtEl>
                                          <p:spTgt spid="107"/>
                                        </p:tgtEl>
                                        <p:attrNameLst>
                                          <p:attrName>ppt_w</p:attrName>
                                        </p:attrNameLst>
                                      </p:cBhvr>
                                      <p:tavLst>
                                        <p:tav tm="0">
                                          <p:val>
                                            <p:fltVal val="0"/>
                                          </p:val>
                                        </p:tav>
                                        <p:tav tm="100000">
                                          <p:val>
                                            <p:strVal val="#ppt_w"/>
                                          </p:val>
                                        </p:tav>
                                      </p:tavLst>
                                    </p:anim>
                                    <p:anim calcmode="lin" valueType="num">
                                      <p:cBhvr>
                                        <p:cTn id="152" dur="500" fill="hold"/>
                                        <p:tgtEl>
                                          <p:spTgt spid="107"/>
                                        </p:tgtEl>
                                        <p:attrNameLst>
                                          <p:attrName>ppt_h</p:attrName>
                                        </p:attrNameLst>
                                      </p:cBhvr>
                                      <p:tavLst>
                                        <p:tav tm="0">
                                          <p:val>
                                            <p:fltVal val="0"/>
                                          </p:val>
                                        </p:tav>
                                        <p:tav tm="100000">
                                          <p:val>
                                            <p:strVal val="#ppt_h"/>
                                          </p:val>
                                        </p:tav>
                                      </p:tavLst>
                                    </p:anim>
                                    <p:anim calcmode="lin" valueType="num">
                                      <p:cBhvr>
                                        <p:cTn id="153" dur="500" fill="hold"/>
                                        <p:tgtEl>
                                          <p:spTgt spid="107"/>
                                        </p:tgtEl>
                                        <p:attrNameLst>
                                          <p:attrName>style.rotation</p:attrName>
                                        </p:attrNameLst>
                                      </p:cBhvr>
                                      <p:tavLst>
                                        <p:tav tm="0">
                                          <p:val>
                                            <p:fltVal val="90"/>
                                          </p:val>
                                        </p:tav>
                                        <p:tav tm="100000">
                                          <p:val>
                                            <p:fltVal val="0"/>
                                          </p:val>
                                        </p:tav>
                                      </p:tavLst>
                                    </p:anim>
                                    <p:animEffect transition="in" filter="fade">
                                      <p:cBhvr>
                                        <p:cTn id="154" dur="500"/>
                                        <p:tgtEl>
                                          <p:spTgt spid="107"/>
                                        </p:tgtEl>
                                      </p:cBhvr>
                                    </p:animEffect>
                                  </p:childTnLst>
                                </p:cTn>
                              </p:par>
                              <p:par>
                                <p:cTn id="155" presetID="31" presetClass="entr" presetSubtype="0" fill="hold" nodeType="withEffect">
                                  <p:stCondLst>
                                    <p:cond delay="0"/>
                                  </p:stCondLst>
                                  <p:childTnLst>
                                    <p:set>
                                      <p:cBhvr>
                                        <p:cTn id="156" dur="1" fill="hold">
                                          <p:stCondLst>
                                            <p:cond delay="0"/>
                                          </p:stCondLst>
                                        </p:cTn>
                                        <p:tgtEl>
                                          <p:spTgt spid="110"/>
                                        </p:tgtEl>
                                        <p:attrNameLst>
                                          <p:attrName>style.visibility</p:attrName>
                                        </p:attrNameLst>
                                      </p:cBhvr>
                                      <p:to>
                                        <p:strVal val="visible"/>
                                      </p:to>
                                    </p:set>
                                    <p:anim calcmode="lin" valueType="num">
                                      <p:cBhvr>
                                        <p:cTn id="157" dur="500" fill="hold"/>
                                        <p:tgtEl>
                                          <p:spTgt spid="110"/>
                                        </p:tgtEl>
                                        <p:attrNameLst>
                                          <p:attrName>ppt_w</p:attrName>
                                        </p:attrNameLst>
                                      </p:cBhvr>
                                      <p:tavLst>
                                        <p:tav tm="0">
                                          <p:val>
                                            <p:fltVal val="0"/>
                                          </p:val>
                                        </p:tav>
                                        <p:tav tm="100000">
                                          <p:val>
                                            <p:strVal val="#ppt_w"/>
                                          </p:val>
                                        </p:tav>
                                      </p:tavLst>
                                    </p:anim>
                                    <p:anim calcmode="lin" valueType="num">
                                      <p:cBhvr>
                                        <p:cTn id="158" dur="500" fill="hold"/>
                                        <p:tgtEl>
                                          <p:spTgt spid="110"/>
                                        </p:tgtEl>
                                        <p:attrNameLst>
                                          <p:attrName>ppt_h</p:attrName>
                                        </p:attrNameLst>
                                      </p:cBhvr>
                                      <p:tavLst>
                                        <p:tav tm="0">
                                          <p:val>
                                            <p:fltVal val="0"/>
                                          </p:val>
                                        </p:tav>
                                        <p:tav tm="100000">
                                          <p:val>
                                            <p:strVal val="#ppt_h"/>
                                          </p:val>
                                        </p:tav>
                                      </p:tavLst>
                                    </p:anim>
                                    <p:anim calcmode="lin" valueType="num">
                                      <p:cBhvr>
                                        <p:cTn id="159" dur="500" fill="hold"/>
                                        <p:tgtEl>
                                          <p:spTgt spid="110"/>
                                        </p:tgtEl>
                                        <p:attrNameLst>
                                          <p:attrName>style.rotation</p:attrName>
                                        </p:attrNameLst>
                                      </p:cBhvr>
                                      <p:tavLst>
                                        <p:tav tm="0">
                                          <p:val>
                                            <p:fltVal val="90"/>
                                          </p:val>
                                        </p:tav>
                                        <p:tav tm="100000">
                                          <p:val>
                                            <p:fltVal val="0"/>
                                          </p:val>
                                        </p:tav>
                                      </p:tavLst>
                                    </p:anim>
                                    <p:animEffect transition="in" filter="fade">
                                      <p:cBhvr>
                                        <p:cTn id="160" dur="500"/>
                                        <p:tgtEl>
                                          <p:spTgt spid="110"/>
                                        </p:tgtEl>
                                      </p:cBhvr>
                                    </p:animEffect>
                                  </p:childTnLst>
                                </p:cTn>
                              </p:par>
                              <p:par>
                                <p:cTn id="161" presetID="31" presetClass="entr" presetSubtype="0" fill="hold" nodeType="withEffect">
                                  <p:stCondLst>
                                    <p:cond delay="0"/>
                                  </p:stCondLst>
                                  <p:childTnLst>
                                    <p:set>
                                      <p:cBhvr>
                                        <p:cTn id="162" dur="1" fill="hold">
                                          <p:stCondLst>
                                            <p:cond delay="0"/>
                                          </p:stCondLst>
                                        </p:cTn>
                                        <p:tgtEl>
                                          <p:spTgt spid="113"/>
                                        </p:tgtEl>
                                        <p:attrNameLst>
                                          <p:attrName>style.visibility</p:attrName>
                                        </p:attrNameLst>
                                      </p:cBhvr>
                                      <p:to>
                                        <p:strVal val="visible"/>
                                      </p:to>
                                    </p:set>
                                    <p:anim calcmode="lin" valueType="num">
                                      <p:cBhvr>
                                        <p:cTn id="163" dur="500" fill="hold"/>
                                        <p:tgtEl>
                                          <p:spTgt spid="113"/>
                                        </p:tgtEl>
                                        <p:attrNameLst>
                                          <p:attrName>ppt_w</p:attrName>
                                        </p:attrNameLst>
                                      </p:cBhvr>
                                      <p:tavLst>
                                        <p:tav tm="0">
                                          <p:val>
                                            <p:fltVal val="0"/>
                                          </p:val>
                                        </p:tav>
                                        <p:tav tm="100000">
                                          <p:val>
                                            <p:strVal val="#ppt_w"/>
                                          </p:val>
                                        </p:tav>
                                      </p:tavLst>
                                    </p:anim>
                                    <p:anim calcmode="lin" valueType="num">
                                      <p:cBhvr>
                                        <p:cTn id="164" dur="500" fill="hold"/>
                                        <p:tgtEl>
                                          <p:spTgt spid="113"/>
                                        </p:tgtEl>
                                        <p:attrNameLst>
                                          <p:attrName>ppt_h</p:attrName>
                                        </p:attrNameLst>
                                      </p:cBhvr>
                                      <p:tavLst>
                                        <p:tav tm="0">
                                          <p:val>
                                            <p:fltVal val="0"/>
                                          </p:val>
                                        </p:tav>
                                        <p:tav tm="100000">
                                          <p:val>
                                            <p:strVal val="#ppt_h"/>
                                          </p:val>
                                        </p:tav>
                                      </p:tavLst>
                                    </p:anim>
                                    <p:anim calcmode="lin" valueType="num">
                                      <p:cBhvr>
                                        <p:cTn id="165" dur="500" fill="hold"/>
                                        <p:tgtEl>
                                          <p:spTgt spid="113"/>
                                        </p:tgtEl>
                                        <p:attrNameLst>
                                          <p:attrName>style.rotation</p:attrName>
                                        </p:attrNameLst>
                                      </p:cBhvr>
                                      <p:tavLst>
                                        <p:tav tm="0">
                                          <p:val>
                                            <p:fltVal val="90"/>
                                          </p:val>
                                        </p:tav>
                                        <p:tav tm="100000">
                                          <p:val>
                                            <p:fltVal val="0"/>
                                          </p:val>
                                        </p:tav>
                                      </p:tavLst>
                                    </p:anim>
                                    <p:animEffect transition="in" filter="fade">
                                      <p:cBhvr>
                                        <p:cTn id="166" dur="500"/>
                                        <p:tgtEl>
                                          <p:spTgt spid="113"/>
                                        </p:tgtEl>
                                      </p:cBhvr>
                                    </p:animEffect>
                                  </p:childTnLst>
                                </p:cTn>
                              </p:par>
                              <p:par>
                                <p:cTn id="167" presetID="31" presetClass="entr" presetSubtype="0" fill="hold" nodeType="withEffect">
                                  <p:stCondLst>
                                    <p:cond delay="0"/>
                                  </p:stCondLst>
                                  <p:childTnLst>
                                    <p:set>
                                      <p:cBhvr>
                                        <p:cTn id="168" dur="1" fill="hold">
                                          <p:stCondLst>
                                            <p:cond delay="0"/>
                                          </p:stCondLst>
                                        </p:cTn>
                                        <p:tgtEl>
                                          <p:spTgt spid="116"/>
                                        </p:tgtEl>
                                        <p:attrNameLst>
                                          <p:attrName>style.visibility</p:attrName>
                                        </p:attrNameLst>
                                      </p:cBhvr>
                                      <p:to>
                                        <p:strVal val="visible"/>
                                      </p:to>
                                    </p:set>
                                    <p:anim calcmode="lin" valueType="num">
                                      <p:cBhvr>
                                        <p:cTn id="169" dur="500" fill="hold"/>
                                        <p:tgtEl>
                                          <p:spTgt spid="116"/>
                                        </p:tgtEl>
                                        <p:attrNameLst>
                                          <p:attrName>ppt_w</p:attrName>
                                        </p:attrNameLst>
                                      </p:cBhvr>
                                      <p:tavLst>
                                        <p:tav tm="0">
                                          <p:val>
                                            <p:fltVal val="0"/>
                                          </p:val>
                                        </p:tav>
                                        <p:tav tm="100000">
                                          <p:val>
                                            <p:strVal val="#ppt_w"/>
                                          </p:val>
                                        </p:tav>
                                      </p:tavLst>
                                    </p:anim>
                                    <p:anim calcmode="lin" valueType="num">
                                      <p:cBhvr>
                                        <p:cTn id="170" dur="500" fill="hold"/>
                                        <p:tgtEl>
                                          <p:spTgt spid="116"/>
                                        </p:tgtEl>
                                        <p:attrNameLst>
                                          <p:attrName>ppt_h</p:attrName>
                                        </p:attrNameLst>
                                      </p:cBhvr>
                                      <p:tavLst>
                                        <p:tav tm="0">
                                          <p:val>
                                            <p:fltVal val="0"/>
                                          </p:val>
                                        </p:tav>
                                        <p:tav tm="100000">
                                          <p:val>
                                            <p:strVal val="#ppt_h"/>
                                          </p:val>
                                        </p:tav>
                                      </p:tavLst>
                                    </p:anim>
                                    <p:anim calcmode="lin" valueType="num">
                                      <p:cBhvr>
                                        <p:cTn id="171" dur="500" fill="hold"/>
                                        <p:tgtEl>
                                          <p:spTgt spid="116"/>
                                        </p:tgtEl>
                                        <p:attrNameLst>
                                          <p:attrName>style.rotation</p:attrName>
                                        </p:attrNameLst>
                                      </p:cBhvr>
                                      <p:tavLst>
                                        <p:tav tm="0">
                                          <p:val>
                                            <p:fltVal val="90"/>
                                          </p:val>
                                        </p:tav>
                                        <p:tav tm="100000">
                                          <p:val>
                                            <p:fltVal val="0"/>
                                          </p:val>
                                        </p:tav>
                                      </p:tavLst>
                                    </p:anim>
                                    <p:animEffect transition="in" filter="fade">
                                      <p:cBhvr>
                                        <p:cTn id="172" dur="500"/>
                                        <p:tgtEl>
                                          <p:spTgt spid="116"/>
                                        </p:tgtEl>
                                      </p:cBhvr>
                                    </p:animEffect>
                                  </p:childTnLst>
                                </p:cTn>
                              </p:par>
                              <p:par>
                                <p:cTn id="173" presetID="31" presetClass="entr" presetSubtype="0" fill="hold" nodeType="withEffect">
                                  <p:stCondLst>
                                    <p:cond delay="0"/>
                                  </p:stCondLst>
                                  <p:childTnLst>
                                    <p:set>
                                      <p:cBhvr>
                                        <p:cTn id="174" dur="1" fill="hold">
                                          <p:stCondLst>
                                            <p:cond delay="0"/>
                                          </p:stCondLst>
                                        </p:cTn>
                                        <p:tgtEl>
                                          <p:spTgt spid="119"/>
                                        </p:tgtEl>
                                        <p:attrNameLst>
                                          <p:attrName>style.visibility</p:attrName>
                                        </p:attrNameLst>
                                      </p:cBhvr>
                                      <p:to>
                                        <p:strVal val="visible"/>
                                      </p:to>
                                    </p:set>
                                    <p:anim calcmode="lin" valueType="num">
                                      <p:cBhvr>
                                        <p:cTn id="175" dur="500" fill="hold"/>
                                        <p:tgtEl>
                                          <p:spTgt spid="119"/>
                                        </p:tgtEl>
                                        <p:attrNameLst>
                                          <p:attrName>ppt_w</p:attrName>
                                        </p:attrNameLst>
                                      </p:cBhvr>
                                      <p:tavLst>
                                        <p:tav tm="0">
                                          <p:val>
                                            <p:fltVal val="0"/>
                                          </p:val>
                                        </p:tav>
                                        <p:tav tm="100000">
                                          <p:val>
                                            <p:strVal val="#ppt_w"/>
                                          </p:val>
                                        </p:tav>
                                      </p:tavLst>
                                    </p:anim>
                                    <p:anim calcmode="lin" valueType="num">
                                      <p:cBhvr>
                                        <p:cTn id="176" dur="500" fill="hold"/>
                                        <p:tgtEl>
                                          <p:spTgt spid="119"/>
                                        </p:tgtEl>
                                        <p:attrNameLst>
                                          <p:attrName>ppt_h</p:attrName>
                                        </p:attrNameLst>
                                      </p:cBhvr>
                                      <p:tavLst>
                                        <p:tav tm="0">
                                          <p:val>
                                            <p:fltVal val="0"/>
                                          </p:val>
                                        </p:tav>
                                        <p:tav tm="100000">
                                          <p:val>
                                            <p:strVal val="#ppt_h"/>
                                          </p:val>
                                        </p:tav>
                                      </p:tavLst>
                                    </p:anim>
                                    <p:anim calcmode="lin" valueType="num">
                                      <p:cBhvr>
                                        <p:cTn id="177" dur="500" fill="hold"/>
                                        <p:tgtEl>
                                          <p:spTgt spid="119"/>
                                        </p:tgtEl>
                                        <p:attrNameLst>
                                          <p:attrName>style.rotation</p:attrName>
                                        </p:attrNameLst>
                                      </p:cBhvr>
                                      <p:tavLst>
                                        <p:tav tm="0">
                                          <p:val>
                                            <p:fltVal val="90"/>
                                          </p:val>
                                        </p:tav>
                                        <p:tav tm="100000">
                                          <p:val>
                                            <p:fltVal val="0"/>
                                          </p:val>
                                        </p:tav>
                                      </p:tavLst>
                                    </p:anim>
                                    <p:animEffect transition="in" filter="fade">
                                      <p:cBhvr>
                                        <p:cTn id="178" dur="500"/>
                                        <p:tgtEl>
                                          <p:spTgt spid="119"/>
                                        </p:tgtEl>
                                      </p:cBhvr>
                                    </p:animEffect>
                                  </p:childTnLst>
                                </p:cTn>
                              </p:par>
                              <p:par>
                                <p:cTn id="179" presetID="31" presetClass="entr" presetSubtype="0" fill="hold" nodeType="withEffect">
                                  <p:stCondLst>
                                    <p:cond delay="0"/>
                                  </p:stCondLst>
                                  <p:childTnLst>
                                    <p:set>
                                      <p:cBhvr>
                                        <p:cTn id="180" dur="1" fill="hold">
                                          <p:stCondLst>
                                            <p:cond delay="0"/>
                                          </p:stCondLst>
                                        </p:cTn>
                                        <p:tgtEl>
                                          <p:spTgt spid="122"/>
                                        </p:tgtEl>
                                        <p:attrNameLst>
                                          <p:attrName>style.visibility</p:attrName>
                                        </p:attrNameLst>
                                      </p:cBhvr>
                                      <p:to>
                                        <p:strVal val="visible"/>
                                      </p:to>
                                    </p:set>
                                    <p:anim calcmode="lin" valueType="num">
                                      <p:cBhvr>
                                        <p:cTn id="181" dur="500" fill="hold"/>
                                        <p:tgtEl>
                                          <p:spTgt spid="122"/>
                                        </p:tgtEl>
                                        <p:attrNameLst>
                                          <p:attrName>ppt_w</p:attrName>
                                        </p:attrNameLst>
                                      </p:cBhvr>
                                      <p:tavLst>
                                        <p:tav tm="0">
                                          <p:val>
                                            <p:fltVal val="0"/>
                                          </p:val>
                                        </p:tav>
                                        <p:tav tm="100000">
                                          <p:val>
                                            <p:strVal val="#ppt_w"/>
                                          </p:val>
                                        </p:tav>
                                      </p:tavLst>
                                    </p:anim>
                                    <p:anim calcmode="lin" valueType="num">
                                      <p:cBhvr>
                                        <p:cTn id="182" dur="500" fill="hold"/>
                                        <p:tgtEl>
                                          <p:spTgt spid="122"/>
                                        </p:tgtEl>
                                        <p:attrNameLst>
                                          <p:attrName>ppt_h</p:attrName>
                                        </p:attrNameLst>
                                      </p:cBhvr>
                                      <p:tavLst>
                                        <p:tav tm="0">
                                          <p:val>
                                            <p:fltVal val="0"/>
                                          </p:val>
                                        </p:tav>
                                        <p:tav tm="100000">
                                          <p:val>
                                            <p:strVal val="#ppt_h"/>
                                          </p:val>
                                        </p:tav>
                                      </p:tavLst>
                                    </p:anim>
                                    <p:anim calcmode="lin" valueType="num">
                                      <p:cBhvr>
                                        <p:cTn id="183" dur="500" fill="hold"/>
                                        <p:tgtEl>
                                          <p:spTgt spid="122"/>
                                        </p:tgtEl>
                                        <p:attrNameLst>
                                          <p:attrName>style.rotation</p:attrName>
                                        </p:attrNameLst>
                                      </p:cBhvr>
                                      <p:tavLst>
                                        <p:tav tm="0">
                                          <p:val>
                                            <p:fltVal val="90"/>
                                          </p:val>
                                        </p:tav>
                                        <p:tav tm="100000">
                                          <p:val>
                                            <p:fltVal val="0"/>
                                          </p:val>
                                        </p:tav>
                                      </p:tavLst>
                                    </p:anim>
                                    <p:animEffect transition="in" filter="fade">
                                      <p:cBhvr>
                                        <p:cTn id="184" dur="500"/>
                                        <p:tgtEl>
                                          <p:spTgt spid="122"/>
                                        </p:tgtEl>
                                      </p:cBhvr>
                                    </p:animEffect>
                                  </p:childTnLst>
                                </p:cTn>
                              </p:par>
                              <p:par>
                                <p:cTn id="185" presetID="31" presetClass="entr" presetSubtype="0" fill="hold" nodeType="withEffect">
                                  <p:stCondLst>
                                    <p:cond delay="0"/>
                                  </p:stCondLst>
                                  <p:childTnLst>
                                    <p:set>
                                      <p:cBhvr>
                                        <p:cTn id="186" dur="1" fill="hold">
                                          <p:stCondLst>
                                            <p:cond delay="0"/>
                                          </p:stCondLst>
                                        </p:cTn>
                                        <p:tgtEl>
                                          <p:spTgt spid="125"/>
                                        </p:tgtEl>
                                        <p:attrNameLst>
                                          <p:attrName>style.visibility</p:attrName>
                                        </p:attrNameLst>
                                      </p:cBhvr>
                                      <p:to>
                                        <p:strVal val="visible"/>
                                      </p:to>
                                    </p:set>
                                    <p:anim calcmode="lin" valueType="num">
                                      <p:cBhvr>
                                        <p:cTn id="187" dur="500" fill="hold"/>
                                        <p:tgtEl>
                                          <p:spTgt spid="125"/>
                                        </p:tgtEl>
                                        <p:attrNameLst>
                                          <p:attrName>ppt_w</p:attrName>
                                        </p:attrNameLst>
                                      </p:cBhvr>
                                      <p:tavLst>
                                        <p:tav tm="0">
                                          <p:val>
                                            <p:fltVal val="0"/>
                                          </p:val>
                                        </p:tav>
                                        <p:tav tm="100000">
                                          <p:val>
                                            <p:strVal val="#ppt_w"/>
                                          </p:val>
                                        </p:tav>
                                      </p:tavLst>
                                    </p:anim>
                                    <p:anim calcmode="lin" valueType="num">
                                      <p:cBhvr>
                                        <p:cTn id="188" dur="500" fill="hold"/>
                                        <p:tgtEl>
                                          <p:spTgt spid="125"/>
                                        </p:tgtEl>
                                        <p:attrNameLst>
                                          <p:attrName>ppt_h</p:attrName>
                                        </p:attrNameLst>
                                      </p:cBhvr>
                                      <p:tavLst>
                                        <p:tav tm="0">
                                          <p:val>
                                            <p:fltVal val="0"/>
                                          </p:val>
                                        </p:tav>
                                        <p:tav tm="100000">
                                          <p:val>
                                            <p:strVal val="#ppt_h"/>
                                          </p:val>
                                        </p:tav>
                                      </p:tavLst>
                                    </p:anim>
                                    <p:anim calcmode="lin" valueType="num">
                                      <p:cBhvr>
                                        <p:cTn id="189" dur="500" fill="hold"/>
                                        <p:tgtEl>
                                          <p:spTgt spid="125"/>
                                        </p:tgtEl>
                                        <p:attrNameLst>
                                          <p:attrName>style.rotation</p:attrName>
                                        </p:attrNameLst>
                                      </p:cBhvr>
                                      <p:tavLst>
                                        <p:tav tm="0">
                                          <p:val>
                                            <p:fltVal val="90"/>
                                          </p:val>
                                        </p:tav>
                                        <p:tav tm="100000">
                                          <p:val>
                                            <p:fltVal val="0"/>
                                          </p:val>
                                        </p:tav>
                                      </p:tavLst>
                                    </p:anim>
                                    <p:animEffect transition="in" filter="fade">
                                      <p:cBhvr>
                                        <p:cTn id="190" dur="500"/>
                                        <p:tgtEl>
                                          <p:spTgt spid="125"/>
                                        </p:tgtEl>
                                      </p:cBhvr>
                                    </p:animEffect>
                                  </p:childTnLst>
                                </p:cTn>
                              </p:par>
                              <p:par>
                                <p:cTn id="191" presetID="22" presetClass="entr" presetSubtype="4" fill="hold" nodeType="withEffect">
                                  <p:stCondLst>
                                    <p:cond delay="0"/>
                                  </p:stCondLst>
                                  <p:childTnLst>
                                    <p:set>
                                      <p:cBhvr>
                                        <p:cTn id="192" dur="1" fill="hold">
                                          <p:stCondLst>
                                            <p:cond delay="0"/>
                                          </p:stCondLst>
                                        </p:cTn>
                                        <p:tgtEl>
                                          <p:spTgt spid="43"/>
                                        </p:tgtEl>
                                        <p:attrNameLst>
                                          <p:attrName>style.visibility</p:attrName>
                                        </p:attrNameLst>
                                      </p:cBhvr>
                                      <p:to>
                                        <p:strVal val="visible"/>
                                      </p:to>
                                    </p:set>
                                    <p:animEffect transition="in" filter="wipe(down)">
                                      <p:cBhvr>
                                        <p:cTn id="193" dur="500"/>
                                        <p:tgtEl>
                                          <p:spTgt spid="43"/>
                                        </p:tgtEl>
                                      </p:cBhvr>
                                    </p:animEffect>
                                  </p:childTnLst>
                                </p:cTn>
                              </p:par>
                              <p:par>
                                <p:cTn id="194" presetID="22" presetClass="entr" presetSubtype="1" fill="hold" nodeType="withEffect">
                                  <p:stCondLst>
                                    <p:cond delay="0"/>
                                  </p:stCondLst>
                                  <p:childTnLst>
                                    <p:set>
                                      <p:cBhvr>
                                        <p:cTn id="195" dur="1" fill="hold">
                                          <p:stCondLst>
                                            <p:cond delay="0"/>
                                          </p:stCondLst>
                                        </p:cTn>
                                        <p:tgtEl>
                                          <p:spTgt spid="42"/>
                                        </p:tgtEl>
                                        <p:attrNameLst>
                                          <p:attrName>style.visibility</p:attrName>
                                        </p:attrNameLst>
                                      </p:cBhvr>
                                      <p:to>
                                        <p:strVal val="visible"/>
                                      </p:to>
                                    </p:set>
                                    <p:animEffect transition="in" filter="wipe(up)">
                                      <p:cBhvr>
                                        <p:cTn id="196" dur="500"/>
                                        <p:tgtEl>
                                          <p:spTgt spid="42"/>
                                        </p:tgtEl>
                                      </p:cBhvr>
                                    </p:animEffect>
                                  </p:childTnLst>
                                </p:cTn>
                              </p:par>
                            </p:childTnLst>
                          </p:cTn>
                        </p:par>
                        <p:par>
                          <p:cTn id="197" fill="hold">
                            <p:stCondLst>
                              <p:cond delay="500"/>
                            </p:stCondLst>
                            <p:childTnLst>
                              <p:par>
                                <p:cTn id="198" presetID="31" presetClass="entr" presetSubtype="0" fill="hold" nodeType="afterEffect">
                                  <p:stCondLst>
                                    <p:cond delay="0"/>
                                  </p:stCondLst>
                                  <p:childTnLst>
                                    <p:set>
                                      <p:cBhvr>
                                        <p:cTn id="199" dur="1" fill="hold">
                                          <p:stCondLst>
                                            <p:cond delay="0"/>
                                          </p:stCondLst>
                                        </p:cTn>
                                        <p:tgtEl>
                                          <p:spTgt spid="163"/>
                                        </p:tgtEl>
                                        <p:attrNameLst>
                                          <p:attrName>style.visibility</p:attrName>
                                        </p:attrNameLst>
                                      </p:cBhvr>
                                      <p:to>
                                        <p:strVal val="visible"/>
                                      </p:to>
                                    </p:set>
                                    <p:anim calcmode="lin" valueType="num">
                                      <p:cBhvr>
                                        <p:cTn id="200" dur="500" fill="hold"/>
                                        <p:tgtEl>
                                          <p:spTgt spid="163"/>
                                        </p:tgtEl>
                                        <p:attrNameLst>
                                          <p:attrName>ppt_w</p:attrName>
                                        </p:attrNameLst>
                                      </p:cBhvr>
                                      <p:tavLst>
                                        <p:tav tm="0">
                                          <p:val>
                                            <p:fltVal val="0"/>
                                          </p:val>
                                        </p:tav>
                                        <p:tav tm="100000">
                                          <p:val>
                                            <p:strVal val="#ppt_w"/>
                                          </p:val>
                                        </p:tav>
                                      </p:tavLst>
                                    </p:anim>
                                    <p:anim calcmode="lin" valueType="num">
                                      <p:cBhvr>
                                        <p:cTn id="201" dur="500" fill="hold"/>
                                        <p:tgtEl>
                                          <p:spTgt spid="163"/>
                                        </p:tgtEl>
                                        <p:attrNameLst>
                                          <p:attrName>ppt_h</p:attrName>
                                        </p:attrNameLst>
                                      </p:cBhvr>
                                      <p:tavLst>
                                        <p:tav tm="0">
                                          <p:val>
                                            <p:fltVal val="0"/>
                                          </p:val>
                                        </p:tav>
                                        <p:tav tm="100000">
                                          <p:val>
                                            <p:strVal val="#ppt_h"/>
                                          </p:val>
                                        </p:tav>
                                      </p:tavLst>
                                    </p:anim>
                                    <p:anim calcmode="lin" valueType="num">
                                      <p:cBhvr>
                                        <p:cTn id="202" dur="500" fill="hold"/>
                                        <p:tgtEl>
                                          <p:spTgt spid="163"/>
                                        </p:tgtEl>
                                        <p:attrNameLst>
                                          <p:attrName>style.rotation</p:attrName>
                                        </p:attrNameLst>
                                      </p:cBhvr>
                                      <p:tavLst>
                                        <p:tav tm="0">
                                          <p:val>
                                            <p:fltVal val="90"/>
                                          </p:val>
                                        </p:tav>
                                        <p:tav tm="100000">
                                          <p:val>
                                            <p:fltVal val="0"/>
                                          </p:val>
                                        </p:tav>
                                      </p:tavLst>
                                    </p:anim>
                                    <p:animEffect transition="in" filter="fade">
                                      <p:cBhvr>
                                        <p:cTn id="203" dur="500"/>
                                        <p:tgtEl>
                                          <p:spTgt spid="163"/>
                                        </p:tgtEl>
                                      </p:cBhvr>
                                    </p:animEffect>
                                  </p:childTnLst>
                                </p:cTn>
                              </p:par>
                              <p:par>
                                <p:cTn id="204" presetID="53" presetClass="entr" presetSubtype="16" fill="hold" grpId="0" nodeType="withEffect">
                                  <p:stCondLst>
                                    <p:cond delay="400"/>
                                  </p:stCondLst>
                                  <p:childTnLst>
                                    <p:set>
                                      <p:cBhvr>
                                        <p:cTn id="205" dur="1" fill="hold">
                                          <p:stCondLst>
                                            <p:cond delay="0"/>
                                          </p:stCondLst>
                                        </p:cTn>
                                        <p:tgtEl>
                                          <p:spTgt spid="165"/>
                                        </p:tgtEl>
                                        <p:attrNameLst>
                                          <p:attrName>style.visibility</p:attrName>
                                        </p:attrNameLst>
                                      </p:cBhvr>
                                      <p:to>
                                        <p:strVal val="visible"/>
                                      </p:to>
                                    </p:set>
                                    <p:anim calcmode="lin" valueType="num">
                                      <p:cBhvr>
                                        <p:cTn id="206" dur="500" fill="hold"/>
                                        <p:tgtEl>
                                          <p:spTgt spid="165"/>
                                        </p:tgtEl>
                                        <p:attrNameLst>
                                          <p:attrName>ppt_w</p:attrName>
                                        </p:attrNameLst>
                                      </p:cBhvr>
                                      <p:tavLst>
                                        <p:tav tm="0">
                                          <p:val>
                                            <p:fltVal val="0"/>
                                          </p:val>
                                        </p:tav>
                                        <p:tav tm="100000">
                                          <p:val>
                                            <p:strVal val="#ppt_w"/>
                                          </p:val>
                                        </p:tav>
                                      </p:tavLst>
                                    </p:anim>
                                    <p:anim calcmode="lin" valueType="num">
                                      <p:cBhvr>
                                        <p:cTn id="207" dur="500" fill="hold"/>
                                        <p:tgtEl>
                                          <p:spTgt spid="165"/>
                                        </p:tgtEl>
                                        <p:attrNameLst>
                                          <p:attrName>ppt_h</p:attrName>
                                        </p:attrNameLst>
                                      </p:cBhvr>
                                      <p:tavLst>
                                        <p:tav tm="0">
                                          <p:val>
                                            <p:fltVal val="0"/>
                                          </p:val>
                                        </p:tav>
                                        <p:tav tm="100000">
                                          <p:val>
                                            <p:strVal val="#ppt_h"/>
                                          </p:val>
                                        </p:tav>
                                      </p:tavLst>
                                    </p:anim>
                                    <p:animEffect transition="in" filter="fade">
                                      <p:cBhvr>
                                        <p:cTn id="208" dur="500"/>
                                        <p:tgtEl>
                                          <p:spTgt spid="165"/>
                                        </p:tgtEl>
                                      </p:cBhvr>
                                    </p:animEffect>
                                  </p:childTnLst>
                                </p:cTn>
                              </p:par>
                              <p:par>
                                <p:cTn id="209" presetID="16" presetClass="entr" presetSubtype="21" fill="hold" grpId="0" nodeType="withEffect">
                                  <p:stCondLst>
                                    <p:cond delay="400"/>
                                  </p:stCondLst>
                                  <p:childTnLst>
                                    <p:set>
                                      <p:cBhvr>
                                        <p:cTn id="210" dur="1" fill="hold">
                                          <p:stCondLst>
                                            <p:cond delay="0"/>
                                          </p:stCondLst>
                                        </p:cTn>
                                        <p:tgtEl>
                                          <p:spTgt spid="227"/>
                                        </p:tgtEl>
                                        <p:attrNameLst>
                                          <p:attrName>style.visibility</p:attrName>
                                        </p:attrNameLst>
                                      </p:cBhvr>
                                      <p:to>
                                        <p:strVal val="visible"/>
                                      </p:to>
                                    </p:set>
                                    <p:animEffect transition="in" filter="barn(inVertical)">
                                      <p:cBhvr>
                                        <p:cTn id="211" dur="500"/>
                                        <p:tgtEl>
                                          <p:spTgt spid="227"/>
                                        </p:tgtEl>
                                      </p:cBhvr>
                                    </p:animEffect>
                                  </p:childTnLst>
                                </p:cTn>
                              </p:par>
                              <p:par>
                                <p:cTn id="212" presetID="16" presetClass="entr" presetSubtype="37" fill="hold" nodeType="withEffect">
                                  <p:stCondLst>
                                    <p:cond delay="400"/>
                                  </p:stCondLst>
                                  <p:childTnLst>
                                    <p:set>
                                      <p:cBhvr>
                                        <p:cTn id="213" dur="1" fill="hold">
                                          <p:stCondLst>
                                            <p:cond delay="0"/>
                                          </p:stCondLst>
                                        </p:cTn>
                                        <p:tgtEl>
                                          <p:spTgt spid="228"/>
                                        </p:tgtEl>
                                        <p:attrNameLst>
                                          <p:attrName>style.visibility</p:attrName>
                                        </p:attrNameLst>
                                      </p:cBhvr>
                                      <p:to>
                                        <p:strVal val="visible"/>
                                      </p:to>
                                    </p:set>
                                    <p:animEffect transition="in" filter="barn(outVertical)">
                                      <p:cBhvr>
                                        <p:cTn id="214" dur="500"/>
                                        <p:tgtEl>
                                          <p:spTgt spid="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p:bldP spid="16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图片 53"/>
          <p:cNvPicPr>
            <a:picLocks noChangeAspect="1"/>
          </p:cNvPicPr>
          <p:nvPr/>
        </p:nvPicPr>
        <p:blipFill>
          <a:blip r:embed="rId2" cstate="print"/>
          <a:stretch>
            <a:fillRect/>
          </a:stretch>
        </p:blipFill>
        <p:spPr>
          <a:xfrm>
            <a:off x="4521573" y="1471193"/>
            <a:ext cx="3141583" cy="1719578"/>
          </a:xfrm>
          <a:prstGeom prst="rect">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pic>
      <p:pic>
        <p:nvPicPr>
          <p:cNvPr id="55" name="图片 54"/>
          <p:cNvPicPr>
            <a:picLocks noChangeAspect="1"/>
          </p:cNvPicPr>
          <p:nvPr/>
        </p:nvPicPr>
        <p:blipFill>
          <a:blip r:embed="rId3" cstate="print"/>
          <a:stretch>
            <a:fillRect/>
          </a:stretch>
        </p:blipFill>
        <p:spPr>
          <a:xfrm>
            <a:off x="738867" y="1471193"/>
            <a:ext cx="3086570" cy="1719578"/>
          </a:xfrm>
          <a:prstGeom prst="rect">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pic>
      <p:pic>
        <p:nvPicPr>
          <p:cNvPr id="56" name="图片 55"/>
          <p:cNvPicPr>
            <a:picLocks noChangeAspect="1"/>
          </p:cNvPicPr>
          <p:nvPr/>
        </p:nvPicPr>
        <p:blipFill>
          <a:blip r:embed="rId4" cstate="print"/>
          <a:stretch>
            <a:fillRect/>
          </a:stretch>
        </p:blipFill>
        <p:spPr>
          <a:xfrm>
            <a:off x="8359291" y="1471193"/>
            <a:ext cx="3067818" cy="1719578"/>
          </a:xfrm>
          <a:prstGeom prst="rect">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pic>
      <p:cxnSp>
        <p:nvCxnSpPr>
          <p:cNvPr id="57" name="直接连接符 56"/>
          <p:cNvCxnSpPr/>
          <p:nvPr/>
        </p:nvCxnSpPr>
        <p:spPr>
          <a:xfrm>
            <a:off x="697672" y="4220876"/>
            <a:ext cx="3086570" cy="0"/>
          </a:xfrm>
          <a:prstGeom prst="line">
            <a:avLst/>
          </a:prstGeom>
          <a:ln w="60325" cmpd="dbl">
            <a:gradFill>
              <a:gsLst>
                <a:gs pos="0">
                  <a:srgbClr val="F4E961"/>
                </a:gs>
                <a:gs pos="100000">
                  <a:srgbClr val="D6A213"/>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4537438" y="4220876"/>
            <a:ext cx="3141583" cy="0"/>
          </a:xfrm>
          <a:prstGeom prst="line">
            <a:avLst/>
          </a:prstGeom>
          <a:ln w="60325" cmpd="dbl">
            <a:gradFill>
              <a:gsLst>
                <a:gs pos="0">
                  <a:srgbClr val="F4E961"/>
                </a:gs>
                <a:gs pos="100000">
                  <a:srgbClr val="D6A213"/>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8405178" y="4220876"/>
            <a:ext cx="3067818" cy="0"/>
          </a:xfrm>
          <a:prstGeom prst="line">
            <a:avLst/>
          </a:prstGeom>
          <a:ln w="60325" cmpd="dbl">
            <a:gradFill>
              <a:gsLst>
                <a:gs pos="0">
                  <a:srgbClr val="F4E961"/>
                </a:gs>
                <a:gs pos="100000">
                  <a:srgbClr val="D6A213"/>
                </a:gs>
              </a:gsLst>
              <a:lin ang="5400000" scaled="1"/>
            </a:gradFill>
          </a:ln>
        </p:spPr>
        <p:style>
          <a:lnRef idx="1">
            <a:schemeClr val="accent1"/>
          </a:lnRef>
          <a:fillRef idx="0">
            <a:schemeClr val="accent1"/>
          </a:fillRef>
          <a:effectRef idx="0">
            <a:schemeClr val="accent1"/>
          </a:effectRef>
          <a:fontRef idx="minor">
            <a:schemeClr val="tx1"/>
          </a:fontRef>
        </p:style>
      </p:cxnSp>
      <p:sp>
        <p:nvSpPr>
          <p:cNvPr id="61" name="矩形 60"/>
          <p:cNvSpPr/>
          <p:nvPr/>
        </p:nvSpPr>
        <p:spPr>
          <a:xfrm>
            <a:off x="695325" y="1330729"/>
            <a:ext cx="10775326" cy="134508"/>
          </a:xfrm>
          <a:prstGeom prst="rect">
            <a:avLst/>
          </a:prstGeom>
          <a:gradFill>
            <a:gsLst>
              <a:gs pos="0">
                <a:srgbClr val="F4E961"/>
              </a:gs>
              <a:gs pos="50000">
                <a:srgbClr val="BB7600"/>
              </a:gs>
              <a:gs pos="100000">
                <a:srgbClr val="F4E96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a:gsLst>
                  <a:gs pos="0">
                    <a:srgbClr val="F4E961"/>
                  </a:gs>
                  <a:gs pos="32000">
                    <a:srgbClr val="D6A213"/>
                  </a:gs>
                  <a:gs pos="53000">
                    <a:srgbClr val="F4E961"/>
                  </a:gs>
                  <a:gs pos="100000">
                    <a:srgbClr val="F4E961"/>
                  </a:gs>
                  <a:gs pos="73000">
                    <a:srgbClr val="D6A213"/>
                  </a:gs>
                </a:gsLst>
                <a:lin ang="5400000" scaled="1"/>
              </a:gradFill>
            </a:endParaRPr>
          </a:p>
        </p:txBody>
      </p:sp>
      <p:sp>
        <p:nvSpPr>
          <p:cNvPr id="62" name="文本框 61"/>
          <p:cNvSpPr txBox="1"/>
          <p:nvPr/>
        </p:nvSpPr>
        <p:spPr>
          <a:xfrm>
            <a:off x="599233" y="3668661"/>
            <a:ext cx="3283448" cy="461665"/>
          </a:xfrm>
          <a:prstGeom prst="rect">
            <a:avLst/>
          </a:prstGeom>
          <a:noFill/>
        </p:spPr>
        <p:txBody>
          <a:bodyPr wrap="square" rtlCol="0">
            <a:spAutoFit/>
          </a:bodyPr>
          <a:lstStyle/>
          <a:p>
            <a:pPr algn="ctr"/>
            <a:r>
              <a:rPr lang="zh-CN" altLang="en-US" sz="2400" b="1" dirty="0" smtClean="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亮亮图文旗舰店</a:t>
            </a:r>
            <a:endParaRPr lang="zh-CN" altLang="en-US" sz="2400" b="1"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endParaRPr>
          </a:p>
        </p:txBody>
      </p:sp>
      <p:sp>
        <p:nvSpPr>
          <p:cNvPr id="63" name="文本框 62"/>
          <p:cNvSpPr txBox="1"/>
          <p:nvPr/>
        </p:nvSpPr>
        <p:spPr>
          <a:xfrm>
            <a:off x="4466505" y="3668661"/>
            <a:ext cx="3283448" cy="461665"/>
          </a:xfrm>
          <a:prstGeom prst="rect">
            <a:avLst/>
          </a:prstGeom>
          <a:noFill/>
        </p:spPr>
        <p:txBody>
          <a:bodyPr wrap="square" rtlCol="0">
            <a:spAutoFit/>
          </a:bodyPr>
          <a:lstStyle/>
          <a:p>
            <a:pPr algn="ctr"/>
            <a:r>
              <a:rPr lang="zh-CN" altLang="en-US" sz="2400" b="1" dirty="0" smtClean="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亮亮图文旗舰店</a:t>
            </a:r>
            <a:endParaRPr lang="zh-CN" altLang="en-US" sz="2400" b="1"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endParaRPr>
          </a:p>
        </p:txBody>
      </p:sp>
      <p:sp>
        <p:nvSpPr>
          <p:cNvPr id="64" name="文本框 63"/>
          <p:cNvSpPr txBox="1"/>
          <p:nvPr/>
        </p:nvSpPr>
        <p:spPr>
          <a:xfrm>
            <a:off x="8297363" y="3668661"/>
            <a:ext cx="3283448" cy="461665"/>
          </a:xfrm>
          <a:prstGeom prst="rect">
            <a:avLst/>
          </a:prstGeom>
          <a:noFill/>
        </p:spPr>
        <p:txBody>
          <a:bodyPr wrap="square" rtlCol="0">
            <a:spAutoFit/>
          </a:bodyPr>
          <a:lstStyle/>
          <a:p>
            <a:pPr algn="ctr"/>
            <a:r>
              <a:rPr lang="zh-CN" altLang="en-US" sz="2400" b="1" dirty="0" smtClean="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亮亮图文旗舰店</a:t>
            </a:r>
            <a:endParaRPr lang="zh-CN" altLang="en-US" sz="2400" b="1"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endParaRPr>
          </a:p>
        </p:txBody>
      </p:sp>
      <p:sp>
        <p:nvSpPr>
          <p:cNvPr id="65" name="矩形 64"/>
          <p:cNvSpPr/>
          <p:nvPr/>
        </p:nvSpPr>
        <p:spPr>
          <a:xfrm>
            <a:off x="752200" y="4348731"/>
            <a:ext cx="2977515" cy="1137556"/>
          </a:xfrm>
          <a:prstGeom prst="rect">
            <a:avLst/>
          </a:prstGeom>
        </p:spPr>
        <p:txBody>
          <a:bodyPr wrap="square">
            <a:spAutoFit/>
          </a:bodyPr>
          <a:lstStyle/>
          <a:p>
            <a:pPr algn="ctr">
              <a:lnSpc>
                <a:spcPct val="130000"/>
              </a:lnSpc>
            </a:pPr>
            <a:r>
              <a:rPr lang="zh-CN" altLang="en-US" dirty="0" smtClean="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 亮亮图文旗舰店</a:t>
            </a:r>
            <a:r>
              <a:rPr lang="en-US" altLang="zh-CN" dirty="0" smtClean="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https://liangliangtuwen.tmall.com</a:t>
            </a:r>
            <a:endParaRPr lang="en-US" altLang="zh-CN"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endParaRPr>
          </a:p>
        </p:txBody>
      </p:sp>
      <p:sp>
        <p:nvSpPr>
          <p:cNvPr id="66" name="矩形 65"/>
          <p:cNvSpPr/>
          <p:nvPr/>
        </p:nvSpPr>
        <p:spPr>
          <a:xfrm>
            <a:off x="4619472" y="4348731"/>
            <a:ext cx="2977515" cy="1137556"/>
          </a:xfrm>
          <a:prstGeom prst="rect">
            <a:avLst/>
          </a:prstGeom>
        </p:spPr>
        <p:txBody>
          <a:bodyPr wrap="square">
            <a:spAutoFit/>
          </a:bodyPr>
          <a:lstStyle/>
          <a:p>
            <a:pPr algn="ctr">
              <a:lnSpc>
                <a:spcPct val="130000"/>
              </a:lnSpc>
            </a:pPr>
            <a:r>
              <a:rPr lang="zh-CN" altLang="en-US" dirty="0" smtClean="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 亮亮图文旗舰店</a:t>
            </a:r>
            <a:r>
              <a:rPr lang="en-US" altLang="zh-CN" dirty="0" smtClean="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https://liangliangtuwen.tmall.com</a:t>
            </a:r>
            <a:endParaRPr lang="en-US" altLang="zh-CN"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endParaRPr>
          </a:p>
        </p:txBody>
      </p:sp>
      <p:sp>
        <p:nvSpPr>
          <p:cNvPr id="67" name="矩形 66"/>
          <p:cNvSpPr/>
          <p:nvPr/>
        </p:nvSpPr>
        <p:spPr>
          <a:xfrm>
            <a:off x="8450330" y="4348731"/>
            <a:ext cx="2977515" cy="1137556"/>
          </a:xfrm>
          <a:prstGeom prst="rect">
            <a:avLst/>
          </a:prstGeom>
        </p:spPr>
        <p:txBody>
          <a:bodyPr wrap="square">
            <a:spAutoFit/>
          </a:bodyPr>
          <a:lstStyle/>
          <a:p>
            <a:pPr algn="ctr">
              <a:lnSpc>
                <a:spcPct val="130000"/>
              </a:lnSpc>
            </a:pPr>
            <a:r>
              <a:rPr lang="zh-CN" altLang="en-US" dirty="0" smtClean="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 亮亮图文旗舰店</a:t>
            </a:r>
            <a:r>
              <a:rPr lang="en-US" altLang="zh-CN" dirty="0" smtClean="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https://liangliangtuwen.tmall.com</a:t>
            </a:r>
            <a:endParaRPr lang="en-US" altLang="zh-CN"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endParaRPr>
          </a:p>
        </p:txBody>
      </p:sp>
      <p:sp>
        <p:nvSpPr>
          <p:cNvPr id="68" name="文本框 67"/>
          <p:cNvSpPr txBox="1"/>
          <p:nvPr/>
        </p:nvSpPr>
        <p:spPr>
          <a:xfrm>
            <a:off x="652217" y="210920"/>
            <a:ext cx="2978072" cy="646331"/>
          </a:xfrm>
          <a:prstGeom prst="rect">
            <a:avLst/>
          </a:prstGeom>
          <a:noFill/>
        </p:spPr>
        <p:txBody>
          <a:bodyPr wrap="square" rtlCol="0">
            <a:spAutoFit/>
          </a:bodyPr>
          <a:lstStyle>
            <a:defPPr>
              <a:defRPr lang="zh-CN"/>
            </a:defPPr>
            <a:lvl1pPr algn="ctr">
              <a:defRPr sz="3600" b="1">
                <a:gradFill>
                  <a:gsLst>
                    <a:gs pos="0">
                      <a:srgbClr val="974209"/>
                    </a:gs>
                    <a:gs pos="100000">
                      <a:srgbClr val="974209"/>
                    </a:gs>
                    <a:gs pos="51000">
                      <a:srgbClr val="F4E961"/>
                    </a:gs>
                  </a:gsLst>
                  <a:lin ang="5400000" scaled="1"/>
                </a:gradFill>
                <a:latin typeface="微软雅黑" panose="020B0503020204020204" pitchFamily="34" charset="-122"/>
                <a:ea typeface="微软雅黑" panose="020B0503020204020204" pitchFamily="34" charset="-122"/>
              </a:defRPr>
            </a:lvl1pPr>
          </a:lstStyle>
          <a:p>
            <a:r>
              <a:rPr lang="zh-CN" altLang="en-US" dirty="0"/>
              <a:t>点击添加标题</a:t>
            </a:r>
            <a:endParaRPr lang="en-US" altLang="zh-CN" dirty="0"/>
          </a:p>
        </p:txBody>
      </p:sp>
      <p:grpSp>
        <p:nvGrpSpPr>
          <p:cNvPr id="69" name="组合 68"/>
          <p:cNvGrpSpPr/>
          <p:nvPr/>
        </p:nvGrpSpPr>
        <p:grpSpPr>
          <a:xfrm>
            <a:off x="171450" y="133350"/>
            <a:ext cx="182635" cy="182635"/>
            <a:chOff x="5410744" y="2640874"/>
            <a:chExt cx="1450713" cy="1450714"/>
          </a:xfrm>
        </p:grpSpPr>
        <p:sp>
          <p:nvSpPr>
            <p:cNvPr id="70" name="矩形 69"/>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70"/>
            <p:cNvSpPr>
              <a:spLocks noChangeAspect="1"/>
            </p:cNvSpPr>
            <p:nvPr/>
          </p:nvSpPr>
          <p:spPr>
            <a:xfrm>
              <a:off x="5470102" y="2700232"/>
              <a:ext cx="1332001" cy="1331998"/>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2" name="组合 71"/>
          <p:cNvGrpSpPr/>
          <p:nvPr/>
        </p:nvGrpSpPr>
        <p:grpSpPr>
          <a:xfrm>
            <a:off x="362055" y="133350"/>
            <a:ext cx="182635" cy="182635"/>
            <a:chOff x="5410744" y="2640874"/>
            <a:chExt cx="1450713" cy="1450714"/>
          </a:xfrm>
        </p:grpSpPr>
        <p:sp>
          <p:nvSpPr>
            <p:cNvPr id="73" name="矩形 72"/>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矩形 73"/>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5" name="组合 74"/>
          <p:cNvGrpSpPr/>
          <p:nvPr/>
        </p:nvGrpSpPr>
        <p:grpSpPr>
          <a:xfrm>
            <a:off x="552659" y="133350"/>
            <a:ext cx="182635" cy="182635"/>
            <a:chOff x="5410744" y="2640874"/>
            <a:chExt cx="1450713" cy="1450714"/>
          </a:xfrm>
        </p:grpSpPr>
        <p:sp>
          <p:nvSpPr>
            <p:cNvPr id="76" name="矩形 75"/>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矩形 76"/>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8" name="组合 77"/>
          <p:cNvGrpSpPr/>
          <p:nvPr/>
        </p:nvGrpSpPr>
        <p:grpSpPr>
          <a:xfrm>
            <a:off x="171450" y="326639"/>
            <a:ext cx="182635" cy="182635"/>
            <a:chOff x="5410744" y="2640874"/>
            <a:chExt cx="1450713" cy="1450714"/>
          </a:xfrm>
        </p:grpSpPr>
        <p:sp>
          <p:nvSpPr>
            <p:cNvPr id="79" name="矩形 78"/>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矩形 79"/>
            <p:cNvSpPr>
              <a:spLocks noChangeAspect="1"/>
            </p:cNvSpPr>
            <p:nvPr/>
          </p:nvSpPr>
          <p:spPr>
            <a:xfrm>
              <a:off x="5470102" y="2700232"/>
              <a:ext cx="1332001" cy="1331998"/>
            </a:xfrm>
            <a:prstGeom prst="rect">
              <a:avLst/>
            </a:prstGeom>
            <a:gradFill flip="none" rotWithShape="1">
              <a:gsLst>
                <a:gs pos="0">
                  <a:srgbClr val="D6A213">
                    <a:lumMod val="60000"/>
                    <a:lumOff val="40000"/>
                  </a:srgbClr>
                </a:gs>
                <a:gs pos="100000">
                  <a:srgbClr val="BF850F">
                    <a:lumMod val="60000"/>
                    <a:lumOff val="40000"/>
                  </a:srgbClr>
                </a:gs>
                <a:gs pos="51000">
                  <a:srgbClr val="9B5F0D">
                    <a:lumMod val="60000"/>
                    <a:lumOff val="4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1" name="组合 80"/>
          <p:cNvGrpSpPr/>
          <p:nvPr/>
        </p:nvGrpSpPr>
        <p:grpSpPr>
          <a:xfrm>
            <a:off x="171450" y="519928"/>
            <a:ext cx="182635" cy="182635"/>
            <a:chOff x="5410744" y="2640874"/>
            <a:chExt cx="1450713" cy="1450714"/>
          </a:xfrm>
        </p:grpSpPr>
        <p:sp>
          <p:nvSpPr>
            <p:cNvPr id="82" name="矩形 81"/>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矩形 82"/>
            <p:cNvSpPr>
              <a:spLocks noChangeAspect="1"/>
            </p:cNvSpPr>
            <p:nvPr/>
          </p:nvSpPr>
          <p:spPr>
            <a:xfrm>
              <a:off x="5470102" y="2700232"/>
              <a:ext cx="1332001" cy="1331998"/>
            </a:xfrm>
            <a:prstGeom prst="rect">
              <a:avLst/>
            </a:prstGeom>
            <a:gradFill flip="none" rotWithShape="1">
              <a:gsLst>
                <a:gs pos="0">
                  <a:srgbClr val="D6A213">
                    <a:lumMod val="70000"/>
                    <a:lumOff val="30000"/>
                  </a:srgbClr>
                </a:gs>
                <a:gs pos="99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4" name="组合 83"/>
          <p:cNvGrpSpPr/>
          <p:nvPr/>
        </p:nvGrpSpPr>
        <p:grpSpPr>
          <a:xfrm>
            <a:off x="171450" y="713218"/>
            <a:ext cx="182635" cy="182635"/>
            <a:chOff x="5410744" y="2640874"/>
            <a:chExt cx="1450713" cy="1450714"/>
          </a:xfrm>
        </p:grpSpPr>
        <p:sp>
          <p:nvSpPr>
            <p:cNvPr id="85" name="矩形 84"/>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矩形 85"/>
            <p:cNvSpPr>
              <a:spLocks noChangeAspect="1"/>
            </p:cNvSpPr>
            <p:nvPr/>
          </p:nvSpPr>
          <p:spPr>
            <a:xfrm>
              <a:off x="5470102" y="2700232"/>
              <a:ext cx="1332001" cy="1331998"/>
            </a:xfrm>
            <a:prstGeom prst="rect">
              <a:avLst/>
            </a:prstGeom>
            <a:gradFill flip="none" rotWithShape="1">
              <a:gsLst>
                <a:gs pos="0">
                  <a:srgbClr val="D6A213">
                    <a:lumMod val="50000"/>
                    <a:lumOff val="50000"/>
                  </a:srgbClr>
                </a:gs>
                <a:gs pos="100000">
                  <a:srgbClr val="BF850F">
                    <a:lumMod val="50000"/>
                    <a:lumOff val="50000"/>
                  </a:srgbClr>
                </a:gs>
                <a:gs pos="50000">
                  <a:srgbClr val="9B5F0D">
                    <a:lumMod val="50000"/>
                    <a:lumOff val="5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7" name="组合 86"/>
          <p:cNvGrpSpPr/>
          <p:nvPr/>
        </p:nvGrpSpPr>
        <p:grpSpPr>
          <a:xfrm>
            <a:off x="362055" y="713218"/>
            <a:ext cx="182635" cy="182635"/>
            <a:chOff x="5410744" y="2640874"/>
            <a:chExt cx="1450713" cy="1450714"/>
          </a:xfrm>
        </p:grpSpPr>
        <p:sp>
          <p:nvSpPr>
            <p:cNvPr id="88" name="矩形 87"/>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矩形 88"/>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0" name="组合 89"/>
          <p:cNvGrpSpPr/>
          <p:nvPr/>
        </p:nvGrpSpPr>
        <p:grpSpPr>
          <a:xfrm>
            <a:off x="552659" y="713218"/>
            <a:ext cx="182635" cy="182635"/>
            <a:chOff x="5410744" y="2640874"/>
            <a:chExt cx="1450713" cy="1450714"/>
          </a:xfrm>
        </p:grpSpPr>
        <p:sp>
          <p:nvSpPr>
            <p:cNvPr id="91" name="矩形 90"/>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矩形 91"/>
            <p:cNvSpPr>
              <a:spLocks noChangeAspect="1"/>
            </p:cNvSpPr>
            <p:nvPr/>
          </p:nvSpPr>
          <p:spPr>
            <a:xfrm>
              <a:off x="5470102" y="2700232"/>
              <a:ext cx="1332001" cy="1331998"/>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3" name="组合 92"/>
          <p:cNvGrpSpPr/>
          <p:nvPr/>
        </p:nvGrpSpPr>
        <p:grpSpPr>
          <a:xfrm>
            <a:off x="3547212" y="133350"/>
            <a:ext cx="182635" cy="182635"/>
            <a:chOff x="5410744" y="2640874"/>
            <a:chExt cx="1450713" cy="1450714"/>
          </a:xfrm>
        </p:grpSpPr>
        <p:sp>
          <p:nvSpPr>
            <p:cNvPr id="94" name="矩形 93"/>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矩形 94"/>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6" name="组合 95"/>
          <p:cNvGrpSpPr/>
          <p:nvPr/>
        </p:nvGrpSpPr>
        <p:grpSpPr>
          <a:xfrm>
            <a:off x="3737817" y="133350"/>
            <a:ext cx="182635" cy="182635"/>
            <a:chOff x="5410744" y="2640874"/>
            <a:chExt cx="1450713" cy="1450714"/>
          </a:xfrm>
        </p:grpSpPr>
        <p:sp>
          <p:nvSpPr>
            <p:cNvPr id="97" name="矩形 96"/>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矩形 97"/>
            <p:cNvSpPr>
              <a:spLocks noChangeAspect="1"/>
            </p:cNvSpPr>
            <p:nvPr/>
          </p:nvSpPr>
          <p:spPr>
            <a:xfrm>
              <a:off x="5470102" y="2700232"/>
              <a:ext cx="1332001" cy="1331998"/>
            </a:xfrm>
            <a:prstGeom prst="rect">
              <a:avLst/>
            </a:prstGeom>
            <a:gradFill flip="none" rotWithShape="1">
              <a:gsLst>
                <a:gs pos="0">
                  <a:srgbClr val="D6A213">
                    <a:lumMod val="92000"/>
                  </a:srgbClr>
                </a:gs>
                <a:gs pos="100000">
                  <a:srgbClr val="BF850F">
                    <a:lumMod val="92000"/>
                  </a:srgbClr>
                </a:gs>
                <a:gs pos="51000">
                  <a:srgbClr val="9B5F0D">
                    <a:lumMod val="9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9" name="组合 98"/>
          <p:cNvGrpSpPr/>
          <p:nvPr/>
        </p:nvGrpSpPr>
        <p:grpSpPr>
          <a:xfrm>
            <a:off x="3928422" y="133350"/>
            <a:ext cx="182635" cy="182635"/>
            <a:chOff x="5410744" y="2640874"/>
            <a:chExt cx="1450713" cy="1450714"/>
          </a:xfrm>
        </p:grpSpPr>
        <p:sp>
          <p:nvSpPr>
            <p:cNvPr id="100" name="矩形 99"/>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矩形 100"/>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2" name="组合 101"/>
          <p:cNvGrpSpPr/>
          <p:nvPr/>
        </p:nvGrpSpPr>
        <p:grpSpPr>
          <a:xfrm>
            <a:off x="3928422" y="326639"/>
            <a:ext cx="182635" cy="182635"/>
            <a:chOff x="5410744" y="2640874"/>
            <a:chExt cx="1450713" cy="1450714"/>
          </a:xfrm>
        </p:grpSpPr>
        <p:sp>
          <p:nvSpPr>
            <p:cNvPr id="103" name="矩形 102"/>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矩形 103"/>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5" name="组合 104"/>
          <p:cNvGrpSpPr/>
          <p:nvPr/>
        </p:nvGrpSpPr>
        <p:grpSpPr>
          <a:xfrm>
            <a:off x="3928422" y="519928"/>
            <a:ext cx="182635" cy="182635"/>
            <a:chOff x="5410744" y="2640874"/>
            <a:chExt cx="1450713" cy="1450714"/>
          </a:xfrm>
        </p:grpSpPr>
        <p:sp>
          <p:nvSpPr>
            <p:cNvPr id="106" name="矩形 105"/>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矩形 106"/>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8" name="组合 107"/>
          <p:cNvGrpSpPr/>
          <p:nvPr/>
        </p:nvGrpSpPr>
        <p:grpSpPr>
          <a:xfrm>
            <a:off x="3547212" y="713218"/>
            <a:ext cx="182635" cy="182635"/>
            <a:chOff x="5410744" y="2640874"/>
            <a:chExt cx="1450713" cy="1450714"/>
          </a:xfrm>
        </p:grpSpPr>
        <p:sp>
          <p:nvSpPr>
            <p:cNvPr id="109" name="矩形 108"/>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矩形 109"/>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1" name="组合 110"/>
          <p:cNvGrpSpPr/>
          <p:nvPr/>
        </p:nvGrpSpPr>
        <p:grpSpPr>
          <a:xfrm>
            <a:off x="3737817" y="713218"/>
            <a:ext cx="182635" cy="182635"/>
            <a:chOff x="5410744" y="2640874"/>
            <a:chExt cx="1450713" cy="1450714"/>
          </a:xfrm>
        </p:grpSpPr>
        <p:sp>
          <p:nvSpPr>
            <p:cNvPr id="112" name="矩形 111"/>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矩形 112"/>
            <p:cNvSpPr>
              <a:spLocks noChangeAspect="1"/>
            </p:cNvSpPr>
            <p:nvPr/>
          </p:nvSpPr>
          <p:spPr>
            <a:xfrm>
              <a:off x="5470102" y="2700232"/>
              <a:ext cx="1332001" cy="1331998"/>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4" name="组合 113"/>
          <p:cNvGrpSpPr/>
          <p:nvPr/>
        </p:nvGrpSpPr>
        <p:grpSpPr>
          <a:xfrm>
            <a:off x="3928422" y="713218"/>
            <a:ext cx="182635" cy="182635"/>
            <a:chOff x="5410744" y="2640874"/>
            <a:chExt cx="1450713" cy="1450714"/>
          </a:xfrm>
        </p:grpSpPr>
        <p:sp>
          <p:nvSpPr>
            <p:cNvPr id="115" name="矩形 114"/>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矩形 115"/>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xmlns=""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3"/>
                                        </p:tgtEl>
                                        <p:attrNameLst>
                                          <p:attrName>style.visibility</p:attrName>
                                        </p:attrNameLst>
                                      </p:cBhvr>
                                      <p:to>
                                        <p:strVal val="visible"/>
                                      </p:to>
                                    </p:set>
                                    <p:anim calcmode="lin" valueType="num">
                                      <p:cBhvr>
                                        <p:cTn id="7" dur="1000" fill="hold"/>
                                        <p:tgtEl>
                                          <p:spTgt spid="93"/>
                                        </p:tgtEl>
                                        <p:attrNameLst>
                                          <p:attrName>ppt_w</p:attrName>
                                        </p:attrNameLst>
                                      </p:cBhvr>
                                      <p:tavLst>
                                        <p:tav tm="0">
                                          <p:val>
                                            <p:fltVal val="0"/>
                                          </p:val>
                                        </p:tav>
                                        <p:tav tm="100000">
                                          <p:val>
                                            <p:strVal val="#ppt_w"/>
                                          </p:val>
                                        </p:tav>
                                      </p:tavLst>
                                    </p:anim>
                                    <p:anim calcmode="lin" valueType="num">
                                      <p:cBhvr>
                                        <p:cTn id="8" dur="1000" fill="hold"/>
                                        <p:tgtEl>
                                          <p:spTgt spid="93"/>
                                        </p:tgtEl>
                                        <p:attrNameLst>
                                          <p:attrName>ppt_h</p:attrName>
                                        </p:attrNameLst>
                                      </p:cBhvr>
                                      <p:tavLst>
                                        <p:tav tm="0">
                                          <p:val>
                                            <p:fltVal val="0"/>
                                          </p:val>
                                        </p:tav>
                                        <p:tav tm="100000">
                                          <p:val>
                                            <p:strVal val="#ppt_h"/>
                                          </p:val>
                                        </p:tav>
                                      </p:tavLst>
                                    </p:anim>
                                    <p:anim calcmode="lin" valueType="num">
                                      <p:cBhvr>
                                        <p:cTn id="9" dur="1000" fill="hold"/>
                                        <p:tgtEl>
                                          <p:spTgt spid="93"/>
                                        </p:tgtEl>
                                        <p:attrNameLst>
                                          <p:attrName>style.rotation</p:attrName>
                                        </p:attrNameLst>
                                      </p:cBhvr>
                                      <p:tavLst>
                                        <p:tav tm="0">
                                          <p:val>
                                            <p:fltVal val="90"/>
                                          </p:val>
                                        </p:tav>
                                        <p:tav tm="100000">
                                          <p:val>
                                            <p:fltVal val="0"/>
                                          </p:val>
                                        </p:tav>
                                      </p:tavLst>
                                    </p:anim>
                                    <p:animEffect transition="in" filter="fade">
                                      <p:cBhvr>
                                        <p:cTn id="10" dur="1000"/>
                                        <p:tgtEl>
                                          <p:spTgt spid="93"/>
                                        </p:tgtEl>
                                      </p:cBhvr>
                                    </p:animEffect>
                                  </p:childTnLst>
                                </p:cTn>
                              </p:par>
                              <p:par>
                                <p:cTn id="11" presetID="31" presetClass="entr" presetSubtype="0" fill="hold" nodeType="withEffect">
                                  <p:stCondLst>
                                    <p:cond delay="0"/>
                                  </p:stCondLst>
                                  <p:childTnLst>
                                    <p:set>
                                      <p:cBhvr>
                                        <p:cTn id="12" dur="1" fill="hold">
                                          <p:stCondLst>
                                            <p:cond delay="0"/>
                                          </p:stCondLst>
                                        </p:cTn>
                                        <p:tgtEl>
                                          <p:spTgt spid="96"/>
                                        </p:tgtEl>
                                        <p:attrNameLst>
                                          <p:attrName>style.visibility</p:attrName>
                                        </p:attrNameLst>
                                      </p:cBhvr>
                                      <p:to>
                                        <p:strVal val="visible"/>
                                      </p:to>
                                    </p:set>
                                    <p:anim calcmode="lin" valueType="num">
                                      <p:cBhvr>
                                        <p:cTn id="13" dur="1000" fill="hold"/>
                                        <p:tgtEl>
                                          <p:spTgt spid="96"/>
                                        </p:tgtEl>
                                        <p:attrNameLst>
                                          <p:attrName>ppt_w</p:attrName>
                                        </p:attrNameLst>
                                      </p:cBhvr>
                                      <p:tavLst>
                                        <p:tav tm="0">
                                          <p:val>
                                            <p:fltVal val="0"/>
                                          </p:val>
                                        </p:tav>
                                        <p:tav tm="100000">
                                          <p:val>
                                            <p:strVal val="#ppt_w"/>
                                          </p:val>
                                        </p:tav>
                                      </p:tavLst>
                                    </p:anim>
                                    <p:anim calcmode="lin" valueType="num">
                                      <p:cBhvr>
                                        <p:cTn id="14" dur="1000" fill="hold"/>
                                        <p:tgtEl>
                                          <p:spTgt spid="96"/>
                                        </p:tgtEl>
                                        <p:attrNameLst>
                                          <p:attrName>ppt_h</p:attrName>
                                        </p:attrNameLst>
                                      </p:cBhvr>
                                      <p:tavLst>
                                        <p:tav tm="0">
                                          <p:val>
                                            <p:fltVal val="0"/>
                                          </p:val>
                                        </p:tav>
                                        <p:tav tm="100000">
                                          <p:val>
                                            <p:strVal val="#ppt_h"/>
                                          </p:val>
                                        </p:tav>
                                      </p:tavLst>
                                    </p:anim>
                                    <p:anim calcmode="lin" valueType="num">
                                      <p:cBhvr>
                                        <p:cTn id="15" dur="1000" fill="hold"/>
                                        <p:tgtEl>
                                          <p:spTgt spid="96"/>
                                        </p:tgtEl>
                                        <p:attrNameLst>
                                          <p:attrName>style.rotation</p:attrName>
                                        </p:attrNameLst>
                                      </p:cBhvr>
                                      <p:tavLst>
                                        <p:tav tm="0">
                                          <p:val>
                                            <p:fltVal val="90"/>
                                          </p:val>
                                        </p:tav>
                                        <p:tav tm="100000">
                                          <p:val>
                                            <p:fltVal val="0"/>
                                          </p:val>
                                        </p:tav>
                                      </p:tavLst>
                                    </p:anim>
                                    <p:animEffect transition="in" filter="fade">
                                      <p:cBhvr>
                                        <p:cTn id="16" dur="1000"/>
                                        <p:tgtEl>
                                          <p:spTgt spid="96"/>
                                        </p:tgtEl>
                                      </p:cBhvr>
                                    </p:animEffect>
                                  </p:childTnLst>
                                </p:cTn>
                              </p:par>
                              <p:par>
                                <p:cTn id="17" presetID="31" presetClass="entr" presetSubtype="0" fill="hold" nodeType="withEffect">
                                  <p:stCondLst>
                                    <p:cond delay="0"/>
                                  </p:stCondLst>
                                  <p:childTnLst>
                                    <p:set>
                                      <p:cBhvr>
                                        <p:cTn id="18" dur="1" fill="hold">
                                          <p:stCondLst>
                                            <p:cond delay="0"/>
                                          </p:stCondLst>
                                        </p:cTn>
                                        <p:tgtEl>
                                          <p:spTgt spid="99"/>
                                        </p:tgtEl>
                                        <p:attrNameLst>
                                          <p:attrName>style.visibility</p:attrName>
                                        </p:attrNameLst>
                                      </p:cBhvr>
                                      <p:to>
                                        <p:strVal val="visible"/>
                                      </p:to>
                                    </p:set>
                                    <p:anim calcmode="lin" valueType="num">
                                      <p:cBhvr>
                                        <p:cTn id="19" dur="1000" fill="hold"/>
                                        <p:tgtEl>
                                          <p:spTgt spid="99"/>
                                        </p:tgtEl>
                                        <p:attrNameLst>
                                          <p:attrName>ppt_w</p:attrName>
                                        </p:attrNameLst>
                                      </p:cBhvr>
                                      <p:tavLst>
                                        <p:tav tm="0">
                                          <p:val>
                                            <p:fltVal val="0"/>
                                          </p:val>
                                        </p:tav>
                                        <p:tav tm="100000">
                                          <p:val>
                                            <p:strVal val="#ppt_w"/>
                                          </p:val>
                                        </p:tav>
                                      </p:tavLst>
                                    </p:anim>
                                    <p:anim calcmode="lin" valueType="num">
                                      <p:cBhvr>
                                        <p:cTn id="20" dur="1000" fill="hold"/>
                                        <p:tgtEl>
                                          <p:spTgt spid="99"/>
                                        </p:tgtEl>
                                        <p:attrNameLst>
                                          <p:attrName>ppt_h</p:attrName>
                                        </p:attrNameLst>
                                      </p:cBhvr>
                                      <p:tavLst>
                                        <p:tav tm="0">
                                          <p:val>
                                            <p:fltVal val="0"/>
                                          </p:val>
                                        </p:tav>
                                        <p:tav tm="100000">
                                          <p:val>
                                            <p:strVal val="#ppt_h"/>
                                          </p:val>
                                        </p:tav>
                                      </p:tavLst>
                                    </p:anim>
                                    <p:anim calcmode="lin" valueType="num">
                                      <p:cBhvr>
                                        <p:cTn id="21" dur="1000" fill="hold"/>
                                        <p:tgtEl>
                                          <p:spTgt spid="99"/>
                                        </p:tgtEl>
                                        <p:attrNameLst>
                                          <p:attrName>style.rotation</p:attrName>
                                        </p:attrNameLst>
                                      </p:cBhvr>
                                      <p:tavLst>
                                        <p:tav tm="0">
                                          <p:val>
                                            <p:fltVal val="90"/>
                                          </p:val>
                                        </p:tav>
                                        <p:tav tm="100000">
                                          <p:val>
                                            <p:fltVal val="0"/>
                                          </p:val>
                                        </p:tav>
                                      </p:tavLst>
                                    </p:anim>
                                    <p:animEffect transition="in" filter="fade">
                                      <p:cBhvr>
                                        <p:cTn id="22" dur="1000"/>
                                        <p:tgtEl>
                                          <p:spTgt spid="99"/>
                                        </p:tgtEl>
                                      </p:cBhvr>
                                    </p:animEffect>
                                  </p:childTnLst>
                                </p:cTn>
                              </p:par>
                              <p:par>
                                <p:cTn id="23" presetID="31" presetClass="entr" presetSubtype="0" fill="hold" nodeType="withEffect">
                                  <p:stCondLst>
                                    <p:cond delay="0"/>
                                  </p:stCondLst>
                                  <p:childTnLst>
                                    <p:set>
                                      <p:cBhvr>
                                        <p:cTn id="24" dur="1" fill="hold">
                                          <p:stCondLst>
                                            <p:cond delay="0"/>
                                          </p:stCondLst>
                                        </p:cTn>
                                        <p:tgtEl>
                                          <p:spTgt spid="102"/>
                                        </p:tgtEl>
                                        <p:attrNameLst>
                                          <p:attrName>style.visibility</p:attrName>
                                        </p:attrNameLst>
                                      </p:cBhvr>
                                      <p:to>
                                        <p:strVal val="visible"/>
                                      </p:to>
                                    </p:set>
                                    <p:anim calcmode="lin" valueType="num">
                                      <p:cBhvr>
                                        <p:cTn id="25" dur="1000" fill="hold"/>
                                        <p:tgtEl>
                                          <p:spTgt spid="102"/>
                                        </p:tgtEl>
                                        <p:attrNameLst>
                                          <p:attrName>ppt_w</p:attrName>
                                        </p:attrNameLst>
                                      </p:cBhvr>
                                      <p:tavLst>
                                        <p:tav tm="0">
                                          <p:val>
                                            <p:fltVal val="0"/>
                                          </p:val>
                                        </p:tav>
                                        <p:tav tm="100000">
                                          <p:val>
                                            <p:strVal val="#ppt_w"/>
                                          </p:val>
                                        </p:tav>
                                      </p:tavLst>
                                    </p:anim>
                                    <p:anim calcmode="lin" valueType="num">
                                      <p:cBhvr>
                                        <p:cTn id="26" dur="1000" fill="hold"/>
                                        <p:tgtEl>
                                          <p:spTgt spid="102"/>
                                        </p:tgtEl>
                                        <p:attrNameLst>
                                          <p:attrName>ppt_h</p:attrName>
                                        </p:attrNameLst>
                                      </p:cBhvr>
                                      <p:tavLst>
                                        <p:tav tm="0">
                                          <p:val>
                                            <p:fltVal val="0"/>
                                          </p:val>
                                        </p:tav>
                                        <p:tav tm="100000">
                                          <p:val>
                                            <p:strVal val="#ppt_h"/>
                                          </p:val>
                                        </p:tav>
                                      </p:tavLst>
                                    </p:anim>
                                    <p:anim calcmode="lin" valueType="num">
                                      <p:cBhvr>
                                        <p:cTn id="27" dur="1000" fill="hold"/>
                                        <p:tgtEl>
                                          <p:spTgt spid="102"/>
                                        </p:tgtEl>
                                        <p:attrNameLst>
                                          <p:attrName>style.rotation</p:attrName>
                                        </p:attrNameLst>
                                      </p:cBhvr>
                                      <p:tavLst>
                                        <p:tav tm="0">
                                          <p:val>
                                            <p:fltVal val="90"/>
                                          </p:val>
                                        </p:tav>
                                        <p:tav tm="100000">
                                          <p:val>
                                            <p:fltVal val="0"/>
                                          </p:val>
                                        </p:tav>
                                      </p:tavLst>
                                    </p:anim>
                                    <p:animEffect transition="in" filter="fade">
                                      <p:cBhvr>
                                        <p:cTn id="28" dur="1000"/>
                                        <p:tgtEl>
                                          <p:spTgt spid="102"/>
                                        </p:tgtEl>
                                      </p:cBhvr>
                                    </p:animEffect>
                                  </p:childTnLst>
                                </p:cTn>
                              </p:par>
                              <p:par>
                                <p:cTn id="29" presetID="31" presetClass="entr" presetSubtype="0" fill="hold" nodeType="withEffect">
                                  <p:stCondLst>
                                    <p:cond delay="0"/>
                                  </p:stCondLst>
                                  <p:childTnLst>
                                    <p:set>
                                      <p:cBhvr>
                                        <p:cTn id="30" dur="1" fill="hold">
                                          <p:stCondLst>
                                            <p:cond delay="0"/>
                                          </p:stCondLst>
                                        </p:cTn>
                                        <p:tgtEl>
                                          <p:spTgt spid="105"/>
                                        </p:tgtEl>
                                        <p:attrNameLst>
                                          <p:attrName>style.visibility</p:attrName>
                                        </p:attrNameLst>
                                      </p:cBhvr>
                                      <p:to>
                                        <p:strVal val="visible"/>
                                      </p:to>
                                    </p:set>
                                    <p:anim calcmode="lin" valueType="num">
                                      <p:cBhvr>
                                        <p:cTn id="31" dur="1000" fill="hold"/>
                                        <p:tgtEl>
                                          <p:spTgt spid="105"/>
                                        </p:tgtEl>
                                        <p:attrNameLst>
                                          <p:attrName>ppt_w</p:attrName>
                                        </p:attrNameLst>
                                      </p:cBhvr>
                                      <p:tavLst>
                                        <p:tav tm="0">
                                          <p:val>
                                            <p:fltVal val="0"/>
                                          </p:val>
                                        </p:tav>
                                        <p:tav tm="100000">
                                          <p:val>
                                            <p:strVal val="#ppt_w"/>
                                          </p:val>
                                        </p:tav>
                                      </p:tavLst>
                                    </p:anim>
                                    <p:anim calcmode="lin" valueType="num">
                                      <p:cBhvr>
                                        <p:cTn id="32" dur="1000" fill="hold"/>
                                        <p:tgtEl>
                                          <p:spTgt spid="105"/>
                                        </p:tgtEl>
                                        <p:attrNameLst>
                                          <p:attrName>ppt_h</p:attrName>
                                        </p:attrNameLst>
                                      </p:cBhvr>
                                      <p:tavLst>
                                        <p:tav tm="0">
                                          <p:val>
                                            <p:fltVal val="0"/>
                                          </p:val>
                                        </p:tav>
                                        <p:tav tm="100000">
                                          <p:val>
                                            <p:strVal val="#ppt_h"/>
                                          </p:val>
                                        </p:tav>
                                      </p:tavLst>
                                    </p:anim>
                                    <p:anim calcmode="lin" valueType="num">
                                      <p:cBhvr>
                                        <p:cTn id="33" dur="1000" fill="hold"/>
                                        <p:tgtEl>
                                          <p:spTgt spid="105"/>
                                        </p:tgtEl>
                                        <p:attrNameLst>
                                          <p:attrName>style.rotation</p:attrName>
                                        </p:attrNameLst>
                                      </p:cBhvr>
                                      <p:tavLst>
                                        <p:tav tm="0">
                                          <p:val>
                                            <p:fltVal val="90"/>
                                          </p:val>
                                        </p:tav>
                                        <p:tav tm="100000">
                                          <p:val>
                                            <p:fltVal val="0"/>
                                          </p:val>
                                        </p:tav>
                                      </p:tavLst>
                                    </p:anim>
                                    <p:animEffect transition="in" filter="fade">
                                      <p:cBhvr>
                                        <p:cTn id="34" dur="1000"/>
                                        <p:tgtEl>
                                          <p:spTgt spid="105"/>
                                        </p:tgtEl>
                                      </p:cBhvr>
                                    </p:animEffect>
                                  </p:childTnLst>
                                </p:cTn>
                              </p:par>
                              <p:par>
                                <p:cTn id="35" presetID="31" presetClass="entr" presetSubtype="0" fill="hold" nodeType="withEffect">
                                  <p:stCondLst>
                                    <p:cond delay="0"/>
                                  </p:stCondLst>
                                  <p:childTnLst>
                                    <p:set>
                                      <p:cBhvr>
                                        <p:cTn id="36" dur="1" fill="hold">
                                          <p:stCondLst>
                                            <p:cond delay="0"/>
                                          </p:stCondLst>
                                        </p:cTn>
                                        <p:tgtEl>
                                          <p:spTgt spid="108"/>
                                        </p:tgtEl>
                                        <p:attrNameLst>
                                          <p:attrName>style.visibility</p:attrName>
                                        </p:attrNameLst>
                                      </p:cBhvr>
                                      <p:to>
                                        <p:strVal val="visible"/>
                                      </p:to>
                                    </p:set>
                                    <p:anim calcmode="lin" valueType="num">
                                      <p:cBhvr>
                                        <p:cTn id="37" dur="1000" fill="hold"/>
                                        <p:tgtEl>
                                          <p:spTgt spid="108"/>
                                        </p:tgtEl>
                                        <p:attrNameLst>
                                          <p:attrName>ppt_w</p:attrName>
                                        </p:attrNameLst>
                                      </p:cBhvr>
                                      <p:tavLst>
                                        <p:tav tm="0">
                                          <p:val>
                                            <p:fltVal val="0"/>
                                          </p:val>
                                        </p:tav>
                                        <p:tav tm="100000">
                                          <p:val>
                                            <p:strVal val="#ppt_w"/>
                                          </p:val>
                                        </p:tav>
                                      </p:tavLst>
                                    </p:anim>
                                    <p:anim calcmode="lin" valueType="num">
                                      <p:cBhvr>
                                        <p:cTn id="38" dur="1000" fill="hold"/>
                                        <p:tgtEl>
                                          <p:spTgt spid="108"/>
                                        </p:tgtEl>
                                        <p:attrNameLst>
                                          <p:attrName>ppt_h</p:attrName>
                                        </p:attrNameLst>
                                      </p:cBhvr>
                                      <p:tavLst>
                                        <p:tav tm="0">
                                          <p:val>
                                            <p:fltVal val="0"/>
                                          </p:val>
                                        </p:tav>
                                        <p:tav tm="100000">
                                          <p:val>
                                            <p:strVal val="#ppt_h"/>
                                          </p:val>
                                        </p:tav>
                                      </p:tavLst>
                                    </p:anim>
                                    <p:anim calcmode="lin" valueType="num">
                                      <p:cBhvr>
                                        <p:cTn id="39" dur="1000" fill="hold"/>
                                        <p:tgtEl>
                                          <p:spTgt spid="108"/>
                                        </p:tgtEl>
                                        <p:attrNameLst>
                                          <p:attrName>style.rotation</p:attrName>
                                        </p:attrNameLst>
                                      </p:cBhvr>
                                      <p:tavLst>
                                        <p:tav tm="0">
                                          <p:val>
                                            <p:fltVal val="90"/>
                                          </p:val>
                                        </p:tav>
                                        <p:tav tm="100000">
                                          <p:val>
                                            <p:fltVal val="0"/>
                                          </p:val>
                                        </p:tav>
                                      </p:tavLst>
                                    </p:anim>
                                    <p:animEffect transition="in" filter="fade">
                                      <p:cBhvr>
                                        <p:cTn id="40" dur="1000"/>
                                        <p:tgtEl>
                                          <p:spTgt spid="108"/>
                                        </p:tgtEl>
                                      </p:cBhvr>
                                    </p:animEffect>
                                  </p:childTnLst>
                                </p:cTn>
                              </p:par>
                              <p:par>
                                <p:cTn id="41" presetID="31" presetClass="entr" presetSubtype="0" fill="hold" nodeType="withEffect">
                                  <p:stCondLst>
                                    <p:cond delay="0"/>
                                  </p:stCondLst>
                                  <p:childTnLst>
                                    <p:set>
                                      <p:cBhvr>
                                        <p:cTn id="42" dur="1" fill="hold">
                                          <p:stCondLst>
                                            <p:cond delay="0"/>
                                          </p:stCondLst>
                                        </p:cTn>
                                        <p:tgtEl>
                                          <p:spTgt spid="111"/>
                                        </p:tgtEl>
                                        <p:attrNameLst>
                                          <p:attrName>style.visibility</p:attrName>
                                        </p:attrNameLst>
                                      </p:cBhvr>
                                      <p:to>
                                        <p:strVal val="visible"/>
                                      </p:to>
                                    </p:set>
                                    <p:anim calcmode="lin" valueType="num">
                                      <p:cBhvr>
                                        <p:cTn id="43" dur="1000" fill="hold"/>
                                        <p:tgtEl>
                                          <p:spTgt spid="111"/>
                                        </p:tgtEl>
                                        <p:attrNameLst>
                                          <p:attrName>ppt_w</p:attrName>
                                        </p:attrNameLst>
                                      </p:cBhvr>
                                      <p:tavLst>
                                        <p:tav tm="0">
                                          <p:val>
                                            <p:fltVal val="0"/>
                                          </p:val>
                                        </p:tav>
                                        <p:tav tm="100000">
                                          <p:val>
                                            <p:strVal val="#ppt_w"/>
                                          </p:val>
                                        </p:tav>
                                      </p:tavLst>
                                    </p:anim>
                                    <p:anim calcmode="lin" valueType="num">
                                      <p:cBhvr>
                                        <p:cTn id="44" dur="1000" fill="hold"/>
                                        <p:tgtEl>
                                          <p:spTgt spid="111"/>
                                        </p:tgtEl>
                                        <p:attrNameLst>
                                          <p:attrName>ppt_h</p:attrName>
                                        </p:attrNameLst>
                                      </p:cBhvr>
                                      <p:tavLst>
                                        <p:tav tm="0">
                                          <p:val>
                                            <p:fltVal val="0"/>
                                          </p:val>
                                        </p:tav>
                                        <p:tav tm="100000">
                                          <p:val>
                                            <p:strVal val="#ppt_h"/>
                                          </p:val>
                                        </p:tav>
                                      </p:tavLst>
                                    </p:anim>
                                    <p:anim calcmode="lin" valueType="num">
                                      <p:cBhvr>
                                        <p:cTn id="45" dur="1000" fill="hold"/>
                                        <p:tgtEl>
                                          <p:spTgt spid="111"/>
                                        </p:tgtEl>
                                        <p:attrNameLst>
                                          <p:attrName>style.rotation</p:attrName>
                                        </p:attrNameLst>
                                      </p:cBhvr>
                                      <p:tavLst>
                                        <p:tav tm="0">
                                          <p:val>
                                            <p:fltVal val="90"/>
                                          </p:val>
                                        </p:tav>
                                        <p:tav tm="100000">
                                          <p:val>
                                            <p:fltVal val="0"/>
                                          </p:val>
                                        </p:tav>
                                      </p:tavLst>
                                    </p:anim>
                                    <p:animEffect transition="in" filter="fade">
                                      <p:cBhvr>
                                        <p:cTn id="46" dur="1000"/>
                                        <p:tgtEl>
                                          <p:spTgt spid="111"/>
                                        </p:tgtEl>
                                      </p:cBhvr>
                                    </p:animEffect>
                                  </p:childTnLst>
                                </p:cTn>
                              </p:par>
                              <p:par>
                                <p:cTn id="47" presetID="31" presetClass="entr" presetSubtype="0" fill="hold" nodeType="withEffect">
                                  <p:stCondLst>
                                    <p:cond delay="0"/>
                                  </p:stCondLst>
                                  <p:childTnLst>
                                    <p:set>
                                      <p:cBhvr>
                                        <p:cTn id="48" dur="1" fill="hold">
                                          <p:stCondLst>
                                            <p:cond delay="0"/>
                                          </p:stCondLst>
                                        </p:cTn>
                                        <p:tgtEl>
                                          <p:spTgt spid="114"/>
                                        </p:tgtEl>
                                        <p:attrNameLst>
                                          <p:attrName>style.visibility</p:attrName>
                                        </p:attrNameLst>
                                      </p:cBhvr>
                                      <p:to>
                                        <p:strVal val="visible"/>
                                      </p:to>
                                    </p:set>
                                    <p:anim calcmode="lin" valueType="num">
                                      <p:cBhvr>
                                        <p:cTn id="49" dur="1000" fill="hold"/>
                                        <p:tgtEl>
                                          <p:spTgt spid="114"/>
                                        </p:tgtEl>
                                        <p:attrNameLst>
                                          <p:attrName>ppt_w</p:attrName>
                                        </p:attrNameLst>
                                      </p:cBhvr>
                                      <p:tavLst>
                                        <p:tav tm="0">
                                          <p:val>
                                            <p:fltVal val="0"/>
                                          </p:val>
                                        </p:tav>
                                        <p:tav tm="100000">
                                          <p:val>
                                            <p:strVal val="#ppt_w"/>
                                          </p:val>
                                        </p:tav>
                                      </p:tavLst>
                                    </p:anim>
                                    <p:anim calcmode="lin" valueType="num">
                                      <p:cBhvr>
                                        <p:cTn id="50" dur="1000" fill="hold"/>
                                        <p:tgtEl>
                                          <p:spTgt spid="114"/>
                                        </p:tgtEl>
                                        <p:attrNameLst>
                                          <p:attrName>ppt_h</p:attrName>
                                        </p:attrNameLst>
                                      </p:cBhvr>
                                      <p:tavLst>
                                        <p:tav tm="0">
                                          <p:val>
                                            <p:fltVal val="0"/>
                                          </p:val>
                                        </p:tav>
                                        <p:tav tm="100000">
                                          <p:val>
                                            <p:strVal val="#ppt_h"/>
                                          </p:val>
                                        </p:tav>
                                      </p:tavLst>
                                    </p:anim>
                                    <p:anim calcmode="lin" valueType="num">
                                      <p:cBhvr>
                                        <p:cTn id="51" dur="1000" fill="hold"/>
                                        <p:tgtEl>
                                          <p:spTgt spid="114"/>
                                        </p:tgtEl>
                                        <p:attrNameLst>
                                          <p:attrName>style.rotation</p:attrName>
                                        </p:attrNameLst>
                                      </p:cBhvr>
                                      <p:tavLst>
                                        <p:tav tm="0">
                                          <p:val>
                                            <p:fltVal val="90"/>
                                          </p:val>
                                        </p:tav>
                                        <p:tav tm="100000">
                                          <p:val>
                                            <p:fltVal val="0"/>
                                          </p:val>
                                        </p:tav>
                                      </p:tavLst>
                                    </p:anim>
                                    <p:animEffect transition="in" filter="fade">
                                      <p:cBhvr>
                                        <p:cTn id="52" dur="1000"/>
                                        <p:tgtEl>
                                          <p:spTgt spid="114"/>
                                        </p:tgtEl>
                                      </p:cBhvr>
                                    </p:animEffect>
                                  </p:childTnLst>
                                </p:cTn>
                              </p:par>
                              <p:par>
                                <p:cTn id="53" presetID="31" presetClass="entr" presetSubtype="0" fill="hold" nodeType="withEffect">
                                  <p:stCondLst>
                                    <p:cond delay="0"/>
                                  </p:stCondLst>
                                  <p:childTnLst>
                                    <p:set>
                                      <p:cBhvr>
                                        <p:cTn id="54" dur="1" fill="hold">
                                          <p:stCondLst>
                                            <p:cond delay="0"/>
                                          </p:stCondLst>
                                        </p:cTn>
                                        <p:tgtEl>
                                          <p:spTgt spid="69"/>
                                        </p:tgtEl>
                                        <p:attrNameLst>
                                          <p:attrName>style.visibility</p:attrName>
                                        </p:attrNameLst>
                                      </p:cBhvr>
                                      <p:to>
                                        <p:strVal val="visible"/>
                                      </p:to>
                                    </p:set>
                                    <p:anim calcmode="lin" valueType="num">
                                      <p:cBhvr>
                                        <p:cTn id="55" dur="1000" fill="hold"/>
                                        <p:tgtEl>
                                          <p:spTgt spid="69"/>
                                        </p:tgtEl>
                                        <p:attrNameLst>
                                          <p:attrName>ppt_w</p:attrName>
                                        </p:attrNameLst>
                                      </p:cBhvr>
                                      <p:tavLst>
                                        <p:tav tm="0">
                                          <p:val>
                                            <p:fltVal val="0"/>
                                          </p:val>
                                        </p:tav>
                                        <p:tav tm="100000">
                                          <p:val>
                                            <p:strVal val="#ppt_w"/>
                                          </p:val>
                                        </p:tav>
                                      </p:tavLst>
                                    </p:anim>
                                    <p:anim calcmode="lin" valueType="num">
                                      <p:cBhvr>
                                        <p:cTn id="56" dur="1000" fill="hold"/>
                                        <p:tgtEl>
                                          <p:spTgt spid="69"/>
                                        </p:tgtEl>
                                        <p:attrNameLst>
                                          <p:attrName>ppt_h</p:attrName>
                                        </p:attrNameLst>
                                      </p:cBhvr>
                                      <p:tavLst>
                                        <p:tav tm="0">
                                          <p:val>
                                            <p:fltVal val="0"/>
                                          </p:val>
                                        </p:tav>
                                        <p:tav tm="100000">
                                          <p:val>
                                            <p:strVal val="#ppt_h"/>
                                          </p:val>
                                        </p:tav>
                                      </p:tavLst>
                                    </p:anim>
                                    <p:anim calcmode="lin" valueType="num">
                                      <p:cBhvr>
                                        <p:cTn id="57" dur="1000" fill="hold"/>
                                        <p:tgtEl>
                                          <p:spTgt spid="69"/>
                                        </p:tgtEl>
                                        <p:attrNameLst>
                                          <p:attrName>style.rotation</p:attrName>
                                        </p:attrNameLst>
                                      </p:cBhvr>
                                      <p:tavLst>
                                        <p:tav tm="0">
                                          <p:val>
                                            <p:fltVal val="90"/>
                                          </p:val>
                                        </p:tav>
                                        <p:tav tm="100000">
                                          <p:val>
                                            <p:fltVal val="0"/>
                                          </p:val>
                                        </p:tav>
                                      </p:tavLst>
                                    </p:anim>
                                    <p:animEffect transition="in" filter="fade">
                                      <p:cBhvr>
                                        <p:cTn id="58" dur="1000"/>
                                        <p:tgtEl>
                                          <p:spTgt spid="69"/>
                                        </p:tgtEl>
                                      </p:cBhvr>
                                    </p:animEffect>
                                  </p:childTnLst>
                                </p:cTn>
                              </p:par>
                              <p:par>
                                <p:cTn id="59" presetID="31" presetClass="entr" presetSubtype="0" fill="hold" nodeType="withEffect">
                                  <p:stCondLst>
                                    <p:cond delay="0"/>
                                  </p:stCondLst>
                                  <p:childTnLst>
                                    <p:set>
                                      <p:cBhvr>
                                        <p:cTn id="60" dur="1" fill="hold">
                                          <p:stCondLst>
                                            <p:cond delay="0"/>
                                          </p:stCondLst>
                                        </p:cTn>
                                        <p:tgtEl>
                                          <p:spTgt spid="72"/>
                                        </p:tgtEl>
                                        <p:attrNameLst>
                                          <p:attrName>style.visibility</p:attrName>
                                        </p:attrNameLst>
                                      </p:cBhvr>
                                      <p:to>
                                        <p:strVal val="visible"/>
                                      </p:to>
                                    </p:set>
                                    <p:anim calcmode="lin" valueType="num">
                                      <p:cBhvr>
                                        <p:cTn id="61" dur="1000" fill="hold"/>
                                        <p:tgtEl>
                                          <p:spTgt spid="72"/>
                                        </p:tgtEl>
                                        <p:attrNameLst>
                                          <p:attrName>ppt_w</p:attrName>
                                        </p:attrNameLst>
                                      </p:cBhvr>
                                      <p:tavLst>
                                        <p:tav tm="0">
                                          <p:val>
                                            <p:fltVal val="0"/>
                                          </p:val>
                                        </p:tav>
                                        <p:tav tm="100000">
                                          <p:val>
                                            <p:strVal val="#ppt_w"/>
                                          </p:val>
                                        </p:tav>
                                      </p:tavLst>
                                    </p:anim>
                                    <p:anim calcmode="lin" valueType="num">
                                      <p:cBhvr>
                                        <p:cTn id="62" dur="1000" fill="hold"/>
                                        <p:tgtEl>
                                          <p:spTgt spid="72"/>
                                        </p:tgtEl>
                                        <p:attrNameLst>
                                          <p:attrName>ppt_h</p:attrName>
                                        </p:attrNameLst>
                                      </p:cBhvr>
                                      <p:tavLst>
                                        <p:tav tm="0">
                                          <p:val>
                                            <p:fltVal val="0"/>
                                          </p:val>
                                        </p:tav>
                                        <p:tav tm="100000">
                                          <p:val>
                                            <p:strVal val="#ppt_h"/>
                                          </p:val>
                                        </p:tav>
                                      </p:tavLst>
                                    </p:anim>
                                    <p:anim calcmode="lin" valueType="num">
                                      <p:cBhvr>
                                        <p:cTn id="63" dur="1000" fill="hold"/>
                                        <p:tgtEl>
                                          <p:spTgt spid="72"/>
                                        </p:tgtEl>
                                        <p:attrNameLst>
                                          <p:attrName>style.rotation</p:attrName>
                                        </p:attrNameLst>
                                      </p:cBhvr>
                                      <p:tavLst>
                                        <p:tav tm="0">
                                          <p:val>
                                            <p:fltVal val="90"/>
                                          </p:val>
                                        </p:tav>
                                        <p:tav tm="100000">
                                          <p:val>
                                            <p:fltVal val="0"/>
                                          </p:val>
                                        </p:tav>
                                      </p:tavLst>
                                    </p:anim>
                                    <p:animEffect transition="in" filter="fade">
                                      <p:cBhvr>
                                        <p:cTn id="64" dur="1000"/>
                                        <p:tgtEl>
                                          <p:spTgt spid="72"/>
                                        </p:tgtEl>
                                      </p:cBhvr>
                                    </p:animEffect>
                                  </p:childTnLst>
                                </p:cTn>
                              </p:par>
                              <p:par>
                                <p:cTn id="65" presetID="31" presetClass="entr" presetSubtype="0" fill="hold" nodeType="withEffect">
                                  <p:stCondLst>
                                    <p:cond delay="0"/>
                                  </p:stCondLst>
                                  <p:childTnLst>
                                    <p:set>
                                      <p:cBhvr>
                                        <p:cTn id="66" dur="1" fill="hold">
                                          <p:stCondLst>
                                            <p:cond delay="0"/>
                                          </p:stCondLst>
                                        </p:cTn>
                                        <p:tgtEl>
                                          <p:spTgt spid="75"/>
                                        </p:tgtEl>
                                        <p:attrNameLst>
                                          <p:attrName>style.visibility</p:attrName>
                                        </p:attrNameLst>
                                      </p:cBhvr>
                                      <p:to>
                                        <p:strVal val="visible"/>
                                      </p:to>
                                    </p:set>
                                    <p:anim calcmode="lin" valueType="num">
                                      <p:cBhvr>
                                        <p:cTn id="67" dur="1000" fill="hold"/>
                                        <p:tgtEl>
                                          <p:spTgt spid="75"/>
                                        </p:tgtEl>
                                        <p:attrNameLst>
                                          <p:attrName>ppt_w</p:attrName>
                                        </p:attrNameLst>
                                      </p:cBhvr>
                                      <p:tavLst>
                                        <p:tav tm="0">
                                          <p:val>
                                            <p:fltVal val="0"/>
                                          </p:val>
                                        </p:tav>
                                        <p:tav tm="100000">
                                          <p:val>
                                            <p:strVal val="#ppt_w"/>
                                          </p:val>
                                        </p:tav>
                                      </p:tavLst>
                                    </p:anim>
                                    <p:anim calcmode="lin" valueType="num">
                                      <p:cBhvr>
                                        <p:cTn id="68" dur="1000" fill="hold"/>
                                        <p:tgtEl>
                                          <p:spTgt spid="75"/>
                                        </p:tgtEl>
                                        <p:attrNameLst>
                                          <p:attrName>ppt_h</p:attrName>
                                        </p:attrNameLst>
                                      </p:cBhvr>
                                      <p:tavLst>
                                        <p:tav tm="0">
                                          <p:val>
                                            <p:fltVal val="0"/>
                                          </p:val>
                                        </p:tav>
                                        <p:tav tm="100000">
                                          <p:val>
                                            <p:strVal val="#ppt_h"/>
                                          </p:val>
                                        </p:tav>
                                      </p:tavLst>
                                    </p:anim>
                                    <p:anim calcmode="lin" valueType="num">
                                      <p:cBhvr>
                                        <p:cTn id="69" dur="1000" fill="hold"/>
                                        <p:tgtEl>
                                          <p:spTgt spid="75"/>
                                        </p:tgtEl>
                                        <p:attrNameLst>
                                          <p:attrName>style.rotation</p:attrName>
                                        </p:attrNameLst>
                                      </p:cBhvr>
                                      <p:tavLst>
                                        <p:tav tm="0">
                                          <p:val>
                                            <p:fltVal val="90"/>
                                          </p:val>
                                        </p:tav>
                                        <p:tav tm="100000">
                                          <p:val>
                                            <p:fltVal val="0"/>
                                          </p:val>
                                        </p:tav>
                                      </p:tavLst>
                                    </p:anim>
                                    <p:animEffect transition="in" filter="fade">
                                      <p:cBhvr>
                                        <p:cTn id="70" dur="1000"/>
                                        <p:tgtEl>
                                          <p:spTgt spid="75"/>
                                        </p:tgtEl>
                                      </p:cBhvr>
                                    </p:animEffect>
                                  </p:childTnLst>
                                </p:cTn>
                              </p:par>
                              <p:par>
                                <p:cTn id="71" presetID="31" presetClass="entr" presetSubtype="0" fill="hold" nodeType="withEffect">
                                  <p:stCondLst>
                                    <p:cond delay="0"/>
                                  </p:stCondLst>
                                  <p:childTnLst>
                                    <p:set>
                                      <p:cBhvr>
                                        <p:cTn id="72" dur="1" fill="hold">
                                          <p:stCondLst>
                                            <p:cond delay="0"/>
                                          </p:stCondLst>
                                        </p:cTn>
                                        <p:tgtEl>
                                          <p:spTgt spid="78"/>
                                        </p:tgtEl>
                                        <p:attrNameLst>
                                          <p:attrName>style.visibility</p:attrName>
                                        </p:attrNameLst>
                                      </p:cBhvr>
                                      <p:to>
                                        <p:strVal val="visible"/>
                                      </p:to>
                                    </p:set>
                                    <p:anim calcmode="lin" valueType="num">
                                      <p:cBhvr>
                                        <p:cTn id="73" dur="1000" fill="hold"/>
                                        <p:tgtEl>
                                          <p:spTgt spid="78"/>
                                        </p:tgtEl>
                                        <p:attrNameLst>
                                          <p:attrName>ppt_w</p:attrName>
                                        </p:attrNameLst>
                                      </p:cBhvr>
                                      <p:tavLst>
                                        <p:tav tm="0">
                                          <p:val>
                                            <p:fltVal val="0"/>
                                          </p:val>
                                        </p:tav>
                                        <p:tav tm="100000">
                                          <p:val>
                                            <p:strVal val="#ppt_w"/>
                                          </p:val>
                                        </p:tav>
                                      </p:tavLst>
                                    </p:anim>
                                    <p:anim calcmode="lin" valueType="num">
                                      <p:cBhvr>
                                        <p:cTn id="74" dur="1000" fill="hold"/>
                                        <p:tgtEl>
                                          <p:spTgt spid="78"/>
                                        </p:tgtEl>
                                        <p:attrNameLst>
                                          <p:attrName>ppt_h</p:attrName>
                                        </p:attrNameLst>
                                      </p:cBhvr>
                                      <p:tavLst>
                                        <p:tav tm="0">
                                          <p:val>
                                            <p:fltVal val="0"/>
                                          </p:val>
                                        </p:tav>
                                        <p:tav tm="100000">
                                          <p:val>
                                            <p:strVal val="#ppt_h"/>
                                          </p:val>
                                        </p:tav>
                                      </p:tavLst>
                                    </p:anim>
                                    <p:anim calcmode="lin" valueType="num">
                                      <p:cBhvr>
                                        <p:cTn id="75" dur="1000" fill="hold"/>
                                        <p:tgtEl>
                                          <p:spTgt spid="78"/>
                                        </p:tgtEl>
                                        <p:attrNameLst>
                                          <p:attrName>style.rotation</p:attrName>
                                        </p:attrNameLst>
                                      </p:cBhvr>
                                      <p:tavLst>
                                        <p:tav tm="0">
                                          <p:val>
                                            <p:fltVal val="90"/>
                                          </p:val>
                                        </p:tav>
                                        <p:tav tm="100000">
                                          <p:val>
                                            <p:fltVal val="0"/>
                                          </p:val>
                                        </p:tav>
                                      </p:tavLst>
                                    </p:anim>
                                    <p:animEffect transition="in" filter="fade">
                                      <p:cBhvr>
                                        <p:cTn id="76" dur="1000"/>
                                        <p:tgtEl>
                                          <p:spTgt spid="78"/>
                                        </p:tgtEl>
                                      </p:cBhvr>
                                    </p:animEffect>
                                  </p:childTnLst>
                                </p:cTn>
                              </p:par>
                              <p:par>
                                <p:cTn id="77" presetID="31" presetClass="entr" presetSubtype="0" fill="hold" nodeType="withEffect">
                                  <p:stCondLst>
                                    <p:cond delay="0"/>
                                  </p:stCondLst>
                                  <p:childTnLst>
                                    <p:set>
                                      <p:cBhvr>
                                        <p:cTn id="78" dur="1" fill="hold">
                                          <p:stCondLst>
                                            <p:cond delay="0"/>
                                          </p:stCondLst>
                                        </p:cTn>
                                        <p:tgtEl>
                                          <p:spTgt spid="81"/>
                                        </p:tgtEl>
                                        <p:attrNameLst>
                                          <p:attrName>style.visibility</p:attrName>
                                        </p:attrNameLst>
                                      </p:cBhvr>
                                      <p:to>
                                        <p:strVal val="visible"/>
                                      </p:to>
                                    </p:set>
                                    <p:anim calcmode="lin" valueType="num">
                                      <p:cBhvr>
                                        <p:cTn id="79" dur="1000" fill="hold"/>
                                        <p:tgtEl>
                                          <p:spTgt spid="81"/>
                                        </p:tgtEl>
                                        <p:attrNameLst>
                                          <p:attrName>ppt_w</p:attrName>
                                        </p:attrNameLst>
                                      </p:cBhvr>
                                      <p:tavLst>
                                        <p:tav tm="0">
                                          <p:val>
                                            <p:fltVal val="0"/>
                                          </p:val>
                                        </p:tav>
                                        <p:tav tm="100000">
                                          <p:val>
                                            <p:strVal val="#ppt_w"/>
                                          </p:val>
                                        </p:tav>
                                      </p:tavLst>
                                    </p:anim>
                                    <p:anim calcmode="lin" valueType="num">
                                      <p:cBhvr>
                                        <p:cTn id="80" dur="1000" fill="hold"/>
                                        <p:tgtEl>
                                          <p:spTgt spid="81"/>
                                        </p:tgtEl>
                                        <p:attrNameLst>
                                          <p:attrName>ppt_h</p:attrName>
                                        </p:attrNameLst>
                                      </p:cBhvr>
                                      <p:tavLst>
                                        <p:tav tm="0">
                                          <p:val>
                                            <p:fltVal val="0"/>
                                          </p:val>
                                        </p:tav>
                                        <p:tav tm="100000">
                                          <p:val>
                                            <p:strVal val="#ppt_h"/>
                                          </p:val>
                                        </p:tav>
                                      </p:tavLst>
                                    </p:anim>
                                    <p:anim calcmode="lin" valueType="num">
                                      <p:cBhvr>
                                        <p:cTn id="81" dur="1000" fill="hold"/>
                                        <p:tgtEl>
                                          <p:spTgt spid="81"/>
                                        </p:tgtEl>
                                        <p:attrNameLst>
                                          <p:attrName>style.rotation</p:attrName>
                                        </p:attrNameLst>
                                      </p:cBhvr>
                                      <p:tavLst>
                                        <p:tav tm="0">
                                          <p:val>
                                            <p:fltVal val="90"/>
                                          </p:val>
                                        </p:tav>
                                        <p:tav tm="100000">
                                          <p:val>
                                            <p:fltVal val="0"/>
                                          </p:val>
                                        </p:tav>
                                      </p:tavLst>
                                    </p:anim>
                                    <p:animEffect transition="in" filter="fade">
                                      <p:cBhvr>
                                        <p:cTn id="82" dur="1000"/>
                                        <p:tgtEl>
                                          <p:spTgt spid="81"/>
                                        </p:tgtEl>
                                      </p:cBhvr>
                                    </p:animEffect>
                                  </p:childTnLst>
                                </p:cTn>
                              </p:par>
                              <p:par>
                                <p:cTn id="83" presetID="31" presetClass="entr" presetSubtype="0" fill="hold" nodeType="withEffect">
                                  <p:stCondLst>
                                    <p:cond delay="0"/>
                                  </p:stCondLst>
                                  <p:childTnLst>
                                    <p:set>
                                      <p:cBhvr>
                                        <p:cTn id="84" dur="1" fill="hold">
                                          <p:stCondLst>
                                            <p:cond delay="0"/>
                                          </p:stCondLst>
                                        </p:cTn>
                                        <p:tgtEl>
                                          <p:spTgt spid="84"/>
                                        </p:tgtEl>
                                        <p:attrNameLst>
                                          <p:attrName>style.visibility</p:attrName>
                                        </p:attrNameLst>
                                      </p:cBhvr>
                                      <p:to>
                                        <p:strVal val="visible"/>
                                      </p:to>
                                    </p:set>
                                    <p:anim calcmode="lin" valueType="num">
                                      <p:cBhvr>
                                        <p:cTn id="85" dur="1000" fill="hold"/>
                                        <p:tgtEl>
                                          <p:spTgt spid="84"/>
                                        </p:tgtEl>
                                        <p:attrNameLst>
                                          <p:attrName>ppt_w</p:attrName>
                                        </p:attrNameLst>
                                      </p:cBhvr>
                                      <p:tavLst>
                                        <p:tav tm="0">
                                          <p:val>
                                            <p:fltVal val="0"/>
                                          </p:val>
                                        </p:tav>
                                        <p:tav tm="100000">
                                          <p:val>
                                            <p:strVal val="#ppt_w"/>
                                          </p:val>
                                        </p:tav>
                                      </p:tavLst>
                                    </p:anim>
                                    <p:anim calcmode="lin" valueType="num">
                                      <p:cBhvr>
                                        <p:cTn id="86" dur="1000" fill="hold"/>
                                        <p:tgtEl>
                                          <p:spTgt spid="84"/>
                                        </p:tgtEl>
                                        <p:attrNameLst>
                                          <p:attrName>ppt_h</p:attrName>
                                        </p:attrNameLst>
                                      </p:cBhvr>
                                      <p:tavLst>
                                        <p:tav tm="0">
                                          <p:val>
                                            <p:fltVal val="0"/>
                                          </p:val>
                                        </p:tav>
                                        <p:tav tm="100000">
                                          <p:val>
                                            <p:strVal val="#ppt_h"/>
                                          </p:val>
                                        </p:tav>
                                      </p:tavLst>
                                    </p:anim>
                                    <p:anim calcmode="lin" valueType="num">
                                      <p:cBhvr>
                                        <p:cTn id="87" dur="1000" fill="hold"/>
                                        <p:tgtEl>
                                          <p:spTgt spid="84"/>
                                        </p:tgtEl>
                                        <p:attrNameLst>
                                          <p:attrName>style.rotation</p:attrName>
                                        </p:attrNameLst>
                                      </p:cBhvr>
                                      <p:tavLst>
                                        <p:tav tm="0">
                                          <p:val>
                                            <p:fltVal val="90"/>
                                          </p:val>
                                        </p:tav>
                                        <p:tav tm="100000">
                                          <p:val>
                                            <p:fltVal val="0"/>
                                          </p:val>
                                        </p:tav>
                                      </p:tavLst>
                                    </p:anim>
                                    <p:animEffect transition="in" filter="fade">
                                      <p:cBhvr>
                                        <p:cTn id="88" dur="1000"/>
                                        <p:tgtEl>
                                          <p:spTgt spid="84"/>
                                        </p:tgtEl>
                                      </p:cBhvr>
                                    </p:animEffect>
                                  </p:childTnLst>
                                </p:cTn>
                              </p:par>
                              <p:par>
                                <p:cTn id="89" presetID="31" presetClass="entr" presetSubtype="0" fill="hold" nodeType="withEffect">
                                  <p:stCondLst>
                                    <p:cond delay="0"/>
                                  </p:stCondLst>
                                  <p:childTnLst>
                                    <p:set>
                                      <p:cBhvr>
                                        <p:cTn id="90" dur="1" fill="hold">
                                          <p:stCondLst>
                                            <p:cond delay="0"/>
                                          </p:stCondLst>
                                        </p:cTn>
                                        <p:tgtEl>
                                          <p:spTgt spid="87"/>
                                        </p:tgtEl>
                                        <p:attrNameLst>
                                          <p:attrName>style.visibility</p:attrName>
                                        </p:attrNameLst>
                                      </p:cBhvr>
                                      <p:to>
                                        <p:strVal val="visible"/>
                                      </p:to>
                                    </p:set>
                                    <p:anim calcmode="lin" valueType="num">
                                      <p:cBhvr>
                                        <p:cTn id="91" dur="1000" fill="hold"/>
                                        <p:tgtEl>
                                          <p:spTgt spid="87"/>
                                        </p:tgtEl>
                                        <p:attrNameLst>
                                          <p:attrName>ppt_w</p:attrName>
                                        </p:attrNameLst>
                                      </p:cBhvr>
                                      <p:tavLst>
                                        <p:tav tm="0">
                                          <p:val>
                                            <p:fltVal val="0"/>
                                          </p:val>
                                        </p:tav>
                                        <p:tav tm="100000">
                                          <p:val>
                                            <p:strVal val="#ppt_w"/>
                                          </p:val>
                                        </p:tav>
                                      </p:tavLst>
                                    </p:anim>
                                    <p:anim calcmode="lin" valueType="num">
                                      <p:cBhvr>
                                        <p:cTn id="92" dur="1000" fill="hold"/>
                                        <p:tgtEl>
                                          <p:spTgt spid="87"/>
                                        </p:tgtEl>
                                        <p:attrNameLst>
                                          <p:attrName>ppt_h</p:attrName>
                                        </p:attrNameLst>
                                      </p:cBhvr>
                                      <p:tavLst>
                                        <p:tav tm="0">
                                          <p:val>
                                            <p:fltVal val="0"/>
                                          </p:val>
                                        </p:tav>
                                        <p:tav tm="100000">
                                          <p:val>
                                            <p:strVal val="#ppt_h"/>
                                          </p:val>
                                        </p:tav>
                                      </p:tavLst>
                                    </p:anim>
                                    <p:anim calcmode="lin" valueType="num">
                                      <p:cBhvr>
                                        <p:cTn id="93" dur="1000" fill="hold"/>
                                        <p:tgtEl>
                                          <p:spTgt spid="87"/>
                                        </p:tgtEl>
                                        <p:attrNameLst>
                                          <p:attrName>style.rotation</p:attrName>
                                        </p:attrNameLst>
                                      </p:cBhvr>
                                      <p:tavLst>
                                        <p:tav tm="0">
                                          <p:val>
                                            <p:fltVal val="90"/>
                                          </p:val>
                                        </p:tav>
                                        <p:tav tm="100000">
                                          <p:val>
                                            <p:fltVal val="0"/>
                                          </p:val>
                                        </p:tav>
                                      </p:tavLst>
                                    </p:anim>
                                    <p:animEffect transition="in" filter="fade">
                                      <p:cBhvr>
                                        <p:cTn id="94" dur="1000"/>
                                        <p:tgtEl>
                                          <p:spTgt spid="87"/>
                                        </p:tgtEl>
                                      </p:cBhvr>
                                    </p:animEffect>
                                  </p:childTnLst>
                                </p:cTn>
                              </p:par>
                              <p:par>
                                <p:cTn id="95" presetID="31" presetClass="entr" presetSubtype="0" fill="hold" nodeType="withEffect">
                                  <p:stCondLst>
                                    <p:cond delay="0"/>
                                  </p:stCondLst>
                                  <p:childTnLst>
                                    <p:set>
                                      <p:cBhvr>
                                        <p:cTn id="96" dur="1" fill="hold">
                                          <p:stCondLst>
                                            <p:cond delay="0"/>
                                          </p:stCondLst>
                                        </p:cTn>
                                        <p:tgtEl>
                                          <p:spTgt spid="90"/>
                                        </p:tgtEl>
                                        <p:attrNameLst>
                                          <p:attrName>style.visibility</p:attrName>
                                        </p:attrNameLst>
                                      </p:cBhvr>
                                      <p:to>
                                        <p:strVal val="visible"/>
                                      </p:to>
                                    </p:set>
                                    <p:anim calcmode="lin" valueType="num">
                                      <p:cBhvr>
                                        <p:cTn id="97" dur="1000" fill="hold"/>
                                        <p:tgtEl>
                                          <p:spTgt spid="90"/>
                                        </p:tgtEl>
                                        <p:attrNameLst>
                                          <p:attrName>ppt_w</p:attrName>
                                        </p:attrNameLst>
                                      </p:cBhvr>
                                      <p:tavLst>
                                        <p:tav tm="0">
                                          <p:val>
                                            <p:fltVal val="0"/>
                                          </p:val>
                                        </p:tav>
                                        <p:tav tm="100000">
                                          <p:val>
                                            <p:strVal val="#ppt_w"/>
                                          </p:val>
                                        </p:tav>
                                      </p:tavLst>
                                    </p:anim>
                                    <p:anim calcmode="lin" valueType="num">
                                      <p:cBhvr>
                                        <p:cTn id="98" dur="1000" fill="hold"/>
                                        <p:tgtEl>
                                          <p:spTgt spid="90"/>
                                        </p:tgtEl>
                                        <p:attrNameLst>
                                          <p:attrName>ppt_h</p:attrName>
                                        </p:attrNameLst>
                                      </p:cBhvr>
                                      <p:tavLst>
                                        <p:tav tm="0">
                                          <p:val>
                                            <p:fltVal val="0"/>
                                          </p:val>
                                        </p:tav>
                                        <p:tav tm="100000">
                                          <p:val>
                                            <p:strVal val="#ppt_h"/>
                                          </p:val>
                                        </p:tav>
                                      </p:tavLst>
                                    </p:anim>
                                    <p:anim calcmode="lin" valueType="num">
                                      <p:cBhvr>
                                        <p:cTn id="99" dur="1000" fill="hold"/>
                                        <p:tgtEl>
                                          <p:spTgt spid="90"/>
                                        </p:tgtEl>
                                        <p:attrNameLst>
                                          <p:attrName>style.rotation</p:attrName>
                                        </p:attrNameLst>
                                      </p:cBhvr>
                                      <p:tavLst>
                                        <p:tav tm="0">
                                          <p:val>
                                            <p:fltVal val="90"/>
                                          </p:val>
                                        </p:tav>
                                        <p:tav tm="100000">
                                          <p:val>
                                            <p:fltVal val="0"/>
                                          </p:val>
                                        </p:tav>
                                      </p:tavLst>
                                    </p:anim>
                                    <p:animEffect transition="in" filter="fade">
                                      <p:cBhvr>
                                        <p:cTn id="100" dur="1000"/>
                                        <p:tgtEl>
                                          <p:spTgt spid="90"/>
                                        </p:tgtEl>
                                      </p:cBhvr>
                                    </p:animEffect>
                                  </p:childTnLst>
                                </p:cTn>
                              </p:par>
                              <p:par>
                                <p:cTn id="101" presetID="55" presetClass="entr" presetSubtype="0" fill="hold" grpId="0" nodeType="withEffect">
                                  <p:stCondLst>
                                    <p:cond delay="300"/>
                                  </p:stCondLst>
                                  <p:iterate type="lt">
                                    <p:tmPct val="5000"/>
                                  </p:iterate>
                                  <p:childTnLst>
                                    <p:set>
                                      <p:cBhvr>
                                        <p:cTn id="102" dur="1" fill="hold">
                                          <p:stCondLst>
                                            <p:cond delay="0"/>
                                          </p:stCondLst>
                                        </p:cTn>
                                        <p:tgtEl>
                                          <p:spTgt spid="68"/>
                                        </p:tgtEl>
                                        <p:attrNameLst>
                                          <p:attrName>style.visibility</p:attrName>
                                        </p:attrNameLst>
                                      </p:cBhvr>
                                      <p:to>
                                        <p:strVal val="visible"/>
                                      </p:to>
                                    </p:set>
                                    <p:anim calcmode="lin" valueType="num">
                                      <p:cBhvr>
                                        <p:cTn id="103" dur="500" fill="hold"/>
                                        <p:tgtEl>
                                          <p:spTgt spid="68"/>
                                        </p:tgtEl>
                                        <p:attrNameLst>
                                          <p:attrName>ppt_w</p:attrName>
                                        </p:attrNameLst>
                                      </p:cBhvr>
                                      <p:tavLst>
                                        <p:tav tm="0">
                                          <p:val>
                                            <p:strVal val="#ppt_w*0.70"/>
                                          </p:val>
                                        </p:tav>
                                        <p:tav tm="100000">
                                          <p:val>
                                            <p:strVal val="#ppt_w"/>
                                          </p:val>
                                        </p:tav>
                                      </p:tavLst>
                                    </p:anim>
                                    <p:anim calcmode="lin" valueType="num">
                                      <p:cBhvr>
                                        <p:cTn id="104" dur="500" fill="hold"/>
                                        <p:tgtEl>
                                          <p:spTgt spid="68"/>
                                        </p:tgtEl>
                                        <p:attrNameLst>
                                          <p:attrName>ppt_h</p:attrName>
                                        </p:attrNameLst>
                                      </p:cBhvr>
                                      <p:tavLst>
                                        <p:tav tm="0">
                                          <p:val>
                                            <p:strVal val="#ppt_h"/>
                                          </p:val>
                                        </p:tav>
                                        <p:tav tm="100000">
                                          <p:val>
                                            <p:strVal val="#ppt_h"/>
                                          </p:val>
                                        </p:tav>
                                      </p:tavLst>
                                    </p:anim>
                                    <p:animEffect transition="in" filter="fade">
                                      <p:cBhvr>
                                        <p:cTn id="105" dur="500"/>
                                        <p:tgtEl>
                                          <p:spTgt spid="68"/>
                                        </p:tgtEl>
                                      </p:cBhvr>
                                    </p:animEffect>
                                  </p:childTnLst>
                                </p:cTn>
                              </p:par>
                            </p:childTnLst>
                          </p:cTn>
                        </p:par>
                        <p:par>
                          <p:cTn id="106" fill="hold">
                            <p:stCondLst>
                              <p:cond delay="1000"/>
                            </p:stCondLst>
                            <p:childTnLst>
                              <p:par>
                                <p:cTn id="107" presetID="16" presetClass="entr" presetSubtype="37" fill="hold" grpId="0" nodeType="afterEffect">
                                  <p:stCondLst>
                                    <p:cond delay="0"/>
                                  </p:stCondLst>
                                  <p:childTnLst>
                                    <p:set>
                                      <p:cBhvr>
                                        <p:cTn id="108" dur="1" fill="hold">
                                          <p:stCondLst>
                                            <p:cond delay="0"/>
                                          </p:stCondLst>
                                        </p:cTn>
                                        <p:tgtEl>
                                          <p:spTgt spid="61"/>
                                        </p:tgtEl>
                                        <p:attrNameLst>
                                          <p:attrName>style.visibility</p:attrName>
                                        </p:attrNameLst>
                                      </p:cBhvr>
                                      <p:to>
                                        <p:strVal val="visible"/>
                                      </p:to>
                                    </p:set>
                                    <p:animEffect transition="in" filter="barn(outVertical)">
                                      <p:cBhvr>
                                        <p:cTn id="109" dur="250"/>
                                        <p:tgtEl>
                                          <p:spTgt spid="61"/>
                                        </p:tgtEl>
                                      </p:cBhvr>
                                    </p:animEffect>
                                  </p:childTnLst>
                                </p:cTn>
                              </p:par>
                              <p:par>
                                <p:cTn id="110" presetID="22" presetClass="entr" presetSubtype="1" fill="hold" nodeType="withEffect">
                                  <p:stCondLst>
                                    <p:cond delay="100"/>
                                  </p:stCondLst>
                                  <p:childTnLst>
                                    <p:set>
                                      <p:cBhvr>
                                        <p:cTn id="111" dur="1" fill="hold">
                                          <p:stCondLst>
                                            <p:cond delay="0"/>
                                          </p:stCondLst>
                                        </p:cTn>
                                        <p:tgtEl>
                                          <p:spTgt spid="55"/>
                                        </p:tgtEl>
                                        <p:attrNameLst>
                                          <p:attrName>style.visibility</p:attrName>
                                        </p:attrNameLst>
                                      </p:cBhvr>
                                      <p:to>
                                        <p:strVal val="visible"/>
                                      </p:to>
                                    </p:set>
                                    <p:animEffect transition="in" filter="wipe(up)">
                                      <p:cBhvr>
                                        <p:cTn id="112" dur="250"/>
                                        <p:tgtEl>
                                          <p:spTgt spid="55"/>
                                        </p:tgtEl>
                                      </p:cBhvr>
                                    </p:animEffect>
                                  </p:childTnLst>
                                </p:cTn>
                              </p:par>
                              <p:par>
                                <p:cTn id="113" presetID="22" presetClass="entr" presetSubtype="1" fill="hold" nodeType="withEffect">
                                  <p:stCondLst>
                                    <p:cond delay="300"/>
                                  </p:stCondLst>
                                  <p:childTnLst>
                                    <p:set>
                                      <p:cBhvr>
                                        <p:cTn id="114" dur="1" fill="hold">
                                          <p:stCondLst>
                                            <p:cond delay="0"/>
                                          </p:stCondLst>
                                        </p:cTn>
                                        <p:tgtEl>
                                          <p:spTgt spid="54"/>
                                        </p:tgtEl>
                                        <p:attrNameLst>
                                          <p:attrName>style.visibility</p:attrName>
                                        </p:attrNameLst>
                                      </p:cBhvr>
                                      <p:to>
                                        <p:strVal val="visible"/>
                                      </p:to>
                                    </p:set>
                                    <p:animEffect transition="in" filter="wipe(up)">
                                      <p:cBhvr>
                                        <p:cTn id="115" dur="250"/>
                                        <p:tgtEl>
                                          <p:spTgt spid="54"/>
                                        </p:tgtEl>
                                      </p:cBhvr>
                                    </p:animEffect>
                                  </p:childTnLst>
                                </p:cTn>
                              </p:par>
                              <p:par>
                                <p:cTn id="116" presetID="22" presetClass="entr" presetSubtype="1" fill="hold" nodeType="withEffect">
                                  <p:stCondLst>
                                    <p:cond delay="500"/>
                                  </p:stCondLst>
                                  <p:childTnLst>
                                    <p:set>
                                      <p:cBhvr>
                                        <p:cTn id="117" dur="1" fill="hold">
                                          <p:stCondLst>
                                            <p:cond delay="0"/>
                                          </p:stCondLst>
                                        </p:cTn>
                                        <p:tgtEl>
                                          <p:spTgt spid="56"/>
                                        </p:tgtEl>
                                        <p:attrNameLst>
                                          <p:attrName>style.visibility</p:attrName>
                                        </p:attrNameLst>
                                      </p:cBhvr>
                                      <p:to>
                                        <p:strVal val="visible"/>
                                      </p:to>
                                    </p:set>
                                    <p:animEffect transition="in" filter="wipe(up)">
                                      <p:cBhvr>
                                        <p:cTn id="118" dur="250"/>
                                        <p:tgtEl>
                                          <p:spTgt spid="56"/>
                                        </p:tgtEl>
                                      </p:cBhvr>
                                    </p:animEffect>
                                  </p:childTnLst>
                                </p:cTn>
                              </p:par>
                              <p:par>
                                <p:cTn id="119" presetID="42" presetClass="entr" presetSubtype="0" fill="hold" grpId="0" nodeType="withEffect">
                                  <p:stCondLst>
                                    <p:cond delay="700"/>
                                  </p:stCondLst>
                                  <p:iterate type="wd">
                                    <p:tmPct val="19000"/>
                                  </p:iterate>
                                  <p:childTnLst>
                                    <p:set>
                                      <p:cBhvr>
                                        <p:cTn id="120" dur="1" fill="hold">
                                          <p:stCondLst>
                                            <p:cond delay="0"/>
                                          </p:stCondLst>
                                        </p:cTn>
                                        <p:tgtEl>
                                          <p:spTgt spid="62"/>
                                        </p:tgtEl>
                                        <p:attrNameLst>
                                          <p:attrName>style.visibility</p:attrName>
                                        </p:attrNameLst>
                                      </p:cBhvr>
                                      <p:to>
                                        <p:strVal val="visible"/>
                                      </p:to>
                                    </p:set>
                                    <p:animEffect transition="in" filter="fade">
                                      <p:cBhvr>
                                        <p:cTn id="121" dur="250"/>
                                        <p:tgtEl>
                                          <p:spTgt spid="62"/>
                                        </p:tgtEl>
                                      </p:cBhvr>
                                    </p:animEffect>
                                    <p:anim calcmode="lin" valueType="num">
                                      <p:cBhvr>
                                        <p:cTn id="122" dur="250" fill="hold"/>
                                        <p:tgtEl>
                                          <p:spTgt spid="62"/>
                                        </p:tgtEl>
                                        <p:attrNameLst>
                                          <p:attrName>ppt_x</p:attrName>
                                        </p:attrNameLst>
                                      </p:cBhvr>
                                      <p:tavLst>
                                        <p:tav tm="0">
                                          <p:val>
                                            <p:strVal val="#ppt_x"/>
                                          </p:val>
                                        </p:tav>
                                        <p:tav tm="100000">
                                          <p:val>
                                            <p:strVal val="#ppt_x"/>
                                          </p:val>
                                        </p:tav>
                                      </p:tavLst>
                                    </p:anim>
                                    <p:anim calcmode="lin" valueType="num">
                                      <p:cBhvr>
                                        <p:cTn id="123" dur="250" fill="hold"/>
                                        <p:tgtEl>
                                          <p:spTgt spid="62"/>
                                        </p:tgtEl>
                                        <p:attrNameLst>
                                          <p:attrName>ppt_y</p:attrName>
                                        </p:attrNameLst>
                                      </p:cBhvr>
                                      <p:tavLst>
                                        <p:tav tm="0">
                                          <p:val>
                                            <p:strVal val="#ppt_y+.1"/>
                                          </p:val>
                                        </p:tav>
                                        <p:tav tm="100000">
                                          <p:val>
                                            <p:strVal val="#ppt_y"/>
                                          </p:val>
                                        </p:tav>
                                      </p:tavLst>
                                    </p:anim>
                                  </p:childTnLst>
                                </p:cTn>
                              </p:par>
                            </p:childTnLst>
                          </p:cTn>
                        </p:par>
                        <p:par>
                          <p:cTn id="124" fill="hold">
                            <p:stCondLst>
                              <p:cond delay="2235"/>
                            </p:stCondLst>
                            <p:childTnLst>
                              <p:par>
                                <p:cTn id="125" presetID="16" presetClass="entr" presetSubtype="21" fill="hold" nodeType="afterEffect">
                                  <p:stCondLst>
                                    <p:cond delay="0"/>
                                  </p:stCondLst>
                                  <p:childTnLst>
                                    <p:set>
                                      <p:cBhvr>
                                        <p:cTn id="126" dur="1" fill="hold">
                                          <p:stCondLst>
                                            <p:cond delay="0"/>
                                          </p:stCondLst>
                                        </p:cTn>
                                        <p:tgtEl>
                                          <p:spTgt spid="57"/>
                                        </p:tgtEl>
                                        <p:attrNameLst>
                                          <p:attrName>style.visibility</p:attrName>
                                        </p:attrNameLst>
                                      </p:cBhvr>
                                      <p:to>
                                        <p:strVal val="visible"/>
                                      </p:to>
                                    </p:set>
                                    <p:animEffect transition="in" filter="barn(inVertical)">
                                      <p:cBhvr>
                                        <p:cTn id="127" dur="90"/>
                                        <p:tgtEl>
                                          <p:spTgt spid="57"/>
                                        </p:tgtEl>
                                      </p:cBhvr>
                                    </p:animEffect>
                                  </p:childTnLst>
                                </p:cTn>
                              </p:par>
                            </p:childTnLst>
                          </p:cTn>
                        </p:par>
                        <p:par>
                          <p:cTn id="128" fill="hold">
                            <p:stCondLst>
                              <p:cond delay="2325"/>
                            </p:stCondLst>
                            <p:childTnLst>
                              <p:par>
                                <p:cTn id="129" presetID="2" presetClass="entr" presetSubtype="4" fill="hold" grpId="0" nodeType="afterEffect">
                                  <p:stCondLst>
                                    <p:cond delay="0"/>
                                  </p:stCondLst>
                                  <p:iterate type="wd">
                                    <p:tmPct val="5000"/>
                                  </p:iterate>
                                  <p:childTnLst>
                                    <p:set>
                                      <p:cBhvr>
                                        <p:cTn id="130" dur="1" fill="hold">
                                          <p:stCondLst>
                                            <p:cond delay="0"/>
                                          </p:stCondLst>
                                        </p:cTn>
                                        <p:tgtEl>
                                          <p:spTgt spid="65"/>
                                        </p:tgtEl>
                                        <p:attrNameLst>
                                          <p:attrName>style.visibility</p:attrName>
                                        </p:attrNameLst>
                                      </p:cBhvr>
                                      <p:to>
                                        <p:strVal val="visible"/>
                                      </p:to>
                                    </p:set>
                                    <p:anim calcmode="lin" valueType="num">
                                      <p:cBhvr additive="base">
                                        <p:cTn id="131" dur="250" fill="hold"/>
                                        <p:tgtEl>
                                          <p:spTgt spid="65"/>
                                        </p:tgtEl>
                                        <p:attrNameLst>
                                          <p:attrName>ppt_x</p:attrName>
                                        </p:attrNameLst>
                                      </p:cBhvr>
                                      <p:tavLst>
                                        <p:tav tm="0">
                                          <p:val>
                                            <p:strVal val="#ppt_x"/>
                                          </p:val>
                                        </p:tav>
                                        <p:tav tm="100000">
                                          <p:val>
                                            <p:strVal val="#ppt_x"/>
                                          </p:val>
                                        </p:tav>
                                      </p:tavLst>
                                    </p:anim>
                                    <p:anim calcmode="lin" valueType="num">
                                      <p:cBhvr additive="base">
                                        <p:cTn id="132" dur="250" fill="hold"/>
                                        <p:tgtEl>
                                          <p:spTgt spid="65"/>
                                        </p:tgtEl>
                                        <p:attrNameLst>
                                          <p:attrName>ppt_y</p:attrName>
                                        </p:attrNameLst>
                                      </p:cBhvr>
                                      <p:tavLst>
                                        <p:tav tm="0">
                                          <p:val>
                                            <p:strVal val="1+#ppt_h/2"/>
                                          </p:val>
                                        </p:tav>
                                        <p:tav tm="100000">
                                          <p:val>
                                            <p:strVal val="#ppt_y"/>
                                          </p:val>
                                        </p:tav>
                                      </p:tavLst>
                                    </p:anim>
                                  </p:childTnLst>
                                </p:cTn>
                              </p:par>
                              <p:par>
                                <p:cTn id="133" presetID="42" presetClass="entr" presetSubtype="0" fill="hold" grpId="0" nodeType="withEffect">
                                  <p:stCondLst>
                                    <p:cond delay="800"/>
                                  </p:stCondLst>
                                  <p:iterate type="wd">
                                    <p:tmPct val="19000"/>
                                  </p:iterate>
                                  <p:childTnLst>
                                    <p:set>
                                      <p:cBhvr>
                                        <p:cTn id="134" dur="1" fill="hold">
                                          <p:stCondLst>
                                            <p:cond delay="0"/>
                                          </p:stCondLst>
                                        </p:cTn>
                                        <p:tgtEl>
                                          <p:spTgt spid="63"/>
                                        </p:tgtEl>
                                        <p:attrNameLst>
                                          <p:attrName>style.visibility</p:attrName>
                                        </p:attrNameLst>
                                      </p:cBhvr>
                                      <p:to>
                                        <p:strVal val="visible"/>
                                      </p:to>
                                    </p:set>
                                    <p:animEffect transition="in" filter="fade">
                                      <p:cBhvr>
                                        <p:cTn id="135" dur="250"/>
                                        <p:tgtEl>
                                          <p:spTgt spid="63"/>
                                        </p:tgtEl>
                                      </p:cBhvr>
                                    </p:animEffect>
                                    <p:anim calcmode="lin" valueType="num">
                                      <p:cBhvr>
                                        <p:cTn id="136" dur="250" fill="hold"/>
                                        <p:tgtEl>
                                          <p:spTgt spid="63"/>
                                        </p:tgtEl>
                                        <p:attrNameLst>
                                          <p:attrName>ppt_x</p:attrName>
                                        </p:attrNameLst>
                                      </p:cBhvr>
                                      <p:tavLst>
                                        <p:tav tm="0">
                                          <p:val>
                                            <p:strVal val="#ppt_x"/>
                                          </p:val>
                                        </p:tav>
                                        <p:tav tm="100000">
                                          <p:val>
                                            <p:strVal val="#ppt_x"/>
                                          </p:val>
                                        </p:tav>
                                      </p:tavLst>
                                    </p:anim>
                                    <p:anim calcmode="lin" valueType="num">
                                      <p:cBhvr>
                                        <p:cTn id="137" dur="250" fill="hold"/>
                                        <p:tgtEl>
                                          <p:spTgt spid="63"/>
                                        </p:tgtEl>
                                        <p:attrNameLst>
                                          <p:attrName>ppt_y</p:attrName>
                                        </p:attrNameLst>
                                      </p:cBhvr>
                                      <p:tavLst>
                                        <p:tav tm="0">
                                          <p:val>
                                            <p:strVal val="#ppt_y+.1"/>
                                          </p:val>
                                        </p:tav>
                                        <p:tav tm="100000">
                                          <p:val>
                                            <p:strVal val="#ppt_y"/>
                                          </p:val>
                                        </p:tav>
                                      </p:tavLst>
                                    </p:anim>
                                  </p:childTnLst>
                                </p:cTn>
                              </p:par>
                            </p:childTnLst>
                          </p:cTn>
                        </p:par>
                        <p:par>
                          <p:cTn id="138" fill="hold">
                            <p:stCondLst>
                              <p:cond delay="3660"/>
                            </p:stCondLst>
                            <p:childTnLst>
                              <p:par>
                                <p:cTn id="139" presetID="16" presetClass="entr" presetSubtype="21" fill="hold" nodeType="afterEffect">
                                  <p:stCondLst>
                                    <p:cond delay="0"/>
                                  </p:stCondLst>
                                  <p:childTnLst>
                                    <p:set>
                                      <p:cBhvr>
                                        <p:cTn id="140" dur="1" fill="hold">
                                          <p:stCondLst>
                                            <p:cond delay="0"/>
                                          </p:stCondLst>
                                        </p:cTn>
                                        <p:tgtEl>
                                          <p:spTgt spid="58"/>
                                        </p:tgtEl>
                                        <p:attrNameLst>
                                          <p:attrName>style.visibility</p:attrName>
                                        </p:attrNameLst>
                                      </p:cBhvr>
                                      <p:to>
                                        <p:strVal val="visible"/>
                                      </p:to>
                                    </p:set>
                                    <p:animEffect transition="in" filter="barn(inVertical)">
                                      <p:cBhvr>
                                        <p:cTn id="141" dur="90"/>
                                        <p:tgtEl>
                                          <p:spTgt spid="58"/>
                                        </p:tgtEl>
                                      </p:cBhvr>
                                    </p:animEffect>
                                  </p:childTnLst>
                                </p:cTn>
                              </p:par>
                            </p:childTnLst>
                          </p:cTn>
                        </p:par>
                        <p:par>
                          <p:cTn id="142" fill="hold">
                            <p:stCondLst>
                              <p:cond delay="3750"/>
                            </p:stCondLst>
                            <p:childTnLst>
                              <p:par>
                                <p:cTn id="143" presetID="2" presetClass="entr" presetSubtype="4" fill="hold" grpId="0" nodeType="afterEffect">
                                  <p:stCondLst>
                                    <p:cond delay="0"/>
                                  </p:stCondLst>
                                  <p:iterate type="wd">
                                    <p:tmPct val="5000"/>
                                  </p:iterate>
                                  <p:childTnLst>
                                    <p:set>
                                      <p:cBhvr>
                                        <p:cTn id="144" dur="1" fill="hold">
                                          <p:stCondLst>
                                            <p:cond delay="0"/>
                                          </p:stCondLst>
                                        </p:cTn>
                                        <p:tgtEl>
                                          <p:spTgt spid="66"/>
                                        </p:tgtEl>
                                        <p:attrNameLst>
                                          <p:attrName>style.visibility</p:attrName>
                                        </p:attrNameLst>
                                      </p:cBhvr>
                                      <p:to>
                                        <p:strVal val="visible"/>
                                      </p:to>
                                    </p:set>
                                    <p:anim calcmode="lin" valueType="num">
                                      <p:cBhvr additive="base">
                                        <p:cTn id="145" dur="250" fill="hold"/>
                                        <p:tgtEl>
                                          <p:spTgt spid="66"/>
                                        </p:tgtEl>
                                        <p:attrNameLst>
                                          <p:attrName>ppt_x</p:attrName>
                                        </p:attrNameLst>
                                      </p:cBhvr>
                                      <p:tavLst>
                                        <p:tav tm="0">
                                          <p:val>
                                            <p:strVal val="#ppt_x"/>
                                          </p:val>
                                        </p:tav>
                                        <p:tav tm="100000">
                                          <p:val>
                                            <p:strVal val="#ppt_x"/>
                                          </p:val>
                                        </p:tav>
                                      </p:tavLst>
                                    </p:anim>
                                    <p:anim calcmode="lin" valueType="num">
                                      <p:cBhvr additive="base">
                                        <p:cTn id="146" dur="250" fill="hold"/>
                                        <p:tgtEl>
                                          <p:spTgt spid="66"/>
                                        </p:tgtEl>
                                        <p:attrNameLst>
                                          <p:attrName>ppt_y</p:attrName>
                                        </p:attrNameLst>
                                      </p:cBhvr>
                                      <p:tavLst>
                                        <p:tav tm="0">
                                          <p:val>
                                            <p:strVal val="1+#ppt_h/2"/>
                                          </p:val>
                                        </p:tav>
                                        <p:tav tm="100000">
                                          <p:val>
                                            <p:strVal val="#ppt_y"/>
                                          </p:val>
                                        </p:tav>
                                      </p:tavLst>
                                    </p:anim>
                                  </p:childTnLst>
                                </p:cTn>
                              </p:par>
                              <p:par>
                                <p:cTn id="147" presetID="42" presetClass="entr" presetSubtype="0" fill="hold" grpId="0" nodeType="withEffect">
                                  <p:stCondLst>
                                    <p:cond delay="900"/>
                                  </p:stCondLst>
                                  <p:iterate type="wd">
                                    <p:tmPct val="19000"/>
                                  </p:iterate>
                                  <p:childTnLst>
                                    <p:set>
                                      <p:cBhvr>
                                        <p:cTn id="148" dur="1" fill="hold">
                                          <p:stCondLst>
                                            <p:cond delay="0"/>
                                          </p:stCondLst>
                                        </p:cTn>
                                        <p:tgtEl>
                                          <p:spTgt spid="64"/>
                                        </p:tgtEl>
                                        <p:attrNameLst>
                                          <p:attrName>style.visibility</p:attrName>
                                        </p:attrNameLst>
                                      </p:cBhvr>
                                      <p:to>
                                        <p:strVal val="visible"/>
                                      </p:to>
                                    </p:set>
                                    <p:animEffect transition="in" filter="fade">
                                      <p:cBhvr>
                                        <p:cTn id="149" dur="250"/>
                                        <p:tgtEl>
                                          <p:spTgt spid="64"/>
                                        </p:tgtEl>
                                      </p:cBhvr>
                                    </p:animEffect>
                                    <p:anim calcmode="lin" valueType="num">
                                      <p:cBhvr>
                                        <p:cTn id="150" dur="250" fill="hold"/>
                                        <p:tgtEl>
                                          <p:spTgt spid="64"/>
                                        </p:tgtEl>
                                        <p:attrNameLst>
                                          <p:attrName>ppt_x</p:attrName>
                                        </p:attrNameLst>
                                      </p:cBhvr>
                                      <p:tavLst>
                                        <p:tav tm="0">
                                          <p:val>
                                            <p:strVal val="#ppt_x"/>
                                          </p:val>
                                        </p:tav>
                                        <p:tav tm="100000">
                                          <p:val>
                                            <p:strVal val="#ppt_x"/>
                                          </p:val>
                                        </p:tav>
                                      </p:tavLst>
                                    </p:anim>
                                    <p:anim calcmode="lin" valueType="num">
                                      <p:cBhvr>
                                        <p:cTn id="151" dur="250" fill="hold"/>
                                        <p:tgtEl>
                                          <p:spTgt spid="64"/>
                                        </p:tgtEl>
                                        <p:attrNameLst>
                                          <p:attrName>ppt_y</p:attrName>
                                        </p:attrNameLst>
                                      </p:cBhvr>
                                      <p:tavLst>
                                        <p:tav tm="0">
                                          <p:val>
                                            <p:strVal val="#ppt_y+.1"/>
                                          </p:val>
                                        </p:tav>
                                        <p:tav tm="100000">
                                          <p:val>
                                            <p:strVal val="#ppt_y"/>
                                          </p:val>
                                        </p:tav>
                                      </p:tavLst>
                                    </p:anim>
                                  </p:childTnLst>
                                </p:cTn>
                              </p:par>
                            </p:childTnLst>
                          </p:cTn>
                        </p:par>
                        <p:par>
                          <p:cTn id="152" fill="hold">
                            <p:stCondLst>
                              <p:cond delay="5185"/>
                            </p:stCondLst>
                            <p:childTnLst>
                              <p:par>
                                <p:cTn id="153" presetID="16" presetClass="entr" presetSubtype="21" fill="hold" nodeType="afterEffect">
                                  <p:stCondLst>
                                    <p:cond delay="0"/>
                                  </p:stCondLst>
                                  <p:childTnLst>
                                    <p:set>
                                      <p:cBhvr>
                                        <p:cTn id="154" dur="1" fill="hold">
                                          <p:stCondLst>
                                            <p:cond delay="0"/>
                                          </p:stCondLst>
                                        </p:cTn>
                                        <p:tgtEl>
                                          <p:spTgt spid="60"/>
                                        </p:tgtEl>
                                        <p:attrNameLst>
                                          <p:attrName>style.visibility</p:attrName>
                                        </p:attrNameLst>
                                      </p:cBhvr>
                                      <p:to>
                                        <p:strVal val="visible"/>
                                      </p:to>
                                    </p:set>
                                    <p:animEffect transition="in" filter="barn(inVertical)">
                                      <p:cBhvr>
                                        <p:cTn id="155" dur="90"/>
                                        <p:tgtEl>
                                          <p:spTgt spid="60"/>
                                        </p:tgtEl>
                                      </p:cBhvr>
                                    </p:animEffect>
                                  </p:childTnLst>
                                </p:cTn>
                              </p:par>
                            </p:childTnLst>
                          </p:cTn>
                        </p:par>
                        <p:par>
                          <p:cTn id="156" fill="hold">
                            <p:stCondLst>
                              <p:cond delay="5275"/>
                            </p:stCondLst>
                            <p:childTnLst>
                              <p:par>
                                <p:cTn id="157" presetID="2" presetClass="entr" presetSubtype="4" fill="hold" grpId="0" nodeType="afterEffect">
                                  <p:stCondLst>
                                    <p:cond delay="0"/>
                                  </p:stCondLst>
                                  <p:iterate type="wd">
                                    <p:tmPct val="5000"/>
                                  </p:iterate>
                                  <p:childTnLst>
                                    <p:set>
                                      <p:cBhvr>
                                        <p:cTn id="158" dur="1" fill="hold">
                                          <p:stCondLst>
                                            <p:cond delay="0"/>
                                          </p:stCondLst>
                                        </p:cTn>
                                        <p:tgtEl>
                                          <p:spTgt spid="67"/>
                                        </p:tgtEl>
                                        <p:attrNameLst>
                                          <p:attrName>style.visibility</p:attrName>
                                        </p:attrNameLst>
                                      </p:cBhvr>
                                      <p:to>
                                        <p:strVal val="visible"/>
                                      </p:to>
                                    </p:set>
                                    <p:anim calcmode="lin" valueType="num">
                                      <p:cBhvr additive="base">
                                        <p:cTn id="159" dur="250" fill="hold"/>
                                        <p:tgtEl>
                                          <p:spTgt spid="67"/>
                                        </p:tgtEl>
                                        <p:attrNameLst>
                                          <p:attrName>ppt_x</p:attrName>
                                        </p:attrNameLst>
                                      </p:cBhvr>
                                      <p:tavLst>
                                        <p:tav tm="0">
                                          <p:val>
                                            <p:strVal val="#ppt_x"/>
                                          </p:val>
                                        </p:tav>
                                        <p:tav tm="100000">
                                          <p:val>
                                            <p:strVal val="#ppt_x"/>
                                          </p:val>
                                        </p:tav>
                                      </p:tavLst>
                                    </p:anim>
                                    <p:anim calcmode="lin" valueType="num">
                                      <p:cBhvr additive="base">
                                        <p:cTn id="160" dur="25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p:bldP spid="63" grpId="0"/>
      <p:bldP spid="64" grpId="0"/>
      <p:bldP spid="65" grpId="0"/>
      <p:bldP spid="66" grpId="0"/>
      <p:bldP spid="67" grpId="0"/>
      <p:bldP spid="6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任意多边形 82"/>
          <p:cNvSpPr/>
          <p:nvPr/>
        </p:nvSpPr>
        <p:spPr>
          <a:xfrm>
            <a:off x="695325" y="1965559"/>
            <a:ext cx="10750326" cy="2334760"/>
          </a:xfrm>
          <a:custGeom>
            <a:avLst/>
            <a:gdLst>
              <a:gd name="connsiteX0" fmla="*/ 1167380 w 10750326"/>
              <a:gd name="connsiteY0" fmla="*/ 0 h 2334760"/>
              <a:gd name="connsiteX1" fmla="*/ 2311044 w 10750326"/>
              <a:gd name="connsiteY1" fmla="*/ 932112 h 2334760"/>
              <a:gd name="connsiteX2" fmla="*/ 2334760 w 10750326"/>
              <a:gd name="connsiteY2" fmla="*/ 1167379 h 2334760"/>
              <a:gd name="connsiteX3" fmla="*/ 4203991 w 10750326"/>
              <a:gd name="connsiteY3" fmla="*/ 1167379 h 2334760"/>
              <a:gd name="connsiteX4" fmla="*/ 4227709 w 10750326"/>
              <a:gd name="connsiteY4" fmla="*/ 932112 h 2334760"/>
              <a:gd name="connsiteX5" fmla="*/ 5371371 w 10750326"/>
              <a:gd name="connsiteY5" fmla="*/ 0 h 2334760"/>
              <a:gd name="connsiteX6" fmla="*/ 6515035 w 10750326"/>
              <a:gd name="connsiteY6" fmla="*/ 932112 h 2334760"/>
              <a:gd name="connsiteX7" fmla="*/ 6538751 w 10750326"/>
              <a:gd name="connsiteY7" fmla="*/ 1167379 h 2334760"/>
              <a:gd name="connsiteX8" fmla="*/ 8415566 w 10750326"/>
              <a:gd name="connsiteY8" fmla="*/ 1167379 h 2334760"/>
              <a:gd name="connsiteX9" fmla="*/ 8439284 w 10750326"/>
              <a:gd name="connsiteY9" fmla="*/ 932112 h 2334760"/>
              <a:gd name="connsiteX10" fmla="*/ 9582946 w 10750326"/>
              <a:gd name="connsiteY10" fmla="*/ 0 h 2334760"/>
              <a:gd name="connsiteX11" fmla="*/ 10726609 w 10750326"/>
              <a:gd name="connsiteY11" fmla="*/ 932112 h 2334760"/>
              <a:gd name="connsiteX12" fmla="*/ 10750326 w 10750326"/>
              <a:gd name="connsiteY12" fmla="*/ 1167379 h 2334760"/>
              <a:gd name="connsiteX13" fmla="*/ 8644540 w 10750326"/>
              <a:gd name="connsiteY13" fmla="*/ 1167379 h 2334760"/>
              <a:gd name="connsiteX14" fmla="*/ 8644540 w 10750326"/>
              <a:gd name="connsiteY14" fmla="*/ 1167380 h 2334760"/>
              <a:gd name="connsiteX15" fmla="*/ 7477160 w 10750326"/>
              <a:gd name="connsiteY15" fmla="*/ 2334760 h 2334760"/>
              <a:gd name="connsiteX16" fmla="*/ 6309780 w 10750326"/>
              <a:gd name="connsiteY16" fmla="*/ 1167380 h 2334760"/>
              <a:gd name="connsiteX17" fmla="*/ 6309780 w 10750326"/>
              <a:gd name="connsiteY17" fmla="*/ 1167379 h 2334760"/>
              <a:gd name="connsiteX18" fmla="*/ 4432963 w 10750326"/>
              <a:gd name="connsiteY18" fmla="*/ 1167379 h 2334760"/>
              <a:gd name="connsiteX19" fmla="*/ 4432963 w 10750326"/>
              <a:gd name="connsiteY19" fmla="*/ 1167380 h 2334760"/>
              <a:gd name="connsiteX20" fmla="*/ 3265583 w 10750326"/>
              <a:gd name="connsiteY20" fmla="*/ 2334760 h 2334760"/>
              <a:gd name="connsiteX21" fmla="*/ 2098203 w 10750326"/>
              <a:gd name="connsiteY21" fmla="*/ 1167380 h 2334760"/>
              <a:gd name="connsiteX22" fmla="*/ 2098203 w 10750326"/>
              <a:gd name="connsiteY22" fmla="*/ 1167379 h 2334760"/>
              <a:gd name="connsiteX23" fmla="*/ 0 w 10750326"/>
              <a:gd name="connsiteY23" fmla="*/ 1167379 h 2334760"/>
              <a:gd name="connsiteX24" fmla="*/ 23718 w 10750326"/>
              <a:gd name="connsiteY24" fmla="*/ 932112 h 2334760"/>
              <a:gd name="connsiteX25" fmla="*/ 1167380 w 10750326"/>
              <a:gd name="connsiteY25" fmla="*/ 0 h 23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750326" h="2334760">
                <a:moveTo>
                  <a:pt x="1167380" y="0"/>
                </a:moveTo>
                <a:cubicBezTo>
                  <a:pt x="1731516" y="0"/>
                  <a:pt x="2202189" y="400158"/>
                  <a:pt x="2311044" y="932112"/>
                </a:cubicBezTo>
                <a:lnTo>
                  <a:pt x="2334760" y="1167379"/>
                </a:lnTo>
                <a:lnTo>
                  <a:pt x="4203991" y="1167379"/>
                </a:lnTo>
                <a:lnTo>
                  <a:pt x="4227709" y="932112"/>
                </a:lnTo>
                <a:cubicBezTo>
                  <a:pt x="4336562" y="400158"/>
                  <a:pt x="4807236" y="0"/>
                  <a:pt x="5371371" y="0"/>
                </a:cubicBezTo>
                <a:cubicBezTo>
                  <a:pt x="5935507" y="0"/>
                  <a:pt x="6406180" y="400158"/>
                  <a:pt x="6515035" y="932112"/>
                </a:cubicBezTo>
                <a:lnTo>
                  <a:pt x="6538751" y="1167379"/>
                </a:lnTo>
                <a:lnTo>
                  <a:pt x="8415566" y="1167379"/>
                </a:lnTo>
                <a:lnTo>
                  <a:pt x="8439284" y="932112"/>
                </a:lnTo>
                <a:cubicBezTo>
                  <a:pt x="8548137" y="400158"/>
                  <a:pt x="9018810" y="0"/>
                  <a:pt x="9582946" y="0"/>
                </a:cubicBezTo>
                <a:cubicBezTo>
                  <a:pt x="10147082" y="0"/>
                  <a:pt x="10617755" y="400158"/>
                  <a:pt x="10726609" y="932112"/>
                </a:cubicBezTo>
                <a:lnTo>
                  <a:pt x="10750326" y="1167379"/>
                </a:lnTo>
                <a:lnTo>
                  <a:pt x="8644540" y="1167379"/>
                </a:lnTo>
                <a:lnTo>
                  <a:pt x="8644540" y="1167380"/>
                </a:lnTo>
                <a:cubicBezTo>
                  <a:pt x="8644540" y="1812106"/>
                  <a:pt x="8121886" y="2334760"/>
                  <a:pt x="7477160" y="2334760"/>
                </a:cubicBezTo>
                <a:cubicBezTo>
                  <a:pt x="6832434" y="2334760"/>
                  <a:pt x="6309780" y="1812106"/>
                  <a:pt x="6309780" y="1167380"/>
                </a:cubicBezTo>
                <a:lnTo>
                  <a:pt x="6309780" y="1167379"/>
                </a:lnTo>
                <a:lnTo>
                  <a:pt x="4432963" y="1167379"/>
                </a:lnTo>
                <a:lnTo>
                  <a:pt x="4432963" y="1167380"/>
                </a:lnTo>
                <a:cubicBezTo>
                  <a:pt x="4432963" y="1812106"/>
                  <a:pt x="3910309" y="2334760"/>
                  <a:pt x="3265583" y="2334760"/>
                </a:cubicBezTo>
                <a:cubicBezTo>
                  <a:pt x="2620857" y="2334760"/>
                  <a:pt x="2098203" y="1812106"/>
                  <a:pt x="2098203" y="1167380"/>
                </a:cubicBezTo>
                <a:lnTo>
                  <a:pt x="2098203" y="1167379"/>
                </a:lnTo>
                <a:lnTo>
                  <a:pt x="0" y="1167379"/>
                </a:lnTo>
                <a:lnTo>
                  <a:pt x="23718" y="932112"/>
                </a:lnTo>
                <a:cubicBezTo>
                  <a:pt x="132571" y="400158"/>
                  <a:pt x="603245" y="0"/>
                  <a:pt x="1167380" y="0"/>
                </a:cubicBezTo>
                <a:close/>
              </a:path>
            </a:pathLst>
          </a:custGeom>
          <a:no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924295" y="2194529"/>
            <a:ext cx="1876819" cy="1876819"/>
          </a:xfrm>
          <a:prstGeom prst="ellipse">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022497" y="2194529"/>
            <a:ext cx="1876819" cy="1876819"/>
          </a:xfrm>
          <a:prstGeom prst="ellipse">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65"/>
          <p:cNvSpPr/>
          <p:nvPr/>
        </p:nvSpPr>
        <p:spPr>
          <a:xfrm>
            <a:off x="5128286" y="2194529"/>
            <a:ext cx="1876819" cy="1876819"/>
          </a:xfrm>
          <a:prstGeom prst="ellipse">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nvSpPr>
        <p:spPr>
          <a:xfrm>
            <a:off x="7234074" y="2194529"/>
            <a:ext cx="1876819" cy="1876819"/>
          </a:xfrm>
          <a:prstGeom prst="ellipse">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61"/>
          <p:cNvSpPr/>
          <p:nvPr/>
        </p:nvSpPr>
        <p:spPr>
          <a:xfrm>
            <a:off x="9339861" y="2194529"/>
            <a:ext cx="1876819" cy="1876819"/>
          </a:xfrm>
          <a:prstGeom prst="ellipse">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70"/>
          <p:cNvSpPr/>
          <p:nvPr/>
        </p:nvSpPr>
        <p:spPr>
          <a:xfrm>
            <a:off x="1052227" y="4373498"/>
            <a:ext cx="1620957" cy="523220"/>
          </a:xfrm>
          <a:prstGeom prst="rect">
            <a:avLst/>
          </a:prstGeom>
        </p:spPr>
        <p:txBody>
          <a:bodyPr wrap="none">
            <a:spAutoFit/>
          </a:bodyPr>
          <a:lstStyle/>
          <a:p>
            <a:pPr algn="ctr"/>
            <a:r>
              <a:rPr lang="zh-CN" altLang="en-US" sz="2800" b="1"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添加标题</a:t>
            </a:r>
            <a:endParaRPr lang="en-US" altLang="zh-CN" sz="2800" b="1"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endParaRPr>
          </a:p>
        </p:txBody>
      </p:sp>
      <p:sp>
        <p:nvSpPr>
          <p:cNvPr id="72" name="矩形 71"/>
          <p:cNvSpPr/>
          <p:nvPr/>
        </p:nvSpPr>
        <p:spPr>
          <a:xfrm>
            <a:off x="3150429" y="1437596"/>
            <a:ext cx="1620957" cy="523220"/>
          </a:xfrm>
          <a:prstGeom prst="rect">
            <a:avLst/>
          </a:prstGeom>
        </p:spPr>
        <p:txBody>
          <a:bodyPr wrap="none">
            <a:spAutoFit/>
          </a:bodyPr>
          <a:lstStyle/>
          <a:p>
            <a:pPr algn="ctr"/>
            <a:r>
              <a:rPr lang="zh-CN" altLang="en-US" sz="2800" b="1"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添加标题</a:t>
            </a:r>
            <a:endParaRPr lang="en-US" altLang="zh-CN" sz="2800" b="1"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endParaRPr>
          </a:p>
        </p:txBody>
      </p:sp>
      <p:sp>
        <p:nvSpPr>
          <p:cNvPr id="73" name="矩形 72"/>
          <p:cNvSpPr/>
          <p:nvPr/>
        </p:nvSpPr>
        <p:spPr>
          <a:xfrm>
            <a:off x="5256218" y="4373498"/>
            <a:ext cx="1620957" cy="523220"/>
          </a:xfrm>
          <a:prstGeom prst="rect">
            <a:avLst/>
          </a:prstGeom>
        </p:spPr>
        <p:txBody>
          <a:bodyPr wrap="none">
            <a:spAutoFit/>
          </a:bodyPr>
          <a:lstStyle/>
          <a:p>
            <a:pPr algn="ctr"/>
            <a:r>
              <a:rPr lang="zh-CN" altLang="en-US" sz="2800" b="1"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添加标题</a:t>
            </a:r>
            <a:endParaRPr lang="en-US" altLang="zh-CN" sz="2800" b="1"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endParaRPr>
          </a:p>
        </p:txBody>
      </p:sp>
      <p:sp>
        <p:nvSpPr>
          <p:cNvPr id="74" name="矩形 73"/>
          <p:cNvSpPr/>
          <p:nvPr/>
        </p:nvSpPr>
        <p:spPr>
          <a:xfrm>
            <a:off x="7362006" y="1437596"/>
            <a:ext cx="1620957" cy="523220"/>
          </a:xfrm>
          <a:prstGeom prst="rect">
            <a:avLst/>
          </a:prstGeom>
        </p:spPr>
        <p:txBody>
          <a:bodyPr wrap="none">
            <a:spAutoFit/>
          </a:bodyPr>
          <a:lstStyle/>
          <a:p>
            <a:pPr algn="ctr"/>
            <a:r>
              <a:rPr lang="zh-CN" altLang="en-US" sz="2800" b="1"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添加标题</a:t>
            </a:r>
            <a:endParaRPr lang="en-US" altLang="zh-CN" sz="2800" b="1"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endParaRPr>
          </a:p>
        </p:txBody>
      </p:sp>
      <p:sp>
        <p:nvSpPr>
          <p:cNvPr id="75" name="矩形 74"/>
          <p:cNvSpPr/>
          <p:nvPr/>
        </p:nvSpPr>
        <p:spPr>
          <a:xfrm>
            <a:off x="9467794" y="4373498"/>
            <a:ext cx="1620957" cy="523220"/>
          </a:xfrm>
          <a:prstGeom prst="rect">
            <a:avLst/>
          </a:prstGeom>
        </p:spPr>
        <p:txBody>
          <a:bodyPr wrap="none">
            <a:spAutoFit/>
          </a:bodyPr>
          <a:lstStyle/>
          <a:p>
            <a:pPr algn="ctr"/>
            <a:r>
              <a:rPr lang="zh-CN" altLang="en-US" sz="2800" b="1"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添加标题</a:t>
            </a:r>
            <a:endParaRPr lang="en-US" altLang="zh-CN" sz="2800" b="1"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endParaRPr>
          </a:p>
        </p:txBody>
      </p:sp>
      <p:sp>
        <p:nvSpPr>
          <p:cNvPr id="76" name="Freeform 5"/>
          <p:cNvSpPr>
            <a:spLocks noEditPoints="1"/>
          </p:cNvSpPr>
          <p:nvPr/>
        </p:nvSpPr>
        <p:spPr bwMode="auto">
          <a:xfrm>
            <a:off x="9593834" y="2702511"/>
            <a:ext cx="1373188" cy="839788"/>
          </a:xfrm>
          <a:custGeom>
            <a:avLst/>
            <a:gdLst>
              <a:gd name="T0" fmla="*/ 43 w 363"/>
              <a:gd name="T1" fmla="*/ 115 h 221"/>
              <a:gd name="T2" fmla="*/ 13 w 363"/>
              <a:gd name="T3" fmla="*/ 128 h 221"/>
              <a:gd name="T4" fmla="*/ 238 w 363"/>
              <a:gd name="T5" fmla="*/ 58 h 221"/>
              <a:gd name="T6" fmla="*/ 241 w 363"/>
              <a:gd name="T7" fmla="*/ 47 h 221"/>
              <a:gd name="T8" fmla="*/ 214 w 363"/>
              <a:gd name="T9" fmla="*/ 48 h 221"/>
              <a:gd name="T10" fmla="*/ 238 w 363"/>
              <a:gd name="T11" fmla="*/ 58 h 221"/>
              <a:gd name="T12" fmla="*/ 246 w 363"/>
              <a:gd name="T13" fmla="*/ 58 h 221"/>
              <a:gd name="T14" fmla="*/ 249 w 363"/>
              <a:gd name="T15" fmla="*/ 53 h 221"/>
              <a:gd name="T16" fmla="*/ 246 w 363"/>
              <a:gd name="T17" fmla="*/ 162 h 221"/>
              <a:gd name="T18" fmla="*/ 254 w 363"/>
              <a:gd name="T19" fmla="*/ 162 h 221"/>
              <a:gd name="T20" fmla="*/ 245 w 363"/>
              <a:gd name="T21" fmla="*/ 144 h 221"/>
              <a:gd name="T22" fmla="*/ 241 w 363"/>
              <a:gd name="T23" fmla="*/ 144 h 221"/>
              <a:gd name="T24" fmla="*/ 225 w 363"/>
              <a:gd name="T25" fmla="*/ 179 h 221"/>
              <a:gd name="T26" fmla="*/ 245 w 363"/>
              <a:gd name="T27" fmla="*/ 179 h 221"/>
              <a:gd name="T28" fmla="*/ 245 w 363"/>
              <a:gd name="T29" fmla="*/ 144 h 221"/>
              <a:gd name="T30" fmla="*/ 137 w 363"/>
              <a:gd name="T31" fmla="*/ 0 h 221"/>
              <a:gd name="T32" fmla="*/ 138 w 363"/>
              <a:gd name="T33" fmla="*/ 58 h 221"/>
              <a:gd name="T34" fmla="*/ 362 w 363"/>
              <a:gd name="T35" fmla="*/ 107 h 221"/>
              <a:gd name="T36" fmla="*/ 248 w 363"/>
              <a:gd name="T37" fmla="*/ 125 h 221"/>
              <a:gd name="T38" fmla="*/ 75 w 363"/>
              <a:gd name="T39" fmla="*/ 221 h 221"/>
              <a:gd name="T40" fmla="*/ 138 w 363"/>
              <a:gd name="T41" fmla="*/ 125 h 221"/>
              <a:gd name="T42" fmla="*/ 19 w 363"/>
              <a:gd name="T43" fmla="*/ 93 h 221"/>
              <a:gd name="T44" fmla="*/ 19 w 363"/>
              <a:gd name="T45" fmla="*/ 70 h 221"/>
              <a:gd name="T46" fmla="*/ 21 w 363"/>
              <a:gd name="T47" fmla="*/ 4 h 221"/>
              <a:gd name="T48" fmla="*/ 102 w 363"/>
              <a:gd name="T49" fmla="*/ 70 h 221"/>
              <a:gd name="T50" fmla="*/ 316 w 363"/>
              <a:gd name="T51" fmla="*/ 76 h 221"/>
              <a:gd name="T52" fmla="*/ 362 w 363"/>
              <a:gd name="T53" fmla="*/ 107 h 221"/>
              <a:gd name="T54" fmla="*/ 138 w 363"/>
              <a:gd name="T55" fmla="*/ 87 h 221"/>
              <a:gd name="T56" fmla="*/ 138 w 363"/>
              <a:gd name="T57" fmla="*/ 104 h 221"/>
              <a:gd name="T58" fmla="*/ 176 w 363"/>
              <a:gd name="T59" fmla="*/ 96 h 221"/>
              <a:gd name="T60" fmla="*/ 159 w 363"/>
              <a:gd name="T61" fmla="*/ 96 h 221"/>
              <a:gd name="T62" fmla="*/ 176 w 363"/>
              <a:gd name="T63" fmla="*/ 96 h 221"/>
              <a:gd name="T64" fmla="*/ 196 w 363"/>
              <a:gd name="T65" fmla="*/ 87 h 221"/>
              <a:gd name="T66" fmla="*/ 196 w 363"/>
              <a:gd name="T67" fmla="*/ 104 h 221"/>
              <a:gd name="T68" fmla="*/ 234 w 363"/>
              <a:gd name="T69" fmla="*/ 96 h 221"/>
              <a:gd name="T70" fmla="*/ 217 w 363"/>
              <a:gd name="T71" fmla="*/ 96 h 221"/>
              <a:gd name="T72" fmla="*/ 234 w 363"/>
              <a:gd name="T73" fmla="*/ 96 h 221"/>
              <a:gd name="T74" fmla="*/ 254 w 363"/>
              <a:gd name="T75" fmla="*/ 87 h 221"/>
              <a:gd name="T76" fmla="*/ 254 w 363"/>
              <a:gd name="T77" fmla="*/ 104 h 221"/>
              <a:gd name="T78" fmla="*/ 340 w 363"/>
              <a:gd name="T79" fmla="*/ 96 h 221"/>
              <a:gd name="T80" fmla="*/ 309 w 363"/>
              <a:gd name="T81" fmla="*/ 91 h 221"/>
              <a:gd name="T82" fmla="*/ 340 w 363"/>
              <a:gd name="T83" fmla="*/ 96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3" h="221">
                <a:moveTo>
                  <a:pt x="25" y="108"/>
                </a:moveTo>
                <a:cubicBezTo>
                  <a:pt x="43" y="115"/>
                  <a:pt x="43" y="115"/>
                  <a:pt x="43" y="115"/>
                </a:cubicBezTo>
                <a:cubicBezTo>
                  <a:pt x="26" y="128"/>
                  <a:pt x="26" y="128"/>
                  <a:pt x="26" y="128"/>
                </a:cubicBezTo>
                <a:cubicBezTo>
                  <a:pt x="13" y="128"/>
                  <a:pt x="13" y="128"/>
                  <a:pt x="13" y="128"/>
                </a:cubicBezTo>
                <a:lnTo>
                  <a:pt x="25" y="108"/>
                </a:lnTo>
                <a:close/>
                <a:moveTo>
                  <a:pt x="238" y="58"/>
                </a:moveTo>
                <a:cubicBezTo>
                  <a:pt x="239" y="54"/>
                  <a:pt x="241" y="50"/>
                  <a:pt x="243" y="47"/>
                </a:cubicBezTo>
                <a:cubicBezTo>
                  <a:pt x="243" y="47"/>
                  <a:pt x="242" y="47"/>
                  <a:pt x="241" y="47"/>
                </a:cubicBezTo>
                <a:cubicBezTo>
                  <a:pt x="237" y="47"/>
                  <a:pt x="229" y="47"/>
                  <a:pt x="224" y="47"/>
                </a:cubicBezTo>
                <a:cubicBezTo>
                  <a:pt x="220" y="47"/>
                  <a:pt x="217" y="47"/>
                  <a:pt x="214" y="48"/>
                </a:cubicBezTo>
                <a:cubicBezTo>
                  <a:pt x="226" y="58"/>
                  <a:pt x="226" y="58"/>
                  <a:pt x="226" y="58"/>
                </a:cubicBezTo>
                <a:lnTo>
                  <a:pt x="238" y="58"/>
                </a:lnTo>
                <a:close/>
                <a:moveTo>
                  <a:pt x="249" y="53"/>
                </a:moveTo>
                <a:cubicBezTo>
                  <a:pt x="248" y="53"/>
                  <a:pt x="247" y="55"/>
                  <a:pt x="246" y="58"/>
                </a:cubicBezTo>
                <a:cubicBezTo>
                  <a:pt x="252" y="58"/>
                  <a:pt x="252" y="58"/>
                  <a:pt x="252" y="58"/>
                </a:cubicBezTo>
                <a:cubicBezTo>
                  <a:pt x="251" y="55"/>
                  <a:pt x="250" y="53"/>
                  <a:pt x="249" y="53"/>
                </a:cubicBezTo>
                <a:close/>
                <a:moveTo>
                  <a:pt x="250" y="150"/>
                </a:moveTo>
                <a:cubicBezTo>
                  <a:pt x="249" y="150"/>
                  <a:pt x="246" y="154"/>
                  <a:pt x="246" y="162"/>
                </a:cubicBezTo>
                <a:cubicBezTo>
                  <a:pt x="246" y="169"/>
                  <a:pt x="249" y="173"/>
                  <a:pt x="250" y="173"/>
                </a:cubicBezTo>
                <a:cubicBezTo>
                  <a:pt x="251" y="173"/>
                  <a:pt x="254" y="169"/>
                  <a:pt x="254" y="162"/>
                </a:cubicBezTo>
                <a:cubicBezTo>
                  <a:pt x="254" y="154"/>
                  <a:pt x="251" y="150"/>
                  <a:pt x="250" y="150"/>
                </a:cubicBezTo>
                <a:close/>
                <a:moveTo>
                  <a:pt x="245" y="144"/>
                </a:moveTo>
                <a:cubicBezTo>
                  <a:pt x="244" y="144"/>
                  <a:pt x="243" y="144"/>
                  <a:pt x="243" y="144"/>
                </a:cubicBezTo>
                <a:cubicBezTo>
                  <a:pt x="242" y="144"/>
                  <a:pt x="242" y="144"/>
                  <a:pt x="241" y="144"/>
                </a:cubicBezTo>
                <a:cubicBezTo>
                  <a:pt x="200" y="171"/>
                  <a:pt x="200" y="171"/>
                  <a:pt x="200" y="171"/>
                </a:cubicBezTo>
                <a:cubicBezTo>
                  <a:pt x="205" y="176"/>
                  <a:pt x="214" y="179"/>
                  <a:pt x="225" y="179"/>
                </a:cubicBezTo>
                <a:cubicBezTo>
                  <a:pt x="231" y="179"/>
                  <a:pt x="238" y="179"/>
                  <a:pt x="243" y="179"/>
                </a:cubicBezTo>
                <a:cubicBezTo>
                  <a:pt x="243" y="179"/>
                  <a:pt x="244" y="179"/>
                  <a:pt x="245" y="179"/>
                </a:cubicBezTo>
                <a:cubicBezTo>
                  <a:pt x="241" y="175"/>
                  <a:pt x="238" y="169"/>
                  <a:pt x="238" y="162"/>
                </a:cubicBezTo>
                <a:cubicBezTo>
                  <a:pt x="238" y="154"/>
                  <a:pt x="241" y="148"/>
                  <a:pt x="245" y="144"/>
                </a:cubicBezTo>
                <a:close/>
                <a:moveTo>
                  <a:pt x="208" y="58"/>
                </a:moveTo>
                <a:cubicBezTo>
                  <a:pt x="137" y="0"/>
                  <a:pt x="137" y="0"/>
                  <a:pt x="137" y="0"/>
                </a:cubicBezTo>
                <a:cubicBezTo>
                  <a:pt x="110" y="0"/>
                  <a:pt x="110" y="0"/>
                  <a:pt x="110" y="0"/>
                </a:cubicBezTo>
                <a:cubicBezTo>
                  <a:pt x="110" y="0"/>
                  <a:pt x="133" y="48"/>
                  <a:pt x="138" y="58"/>
                </a:cubicBezTo>
                <a:lnTo>
                  <a:pt x="208" y="58"/>
                </a:lnTo>
                <a:close/>
                <a:moveTo>
                  <a:pt x="362" y="107"/>
                </a:moveTo>
                <a:cubicBezTo>
                  <a:pt x="361" y="119"/>
                  <a:pt x="332" y="125"/>
                  <a:pt x="316" y="125"/>
                </a:cubicBezTo>
                <a:cubicBezTo>
                  <a:pt x="248" y="125"/>
                  <a:pt x="248" y="125"/>
                  <a:pt x="248" y="125"/>
                </a:cubicBezTo>
                <a:cubicBezTo>
                  <a:pt x="102" y="221"/>
                  <a:pt x="102" y="221"/>
                  <a:pt x="102" y="221"/>
                </a:cubicBezTo>
                <a:cubicBezTo>
                  <a:pt x="75" y="221"/>
                  <a:pt x="75" y="221"/>
                  <a:pt x="75" y="221"/>
                </a:cubicBezTo>
                <a:cubicBezTo>
                  <a:pt x="75" y="221"/>
                  <a:pt x="113" y="172"/>
                  <a:pt x="121" y="162"/>
                </a:cubicBezTo>
                <a:cubicBezTo>
                  <a:pt x="127" y="153"/>
                  <a:pt x="138" y="141"/>
                  <a:pt x="138" y="125"/>
                </a:cubicBezTo>
                <a:cubicBezTo>
                  <a:pt x="126" y="125"/>
                  <a:pt x="126" y="125"/>
                  <a:pt x="126" y="125"/>
                </a:cubicBezTo>
                <a:cubicBezTo>
                  <a:pt x="92" y="125"/>
                  <a:pt x="46" y="103"/>
                  <a:pt x="19" y="93"/>
                </a:cubicBezTo>
                <a:cubicBezTo>
                  <a:pt x="2" y="87"/>
                  <a:pt x="5" y="70"/>
                  <a:pt x="19" y="70"/>
                </a:cubicBezTo>
                <a:cubicBezTo>
                  <a:pt x="19" y="70"/>
                  <a:pt x="19" y="70"/>
                  <a:pt x="19" y="70"/>
                </a:cubicBezTo>
                <a:cubicBezTo>
                  <a:pt x="0" y="4"/>
                  <a:pt x="0" y="4"/>
                  <a:pt x="0" y="4"/>
                </a:cubicBezTo>
                <a:cubicBezTo>
                  <a:pt x="21" y="4"/>
                  <a:pt x="21" y="4"/>
                  <a:pt x="21" y="4"/>
                </a:cubicBezTo>
                <a:cubicBezTo>
                  <a:pt x="21" y="4"/>
                  <a:pt x="46" y="37"/>
                  <a:pt x="54" y="47"/>
                </a:cubicBezTo>
                <a:cubicBezTo>
                  <a:pt x="66" y="61"/>
                  <a:pt x="81" y="69"/>
                  <a:pt x="102" y="70"/>
                </a:cubicBezTo>
                <a:cubicBezTo>
                  <a:pt x="280" y="70"/>
                  <a:pt x="280" y="70"/>
                  <a:pt x="280" y="70"/>
                </a:cubicBezTo>
                <a:cubicBezTo>
                  <a:pt x="293" y="70"/>
                  <a:pt x="305" y="72"/>
                  <a:pt x="316" y="76"/>
                </a:cubicBezTo>
                <a:cubicBezTo>
                  <a:pt x="337" y="83"/>
                  <a:pt x="350" y="91"/>
                  <a:pt x="358" y="99"/>
                </a:cubicBezTo>
                <a:cubicBezTo>
                  <a:pt x="362" y="102"/>
                  <a:pt x="363" y="105"/>
                  <a:pt x="362" y="107"/>
                </a:cubicBezTo>
                <a:close/>
                <a:moveTo>
                  <a:pt x="147" y="96"/>
                </a:moveTo>
                <a:cubicBezTo>
                  <a:pt x="147" y="91"/>
                  <a:pt x="143" y="87"/>
                  <a:pt x="138" y="87"/>
                </a:cubicBezTo>
                <a:cubicBezTo>
                  <a:pt x="134" y="87"/>
                  <a:pt x="130" y="91"/>
                  <a:pt x="130" y="96"/>
                </a:cubicBezTo>
                <a:cubicBezTo>
                  <a:pt x="130" y="100"/>
                  <a:pt x="134" y="104"/>
                  <a:pt x="138" y="104"/>
                </a:cubicBezTo>
                <a:cubicBezTo>
                  <a:pt x="143" y="104"/>
                  <a:pt x="147" y="100"/>
                  <a:pt x="147" y="96"/>
                </a:cubicBezTo>
                <a:close/>
                <a:moveTo>
                  <a:pt x="176" y="96"/>
                </a:moveTo>
                <a:cubicBezTo>
                  <a:pt x="176" y="91"/>
                  <a:pt x="172" y="87"/>
                  <a:pt x="167" y="87"/>
                </a:cubicBezTo>
                <a:cubicBezTo>
                  <a:pt x="162" y="87"/>
                  <a:pt x="159" y="91"/>
                  <a:pt x="159" y="96"/>
                </a:cubicBezTo>
                <a:cubicBezTo>
                  <a:pt x="159" y="100"/>
                  <a:pt x="162" y="104"/>
                  <a:pt x="167" y="104"/>
                </a:cubicBezTo>
                <a:cubicBezTo>
                  <a:pt x="172" y="104"/>
                  <a:pt x="176" y="100"/>
                  <a:pt x="176" y="96"/>
                </a:cubicBezTo>
                <a:close/>
                <a:moveTo>
                  <a:pt x="205" y="96"/>
                </a:moveTo>
                <a:cubicBezTo>
                  <a:pt x="205" y="91"/>
                  <a:pt x="201" y="87"/>
                  <a:pt x="196" y="87"/>
                </a:cubicBezTo>
                <a:cubicBezTo>
                  <a:pt x="191" y="87"/>
                  <a:pt x="188" y="91"/>
                  <a:pt x="188" y="96"/>
                </a:cubicBezTo>
                <a:cubicBezTo>
                  <a:pt x="188" y="100"/>
                  <a:pt x="191" y="104"/>
                  <a:pt x="196" y="104"/>
                </a:cubicBezTo>
                <a:cubicBezTo>
                  <a:pt x="201" y="104"/>
                  <a:pt x="205" y="100"/>
                  <a:pt x="205" y="96"/>
                </a:cubicBezTo>
                <a:close/>
                <a:moveTo>
                  <a:pt x="234" y="96"/>
                </a:moveTo>
                <a:cubicBezTo>
                  <a:pt x="234" y="91"/>
                  <a:pt x="230" y="87"/>
                  <a:pt x="225" y="87"/>
                </a:cubicBezTo>
                <a:cubicBezTo>
                  <a:pt x="220" y="87"/>
                  <a:pt x="217" y="91"/>
                  <a:pt x="217" y="96"/>
                </a:cubicBezTo>
                <a:cubicBezTo>
                  <a:pt x="217" y="100"/>
                  <a:pt x="220" y="104"/>
                  <a:pt x="225" y="104"/>
                </a:cubicBezTo>
                <a:cubicBezTo>
                  <a:pt x="230" y="104"/>
                  <a:pt x="234" y="100"/>
                  <a:pt x="234" y="96"/>
                </a:cubicBezTo>
                <a:close/>
                <a:moveTo>
                  <a:pt x="262" y="96"/>
                </a:moveTo>
                <a:cubicBezTo>
                  <a:pt x="262" y="91"/>
                  <a:pt x="259" y="87"/>
                  <a:pt x="254" y="87"/>
                </a:cubicBezTo>
                <a:cubicBezTo>
                  <a:pt x="249" y="87"/>
                  <a:pt x="245" y="91"/>
                  <a:pt x="245" y="96"/>
                </a:cubicBezTo>
                <a:cubicBezTo>
                  <a:pt x="245" y="100"/>
                  <a:pt x="249" y="104"/>
                  <a:pt x="254" y="104"/>
                </a:cubicBezTo>
                <a:cubicBezTo>
                  <a:pt x="259" y="104"/>
                  <a:pt x="262" y="100"/>
                  <a:pt x="262" y="96"/>
                </a:cubicBezTo>
                <a:close/>
                <a:moveTo>
                  <a:pt x="340" y="96"/>
                </a:moveTo>
                <a:cubicBezTo>
                  <a:pt x="336" y="94"/>
                  <a:pt x="331" y="91"/>
                  <a:pt x="325" y="89"/>
                </a:cubicBezTo>
                <a:cubicBezTo>
                  <a:pt x="322" y="90"/>
                  <a:pt x="316" y="91"/>
                  <a:pt x="309" y="91"/>
                </a:cubicBezTo>
                <a:cubicBezTo>
                  <a:pt x="300" y="91"/>
                  <a:pt x="300" y="104"/>
                  <a:pt x="310" y="105"/>
                </a:cubicBezTo>
                <a:cubicBezTo>
                  <a:pt x="322" y="105"/>
                  <a:pt x="335" y="101"/>
                  <a:pt x="340" y="96"/>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77" name="Freeform 9"/>
          <p:cNvSpPr>
            <a:spLocks noEditPoints="1"/>
          </p:cNvSpPr>
          <p:nvPr/>
        </p:nvSpPr>
        <p:spPr bwMode="auto">
          <a:xfrm>
            <a:off x="7532720" y="2776330"/>
            <a:ext cx="1279525" cy="781049"/>
          </a:xfrm>
          <a:custGeom>
            <a:avLst/>
            <a:gdLst>
              <a:gd name="T0" fmla="*/ 246 w 338"/>
              <a:gd name="T1" fmla="*/ 48 h 205"/>
              <a:gd name="T2" fmla="*/ 190 w 338"/>
              <a:gd name="T3" fmla="*/ 78 h 205"/>
              <a:gd name="T4" fmla="*/ 338 w 338"/>
              <a:gd name="T5" fmla="*/ 152 h 205"/>
              <a:gd name="T6" fmla="*/ 233 w 338"/>
              <a:gd name="T7" fmla="*/ 152 h 205"/>
              <a:gd name="T8" fmla="*/ 221 w 338"/>
              <a:gd name="T9" fmla="*/ 144 h 205"/>
              <a:gd name="T10" fmla="*/ 183 w 338"/>
              <a:gd name="T11" fmla="*/ 157 h 205"/>
              <a:gd name="T12" fmla="*/ 116 w 338"/>
              <a:gd name="T13" fmla="*/ 90 h 205"/>
              <a:gd name="T14" fmla="*/ 24 w 338"/>
              <a:gd name="T15" fmla="*/ 68 h 205"/>
              <a:gd name="T16" fmla="*/ 20 w 338"/>
              <a:gd name="T17" fmla="*/ 54 h 205"/>
              <a:gd name="T18" fmla="*/ 89 w 338"/>
              <a:gd name="T19" fmla="*/ 56 h 205"/>
              <a:gd name="T20" fmla="*/ 136 w 338"/>
              <a:gd name="T21" fmla="*/ 39 h 205"/>
              <a:gd name="T22" fmla="*/ 180 w 338"/>
              <a:gd name="T23" fmla="*/ 86 h 205"/>
              <a:gd name="T24" fmla="*/ 192 w 338"/>
              <a:gd name="T25" fmla="*/ 89 h 205"/>
              <a:gd name="T26" fmla="*/ 283 w 338"/>
              <a:gd name="T27" fmla="*/ 42 h 205"/>
              <a:gd name="T28" fmla="*/ 335 w 338"/>
              <a:gd name="T29" fmla="*/ 41 h 205"/>
              <a:gd name="T30" fmla="*/ 313 w 338"/>
              <a:gd name="T31" fmla="*/ 68 h 205"/>
              <a:gd name="T32" fmla="*/ 225 w 338"/>
              <a:gd name="T33" fmla="*/ 130 h 205"/>
              <a:gd name="T34" fmla="*/ 286 w 338"/>
              <a:gd name="T35" fmla="*/ 99 h 205"/>
              <a:gd name="T36" fmla="*/ 321 w 338"/>
              <a:gd name="T37" fmla="*/ 152 h 205"/>
              <a:gd name="T38" fmla="*/ 253 w 338"/>
              <a:gd name="T39" fmla="*/ 136 h 205"/>
              <a:gd name="T40" fmla="*/ 286 w 338"/>
              <a:gd name="T41" fmla="*/ 134 h 205"/>
              <a:gd name="T42" fmla="*/ 286 w 338"/>
              <a:gd name="T43" fmla="*/ 170 h 205"/>
              <a:gd name="T44" fmla="*/ 250 w 338"/>
              <a:gd name="T45" fmla="*/ 151 h 205"/>
              <a:gd name="T46" fmla="*/ 286 w 338"/>
              <a:gd name="T47" fmla="*/ 188 h 205"/>
              <a:gd name="T48" fmla="*/ 115 w 338"/>
              <a:gd name="T49" fmla="*/ 22 h 205"/>
              <a:gd name="T50" fmla="*/ 133 w 338"/>
              <a:gd name="T51" fmla="*/ 15 h 205"/>
              <a:gd name="T52" fmla="*/ 148 w 338"/>
              <a:gd name="T53" fmla="*/ 15 h 205"/>
              <a:gd name="T54" fmla="*/ 148 w 338"/>
              <a:gd name="T55" fmla="*/ 4 h 205"/>
              <a:gd name="T56" fmla="*/ 132 w 338"/>
              <a:gd name="T57" fmla="*/ 2 h 205"/>
              <a:gd name="T58" fmla="*/ 113 w 338"/>
              <a:gd name="T59" fmla="*/ 22 h 205"/>
              <a:gd name="T60" fmla="*/ 115 w 338"/>
              <a:gd name="T61" fmla="*/ 22 h 205"/>
              <a:gd name="T62" fmla="*/ 53 w 338"/>
              <a:gd name="T63" fmla="*/ 205 h 205"/>
              <a:gd name="T64" fmla="*/ 53 w 338"/>
              <a:gd name="T65" fmla="*/ 99 h 205"/>
              <a:gd name="T66" fmla="*/ 83 w 338"/>
              <a:gd name="T67" fmla="*/ 80 h 205"/>
              <a:gd name="T68" fmla="*/ 84 w 338"/>
              <a:gd name="T69" fmla="*/ 109 h 205"/>
              <a:gd name="T70" fmla="*/ 89 w 338"/>
              <a:gd name="T71" fmla="*/ 152 h 205"/>
              <a:gd name="T72" fmla="*/ 67 w 338"/>
              <a:gd name="T73" fmla="*/ 142 h 205"/>
              <a:gd name="T74" fmla="*/ 53 w 338"/>
              <a:gd name="T75" fmla="*/ 170 h 205"/>
              <a:gd name="T76" fmla="*/ 53 w 338"/>
              <a:gd name="T77" fmla="*/ 134 h 205"/>
              <a:gd name="T78" fmla="*/ 63 w 338"/>
              <a:gd name="T79" fmla="*/ 118 h 205"/>
              <a:gd name="T80" fmla="*/ 17 w 338"/>
              <a:gd name="T81" fmla="*/ 152 h 205"/>
              <a:gd name="T82" fmla="*/ 89 w 338"/>
              <a:gd name="T83" fmla="*/ 15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8" h="205">
                <a:moveTo>
                  <a:pt x="147" y="43"/>
                </a:moveTo>
                <a:cubicBezTo>
                  <a:pt x="170" y="52"/>
                  <a:pt x="194" y="60"/>
                  <a:pt x="246" y="48"/>
                </a:cubicBezTo>
                <a:cubicBezTo>
                  <a:pt x="254" y="46"/>
                  <a:pt x="263" y="44"/>
                  <a:pt x="272" y="43"/>
                </a:cubicBezTo>
                <a:cubicBezTo>
                  <a:pt x="271" y="60"/>
                  <a:pt x="206" y="75"/>
                  <a:pt x="190" y="78"/>
                </a:cubicBezTo>
                <a:cubicBezTo>
                  <a:pt x="161" y="64"/>
                  <a:pt x="143" y="56"/>
                  <a:pt x="147" y="43"/>
                </a:cubicBezTo>
                <a:close/>
                <a:moveTo>
                  <a:pt x="338" y="152"/>
                </a:moveTo>
                <a:cubicBezTo>
                  <a:pt x="338" y="181"/>
                  <a:pt x="315" y="205"/>
                  <a:pt x="286" y="205"/>
                </a:cubicBezTo>
                <a:cubicBezTo>
                  <a:pt x="256" y="205"/>
                  <a:pt x="233" y="181"/>
                  <a:pt x="233" y="152"/>
                </a:cubicBezTo>
                <a:cubicBezTo>
                  <a:pt x="233" y="150"/>
                  <a:pt x="233" y="149"/>
                  <a:pt x="233" y="147"/>
                </a:cubicBezTo>
                <a:cubicBezTo>
                  <a:pt x="221" y="144"/>
                  <a:pt x="221" y="144"/>
                  <a:pt x="221" y="144"/>
                </a:cubicBezTo>
                <a:cubicBezTo>
                  <a:pt x="221" y="151"/>
                  <a:pt x="221" y="157"/>
                  <a:pt x="221" y="157"/>
                </a:cubicBezTo>
                <a:cubicBezTo>
                  <a:pt x="221" y="157"/>
                  <a:pt x="203" y="157"/>
                  <a:pt x="183" y="157"/>
                </a:cubicBezTo>
                <a:cubicBezTo>
                  <a:pt x="163" y="157"/>
                  <a:pt x="146" y="149"/>
                  <a:pt x="138" y="127"/>
                </a:cubicBezTo>
                <a:cubicBezTo>
                  <a:pt x="132" y="113"/>
                  <a:pt x="126" y="101"/>
                  <a:pt x="116" y="90"/>
                </a:cubicBezTo>
                <a:cubicBezTo>
                  <a:pt x="99" y="73"/>
                  <a:pt x="77" y="64"/>
                  <a:pt x="53" y="64"/>
                </a:cubicBezTo>
                <a:cubicBezTo>
                  <a:pt x="43" y="64"/>
                  <a:pt x="33" y="65"/>
                  <a:pt x="24" y="68"/>
                </a:cubicBezTo>
                <a:cubicBezTo>
                  <a:pt x="20" y="70"/>
                  <a:pt x="16" y="68"/>
                  <a:pt x="15" y="64"/>
                </a:cubicBezTo>
                <a:cubicBezTo>
                  <a:pt x="14" y="60"/>
                  <a:pt x="16" y="56"/>
                  <a:pt x="20" y="54"/>
                </a:cubicBezTo>
                <a:cubicBezTo>
                  <a:pt x="30" y="51"/>
                  <a:pt x="41" y="49"/>
                  <a:pt x="53" y="49"/>
                </a:cubicBezTo>
                <a:cubicBezTo>
                  <a:pt x="65" y="49"/>
                  <a:pt x="78" y="51"/>
                  <a:pt x="89" y="56"/>
                </a:cubicBezTo>
                <a:cubicBezTo>
                  <a:pt x="95" y="43"/>
                  <a:pt x="102" y="33"/>
                  <a:pt x="115" y="33"/>
                </a:cubicBezTo>
                <a:cubicBezTo>
                  <a:pt x="122" y="34"/>
                  <a:pt x="129" y="36"/>
                  <a:pt x="136" y="39"/>
                </a:cubicBezTo>
                <a:cubicBezTo>
                  <a:pt x="136" y="40"/>
                  <a:pt x="136" y="40"/>
                  <a:pt x="136" y="40"/>
                </a:cubicBezTo>
                <a:cubicBezTo>
                  <a:pt x="130" y="62"/>
                  <a:pt x="151" y="72"/>
                  <a:pt x="180" y="86"/>
                </a:cubicBezTo>
                <a:cubicBezTo>
                  <a:pt x="188" y="90"/>
                  <a:pt x="188" y="90"/>
                  <a:pt x="188" y="90"/>
                </a:cubicBezTo>
                <a:cubicBezTo>
                  <a:pt x="192" y="89"/>
                  <a:pt x="192" y="89"/>
                  <a:pt x="192" y="89"/>
                </a:cubicBezTo>
                <a:cubicBezTo>
                  <a:pt x="251" y="77"/>
                  <a:pt x="282" y="62"/>
                  <a:pt x="283" y="44"/>
                </a:cubicBezTo>
                <a:cubicBezTo>
                  <a:pt x="283" y="42"/>
                  <a:pt x="283" y="42"/>
                  <a:pt x="283" y="42"/>
                </a:cubicBezTo>
                <a:cubicBezTo>
                  <a:pt x="291" y="41"/>
                  <a:pt x="298" y="41"/>
                  <a:pt x="304" y="41"/>
                </a:cubicBezTo>
                <a:cubicBezTo>
                  <a:pt x="335" y="41"/>
                  <a:pt x="335" y="41"/>
                  <a:pt x="335" y="41"/>
                </a:cubicBezTo>
                <a:cubicBezTo>
                  <a:pt x="335" y="45"/>
                  <a:pt x="322" y="52"/>
                  <a:pt x="308" y="58"/>
                </a:cubicBezTo>
                <a:cubicBezTo>
                  <a:pt x="313" y="68"/>
                  <a:pt x="313" y="68"/>
                  <a:pt x="313" y="68"/>
                </a:cubicBezTo>
                <a:cubicBezTo>
                  <a:pt x="256" y="95"/>
                  <a:pt x="256" y="95"/>
                  <a:pt x="256" y="95"/>
                </a:cubicBezTo>
                <a:cubicBezTo>
                  <a:pt x="239" y="103"/>
                  <a:pt x="228" y="119"/>
                  <a:pt x="225" y="130"/>
                </a:cubicBezTo>
                <a:cubicBezTo>
                  <a:pt x="236" y="133"/>
                  <a:pt x="236" y="133"/>
                  <a:pt x="236" y="133"/>
                </a:cubicBezTo>
                <a:cubicBezTo>
                  <a:pt x="244" y="113"/>
                  <a:pt x="263" y="99"/>
                  <a:pt x="286" y="99"/>
                </a:cubicBezTo>
                <a:cubicBezTo>
                  <a:pt x="315" y="99"/>
                  <a:pt x="338" y="123"/>
                  <a:pt x="338" y="152"/>
                </a:cubicBezTo>
                <a:close/>
                <a:moveTo>
                  <a:pt x="321" y="152"/>
                </a:moveTo>
                <a:cubicBezTo>
                  <a:pt x="321" y="132"/>
                  <a:pt x="305" y="116"/>
                  <a:pt x="286" y="116"/>
                </a:cubicBezTo>
                <a:cubicBezTo>
                  <a:pt x="271" y="116"/>
                  <a:pt x="259" y="124"/>
                  <a:pt x="253" y="136"/>
                </a:cubicBezTo>
                <a:cubicBezTo>
                  <a:pt x="272" y="141"/>
                  <a:pt x="272" y="141"/>
                  <a:pt x="272" y="141"/>
                </a:cubicBezTo>
                <a:cubicBezTo>
                  <a:pt x="275" y="137"/>
                  <a:pt x="280" y="134"/>
                  <a:pt x="286" y="134"/>
                </a:cubicBezTo>
                <a:cubicBezTo>
                  <a:pt x="295" y="134"/>
                  <a:pt x="303" y="142"/>
                  <a:pt x="303" y="152"/>
                </a:cubicBezTo>
                <a:cubicBezTo>
                  <a:pt x="303" y="162"/>
                  <a:pt x="295" y="170"/>
                  <a:pt x="286" y="170"/>
                </a:cubicBezTo>
                <a:cubicBezTo>
                  <a:pt x="277" y="170"/>
                  <a:pt x="269" y="163"/>
                  <a:pt x="268" y="155"/>
                </a:cubicBezTo>
                <a:cubicBezTo>
                  <a:pt x="250" y="151"/>
                  <a:pt x="250" y="151"/>
                  <a:pt x="250" y="151"/>
                </a:cubicBezTo>
                <a:cubicBezTo>
                  <a:pt x="250" y="151"/>
                  <a:pt x="250" y="152"/>
                  <a:pt x="250" y="152"/>
                </a:cubicBezTo>
                <a:cubicBezTo>
                  <a:pt x="250" y="172"/>
                  <a:pt x="266" y="188"/>
                  <a:pt x="286" y="188"/>
                </a:cubicBezTo>
                <a:cubicBezTo>
                  <a:pt x="305" y="188"/>
                  <a:pt x="321" y="172"/>
                  <a:pt x="321" y="152"/>
                </a:cubicBezTo>
                <a:close/>
                <a:moveTo>
                  <a:pt x="115" y="22"/>
                </a:moveTo>
                <a:cubicBezTo>
                  <a:pt x="120" y="22"/>
                  <a:pt x="124" y="23"/>
                  <a:pt x="129" y="24"/>
                </a:cubicBezTo>
                <a:cubicBezTo>
                  <a:pt x="133" y="15"/>
                  <a:pt x="133" y="15"/>
                  <a:pt x="133" y="15"/>
                </a:cubicBezTo>
                <a:cubicBezTo>
                  <a:pt x="148" y="15"/>
                  <a:pt x="148" y="15"/>
                  <a:pt x="148" y="15"/>
                </a:cubicBezTo>
                <a:cubicBezTo>
                  <a:pt x="148" y="15"/>
                  <a:pt x="148" y="15"/>
                  <a:pt x="148" y="15"/>
                </a:cubicBezTo>
                <a:cubicBezTo>
                  <a:pt x="151" y="15"/>
                  <a:pt x="154" y="13"/>
                  <a:pt x="154" y="10"/>
                </a:cubicBezTo>
                <a:cubicBezTo>
                  <a:pt x="154" y="7"/>
                  <a:pt x="151" y="4"/>
                  <a:pt x="148" y="4"/>
                </a:cubicBezTo>
                <a:cubicBezTo>
                  <a:pt x="134" y="4"/>
                  <a:pt x="134" y="4"/>
                  <a:pt x="134" y="4"/>
                </a:cubicBezTo>
                <a:cubicBezTo>
                  <a:pt x="134" y="3"/>
                  <a:pt x="133" y="3"/>
                  <a:pt x="132" y="2"/>
                </a:cubicBezTo>
                <a:cubicBezTo>
                  <a:pt x="128" y="0"/>
                  <a:pt x="124" y="2"/>
                  <a:pt x="122" y="5"/>
                </a:cubicBezTo>
                <a:cubicBezTo>
                  <a:pt x="113" y="22"/>
                  <a:pt x="113" y="22"/>
                  <a:pt x="113" y="22"/>
                </a:cubicBezTo>
                <a:cubicBezTo>
                  <a:pt x="114" y="22"/>
                  <a:pt x="114" y="22"/>
                  <a:pt x="114" y="22"/>
                </a:cubicBezTo>
                <a:lnTo>
                  <a:pt x="115" y="22"/>
                </a:lnTo>
                <a:close/>
                <a:moveTo>
                  <a:pt x="106" y="152"/>
                </a:moveTo>
                <a:cubicBezTo>
                  <a:pt x="106" y="181"/>
                  <a:pt x="82" y="205"/>
                  <a:pt x="53" y="205"/>
                </a:cubicBezTo>
                <a:cubicBezTo>
                  <a:pt x="24" y="205"/>
                  <a:pt x="0" y="181"/>
                  <a:pt x="0" y="152"/>
                </a:cubicBezTo>
                <a:cubicBezTo>
                  <a:pt x="0" y="123"/>
                  <a:pt x="24" y="99"/>
                  <a:pt x="53" y="99"/>
                </a:cubicBezTo>
                <a:cubicBezTo>
                  <a:pt x="59" y="99"/>
                  <a:pt x="65" y="100"/>
                  <a:pt x="71" y="102"/>
                </a:cubicBezTo>
                <a:cubicBezTo>
                  <a:pt x="83" y="80"/>
                  <a:pt x="83" y="80"/>
                  <a:pt x="83" y="80"/>
                </a:cubicBezTo>
                <a:cubicBezTo>
                  <a:pt x="87" y="83"/>
                  <a:pt x="92" y="85"/>
                  <a:pt x="96" y="88"/>
                </a:cubicBezTo>
                <a:cubicBezTo>
                  <a:pt x="84" y="109"/>
                  <a:pt x="84" y="109"/>
                  <a:pt x="84" y="109"/>
                </a:cubicBezTo>
                <a:cubicBezTo>
                  <a:pt x="97" y="119"/>
                  <a:pt x="106" y="135"/>
                  <a:pt x="106" y="152"/>
                </a:cubicBezTo>
                <a:close/>
                <a:moveTo>
                  <a:pt x="89" y="152"/>
                </a:moveTo>
                <a:cubicBezTo>
                  <a:pt x="89" y="141"/>
                  <a:pt x="84" y="131"/>
                  <a:pt x="76" y="125"/>
                </a:cubicBezTo>
                <a:cubicBezTo>
                  <a:pt x="67" y="142"/>
                  <a:pt x="67" y="142"/>
                  <a:pt x="67" y="142"/>
                </a:cubicBezTo>
                <a:cubicBezTo>
                  <a:pt x="69" y="145"/>
                  <a:pt x="71" y="148"/>
                  <a:pt x="71" y="152"/>
                </a:cubicBezTo>
                <a:cubicBezTo>
                  <a:pt x="71" y="162"/>
                  <a:pt x="63" y="170"/>
                  <a:pt x="53" y="170"/>
                </a:cubicBezTo>
                <a:cubicBezTo>
                  <a:pt x="43" y="170"/>
                  <a:pt x="35" y="162"/>
                  <a:pt x="35" y="152"/>
                </a:cubicBezTo>
                <a:cubicBezTo>
                  <a:pt x="35" y="142"/>
                  <a:pt x="43" y="134"/>
                  <a:pt x="53" y="134"/>
                </a:cubicBezTo>
                <a:cubicBezTo>
                  <a:pt x="53" y="134"/>
                  <a:pt x="54" y="134"/>
                  <a:pt x="55" y="134"/>
                </a:cubicBezTo>
                <a:cubicBezTo>
                  <a:pt x="63" y="118"/>
                  <a:pt x="63" y="118"/>
                  <a:pt x="63" y="118"/>
                </a:cubicBezTo>
                <a:cubicBezTo>
                  <a:pt x="60" y="117"/>
                  <a:pt x="56" y="116"/>
                  <a:pt x="53" y="116"/>
                </a:cubicBezTo>
                <a:cubicBezTo>
                  <a:pt x="33" y="116"/>
                  <a:pt x="17" y="132"/>
                  <a:pt x="17" y="152"/>
                </a:cubicBezTo>
                <a:cubicBezTo>
                  <a:pt x="17" y="172"/>
                  <a:pt x="33" y="188"/>
                  <a:pt x="53" y="188"/>
                </a:cubicBezTo>
                <a:cubicBezTo>
                  <a:pt x="73" y="188"/>
                  <a:pt x="89" y="172"/>
                  <a:pt x="89" y="152"/>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78" name="Freeform 13"/>
          <p:cNvSpPr>
            <a:spLocks noEditPoints="1"/>
          </p:cNvSpPr>
          <p:nvPr/>
        </p:nvSpPr>
        <p:spPr bwMode="auto">
          <a:xfrm>
            <a:off x="5344342" y="2776330"/>
            <a:ext cx="1494206" cy="673112"/>
          </a:xfrm>
          <a:custGeom>
            <a:avLst/>
            <a:gdLst>
              <a:gd name="T0" fmla="*/ 60 w 480"/>
              <a:gd name="T1" fmla="*/ 50 h 215"/>
              <a:gd name="T2" fmla="*/ 419 w 480"/>
              <a:gd name="T3" fmla="*/ 130 h 215"/>
              <a:gd name="T4" fmla="*/ 68 w 480"/>
              <a:gd name="T5" fmla="*/ 61 h 215"/>
              <a:gd name="T6" fmla="*/ 343 w 480"/>
              <a:gd name="T7" fmla="*/ 67 h 215"/>
              <a:gd name="T8" fmla="*/ 62 w 480"/>
              <a:gd name="T9" fmla="*/ 73 h 215"/>
              <a:gd name="T10" fmla="*/ 57 w 480"/>
              <a:gd name="T11" fmla="*/ 85 h 215"/>
              <a:gd name="T12" fmla="*/ 368 w 480"/>
              <a:gd name="T13" fmla="*/ 90 h 215"/>
              <a:gd name="T14" fmla="*/ 52 w 480"/>
              <a:gd name="T15" fmla="*/ 96 h 215"/>
              <a:gd name="T16" fmla="*/ 382 w 480"/>
              <a:gd name="T17" fmla="*/ 119 h 215"/>
              <a:gd name="T18" fmla="*/ 47 w 480"/>
              <a:gd name="T19" fmla="*/ 108 h 215"/>
              <a:gd name="T20" fmla="*/ 388 w 480"/>
              <a:gd name="T21" fmla="*/ 114 h 215"/>
              <a:gd name="T22" fmla="*/ 330 w 480"/>
              <a:gd name="T23" fmla="*/ 39 h 215"/>
              <a:gd name="T24" fmla="*/ 211 w 480"/>
              <a:gd name="T25" fmla="*/ 28 h 215"/>
              <a:gd name="T26" fmla="*/ 330 w 480"/>
              <a:gd name="T27" fmla="*/ 39 h 215"/>
              <a:gd name="T28" fmla="*/ 100 w 480"/>
              <a:gd name="T29" fmla="*/ 0 h 215"/>
              <a:gd name="T30" fmla="*/ 132 w 480"/>
              <a:gd name="T31" fmla="*/ 39 h 215"/>
              <a:gd name="T32" fmla="*/ 480 w 480"/>
              <a:gd name="T33" fmla="*/ 142 h 215"/>
              <a:gd name="T34" fmla="*/ 403 w 480"/>
              <a:gd name="T35" fmla="*/ 215 h 215"/>
              <a:gd name="T36" fmla="*/ 6 w 480"/>
              <a:gd name="T37" fmla="*/ 168 h 215"/>
              <a:gd name="T38" fmla="*/ 480 w 480"/>
              <a:gd name="T39" fmla="*/ 142 h 215"/>
              <a:gd name="T40" fmla="*/ 75 w 480"/>
              <a:gd name="T41" fmla="*/ 153 h 215"/>
              <a:gd name="T42" fmla="*/ 103 w 480"/>
              <a:gd name="T43" fmla="*/ 168 h 215"/>
              <a:gd name="T44" fmla="*/ 150 w 480"/>
              <a:gd name="T45" fmla="*/ 153 h 215"/>
              <a:gd name="T46" fmla="*/ 115 w 480"/>
              <a:gd name="T47" fmla="*/ 168 h 215"/>
              <a:gd name="T48" fmla="*/ 150 w 480"/>
              <a:gd name="T49" fmla="*/ 153 h 215"/>
              <a:gd name="T50" fmla="*/ 162 w 480"/>
              <a:gd name="T51" fmla="*/ 153 h 215"/>
              <a:gd name="T52" fmla="*/ 197 w 480"/>
              <a:gd name="T53" fmla="*/ 168 h 215"/>
              <a:gd name="T54" fmla="*/ 243 w 480"/>
              <a:gd name="T55" fmla="*/ 153 h 215"/>
              <a:gd name="T56" fmla="*/ 209 w 480"/>
              <a:gd name="T57" fmla="*/ 168 h 215"/>
              <a:gd name="T58" fmla="*/ 243 w 480"/>
              <a:gd name="T59" fmla="*/ 153 h 215"/>
              <a:gd name="T60" fmla="*/ 255 w 480"/>
              <a:gd name="T61" fmla="*/ 153 h 215"/>
              <a:gd name="T62" fmla="*/ 290 w 480"/>
              <a:gd name="T63" fmla="*/ 168 h 215"/>
              <a:gd name="T64" fmla="*/ 387 w 480"/>
              <a:gd name="T65" fmla="*/ 185 h 215"/>
              <a:gd name="T66" fmla="*/ 375 w 480"/>
              <a:gd name="T67" fmla="*/ 19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80" h="215">
                <a:moveTo>
                  <a:pt x="330" y="50"/>
                </a:moveTo>
                <a:cubicBezTo>
                  <a:pt x="275" y="50"/>
                  <a:pt x="60" y="50"/>
                  <a:pt x="60" y="50"/>
                </a:cubicBezTo>
                <a:cubicBezTo>
                  <a:pt x="24" y="130"/>
                  <a:pt x="24" y="130"/>
                  <a:pt x="24" y="130"/>
                </a:cubicBezTo>
                <a:cubicBezTo>
                  <a:pt x="24" y="130"/>
                  <a:pt x="346" y="130"/>
                  <a:pt x="419" y="130"/>
                </a:cubicBezTo>
                <a:cubicBezTo>
                  <a:pt x="374" y="76"/>
                  <a:pt x="360" y="50"/>
                  <a:pt x="330" y="50"/>
                </a:cubicBezTo>
                <a:close/>
                <a:moveTo>
                  <a:pt x="68" y="61"/>
                </a:moveTo>
                <a:cubicBezTo>
                  <a:pt x="337" y="61"/>
                  <a:pt x="337" y="61"/>
                  <a:pt x="337" y="61"/>
                </a:cubicBezTo>
                <a:cubicBezTo>
                  <a:pt x="341" y="61"/>
                  <a:pt x="343" y="64"/>
                  <a:pt x="343" y="67"/>
                </a:cubicBezTo>
                <a:cubicBezTo>
                  <a:pt x="343" y="70"/>
                  <a:pt x="341" y="73"/>
                  <a:pt x="337" y="73"/>
                </a:cubicBezTo>
                <a:cubicBezTo>
                  <a:pt x="62" y="73"/>
                  <a:pt x="62" y="73"/>
                  <a:pt x="62" y="73"/>
                </a:cubicBezTo>
                <a:lnTo>
                  <a:pt x="68" y="61"/>
                </a:lnTo>
                <a:close/>
                <a:moveTo>
                  <a:pt x="57" y="85"/>
                </a:moveTo>
                <a:cubicBezTo>
                  <a:pt x="363" y="85"/>
                  <a:pt x="363" y="85"/>
                  <a:pt x="363" y="85"/>
                </a:cubicBezTo>
                <a:cubicBezTo>
                  <a:pt x="366" y="85"/>
                  <a:pt x="368" y="87"/>
                  <a:pt x="368" y="90"/>
                </a:cubicBezTo>
                <a:cubicBezTo>
                  <a:pt x="368" y="94"/>
                  <a:pt x="366" y="96"/>
                  <a:pt x="363" y="96"/>
                </a:cubicBezTo>
                <a:cubicBezTo>
                  <a:pt x="52" y="96"/>
                  <a:pt x="52" y="96"/>
                  <a:pt x="52" y="96"/>
                </a:cubicBezTo>
                <a:lnTo>
                  <a:pt x="57" y="85"/>
                </a:lnTo>
                <a:close/>
                <a:moveTo>
                  <a:pt x="382" y="119"/>
                </a:moveTo>
                <a:cubicBezTo>
                  <a:pt x="41" y="119"/>
                  <a:pt x="41" y="119"/>
                  <a:pt x="41" y="119"/>
                </a:cubicBezTo>
                <a:cubicBezTo>
                  <a:pt x="47" y="108"/>
                  <a:pt x="47" y="108"/>
                  <a:pt x="47" y="108"/>
                </a:cubicBezTo>
                <a:cubicBezTo>
                  <a:pt x="382" y="108"/>
                  <a:pt x="382" y="108"/>
                  <a:pt x="382" y="108"/>
                </a:cubicBezTo>
                <a:cubicBezTo>
                  <a:pt x="385" y="108"/>
                  <a:pt x="388" y="110"/>
                  <a:pt x="388" y="114"/>
                </a:cubicBezTo>
                <a:cubicBezTo>
                  <a:pt x="388" y="117"/>
                  <a:pt x="385" y="119"/>
                  <a:pt x="382" y="119"/>
                </a:cubicBezTo>
                <a:close/>
                <a:moveTo>
                  <a:pt x="330" y="39"/>
                </a:moveTo>
                <a:cubicBezTo>
                  <a:pt x="207" y="39"/>
                  <a:pt x="207" y="39"/>
                  <a:pt x="207" y="39"/>
                </a:cubicBezTo>
                <a:cubicBezTo>
                  <a:pt x="211" y="28"/>
                  <a:pt x="211" y="28"/>
                  <a:pt x="211" y="28"/>
                </a:cubicBezTo>
                <a:cubicBezTo>
                  <a:pt x="308" y="28"/>
                  <a:pt x="308" y="28"/>
                  <a:pt x="308" y="28"/>
                </a:cubicBezTo>
                <a:cubicBezTo>
                  <a:pt x="320" y="28"/>
                  <a:pt x="321" y="30"/>
                  <a:pt x="330" y="39"/>
                </a:cubicBezTo>
                <a:close/>
                <a:moveTo>
                  <a:pt x="131" y="0"/>
                </a:moveTo>
                <a:cubicBezTo>
                  <a:pt x="100" y="0"/>
                  <a:pt x="100" y="0"/>
                  <a:pt x="100" y="0"/>
                </a:cubicBezTo>
                <a:cubicBezTo>
                  <a:pt x="84" y="39"/>
                  <a:pt x="84" y="39"/>
                  <a:pt x="84" y="39"/>
                </a:cubicBezTo>
                <a:cubicBezTo>
                  <a:pt x="132" y="39"/>
                  <a:pt x="132" y="39"/>
                  <a:pt x="132" y="39"/>
                </a:cubicBezTo>
                <a:lnTo>
                  <a:pt x="131" y="0"/>
                </a:lnTo>
                <a:close/>
                <a:moveTo>
                  <a:pt x="480" y="142"/>
                </a:moveTo>
                <a:cubicBezTo>
                  <a:pt x="480" y="148"/>
                  <a:pt x="480" y="148"/>
                  <a:pt x="480" y="148"/>
                </a:cubicBezTo>
                <a:cubicBezTo>
                  <a:pt x="428" y="183"/>
                  <a:pt x="403" y="195"/>
                  <a:pt x="403" y="215"/>
                </a:cubicBezTo>
                <a:cubicBezTo>
                  <a:pt x="382" y="215"/>
                  <a:pt x="71" y="215"/>
                  <a:pt x="42" y="215"/>
                </a:cubicBezTo>
                <a:cubicBezTo>
                  <a:pt x="0" y="215"/>
                  <a:pt x="6" y="194"/>
                  <a:pt x="6" y="168"/>
                </a:cubicBezTo>
                <a:cubicBezTo>
                  <a:pt x="19" y="142"/>
                  <a:pt x="19" y="142"/>
                  <a:pt x="19" y="142"/>
                </a:cubicBezTo>
                <a:lnTo>
                  <a:pt x="480" y="142"/>
                </a:lnTo>
                <a:close/>
                <a:moveTo>
                  <a:pt x="103" y="153"/>
                </a:moveTo>
                <a:cubicBezTo>
                  <a:pt x="75" y="153"/>
                  <a:pt x="75" y="153"/>
                  <a:pt x="75" y="153"/>
                </a:cubicBezTo>
                <a:cubicBezTo>
                  <a:pt x="68" y="168"/>
                  <a:pt x="68" y="168"/>
                  <a:pt x="68" y="168"/>
                </a:cubicBezTo>
                <a:cubicBezTo>
                  <a:pt x="103" y="168"/>
                  <a:pt x="103" y="168"/>
                  <a:pt x="103" y="168"/>
                </a:cubicBezTo>
                <a:lnTo>
                  <a:pt x="103" y="153"/>
                </a:lnTo>
                <a:close/>
                <a:moveTo>
                  <a:pt x="150" y="153"/>
                </a:moveTo>
                <a:cubicBezTo>
                  <a:pt x="115" y="153"/>
                  <a:pt x="115" y="153"/>
                  <a:pt x="115" y="153"/>
                </a:cubicBezTo>
                <a:cubicBezTo>
                  <a:pt x="115" y="168"/>
                  <a:pt x="115" y="168"/>
                  <a:pt x="115" y="168"/>
                </a:cubicBezTo>
                <a:cubicBezTo>
                  <a:pt x="150" y="168"/>
                  <a:pt x="150" y="168"/>
                  <a:pt x="150" y="168"/>
                </a:cubicBezTo>
                <a:lnTo>
                  <a:pt x="150" y="153"/>
                </a:lnTo>
                <a:close/>
                <a:moveTo>
                  <a:pt x="197" y="153"/>
                </a:moveTo>
                <a:cubicBezTo>
                  <a:pt x="162" y="153"/>
                  <a:pt x="162" y="153"/>
                  <a:pt x="162" y="153"/>
                </a:cubicBezTo>
                <a:cubicBezTo>
                  <a:pt x="162" y="168"/>
                  <a:pt x="162" y="168"/>
                  <a:pt x="162" y="168"/>
                </a:cubicBezTo>
                <a:cubicBezTo>
                  <a:pt x="197" y="168"/>
                  <a:pt x="197" y="168"/>
                  <a:pt x="197" y="168"/>
                </a:cubicBezTo>
                <a:lnTo>
                  <a:pt x="197" y="153"/>
                </a:lnTo>
                <a:close/>
                <a:moveTo>
                  <a:pt x="243" y="153"/>
                </a:moveTo>
                <a:cubicBezTo>
                  <a:pt x="209" y="153"/>
                  <a:pt x="209" y="153"/>
                  <a:pt x="209" y="153"/>
                </a:cubicBezTo>
                <a:cubicBezTo>
                  <a:pt x="209" y="168"/>
                  <a:pt x="209" y="168"/>
                  <a:pt x="209" y="168"/>
                </a:cubicBezTo>
                <a:cubicBezTo>
                  <a:pt x="243" y="168"/>
                  <a:pt x="243" y="168"/>
                  <a:pt x="243" y="168"/>
                </a:cubicBezTo>
                <a:lnTo>
                  <a:pt x="243" y="153"/>
                </a:lnTo>
                <a:close/>
                <a:moveTo>
                  <a:pt x="290" y="153"/>
                </a:moveTo>
                <a:cubicBezTo>
                  <a:pt x="255" y="153"/>
                  <a:pt x="255" y="153"/>
                  <a:pt x="255" y="153"/>
                </a:cubicBezTo>
                <a:cubicBezTo>
                  <a:pt x="255" y="168"/>
                  <a:pt x="255" y="168"/>
                  <a:pt x="255" y="168"/>
                </a:cubicBezTo>
                <a:cubicBezTo>
                  <a:pt x="290" y="168"/>
                  <a:pt x="290" y="168"/>
                  <a:pt x="290" y="168"/>
                </a:cubicBezTo>
                <a:lnTo>
                  <a:pt x="290" y="153"/>
                </a:lnTo>
                <a:close/>
                <a:moveTo>
                  <a:pt x="387" y="185"/>
                </a:moveTo>
                <a:cubicBezTo>
                  <a:pt x="363" y="185"/>
                  <a:pt x="363" y="185"/>
                  <a:pt x="363" y="185"/>
                </a:cubicBezTo>
                <a:cubicBezTo>
                  <a:pt x="363" y="191"/>
                  <a:pt x="368" y="197"/>
                  <a:pt x="375" y="197"/>
                </a:cubicBezTo>
                <a:cubicBezTo>
                  <a:pt x="381" y="197"/>
                  <a:pt x="387" y="191"/>
                  <a:pt x="387" y="185"/>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79" name="Freeform 17"/>
          <p:cNvSpPr>
            <a:spLocks noEditPoints="1"/>
          </p:cNvSpPr>
          <p:nvPr/>
        </p:nvSpPr>
        <p:spPr bwMode="auto">
          <a:xfrm>
            <a:off x="3429387" y="2671769"/>
            <a:ext cx="1054100" cy="922338"/>
          </a:xfrm>
          <a:custGeom>
            <a:avLst/>
            <a:gdLst>
              <a:gd name="T0" fmla="*/ 4 w 278"/>
              <a:gd name="T1" fmla="*/ 210 h 243"/>
              <a:gd name="T2" fmla="*/ 68 w 278"/>
              <a:gd name="T3" fmla="*/ 210 h 243"/>
              <a:gd name="T4" fmla="*/ 36 w 278"/>
              <a:gd name="T5" fmla="*/ 226 h 243"/>
              <a:gd name="T6" fmla="*/ 36 w 278"/>
              <a:gd name="T7" fmla="*/ 195 h 243"/>
              <a:gd name="T8" fmla="*/ 36 w 278"/>
              <a:gd name="T9" fmla="*/ 226 h 243"/>
              <a:gd name="T10" fmla="*/ 207 w 278"/>
              <a:gd name="T11" fmla="*/ 118 h 243"/>
              <a:gd name="T12" fmla="*/ 156 w 278"/>
              <a:gd name="T13" fmla="*/ 144 h 243"/>
              <a:gd name="T14" fmla="*/ 156 w 278"/>
              <a:gd name="T15" fmla="*/ 133 h 243"/>
              <a:gd name="T16" fmla="*/ 195 w 278"/>
              <a:gd name="T17" fmla="*/ 118 h 243"/>
              <a:gd name="T18" fmla="*/ 201 w 278"/>
              <a:gd name="T19" fmla="*/ 90 h 243"/>
              <a:gd name="T20" fmla="*/ 240 w 278"/>
              <a:gd name="T21" fmla="*/ 124 h 243"/>
              <a:gd name="T22" fmla="*/ 232 w 278"/>
              <a:gd name="T23" fmla="*/ 102 h 243"/>
              <a:gd name="T24" fmla="*/ 263 w 278"/>
              <a:gd name="T25" fmla="*/ 97 h 243"/>
              <a:gd name="T26" fmla="*/ 232 w 278"/>
              <a:gd name="T27" fmla="*/ 91 h 243"/>
              <a:gd name="T28" fmla="*/ 232 w 278"/>
              <a:gd name="T29" fmla="*/ 19 h 243"/>
              <a:gd name="T30" fmla="*/ 65 w 278"/>
              <a:gd name="T31" fmla="*/ 0 h 243"/>
              <a:gd name="T32" fmla="*/ 83 w 278"/>
              <a:gd name="T33" fmla="*/ 19 h 243"/>
              <a:gd name="T34" fmla="*/ 42 w 278"/>
              <a:gd name="T35" fmla="*/ 127 h 243"/>
              <a:gd name="T36" fmla="*/ 26 w 278"/>
              <a:gd name="T37" fmla="*/ 168 h 243"/>
              <a:gd name="T38" fmla="*/ 80 w 278"/>
              <a:gd name="T39" fmla="*/ 209 h 243"/>
              <a:gd name="T40" fmla="*/ 227 w 278"/>
              <a:gd name="T41" fmla="*/ 167 h 243"/>
              <a:gd name="T42" fmla="*/ 278 w 278"/>
              <a:gd name="T43" fmla="*/ 209 h 243"/>
              <a:gd name="T44" fmla="*/ 240 w 278"/>
              <a:gd name="T45" fmla="*/ 124 h 243"/>
              <a:gd name="T46" fmla="*/ 156 w 278"/>
              <a:gd name="T47" fmla="*/ 155 h 243"/>
              <a:gd name="T48" fmla="*/ 154 w 278"/>
              <a:gd name="T49" fmla="*/ 192 h 243"/>
              <a:gd name="T50" fmla="*/ 76 w 278"/>
              <a:gd name="T51" fmla="*/ 121 h 243"/>
              <a:gd name="T52" fmla="*/ 98 w 278"/>
              <a:gd name="T53" fmla="*/ 19 h 243"/>
              <a:gd name="T54" fmla="*/ 218 w 278"/>
              <a:gd name="T55" fmla="*/ 124 h 243"/>
              <a:gd name="T56" fmla="*/ 144 w 278"/>
              <a:gd name="T57" fmla="*/ 105 h 243"/>
              <a:gd name="T58" fmla="*/ 140 w 278"/>
              <a:gd name="T59" fmla="*/ 114 h 243"/>
              <a:gd name="T60" fmla="*/ 134 w 278"/>
              <a:gd name="T61" fmla="*/ 111 h 243"/>
              <a:gd name="T62" fmla="*/ 92 w 278"/>
              <a:gd name="T63" fmla="*/ 146 h 243"/>
              <a:gd name="T64" fmla="*/ 118 w 278"/>
              <a:gd name="T65" fmla="*/ 103 h 243"/>
              <a:gd name="T66" fmla="*/ 117 w 278"/>
              <a:gd name="T67" fmla="*/ 94 h 243"/>
              <a:gd name="T68" fmla="*/ 125 w 278"/>
              <a:gd name="T69" fmla="*/ 86 h 243"/>
              <a:gd name="T70" fmla="*/ 227 w 278"/>
              <a:gd name="T71" fmla="*/ 178 h 243"/>
              <a:gd name="T72" fmla="*/ 227 w 278"/>
              <a:gd name="T73" fmla="*/ 243 h 243"/>
              <a:gd name="T74" fmla="*/ 227 w 278"/>
              <a:gd name="T75" fmla="*/ 178 h 243"/>
              <a:gd name="T76" fmla="*/ 212 w 278"/>
              <a:gd name="T77" fmla="*/ 210 h 243"/>
              <a:gd name="T78" fmla="*/ 242 w 278"/>
              <a:gd name="T79" fmla="*/ 21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8" h="243">
                <a:moveTo>
                  <a:pt x="36" y="178"/>
                </a:moveTo>
                <a:cubicBezTo>
                  <a:pt x="18" y="178"/>
                  <a:pt x="4" y="193"/>
                  <a:pt x="4" y="210"/>
                </a:cubicBezTo>
                <a:cubicBezTo>
                  <a:pt x="4" y="228"/>
                  <a:pt x="18" y="243"/>
                  <a:pt x="36" y="243"/>
                </a:cubicBezTo>
                <a:cubicBezTo>
                  <a:pt x="54" y="243"/>
                  <a:pt x="68" y="228"/>
                  <a:pt x="68" y="210"/>
                </a:cubicBezTo>
                <a:cubicBezTo>
                  <a:pt x="68" y="193"/>
                  <a:pt x="54" y="178"/>
                  <a:pt x="36" y="178"/>
                </a:cubicBezTo>
                <a:close/>
                <a:moveTo>
                  <a:pt x="36" y="226"/>
                </a:moveTo>
                <a:cubicBezTo>
                  <a:pt x="28" y="226"/>
                  <a:pt x="21" y="219"/>
                  <a:pt x="21" y="210"/>
                </a:cubicBezTo>
                <a:cubicBezTo>
                  <a:pt x="21" y="202"/>
                  <a:pt x="28" y="195"/>
                  <a:pt x="36" y="195"/>
                </a:cubicBezTo>
                <a:cubicBezTo>
                  <a:pt x="44" y="195"/>
                  <a:pt x="51" y="202"/>
                  <a:pt x="51" y="210"/>
                </a:cubicBezTo>
                <a:cubicBezTo>
                  <a:pt x="51" y="219"/>
                  <a:pt x="44" y="226"/>
                  <a:pt x="36" y="226"/>
                </a:cubicBezTo>
                <a:close/>
                <a:moveTo>
                  <a:pt x="207" y="96"/>
                </a:moveTo>
                <a:cubicBezTo>
                  <a:pt x="207" y="118"/>
                  <a:pt x="207" y="118"/>
                  <a:pt x="207" y="118"/>
                </a:cubicBezTo>
                <a:cubicBezTo>
                  <a:pt x="207" y="134"/>
                  <a:pt x="196" y="144"/>
                  <a:pt x="180" y="144"/>
                </a:cubicBezTo>
                <a:cubicBezTo>
                  <a:pt x="156" y="144"/>
                  <a:pt x="156" y="144"/>
                  <a:pt x="156" y="144"/>
                </a:cubicBezTo>
                <a:cubicBezTo>
                  <a:pt x="153" y="144"/>
                  <a:pt x="150" y="141"/>
                  <a:pt x="150" y="138"/>
                </a:cubicBezTo>
                <a:cubicBezTo>
                  <a:pt x="150" y="135"/>
                  <a:pt x="153" y="133"/>
                  <a:pt x="156" y="133"/>
                </a:cubicBezTo>
                <a:cubicBezTo>
                  <a:pt x="180" y="133"/>
                  <a:pt x="180" y="133"/>
                  <a:pt x="180" y="133"/>
                </a:cubicBezTo>
                <a:cubicBezTo>
                  <a:pt x="187" y="133"/>
                  <a:pt x="195" y="130"/>
                  <a:pt x="195" y="118"/>
                </a:cubicBezTo>
                <a:cubicBezTo>
                  <a:pt x="195" y="96"/>
                  <a:pt x="195" y="96"/>
                  <a:pt x="195" y="96"/>
                </a:cubicBezTo>
                <a:cubicBezTo>
                  <a:pt x="195" y="93"/>
                  <a:pt x="198" y="90"/>
                  <a:pt x="201" y="90"/>
                </a:cubicBezTo>
                <a:cubicBezTo>
                  <a:pt x="204" y="90"/>
                  <a:pt x="207" y="93"/>
                  <a:pt x="207" y="96"/>
                </a:cubicBezTo>
                <a:close/>
                <a:moveTo>
                  <a:pt x="240" y="124"/>
                </a:moveTo>
                <a:cubicBezTo>
                  <a:pt x="232" y="124"/>
                  <a:pt x="232" y="124"/>
                  <a:pt x="232" y="124"/>
                </a:cubicBezTo>
                <a:cubicBezTo>
                  <a:pt x="232" y="102"/>
                  <a:pt x="232" y="102"/>
                  <a:pt x="232" y="102"/>
                </a:cubicBezTo>
                <a:cubicBezTo>
                  <a:pt x="257" y="102"/>
                  <a:pt x="257" y="102"/>
                  <a:pt x="257" y="102"/>
                </a:cubicBezTo>
                <a:cubicBezTo>
                  <a:pt x="260" y="102"/>
                  <a:pt x="263" y="100"/>
                  <a:pt x="263" y="97"/>
                </a:cubicBezTo>
                <a:cubicBezTo>
                  <a:pt x="263" y="94"/>
                  <a:pt x="260" y="91"/>
                  <a:pt x="257" y="91"/>
                </a:cubicBezTo>
                <a:cubicBezTo>
                  <a:pt x="232" y="91"/>
                  <a:pt x="232" y="91"/>
                  <a:pt x="232" y="91"/>
                </a:cubicBezTo>
                <a:cubicBezTo>
                  <a:pt x="232" y="19"/>
                  <a:pt x="232" y="19"/>
                  <a:pt x="232" y="19"/>
                </a:cubicBezTo>
                <a:cubicBezTo>
                  <a:pt x="232" y="19"/>
                  <a:pt x="232" y="19"/>
                  <a:pt x="232" y="19"/>
                </a:cubicBezTo>
                <a:cubicBezTo>
                  <a:pt x="232" y="0"/>
                  <a:pt x="232" y="0"/>
                  <a:pt x="232" y="0"/>
                </a:cubicBezTo>
                <a:cubicBezTo>
                  <a:pt x="65" y="0"/>
                  <a:pt x="65" y="0"/>
                  <a:pt x="65" y="0"/>
                </a:cubicBezTo>
                <a:cubicBezTo>
                  <a:pt x="65" y="19"/>
                  <a:pt x="65" y="19"/>
                  <a:pt x="65" y="19"/>
                </a:cubicBezTo>
                <a:cubicBezTo>
                  <a:pt x="83" y="19"/>
                  <a:pt x="83" y="19"/>
                  <a:pt x="83" y="19"/>
                </a:cubicBezTo>
                <a:cubicBezTo>
                  <a:pt x="47" y="125"/>
                  <a:pt x="47" y="125"/>
                  <a:pt x="47" y="125"/>
                </a:cubicBezTo>
                <a:cubicBezTo>
                  <a:pt x="45" y="126"/>
                  <a:pt x="43" y="126"/>
                  <a:pt x="42" y="127"/>
                </a:cubicBezTo>
                <a:cubicBezTo>
                  <a:pt x="12" y="133"/>
                  <a:pt x="0" y="150"/>
                  <a:pt x="0" y="168"/>
                </a:cubicBezTo>
                <a:cubicBezTo>
                  <a:pt x="26" y="168"/>
                  <a:pt x="26" y="168"/>
                  <a:pt x="26" y="168"/>
                </a:cubicBezTo>
                <a:cubicBezTo>
                  <a:pt x="32" y="168"/>
                  <a:pt x="49" y="168"/>
                  <a:pt x="57" y="172"/>
                </a:cubicBezTo>
                <a:cubicBezTo>
                  <a:pt x="70" y="179"/>
                  <a:pt x="79" y="193"/>
                  <a:pt x="80" y="209"/>
                </a:cubicBezTo>
                <a:cubicBezTo>
                  <a:pt x="184" y="209"/>
                  <a:pt x="184" y="209"/>
                  <a:pt x="184" y="209"/>
                </a:cubicBezTo>
                <a:cubicBezTo>
                  <a:pt x="185" y="185"/>
                  <a:pt x="204" y="167"/>
                  <a:pt x="227" y="167"/>
                </a:cubicBezTo>
                <a:cubicBezTo>
                  <a:pt x="251" y="167"/>
                  <a:pt x="270" y="185"/>
                  <a:pt x="271" y="209"/>
                </a:cubicBezTo>
                <a:cubicBezTo>
                  <a:pt x="278" y="209"/>
                  <a:pt x="278" y="209"/>
                  <a:pt x="278" y="209"/>
                </a:cubicBezTo>
                <a:cubicBezTo>
                  <a:pt x="278" y="164"/>
                  <a:pt x="278" y="164"/>
                  <a:pt x="278" y="164"/>
                </a:cubicBezTo>
                <a:cubicBezTo>
                  <a:pt x="278" y="137"/>
                  <a:pt x="268" y="124"/>
                  <a:pt x="240" y="124"/>
                </a:cubicBezTo>
                <a:close/>
                <a:moveTo>
                  <a:pt x="180" y="155"/>
                </a:moveTo>
                <a:cubicBezTo>
                  <a:pt x="156" y="155"/>
                  <a:pt x="156" y="155"/>
                  <a:pt x="156" y="155"/>
                </a:cubicBezTo>
                <a:cubicBezTo>
                  <a:pt x="155" y="155"/>
                  <a:pt x="155" y="155"/>
                  <a:pt x="154" y="155"/>
                </a:cubicBezTo>
                <a:cubicBezTo>
                  <a:pt x="154" y="192"/>
                  <a:pt x="154" y="192"/>
                  <a:pt x="154" y="192"/>
                </a:cubicBezTo>
                <a:cubicBezTo>
                  <a:pt x="98" y="192"/>
                  <a:pt x="98" y="192"/>
                  <a:pt x="98" y="192"/>
                </a:cubicBezTo>
                <a:cubicBezTo>
                  <a:pt x="76" y="121"/>
                  <a:pt x="76" y="121"/>
                  <a:pt x="76" y="121"/>
                </a:cubicBezTo>
                <a:cubicBezTo>
                  <a:pt x="76" y="121"/>
                  <a:pt x="70" y="122"/>
                  <a:pt x="63" y="123"/>
                </a:cubicBezTo>
                <a:cubicBezTo>
                  <a:pt x="98" y="19"/>
                  <a:pt x="98" y="19"/>
                  <a:pt x="98" y="19"/>
                </a:cubicBezTo>
                <a:cubicBezTo>
                  <a:pt x="218" y="19"/>
                  <a:pt x="218" y="19"/>
                  <a:pt x="218" y="19"/>
                </a:cubicBezTo>
                <a:cubicBezTo>
                  <a:pt x="218" y="124"/>
                  <a:pt x="218" y="124"/>
                  <a:pt x="218" y="124"/>
                </a:cubicBezTo>
                <a:cubicBezTo>
                  <a:pt x="215" y="143"/>
                  <a:pt x="200" y="155"/>
                  <a:pt x="180" y="155"/>
                </a:cubicBezTo>
                <a:close/>
                <a:moveTo>
                  <a:pt x="144" y="105"/>
                </a:moveTo>
                <a:cubicBezTo>
                  <a:pt x="146" y="107"/>
                  <a:pt x="146" y="110"/>
                  <a:pt x="144" y="113"/>
                </a:cubicBezTo>
                <a:cubicBezTo>
                  <a:pt x="143" y="114"/>
                  <a:pt x="141" y="114"/>
                  <a:pt x="140" y="114"/>
                </a:cubicBezTo>
                <a:cubicBezTo>
                  <a:pt x="138" y="114"/>
                  <a:pt x="137" y="114"/>
                  <a:pt x="136" y="113"/>
                </a:cubicBezTo>
                <a:cubicBezTo>
                  <a:pt x="134" y="111"/>
                  <a:pt x="134" y="111"/>
                  <a:pt x="134" y="111"/>
                </a:cubicBezTo>
                <a:cubicBezTo>
                  <a:pt x="126" y="112"/>
                  <a:pt x="126" y="112"/>
                  <a:pt x="126" y="112"/>
                </a:cubicBezTo>
                <a:cubicBezTo>
                  <a:pt x="92" y="146"/>
                  <a:pt x="92" y="146"/>
                  <a:pt x="92" y="146"/>
                </a:cubicBezTo>
                <a:cubicBezTo>
                  <a:pt x="88" y="133"/>
                  <a:pt x="88" y="133"/>
                  <a:pt x="88" y="133"/>
                </a:cubicBezTo>
                <a:cubicBezTo>
                  <a:pt x="118" y="103"/>
                  <a:pt x="118" y="103"/>
                  <a:pt x="118" y="103"/>
                </a:cubicBezTo>
                <a:cubicBezTo>
                  <a:pt x="119" y="95"/>
                  <a:pt x="119" y="95"/>
                  <a:pt x="119" y="95"/>
                </a:cubicBezTo>
                <a:cubicBezTo>
                  <a:pt x="117" y="94"/>
                  <a:pt x="117" y="94"/>
                  <a:pt x="117" y="94"/>
                </a:cubicBezTo>
                <a:cubicBezTo>
                  <a:pt x="115" y="91"/>
                  <a:pt x="115" y="88"/>
                  <a:pt x="117" y="86"/>
                </a:cubicBezTo>
                <a:cubicBezTo>
                  <a:pt x="119" y="83"/>
                  <a:pt x="123" y="83"/>
                  <a:pt x="125" y="86"/>
                </a:cubicBezTo>
                <a:lnTo>
                  <a:pt x="144" y="105"/>
                </a:lnTo>
                <a:close/>
                <a:moveTo>
                  <a:pt x="227" y="178"/>
                </a:moveTo>
                <a:cubicBezTo>
                  <a:pt x="209" y="178"/>
                  <a:pt x="195" y="193"/>
                  <a:pt x="195" y="210"/>
                </a:cubicBezTo>
                <a:cubicBezTo>
                  <a:pt x="195" y="228"/>
                  <a:pt x="209" y="243"/>
                  <a:pt x="227" y="243"/>
                </a:cubicBezTo>
                <a:cubicBezTo>
                  <a:pt x="245" y="243"/>
                  <a:pt x="259" y="228"/>
                  <a:pt x="259" y="210"/>
                </a:cubicBezTo>
                <a:cubicBezTo>
                  <a:pt x="259" y="193"/>
                  <a:pt x="245" y="178"/>
                  <a:pt x="227" y="178"/>
                </a:cubicBezTo>
                <a:close/>
                <a:moveTo>
                  <a:pt x="227" y="226"/>
                </a:moveTo>
                <a:cubicBezTo>
                  <a:pt x="219" y="226"/>
                  <a:pt x="212" y="219"/>
                  <a:pt x="212" y="210"/>
                </a:cubicBezTo>
                <a:cubicBezTo>
                  <a:pt x="212" y="202"/>
                  <a:pt x="219" y="195"/>
                  <a:pt x="227" y="195"/>
                </a:cubicBezTo>
                <a:cubicBezTo>
                  <a:pt x="236" y="195"/>
                  <a:pt x="242" y="202"/>
                  <a:pt x="242" y="210"/>
                </a:cubicBezTo>
                <a:cubicBezTo>
                  <a:pt x="242" y="219"/>
                  <a:pt x="236" y="226"/>
                  <a:pt x="227" y="226"/>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80" name="Freeform 21"/>
          <p:cNvSpPr>
            <a:spLocks noEditPoints="1"/>
          </p:cNvSpPr>
          <p:nvPr/>
        </p:nvSpPr>
        <p:spPr bwMode="auto">
          <a:xfrm>
            <a:off x="1162793" y="2850149"/>
            <a:ext cx="1392238" cy="692150"/>
          </a:xfrm>
          <a:custGeom>
            <a:avLst/>
            <a:gdLst>
              <a:gd name="T0" fmla="*/ 236 w 368"/>
              <a:gd name="T1" fmla="*/ 144 h 181"/>
              <a:gd name="T2" fmla="*/ 122 w 368"/>
              <a:gd name="T3" fmla="*/ 152 h 181"/>
              <a:gd name="T4" fmla="*/ 113 w 368"/>
              <a:gd name="T5" fmla="*/ 114 h 181"/>
              <a:gd name="T6" fmla="*/ 364 w 368"/>
              <a:gd name="T7" fmla="*/ 122 h 181"/>
              <a:gd name="T8" fmla="*/ 326 w 368"/>
              <a:gd name="T9" fmla="*/ 114 h 181"/>
              <a:gd name="T10" fmla="*/ 336 w 368"/>
              <a:gd name="T11" fmla="*/ 152 h 181"/>
              <a:gd name="T12" fmla="*/ 366 w 368"/>
              <a:gd name="T13" fmla="*/ 131 h 181"/>
              <a:gd name="T14" fmla="*/ 23 w 368"/>
              <a:gd name="T15" fmla="*/ 144 h 181"/>
              <a:gd name="T16" fmla="*/ 4 w 368"/>
              <a:gd name="T17" fmla="*/ 114 h 181"/>
              <a:gd name="T18" fmla="*/ 0 w 368"/>
              <a:gd name="T19" fmla="*/ 134 h 181"/>
              <a:gd name="T20" fmla="*/ 23 w 368"/>
              <a:gd name="T21" fmla="*/ 144 h 181"/>
              <a:gd name="T22" fmla="*/ 36 w 368"/>
              <a:gd name="T23" fmla="*/ 144 h 181"/>
              <a:gd name="T24" fmla="*/ 109 w 368"/>
              <a:gd name="T25" fmla="*/ 144 h 181"/>
              <a:gd name="T26" fmla="*/ 73 w 368"/>
              <a:gd name="T27" fmla="*/ 165 h 181"/>
              <a:gd name="T28" fmla="*/ 73 w 368"/>
              <a:gd name="T29" fmla="*/ 124 h 181"/>
              <a:gd name="T30" fmla="*/ 73 w 368"/>
              <a:gd name="T31" fmla="*/ 165 h 181"/>
              <a:gd name="T32" fmla="*/ 250 w 368"/>
              <a:gd name="T33" fmla="*/ 144 h 181"/>
              <a:gd name="T34" fmla="*/ 323 w 368"/>
              <a:gd name="T35" fmla="*/ 144 h 181"/>
              <a:gd name="T36" fmla="*/ 286 w 368"/>
              <a:gd name="T37" fmla="*/ 165 h 181"/>
              <a:gd name="T38" fmla="*/ 286 w 368"/>
              <a:gd name="T39" fmla="*/ 124 h 181"/>
              <a:gd name="T40" fmla="*/ 286 w 368"/>
              <a:gd name="T41" fmla="*/ 165 h 181"/>
              <a:gd name="T42" fmla="*/ 319 w 368"/>
              <a:gd name="T43" fmla="*/ 59 h 181"/>
              <a:gd name="T44" fmla="*/ 179 w 368"/>
              <a:gd name="T45" fmla="*/ 14 h 181"/>
              <a:gd name="T46" fmla="*/ 162 w 368"/>
              <a:gd name="T47" fmla="*/ 0 h 181"/>
              <a:gd name="T48" fmla="*/ 75 w 368"/>
              <a:gd name="T49" fmla="*/ 9 h 181"/>
              <a:gd name="T50" fmla="*/ 5 w 368"/>
              <a:gd name="T51" fmla="*/ 65 h 181"/>
              <a:gd name="T52" fmla="*/ 45 w 368"/>
              <a:gd name="T53" fmla="*/ 103 h 181"/>
              <a:gd name="T54" fmla="*/ 68 w 368"/>
              <a:gd name="T55" fmla="*/ 53 h 181"/>
              <a:gd name="T56" fmla="*/ 77 w 368"/>
              <a:gd name="T57" fmla="*/ 24 h 181"/>
              <a:gd name="T58" fmla="*/ 79 w 368"/>
              <a:gd name="T59" fmla="*/ 53 h 181"/>
              <a:gd name="T60" fmla="*/ 101 w 368"/>
              <a:gd name="T61" fmla="*/ 103 h 181"/>
              <a:gd name="T62" fmla="*/ 144 w 368"/>
              <a:gd name="T63" fmla="*/ 53 h 181"/>
              <a:gd name="T64" fmla="*/ 113 w 368"/>
              <a:gd name="T65" fmla="*/ 24 h 181"/>
              <a:gd name="T66" fmla="*/ 232 w 368"/>
              <a:gd name="T67" fmla="*/ 53 h 181"/>
              <a:gd name="T68" fmla="*/ 155 w 368"/>
              <a:gd name="T69" fmla="*/ 103 h 181"/>
              <a:gd name="T70" fmla="*/ 286 w 368"/>
              <a:gd name="T71" fmla="*/ 94 h 181"/>
              <a:gd name="T72" fmla="*/ 352 w 368"/>
              <a:gd name="T73" fmla="*/ 103 h 181"/>
              <a:gd name="T74" fmla="*/ 30 w 368"/>
              <a:gd name="T75" fmla="*/ 83 h 181"/>
              <a:gd name="T76" fmla="*/ 13 w 368"/>
              <a:gd name="T77" fmla="*/ 94 h 181"/>
              <a:gd name="T78" fmla="*/ 27 w 368"/>
              <a:gd name="T79" fmla="*/ 74 h 181"/>
              <a:gd name="T80" fmla="*/ 82 w 368"/>
              <a:gd name="T81" fmla="*/ 13 h 181"/>
              <a:gd name="T82" fmla="*/ 90 w 368"/>
              <a:gd name="T83" fmla="*/ 8 h 181"/>
              <a:gd name="T84" fmla="*/ 169 w 368"/>
              <a:gd name="T85" fmla="*/ 13 h 181"/>
              <a:gd name="T86" fmla="*/ 170 w 368"/>
              <a:gd name="T87" fmla="*/ 13 h 181"/>
              <a:gd name="T88" fmla="*/ 333 w 368"/>
              <a:gd name="T89" fmla="*/ 94 h 181"/>
              <a:gd name="T90" fmla="*/ 316 w 368"/>
              <a:gd name="T91" fmla="*/ 80 h 181"/>
              <a:gd name="T92" fmla="*/ 338 w 368"/>
              <a:gd name="T93" fmla="*/ 74 h 181"/>
              <a:gd name="T94" fmla="*/ 343 w 368"/>
              <a:gd name="T95" fmla="*/ 9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8" h="181">
                <a:moveTo>
                  <a:pt x="246" y="114"/>
                </a:moveTo>
                <a:cubicBezTo>
                  <a:pt x="240" y="122"/>
                  <a:pt x="236" y="133"/>
                  <a:pt x="236" y="144"/>
                </a:cubicBezTo>
                <a:cubicBezTo>
                  <a:pt x="236" y="147"/>
                  <a:pt x="237" y="149"/>
                  <a:pt x="237" y="152"/>
                </a:cubicBezTo>
                <a:cubicBezTo>
                  <a:pt x="122" y="152"/>
                  <a:pt x="122" y="152"/>
                  <a:pt x="122" y="152"/>
                </a:cubicBezTo>
                <a:cubicBezTo>
                  <a:pt x="123" y="149"/>
                  <a:pt x="123" y="147"/>
                  <a:pt x="123" y="144"/>
                </a:cubicBezTo>
                <a:cubicBezTo>
                  <a:pt x="123" y="133"/>
                  <a:pt x="119" y="122"/>
                  <a:pt x="113" y="114"/>
                </a:cubicBezTo>
                <a:lnTo>
                  <a:pt x="246" y="114"/>
                </a:lnTo>
                <a:close/>
                <a:moveTo>
                  <a:pt x="364" y="122"/>
                </a:moveTo>
                <a:cubicBezTo>
                  <a:pt x="363" y="117"/>
                  <a:pt x="361" y="116"/>
                  <a:pt x="357" y="114"/>
                </a:cubicBezTo>
                <a:cubicBezTo>
                  <a:pt x="326" y="114"/>
                  <a:pt x="326" y="114"/>
                  <a:pt x="326" y="114"/>
                </a:cubicBezTo>
                <a:cubicBezTo>
                  <a:pt x="333" y="122"/>
                  <a:pt x="337" y="133"/>
                  <a:pt x="337" y="144"/>
                </a:cubicBezTo>
                <a:cubicBezTo>
                  <a:pt x="337" y="147"/>
                  <a:pt x="336" y="149"/>
                  <a:pt x="336" y="152"/>
                </a:cubicBezTo>
                <a:cubicBezTo>
                  <a:pt x="350" y="152"/>
                  <a:pt x="350" y="152"/>
                  <a:pt x="350" y="152"/>
                </a:cubicBezTo>
                <a:cubicBezTo>
                  <a:pt x="364" y="152"/>
                  <a:pt x="368" y="145"/>
                  <a:pt x="366" y="131"/>
                </a:cubicBezTo>
                <a:lnTo>
                  <a:pt x="364" y="122"/>
                </a:lnTo>
                <a:close/>
                <a:moveTo>
                  <a:pt x="23" y="144"/>
                </a:moveTo>
                <a:cubicBezTo>
                  <a:pt x="23" y="133"/>
                  <a:pt x="26" y="122"/>
                  <a:pt x="33" y="114"/>
                </a:cubicBezTo>
                <a:cubicBezTo>
                  <a:pt x="4" y="114"/>
                  <a:pt x="4" y="114"/>
                  <a:pt x="4" y="114"/>
                </a:cubicBezTo>
                <a:cubicBezTo>
                  <a:pt x="2" y="117"/>
                  <a:pt x="0" y="120"/>
                  <a:pt x="0" y="126"/>
                </a:cubicBezTo>
                <a:cubicBezTo>
                  <a:pt x="0" y="134"/>
                  <a:pt x="0" y="134"/>
                  <a:pt x="0" y="134"/>
                </a:cubicBezTo>
                <a:cubicBezTo>
                  <a:pt x="0" y="145"/>
                  <a:pt x="9" y="147"/>
                  <a:pt x="23" y="151"/>
                </a:cubicBezTo>
                <a:cubicBezTo>
                  <a:pt x="23" y="149"/>
                  <a:pt x="23" y="147"/>
                  <a:pt x="23" y="144"/>
                </a:cubicBezTo>
                <a:close/>
                <a:moveTo>
                  <a:pt x="73" y="108"/>
                </a:moveTo>
                <a:cubicBezTo>
                  <a:pt x="53" y="108"/>
                  <a:pt x="36" y="124"/>
                  <a:pt x="36" y="144"/>
                </a:cubicBezTo>
                <a:cubicBezTo>
                  <a:pt x="36" y="164"/>
                  <a:pt x="53" y="181"/>
                  <a:pt x="73" y="181"/>
                </a:cubicBezTo>
                <a:cubicBezTo>
                  <a:pt x="93" y="181"/>
                  <a:pt x="109" y="164"/>
                  <a:pt x="109" y="144"/>
                </a:cubicBezTo>
                <a:cubicBezTo>
                  <a:pt x="109" y="124"/>
                  <a:pt x="93" y="108"/>
                  <a:pt x="73" y="108"/>
                </a:cubicBezTo>
                <a:close/>
                <a:moveTo>
                  <a:pt x="73" y="165"/>
                </a:moveTo>
                <a:cubicBezTo>
                  <a:pt x="61" y="165"/>
                  <a:pt x="52" y="156"/>
                  <a:pt x="52" y="144"/>
                </a:cubicBezTo>
                <a:cubicBezTo>
                  <a:pt x="52" y="133"/>
                  <a:pt x="61" y="124"/>
                  <a:pt x="73" y="124"/>
                </a:cubicBezTo>
                <a:cubicBezTo>
                  <a:pt x="84" y="124"/>
                  <a:pt x="94" y="133"/>
                  <a:pt x="94" y="144"/>
                </a:cubicBezTo>
                <a:cubicBezTo>
                  <a:pt x="94" y="156"/>
                  <a:pt x="84" y="165"/>
                  <a:pt x="73" y="165"/>
                </a:cubicBezTo>
                <a:close/>
                <a:moveTo>
                  <a:pt x="286" y="108"/>
                </a:moveTo>
                <a:cubicBezTo>
                  <a:pt x="266" y="108"/>
                  <a:pt x="250" y="124"/>
                  <a:pt x="250" y="144"/>
                </a:cubicBezTo>
                <a:cubicBezTo>
                  <a:pt x="250" y="164"/>
                  <a:pt x="266" y="181"/>
                  <a:pt x="286" y="181"/>
                </a:cubicBezTo>
                <a:cubicBezTo>
                  <a:pt x="307" y="181"/>
                  <a:pt x="323" y="164"/>
                  <a:pt x="323" y="144"/>
                </a:cubicBezTo>
                <a:cubicBezTo>
                  <a:pt x="323" y="124"/>
                  <a:pt x="307" y="108"/>
                  <a:pt x="286" y="108"/>
                </a:cubicBezTo>
                <a:close/>
                <a:moveTo>
                  <a:pt x="286" y="165"/>
                </a:moveTo>
                <a:cubicBezTo>
                  <a:pt x="275" y="165"/>
                  <a:pt x="266" y="156"/>
                  <a:pt x="266" y="144"/>
                </a:cubicBezTo>
                <a:cubicBezTo>
                  <a:pt x="266" y="133"/>
                  <a:pt x="275" y="124"/>
                  <a:pt x="286" y="124"/>
                </a:cubicBezTo>
                <a:cubicBezTo>
                  <a:pt x="298" y="124"/>
                  <a:pt x="307" y="133"/>
                  <a:pt x="307" y="144"/>
                </a:cubicBezTo>
                <a:cubicBezTo>
                  <a:pt x="307" y="156"/>
                  <a:pt x="298" y="165"/>
                  <a:pt x="286" y="165"/>
                </a:cubicBezTo>
                <a:close/>
                <a:moveTo>
                  <a:pt x="348" y="79"/>
                </a:moveTo>
                <a:cubicBezTo>
                  <a:pt x="345" y="65"/>
                  <a:pt x="338" y="61"/>
                  <a:pt x="319" y="59"/>
                </a:cubicBezTo>
                <a:cubicBezTo>
                  <a:pt x="293" y="55"/>
                  <a:pt x="249" y="49"/>
                  <a:pt x="249" y="49"/>
                </a:cubicBezTo>
                <a:cubicBezTo>
                  <a:pt x="228" y="33"/>
                  <a:pt x="210" y="17"/>
                  <a:pt x="179" y="14"/>
                </a:cubicBezTo>
                <a:cubicBezTo>
                  <a:pt x="177" y="10"/>
                  <a:pt x="177" y="10"/>
                  <a:pt x="177" y="10"/>
                </a:cubicBezTo>
                <a:cubicBezTo>
                  <a:pt x="176" y="9"/>
                  <a:pt x="173" y="0"/>
                  <a:pt x="162" y="0"/>
                </a:cubicBezTo>
                <a:cubicBezTo>
                  <a:pt x="90" y="0"/>
                  <a:pt x="90" y="0"/>
                  <a:pt x="90" y="0"/>
                </a:cubicBezTo>
                <a:cubicBezTo>
                  <a:pt x="79" y="0"/>
                  <a:pt x="76" y="6"/>
                  <a:pt x="75" y="9"/>
                </a:cubicBezTo>
                <a:cubicBezTo>
                  <a:pt x="74" y="11"/>
                  <a:pt x="73" y="14"/>
                  <a:pt x="73" y="14"/>
                </a:cubicBezTo>
                <a:cubicBezTo>
                  <a:pt x="39" y="17"/>
                  <a:pt x="5" y="50"/>
                  <a:pt x="5" y="65"/>
                </a:cubicBezTo>
                <a:cubicBezTo>
                  <a:pt x="5" y="103"/>
                  <a:pt x="5" y="103"/>
                  <a:pt x="5" y="103"/>
                </a:cubicBezTo>
                <a:cubicBezTo>
                  <a:pt x="45" y="103"/>
                  <a:pt x="45" y="103"/>
                  <a:pt x="45" y="103"/>
                </a:cubicBezTo>
                <a:cubicBezTo>
                  <a:pt x="52" y="98"/>
                  <a:pt x="59" y="95"/>
                  <a:pt x="68" y="94"/>
                </a:cubicBezTo>
                <a:cubicBezTo>
                  <a:pt x="68" y="53"/>
                  <a:pt x="68" y="53"/>
                  <a:pt x="68" y="53"/>
                </a:cubicBezTo>
                <a:cubicBezTo>
                  <a:pt x="27" y="53"/>
                  <a:pt x="27" y="53"/>
                  <a:pt x="27" y="53"/>
                </a:cubicBezTo>
                <a:cubicBezTo>
                  <a:pt x="34" y="43"/>
                  <a:pt x="56" y="24"/>
                  <a:pt x="77" y="24"/>
                </a:cubicBezTo>
                <a:cubicBezTo>
                  <a:pt x="97" y="24"/>
                  <a:pt x="97" y="24"/>
                  <a:pt x="97" y="24"/>
                </a:cubicBezTo>
                <a:cubicBezTo>
                  <a:pt x="79" y="53"/>
                  <a:pt x="79" y="53"/>
                  <a:pt x="79" y="53"/>
                </a:cubicBezTo>
                <a:cubicBezTo>
                  <a:pt x="79" y="94"/>
                  <a:pt x="79" y="94"/>
                  <a:pt x="79" y="94"/>
                </a:cubicBezTo>
                <a:cubicBezTo>
                  <a:pt x="87" y="96"/>
                  <a:pt x="95" y="98"/>
                  <a:pt x="101" y="103"/>
                </a:cubicBezTo>
                <a:cubicBezTo>
                  <a:pt x="144" y="103"/>
                  <a:pt x="144" y="103"/>
                  <a:pt x="144" y="103"/>
                </a:cubicBezTo>
                <a:cubicBezTo>
                  <a:pt x="144" y="53"/>
                  <a:pt x="144" y="53"/>
                  <a:pt x="144" y="53"/>
                </a:cubicBezTo>
                <a:cubicBezTo>
                  <a:pt x="95" y="53"/>
                  <a:pt x="95" y="53"/>
                  <a:pt x="95" y="53"/>
                </a:cubicBezTo>
                <a:cubicBezTo>
                  <a:pt x="113" y="24"/>
                  <a:pt x="113" y="24"/>
                  <a:pt x="113" y="24"/>
                </a:cubicBezTo>
                <a:cubicBezTo>
                  <a:pt x="164" y="24"/>
                  <a:pt x="164" y="24"/>
                  <a:pt x="164" y="24"/>
                </a:cubicBezTo>
                <a:cubicBezTo>
                  <a:pt x="196" y="24"/>
                  <a:pt x="210" y="35"/>
                  <a:pt x="232" y="53"/>
                </a:cubicBezTo>
                <a:cubicBezTo>
                  <a:pt x="155" y="53"/>
                  <a:pt x="155" y="53"/>
                  <a:pt x="155" y="53"/>
                </a:cubicBezTo>
                <a:cubicBezTo>
                  <a:pt x="155" y="103"/>
                  <a:pt x="155" y="103"/>
                  <a:pt x="155" y="103"/>
                </a:cubicBezTo>
                <a:cubicBezTo>
                  <a:pt x="258" y="103"/>
                  <a:pt x="258" y="103"/>
                  <a:pt x="258" y="103"/>
                </a:cubicBezTo>
                <a:cubicBezTo>
                  <a:pt x="266" y="97"/>
                  <a:pt x="276" y="94"/>
                  <a:pt x="286" y="94"/>
                </a:cubicBezTo>
                <a:cubicBezTo>
                  <a:pt x="297" y="94"/>
                  <a:pt x="307" y="97"/>
                  <a:pt x="315" y="103"/>
                </a:cubicBezTo>
                <a:cubicBezTo>
                  <a:pt x="352" y="103"/>
                  <a:pt x="352" y="103"/>
                  <a:pt x="352" y="103"/>
                </a:cubicBezTo>
                <a:lnTo>
                  <a:pt x="348" y="79"/>
                </a:lnTo>
                <a:close/>
                <a:moveTo>
                  <a:pt x="30" y="83"/>
                </a:moveTo>
                <a:cubicBezTo>
                  <a:pt x="29" y="85"/>
                  <a:pt x="21" y="94"/>
                  <a:pt x="21" y="94"/>
                </a:cubicBezTo>
                <a:cubicBezTo>
                  <a:pt x="13" y="94"/>
                  <a:pt x="13" y="94"/>
                  <a:pt x="13" y="94"/>
                </a:cubicBezTo>
                <a:cubicBezTo>
                  <a:pt x="13" y="74"/>
                  <a:pt x="13" y="74"/>
                  <a:pt x="13" y="74"/>
                </a:cubicBezTo>
                <a:cubicBezTo>
                  <a:pt x="27" y="74"/>
                  <a:pt x="27" y="74"/>
                  <a:pt x="27" y="74"/>
                </a:cubicBezTo>
                <a:cubicBezTo>
                  <a:pt x="31" y="74"/>
                  <a:pt x="34" y="78"/>
                  <a:pt x="30" y="83"/>
                </a:cubicBezTo>
                <a:close/>
                <a:moveTo>
                  <a:pt x="82" y="13"/>
                </a:moveTo>
                <a:cubicBezTo>
                  <a:pt x="82" y="12"/>
                  <a:pt x="82" y="12"/>
                  <a:pt x="82" y="12"/>
                </a:cubicBezTo>
                <a:cubicBezTo>
                  <a:pt x="83" y="10"/>
                  <a:pt x="84" y="8"/>
                  <a:pt x="90" y="8"/>
                </a:cubicBezTo>
                <a:cubicBezTo>
                  <a:pt x="162" y="8"/>
                  <a:pt x="162" y="8"/>
                  <a:pt x="162" y="8"/>
                </a:cubicBezTo>
                <a:cubicBezTo>
                  <a:pt x="167" y="8"/>
                  <a:pt x="169" y="11"/>
                  <a:pt x="169" y="13"/>
                </a:cubicBezTo>
                <a:cubicBezTo>
                  <a:pt x="170" y="13"/>
                  <a:pt x="170" y="13"/>
                  <a:pt x="170" y="13"/>
                </a:cubicBezTo>
                <a:cubicBezTo>
                  <a:pt x="170" y="13"/>
                  <a:pt x="170" y="13"/>
                  <a:pt x="170" y="13"/>
                </a:cubicBezTo>
                <a:cubicBezTo>
                  <a:pt x="151" y="13"/>
                  <a:pt x="110" y="13"/>
                  <a:pt x="82" y="13"/>
                </a:cubicBezTo>
                <a:close/>
                <a:moveTo>
                  <a:pt x="333" y="94"/>
                </a:moveTo>
                <a:cubicBezTo>
                  <a:pt x="326" y="94"/>
                  <a:pt x="323" y="93"/>
                  <a:pt x="319" y="87"/>
                </a:cubicBezTo>
                <a:cubicBezTo>
                  <a:pt x="316" y="80"/>
                  <a:pt x="316" y="80"/>
                  <a:pt x="316" y="80"/>
                </a:cubicBezTo>
                <a:cubicBezTo>
                  <a:pt x="314" y="76"/>
                  <a:pt x="317" y="74"/>
                  <a:pt x="319" y="74"/>
                </a:cubicBezTo>
                <a:cubicBezTo>
                  <a:pt x="320" y="74"/>
                  <a:pt x="332" y="74"/>
                  <a:pt x="338" y="74"/>
                </a:cubicBezTo>
                <a:cubicBezTo>
                  <a:pt x="339" y="76"/>
                  <a:pt x="340" y="78"/>
                  <a:pt x="341" y="81"/>
                </a:cubicBezTo>
                <a:cubicBezTo>
                  <a:pt x="343" y="94"/>
                  <a:pt x="343" y="94"/>
                  <a:pt x="343" y="94"/>
                </a:cubicBezTo>
                <a:lnTo>
                  <a:pt x="333" y="94"/>
                </a:ln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文本框 80"/>
          <p:cNvSpPr txBox="1"/>
          <p:nvPr/>
        </p:nvSpPr>
        <p:spPr>
          <a:xfrm>
            <a:off x="647503" y="5295427"/>
            <a:ext cx="10976655" cy="417358"/>
          </a:xfrm>
          <a:prstGeom prst="rect">
            <a:avLst/>
          </a:prstGeom>
          <a:noFill/>
        </p:spPr>
        <p:txBody>
          <a:bodyPr wrap="square" rtlCol="0">
            <a:spAutoFit/>
          </a:bodyPr>
          <a:lstStyle/>
          <a:p>
            <a:pPr algn="just">
              <a:lnSpc>
                <a:spcPct val="130000"/>
              </a:lnSpc>
            </a:pPr>
            <a:r>
              <a:rPr lang="zh-CN" altLang="en-US" dirty="0" smtClean="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 亮亮图文旗舰店</a:t>
            </a:r>
            <a:r>
              <a:rPr lang="en-US" altLang="zh-CN" dirty="0" smtClean="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https://liangliangtuwen.tmall.com</a:t>
            </a:r>
          </a:p>
        </p:txBody>
      </p:sp>
      <p:sp>
        <p:nvSpPr>
          <p:cNvPr id="82" name="文本框 81"/>
          <p:cNvSpPr txBox="1"/>
          <p:nvPr/>
        </p:nvSpPr>
        <p:spPr>
          <a:xfrm>
            <a:off x="652217" y="210920"/>
            <a:ext cx="2978072" cy="646331"/>
          </a:xfrm>
          <a:prstGeom prst="rect">
            <a:avLst/>
          </a:prstGeom>
          <a:noFill/>
        </p:spPr>
        <p:txBody>
          <a:bodyPr wrap="square" rtlCol="0">
            <a:spAutoFit/>
          </a:bodyPr>
          <a:lstStyle>
            <a:defPPr>
              <a:defRPr lang="zh-CN"/>
            </a:defPPr>
            <a:lvl1pPr algn="ctr">
              <a:defRPr sz="3600" b="1">
                <a:gradFill>
                  <a:gsLst>
                    <a:gs pos="0">
                      <a:srgbClr val="974209"/>
                    </a:gs>
                    <a:gs pos="100000">
                      <a:srgbClr val="974209"/>
                    </a:gs>
                    <a:gs pos="51000">
                      <a:srgbClr val="F4E961"/>
                    </a:gs>
                  </a:gsLst>
                  <a:lin ang="5400000" scaled="1"/>
                </a:gradFill>
                <a:latin typeface="微软雅黑" panose="020B0503020204020204" pitchFamily="34" charset="-122"/>
                <a:ea typeface="微软雅黑" panose="020B0503020204020204" pitchFamily="34" charset="-122"/>
              </a:defRPr>
            </a:lvl1pPr>
          </a:lstStyle>
          <a:p>
            <a:r>
              <a:rPr lang="zh-CN" altLang="en-US" dirty="0"/>
              <a:t>点击添加标题</a:t>
            </a:r>
            <a:endParaRPr lang="en-US" altLang="zh-CN" dirty="0"/>
          </a:p>
        </p:txBody>
      </p:sp>
      <p:grpSp>
        <p:nvGrpSpPr>
          <p:cNvPr id="84" name="组合 83"/>
          <p:cNvGrpSpPr/>
          <p:nvPr/>
        </p:nvGrpSpPr>
        <p:grpSpPr>
          <a:xfrm>
            <a:off x="171450" y="133350"/>
            <a:ext cx="182635" cy="182635"/>
            <a:chOff x="5410744" y="2640874"/>
            <a:chExt cx="1450713" cy="1450714"/>
          </a:xfrm>
        </p:grpSpPr>
        <p:sp>
          <p:nvSpPr>
            <p:cNvPr id="85" name="矩形 84"/>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矩形 85"/>
            <p:cNvSpPr>
              <a:spLocks noChangeAspect="1"/>
            </p:cNvSpPr>
            <p:nvPr/>
          </p:nvSpPr>
          <p:spPr>
            <a:xfrm>
              <a:off x="5470102" y="2700232"/>
              <a:ext cx="1332001" cy="1331998"/>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7" name="组合 86"/>
          <p:cNvGrpSpPr/>
          <p:nvPr/>
        </p:nvGrpSpPr>
        <p:grpSpPr>
          <a:xfrm>
            <a:off x="362055" y="133350"/>
            <a:ext cx="182635" cy="182635"/>
            <a:chOff x="5410744" y="2640874"/>
            <a:chExt cx="1450713" cy="1450714"/>
          </a:xfrm>
        </p:grpSpPr>
        <p:sp>
          <p:nvSpPr>
            <p:cNvPr id="88" name="矩形 87"/>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矩形 88"/>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0" name="组合 89"/>
          <p:cNvGrpSpPr/>
          <p:nvPr/>
        </p:nvGrpSpPr>
        <p:grpSpPr>
          <a:xfrm>
            <a:off x="552659" y="133350"/>
            <a:ext cx="182635" cy="182635"/>
            <a:chOff x="5410744" y="2640874"/>
            <a:chExt cx="1450713" cy="1450714"/>
          </a:xfrm>
        </p:grpSpPr>
        <p:sp>
          <p:nvSpPr>
            <p:cNvPr id="91" name="矩形 90"/>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矩形 91"/>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3" name="组合 92"/>
          <p:cNvGrpSpPr/>
          <p:nvPr/>
        </p:nvGrpSpPr>
        <p:grpSpPr>
          <a:xfrm>
            <a:off x="171450" y="326639"/>
            <a:ext cx="182635" cy="182635"/>
            <a:chOff x="5410744" y="2640874"/>
            <a:chExt cx="1450713" cy="1450714"/>
          </a:xfrm>
        </p:grpSpPr>
        <p:sp>
          <p:nvSpPr>
            <p:cNvPr id="94" name="矩形 93"/>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矩形 94"/>
            <p:cNvSpPr>
              <a:spLocks noChangeAspect="1"/>
            </p:cNvSpPr>
            <p:nvPr/>
          </p:nvSpPr>
          <p:spPr>
            <a:xfrm>
              <a:off x="5470102" y="2700232"/>
              <a:ext cx="1332001" cy="1331998"/>
            </a:xfrm>
            <a:prstGeom prst="rect">
              <a:avLst/>
            </a:prstGeom>
            <a:gradFill flip="none" rotWithShape="1">
              <a:gsLst>
                <a:gs pos="0">
                  <a:srgbClr val="D6A213">
                    <a:lumMod val="60000"/>
                    <a:lumOff val="40000"/>
                  </a:srgbClr>
                </a:gs>
                <a:gs pos="100000">
                  <a:srgbClr val="BF850F">
                    <a:lumMod val="60000"/>
                    <a:lumOff val="40000"/>
                  </a:srgbClr>
                </a:gs>
                <a:gs pos="51000">
                  <a:srgbClr val="9B5F0D">
                    <a:lumMod val="60000"/>
                    <a:lumOff val="4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6" name="组合 95"/>
          <p:cNvGrpSpPr/>
          <p:nvPr/>
        </p:nvGrpSpPr>
        <p:grpSpPr>
          <a:xfrm>
            <a:off x="171450" y="519928"/>
            <a:ext cx="182635" cy="182635"/>
            <a:chOff x="5410744" y="2640874"/>
            <a:chExt cx="1450713" cy="1450714"/>
          </a:xfrm>
        </p:grpSpPr>
        <p:sp>
          <p:nvSpPr>
            <p:cNvPr id="97" name="矩形 96"/>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矩形 97"/>
            <p:cNvSpPr>
              <a:spLocks noChangeAspect="1"/>
            </p:cNvSpPr>
            <p:nvPr/>
          </p:nvSpPr>
          <p:spPr>
            <a:xfrm>
              <a:off x="5470102" y="2700232"/>
              <a:ext cx="1332001" cy="1331998"/>
            </a:xfrm>
            <a:prstGeom prst="rect">
              <a:avLst/>
            </a:prstGeom>
            <a:gradFill flip="none" rotWithShape="1">
              <a:gsLst>
                <a:gs pos="0">
                  <a:srgbClr val="D6A213">
                    <a:lumMod val="70000"/>
                    <a:lumOff val="30000"/>
                  </a:srgbClr>
                </a:gs>
                <a:gs pos="99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9" name="组合 98"/>
          <p:cNvGrpSpPr/>
          <p:nvPr/>
        </p:nvGrpSpPr>
        <p:grpSpPr>
          <a:xfrm>
            <a:off x="171450" y="713218"/>
            <a:ext cx="182635" cy="182635"/>
            <a:chOff x="5410744" y="2640874"/>
            <a:chExt cx="1450713" cy="1450714"/>
          </a:xfrm>
        </p:grpSpPr>
        <p:sp>
          <p:nvSpPr>
            <p:cNvPr id="100" name="矩形 99"/>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矩形 100"/>
            <p:cNvSpPr>
              <a:spLocks noChangeAspect="1"/>
            </p:cNvSpPr>
            <p:nvPr/>
          </p:nvSpPr>
          <p:spPr>
            <a:xfrm>
              <a:off x="5470102" y="2700232"/>
              <a:ext cx="1332001" cy="1331998"/>
            </a:xfrm>
            <a:prstGeom prst="rect">
              <a:avLst/>
            </a:prstGeom>
            <a:gradFill flip="none" rotWithShape="1">
              <a:gsLst>
                <a:gs pos="0">
                  <a:srgbClr val="D6A213">
                    <a:lumMod val="50000"/>
                    <a:lumOff val="50000"/>
                  </a:srgbClr>
                </a:gs>
                <a:gs pos="100000">
                  <a:srgbClr val="BF850F">
                    <a:lumMod val="50000"/>
                    <a:lumOff val="50000"/>
                  </a:srgbClr>
                </a:gs>
                <a:gs pos="50000">
                  <a:srgbClr val="9B5F0D">
                    <a:lumMod val="50000"/>
                    <a:lumOff val="5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2" name="组合 101"/>
          <p:cNvGrpSpPr/>
          <p:nvPr/>
        </p:nvGrpSpPr>
        <p:grpSpPr>
          <a:xfrm>
            <a:off x="362055" y="713218"/>
            <a:ext cx="182635" cy="182635"/>
            <a:chOff x="5410744" y="2640874"/>
            <a:chExt cx="1450713" cy="1450714"/>
          </a:xfrm>
        </p:grpSpPr>
        <p:sp>
          <p:nvSpPr>
            <p:cNvPr id="103" name="矩形 102"/>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矩形 103"/>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5" name="组合 104"/>
          <p:cNvGrpSpPr/>
          <p:nvPr/>
        </p:nvGrpSpPr>
        <p:grpSpPr>
          <a:xfrm>
            <a:off x="552659" y="713218"/>
            <a:ext cx="182635" cy="182635"/>
            <a:chOff x="5410744" y="2640874"/>
            <a:chExt cx="1450713" cy="1450714"/>
          </a:xfrm>
        </p:grpSpPr>
        <p:sp>
          <p:nvSpPr>
            <p:cNvPr id="106" name="矩形 105"/>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矩形 106"/>
            <p:cNvSpPr>
              <a:spLocks noChangeAspect="1"/>
            </p:cNvSpPr>
            <p:nvPr/>
          </p:nvSpPr>
          <p:spPr>
            <a:xfrm>
              <a:off x="5470102" y="2700232"/>
              <a:ext cx="1332001" cy="1331998"/>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8" name="组合 107"/>
          <p:cNvGrpSpPr/>
          <p:nvPr/>
        </p:nvGrpSpPr>
        <p:grpSpPr>
          <a:xfrm>
            <a:off x="3547212" y="133350"/>
            <a:ext cx="182635" cy="182635"/>
            <a:chOff x="5410744" y="2640874"/>
            <a:chExt cx="1450713" cy="1450714"/>
          </a:xfrm>
        </p:grpSpPr>
        <p:sp>
          <p:nvSpPr>
            <p:cNvPr id="109" name="矩形 108"/>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矩形 109"/>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1" name="组合 110"/>
          <p:cNvGrpSpPr/>
          <p:nvPr/>
        </p:nvGrpSpPr>
        <p:grpSpPr>
          <a:xfrm>
            <a:off x="3737817" y="133350"/>
            <a:ext cx="182635" cy="182635"/>
            <a:chOff x="5410744" y="2640874"/>
            <a:chExt cx="1450713" cy="1450714"/>
          </a:xfrm>
        </p:grpSpPr>
        <p:sp>
          <p:nvSpPr>
            <p:cNvPr id="112" name="矩形 111"/>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矩形 112"/>
            <p:cNvSpPr>
              <a:spLocks noChangeAspect="1"/>
            </p:cNvSpPr>
            <p:nvPr/>
          </p:nvSpPr>
          <p:spPr>
            <a:xfrm>
              <a:off x="5470102" y="2700232"/>
              <a:ext cx="1332001" cy="1331998"/>
            </a:xfrm>
            <a:prstGeom prst="rect">
              <a:avLst/>
            </a:prstGeom>
            <a:gradFill flip="none" rotWithShape="1">
              <a:gsLst>
                <a:gs pos="0">
                  <a:srgbClr val="D6A213">
                    <a:lumMod val="92000"/>
                  </a:srgbClr>
                </a:gs>
                <a:gs pos="100000">
                  <a:srgbClr val="BF850F">
                    <a:lumMod val="92000"/>
                  </a:srgbClr>
                </a:gs>
                <a:gs pos="51000">
                  <a:srgbClr val="9B5F0D">
                    <a:lumMod val="9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4" name="组合 113"/>
          <p:cNvGrpSpPr/>
          <p:nvPr/>
        </p:nvGrpSpPr>
        <p:grpSpPr>
          <a:xfrm>
            <a:off x="3928422" y="133350"/>
            <a:ext cx="182635" cy="182635"/>
            <a:chOff x="5410744" y="2640874"/>
            <a:chExt cx="1450713" cy="1450714"/>
          </a:xfrm>
        </p:grpSpPr>
        <p:sp>
          <p:nvSpPr>
            <p:cNvPr id="115" name="矩形 114"/>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矩形 115"/>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7" name="组合 116"/>
          <p:cNvGrpSpPr/>
          <p:nvPr/>
        </p:nvGrpSpPr>
        <p:grpSpPr>
          <a:xfrm>
            <a:off x="3928422" y="326639"/>
            <a:ext cx="182635" cy="182635"/>
            <a:chOff x="5410744" y="2640874"/>
            <a:chExt cx="1450713" cy="1450714"/>
          </a:xfrm>
        </p:grpSpPr>
        <p:sp>
          <p:nvSpPr>
            <p:cNvPr id="118" name="矩形 117"/>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矩形 118"/>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0" name="组合 119"/>
          <p:cNvGrpSpPr/>
          <p:nvPr/>
        </p:nvGrpSpPr>
        <p:grpSpPr>
          <a:xfrm>
            <a:off x="3928422" y="519928"/>
            <a:ext cx="182635" cy="182635"/>
            <a:chOff x="5410744" y="2640874"/>
            <a:chExt cx="1450713" cy="1450714"/>
          </a:xfrm>
        </p:grpSpPr>
        <p:sp>
          <p:nvSpPr>
            <p:cNvPr id="121" name="矩形 120"/>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矩形 121"/>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3" name="组合 122"/>
          <p:cNvGrpSpPr/>
          <p:nvPr/>
        </p:nvGrpSpPr>
        <p:grpSpPr>
          <a:xfrm>
            <a:off x="3547212" y="713218"/>
            <a:ext cx="182635" cy="182635"/>
            <a:chOff x="5410744" y="2640874"/>
            <a:chExt cx="1450713" cy="1450714"/>
          </a:xfrm>
        </p:grpSpPr>
        <p:sp>
          <p:nvSpPr>
            <p:cNvPr id="124" name="矩形 123"/>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矩形 124"/>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6" name="组合 125"/>
          <p:cNvGrpSpPr/>
          <p:nvPr/>
        </p:nvGrpSpPr>
        <p:grpSpPr>
          <a:xfrm>
            <a:off x="3737817" y="713218"/>
            <a:ext cx="182635" cy="182635"/>
            <a:chOff x="5410744" y="2640874"/>
            <a:chExt cx="1450713" cy="1450714"/>
          </a:xfrm>
        </p:grpSpPr>
        <p:sp>
          <p:nvSpPr>
            <p:cNvPr id="127" name="矩形 126"/>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矩形 127"/>
            <p:cNvSpPr>
              <a:spLocks noChangeAspect="1"/>
            </p:cNvSpPr>
            <p:nvPr/>
          </p:nvSpPr>
          <p:spPr>
            <a:xfrm>
              <a:off x="5470102" y="2700232"/>
              <a:ext cx="1332001" cy="1331998"/>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9" name="组合 128"/>
          <p:cNvGrpSpPr/>
          <p:nvPr/>
        </p:nvGrpSpPr>
        <p:grpSpPr>
          <a:xfrm>
            <a:off x="3928422" y="713218"/>
            <a:ext cx="182635" cy="182635"/>
            <a:chOff x="5410744" y="2640874"/>
            <a:chExt cx="1450713" cy="1450714"/>
          </a:xfrm>
        </p:grpSpPr>
        <p:sp>
          <p:nvSpPr>
            <p:cNvPr id="130" name="矩形 129"/>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矩形 130"/>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xmlns=""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08"/>
                                        </p:tgtEl>
                                        <p:attrNameLst>
                                          <p:attrName>style.visibility</p:attrName>
                                        </p:attrNameLst>
                                      </p:cBhvr>
                                      <p:to>
                                        <p:strVal val="visible"/>
                                      </p:to>
                                    </p:set>
                                    <p:anim calcmode="lin" valueType="num">
                                      <p:cBhvr>
                                        <p:cTn id="7" dur="1000" fill="hold"/>
                                        <p:tgtEl>
                                          <p:spTgt spid="108"/>
                                        </p:tgtEl>
                                        <p:attrNameLst>
                                          <p:attrName>ppt_w</p:attrName>
                                        </p:attrNameLst>
                                      </p:cBhvr>
                                      <p:tavLst>
                                        <p:tav tm="0">
                                          <p:val>
                                            <p:fltVal val="0"/>
                                          </p:val>
                                        </p:tav>
                                        <p:tav tm="100000">
                                          <p:val>
                                            <p:strVal val="#ppt_w"/>
                                          </p:val>
                                        </p:tav>
                                      </p:tavLst>
                                    </p:anim>
                                    <p:anim calcmode="lin" valueType="num">
                                      <p:cBhvr>
                                        <p:cTn id="8" dur="1000" fill="hold"/>
                                        <p:tgtEl>
                                          <p:spTgt spid="108"/>
                                        </p:tgtEl>
                                        <p:attrNameLst>
                                          <p:attrName>ppt_h</p:attrName>
                                        </p:attrNameLst>
                                      </p:cBhvr>
                                      <p:tavLst>
                                        <p:tav tm="0">
                                          <p:val>
                                            <p:fltVal val="0"/>
                                          </p:val>
                                        </p:tav>
                                        <p:tav tm="100000">
                                          <p:val>
                                            <p:strVal val="#ppt_h"/>
                                          </p:val>
                                        </p:tav>
                                      </p:tavLst>
                                    </p:anim>
                                    <p:anim calcmode="lin" valueType="num">
                                      <p:cBhvr>
                                        <p:cTn id="9" dur="1000" fill="hold"/>
                                        <p:tgtEl>
                                          <p:spTgt spid="108"/>
                                        </p:tgtEl>
                                        <p:attrNameLst>
                                          <p:attrName>style.rotation</p:attrName>
                                        </p:attrNameLst>
                                      </p:cBhvr>
                                      <p:tavLst>
                                        <p:tav tm="0">
                                          <p:val>
                                            <p:fltVal val="90"/>
                                          </p:val>
                                        </p:tav>
                                        <p:tav tm="100000">
                                          <p:val>
                                            <p:fltVal val="0"/>
                                          </p:val>
                                        </p:tav>
                                      </p:tavLst>
                                    </p:anim>
                                    <p:animEffect transition="in" filter="fade">
                                      <p:cBhvr>
                                        <p:cTn id="10" dur="1000"/>
                                        <p:tgtEl>
                                          <p:spTgt spid="108"/>
                                        </p:tgtEl>
                                      </p:cBhvr>
                                    </p:animEffect>
                                  </p:childTnLst>
                                </p:cTn>
                              </p:par>
                              <p:par>
                                <p:cTn id="11" presetID="31" presetClass="entr" presetSubtype="0" fill="hold" nodeType="withEffect">
                                  <p:stCondLst>
                                    <p:cond delay="0"/>
                                  </p:stCondLst>
                                  <p:childTnLst>
                                    <p:set>
                                      <p:cBhvr>
                                        <p:cTn id="12" dur="1" fill="hold">
                                          <p:stCondLst>
                                            <p:cond delay="0"/>
                                          </p:stCondLst>
                                        </p:cTn>
                                        <p:tgtEl>
                                          <p:spTgt spid="111"/>
                                        </p:tgtEl>
                                        <p:attrNameLst>
                                          <p:attrName>style.visibility</p:attrName>
                                        </p:attrNameLst>
                                      </p:cBhvr>
                                      <p:to>
                                        <p:strVal val="visible"/>
                                      </p:to>
                                    </p:set>
                                    <p:anim calcmode="lin" valueType="num">
                                      <p:cBhvr>
                                        <p:cTn id="13" dur="1000" fill="hold"/>
                                        <p:tgtEl>
                                          <p:spTgt spid="111"/>
                                        </p:tgtEl>
                                        <p:attrNameLst>
                                          <p:attrName>ppt_w</p:attrName>
                                        </p:attrNameLst>
                                      </p:cBhvr>
                                      <p:tavLst>
                                        <p:tav tm="0">
                                          <p:val>
                                            <p:fltVal val="0"/>
                                          </p:val>
                                        </p:tav>
                                        <p:tav tm="100000">
                                          <p:val>
                                            <p:strVal val="#ppt_w"/>
                                          </p:val>
                                        </p:tav>
                                      </p:tavLst>
                                    </p:anim>
                                    <p:anim calcmode="lin" valueType="num">
                                      <p:cBhvr>
                                        <p:cTn id="14" dur="1000" fill="hold"/>
                                        <p:tgtEl>
                                          <p:spTgt spid="111"/>
                                        </p:tgtEl>
                                        <p:attrNameLst>
                                          <p:attrName>ppt_h</p:attrName>
                                        </p:attrNameLst>
                                      </p:cBhvr>
                                      <p:tavLst>
                                        <p:tav tm="0">
                                          <p:val>
                                            <p:fltVal val="0"/>
                                          </p:val>
                                        </p:tav>
                                        <p:tav tm="100000">
                                          <p:val>
                                            <p:strVal val="#ppt_h"/>
                                          </p:val>
                                        </p:tav>
                                      </p:tavLst>
                                    </p:anim>
                                    <p:anim calcmode="lin" valueType="num">
                                      <p:cBhvr>
                                        <p:cTn id="15" dur="1000" fill="hold"/>
                                        <p:tgtEl>
                                          <p:spTgt spid="111"/>
                                        </p:tgtEl>
                                        <p:attrNameLst>
                                          <p:attrName>style.rotation</p:attrName>
                                        </p:attrNameLst>
                                      </p:cBhvr>
                                      <p:tavLst>
                                        <p:tav tm="0">
                                          <p:val>
                                            <p:fltVal val="90"/>
                                          </p:val>
                                        </p:tav>
                                        <p:tav tm="100000">
                                          <p:val>
                                            <p:fltVal val="0"/>
                                          </p:val>
                                        </p:tav>
                                      </p:tavLst>
                                    </p:anim>
                                    <p:animEffect transition="in" filter="fade">
                                      <p:cBhvr>
                                        <p:cTn id="16" dur="1000"/>
                                        <p:tgtEl>
                                          <p:spTgt spid="111"/>
                                        </p:tgtEl>
                                      </p:cBhvr>
                                    </p:animEffect>
                                  </p:childTnLst>
                                </p:cTn>
                              </p:par>
                              <p:par>
                                <p:cTn id="17" presetID="31" presetClass="entr" presetSubtype="0" fill="hold" nodeType="withEffect">
                                  <p:stCondLst>
                                    <p:cond delay="0"/>
                                  </p:stCondLst>
                                  <p:childTnLst>
                                    <p:set>
                                      <p:cBhvr>
                                        <p:cTn id="18" dur="1" fill="hold">
                                          <p:stCondLst>
                                            <p:cond delay="0"/>
                                          </p:stCondLst>
                                        </p:cTn>
                                        <p:tgtEl>
                                          <p:spTgt spid="114"/>
                                        </p:tgtEl>
                                        <p:attrNameLst>
                                          <p:attrName>style.visibility</p:attrName>
                                        </p:attrNameLst>
                                      </p:cBhvr>
                                      <p:to>
                                        <p:strVal val="visible"/>
                                      </p:to>
                                    </p:set>
                                    <p:anim calcmode="lin" valueType="num">
                                      <p:cBhvr>
                                        <p:cTn id="19" dur="1000" fill="hold"/>
                                        <p:tgtEl>
                                          <p:spTgt spid="114"/>
                                        </p:tgtEl>
                                        <p:attrNameLst>
                                          <p:attrName>ppt_w</p:attrName>
                                        </p:attrNameLst>
                                      </p:cBhvr>
                                      <p:tavLst>
                                        <p:tav tm="0">
                                          <p:val>
                                            <p:fltVal val="0"/>
                                          </p:val>
                                        </p:tav>
                                        <p:tav tm="100000">
                                          <p:val>
                                            <p:strVal val="#ppt_w"/>
                                          </p:val>
                                        </p:tav>
                                      </p:tavLst>
                                    </p:anim>
                                    <p:anim calcmode="lin" valueType="num">
                                      <p:cBhvr>
                                        <p:cTn id="20" dur="1000" fill="hold"/>
                                        <p:tgtEl>
                                          <p:spTgt spid="114"/>
                                        </p:tgtEl>
                                        <p:attrNameLst>
                                          <p:attrName>ppt_h</p:attrName>
                                        </p:attrNameLst>
                                      </p:cBhvr>
                                      <p:tavLst>
                                        <p:tav tm="0">
                                          <p:val>
                                            <p:fltVal val="0"/>
                                          </p:val>
                                        </p:tav>
                                        <p:tav tm="100000">
                                          <p:val>
                                            <p:strVal val="#ppt_h"/>
                                          </p:val>
                                        </p:tav>
                                      </p:tavLst>
                                    </p:anim>
                                    <p:anim calcmode="lin" valueType="num">
                                      <p:cBhvr>
                                        <p:cTn id="21" dur="1000" fill="hold"/>
                                        <p:tgtEl>
                                          <p:spTgt spid="114"/>
                                        </p:tgtEl>
                                        <p:attrNameLst>
                                          <p:attrName>style.rotation</p:attrName>
                                        </p:attrNameLst>
                                      </p:cBhvr>
                                      <p:tavLst>
                                        <p:tav tm="0">
                                          <p:val>
                                            <p:fltVal val="90"/>
                                          </p:val>
                                        </p:tav>
                                        <p:tav tm="100000">
                                          <p:val>
                                            <p:fltVal val="0"/>
                                          </p:val>
                                        </p:tav>
                                      </p:tavLst>
                                    </p:anim>
                                    <p:animEffect transition="in" filter="fade">
                                      <p:cBhvr>
                                        <p:cTn id="22" dur="1000"/>
                                        <p:tgtEl>
                                          <p:spTgt spid="114"/>
                                        </p:tgtEl>
                                      </p:cBhvr>
                                    </p:animEffect>
                                  </p:childTnLst>
                                </p:cTn>
                              </p:par>
                              <p:par>
                                <p:cTn id="23" presetID="31" presetClass="entr" presetSubtype="0" fill="hold" nodeType="withEffect">
                                  <p:stCondLst>
                                    <p:cond delay="0"/>
                                  </p:stCondLst>
                                  <p:childTnLst>
                                    <p:set>
                                      <p:cBhvr>
                                        <p:cTn id="24" dur="1" fill="hold">
                                          <p:stCondLst>
                                            <p:cond delay="0"/>
                                          </p:stCondLst>
                                        </p:cTn>
                                        <p:tgtEl>
                                          <p:spTgt spid="117"/>
                                        </p:tgtEl>
                                        <p:attrNameLst>
                                          <p:attrName>style.visibility</p:attrName>
                                        </p:attrNameLst>
                                      </p:cBhvr>
                                      <p:to>
                                        <p:strVal val="visible"/>
                                      </p:to>
                                    </p:set>
                                    <p:anim calcmode="lin" valueType="num">
                                      <p:cBhvr>
                                        <p:cTn id="25" dur="1000" fill="hold"/>
                                        <p:tgtEl>
                                          <p:spTgt spid="117"/>
                                        </p:tgtEl>
                                        <p:attrNameLst>
                                          <p:attrName>ppt_w</p:attrName>
                                        </p:attrNameLst>
                                      </p:cBhvr>
                                      <p:tavLst>
                                        <p:tav tm="0">
                                          <p:val>
                                            <p:fltVal val="0"/>
                                          </p:val>
                                        </p:tav>
                                        <p:tav tm="100000">
                                          <p:val>
                                            <p:strVal val="#ppt_w"/>
                                          </p:val>
                                        </p:tav>
                                      </p:tavLst>
                                    </p:anim>
                                    <p:anim calcmode="lin" valueType="num">
                                      <p:cBhvr>
                                        <p:cTn id="26" dur="1000" fill="hold"/>
                                        <p:tgtEl>
                                          <p:spTgt spid="117"/>
                                        </p:tgtEl>
                                        <p:attrNameLst>
                                          <p:attrName>ppt_h</p:attrName>
                                        </p:attrNameLst>
                                      </p:cBhvr>
                                      <p:tavLst>
                                        <p:tav tm="0">
                                          <p:val>
                                            <p:fltVal val="0"/>
                                          </p:val>
                                        </p:tav>
                                        <p:tav tm="100000">
                                          <p:val>
                                            <p:strVal val="#ppt_h"/>
                                          </p:val>
                                        </p:tav>
                                      </p:tavLst>
                                    </p:anim>
                                    <p:anim calcmode="lin" valueType="num">
                                      <p:cBhvr>
                                        <p:cTn id="27" dur="1000" fill="hold"/>
                                        <p:tgtEl>
                                          <p:spTgt spid="117"/>
                                        </p:tgtEl>
                                        <p:attrNameLst>
                                          <p:attrName>style.rotation</p:attrName>
                                        </p:attrNameLst>
                                      </p:cBhvr>
                                      <p:tavLst>
                                        <p:tav tm="0">
                                          <p:val>
                                            <p:fltVal val="90"/>
                                          </p:val>
                                        </p:tav>
                                        <p:tav tm="100000">
                                          <p:val>
                                            <p:fltVal val="0"/>
                                          </p:val>
                                        </p:tav>
                                      </p:tavLst>
                                    </p:anim>
                                    <p:animEffect transition="in" filter="fade">
                                      <p:cBhvr>
                                        <p:cTn id="28" dur="1000"/>
                                        <p:tgtEl>
                                          <p:spTgt spid="117"/>
                                        </p:tgtEl>
                                      </p:cBhvr>
                                    </p:animEffect>
                                  </p:childTnLst>
                                </p:cTn>
                              </p:par>
                              <p:par>
                                <p:cTn id="29" presetID="31" presetClass="entr" presetSubtype="0" fill="hold" nodeType="withEffect">
                                  <p:stCondLst>
                                    <p:cond delay="0"/>
                                  </p:stCondLst>
                                  <p:childTnLst>
                                    <p:set>
                                      <p:cBhvr>
                                        <p:cTn id="30" dur="1" fill="hold">
                                          <p:stCondLst>
                                            <p:cond delay="0"/>
                                          </p:stCondLst>
                                        </p:cTn>
                                        <p:tgtEl>
                                          <p:spTgt spid="120"/>
                                        </p:tgtEl>
                                        <p:attrNameLst>
                                          <p:attrName>style.visibility</p:attrName>
                                        </p:attrNameLst>
                                      </p:cBhvr>
                                      <p:to>
                                        <p:strVal val="visible"/>
                                      </p:to>
                                    </p:set>
                                    <p:anim calcmode="lin" valueType="num">
                                      <p:cBhvr>
                                        <p:cTn id="31" dur="1000" fill="hold"/>
                                        <p:tgtEl>
                                          <p:spTgt spid="120"/>
                                        </p:tgtEl>
                                        <p:attrNameLst>
                                          <p:attrName>ppt_w</p:attrName>
                                        </p:attrNameLst>
                                      </p:cBhvr>
                                      <p:tavLst>
                                        <p:tav tm="0">
                                          <p:val>
                                            <p:fltVal val="0"/>
                                          </p:val>
                                        </p:tav>
                                        <p:tav tm="100000">
                                          <p:val>
                                            <p:strVal val="#ppt_w"/>
                                          </p:val>
                                        </p:tav>
                                      </p:tavLst>
                                    </p:anim>
                                    <p:anim calcmode="lin" valueType="num">
                                      <p:cBhvr>
                                        <p:cTn id="32" dur="1000" fill="hold"/>
                                        <p:tgtEl>
                                          <p:spTgt spid="120"/>
                                        </p:tgtEl>
                                        <p:attrNameLst>
                                          <p:attrName>ppt_h</p:attrName>
                                        </p:attrNameLst>
                                      </p:cBhvr>
                                      <p:tavLst>
                                        <p:tav tm="0">
                                          <p:val>
                                            <p:fltVal val="0"/>
                                          </p:val>
                                        </p:tav>
                                        <p:tav tm="100000">
                                          <p:val>
                                            <p:strVal val="#ppt_h"/>
                                          </p:val>
                                        </p:tav>
                                      </p:tavLst>
                                    </p:anim>
                                    <p:anim calcmode="lin" valueType="num">
                                      <p:cBhvr>
                                        <p:cTn id="33" dur="1000" fill="hold"/>
                                        <p:tgtEl>
                                          <p:spTgt spid="120"/>
                                        </p:tgtEl>
                                        <p:attrNameLst>
                                          <p:attrName>style.rotation</p:attrName>
                                        </p:attrNameLst>
                                      </p:cBhvr>
                                      <p:tavLst>
                                        <p:tav tm="0">
                                          <p:val>
                                            <p:fltVal val="90"/>
                                          </p:val>
                                        </p:tav>
                                        <p:tav tm="100000">
                                          <p:val>
                                            <p:fltVal val="0"/>
                                          </p:val>
                                        </p:tav>
                                      </p:tavLst>
                                    </p:anim>
                                    <p:animEffect transition="in" filter="fade">
                                      <p:cBhvr>
                                        <p:cTn id="34" dur="1000"/>
                                        <p:tgtEl>
                                          <p:spTgt spid="120"/>
                                        </p:tgtEl>
                                      </p:cBhvr>
                                    </p:animEffect>
                                  </p:childTnLst>
                                </p:cTn>
                              </p:par>
                              <p:par>
                                <p:cTn id="35" presetID="31" presetClass="entr" presetSubtype="0" fill="hold" nodeType="withEffect">
                                  <p:stCondLst>
                                    <p:cond delay="0"/>
                                  </p:stCondLst>
                                  <p:childTnLst>
                                    <p:set>
                                      <p:cBhvr>
                                        <p:cTn id="36" dur="1" fill="hold">
                                          <p:stCondLst>
                                            <p:cond delay="0"/>
                                          </p:stCondLst>
                                        </p:cTn>
                                        <p:tgtEl>
                                          <p:spTgt spid="123"/>
                                        </p:tgtEl>
                                        <p:attrNameLst>
                                          <p:attrName>style.visibility</p:attrName>
                                        </p:attrNameLst>
                                      </p:cBhvr>
                                      <p:to>
                                        <p:strVal val="visible"/>
                                      </p:to>
                                    </p:set>
                                    <p:anim calcmode="lin" valueType="num">
                                      <p:cBhvr>
                                        <p:cTn id="37" dur="1000" fill="hold"/>
                                        <p:tgtEl>
                                          <p:spTgt spid="123"/>
                                        </p:tgtEl>
                                        <p:attrNameLst>
                                          <p:attrName>ppt_w</p:attrName>
                                        </p:attrNameLst>
                                      </p:cBhvr>
                                      <p:tavLst>
                                        <p:tav tm="0">
                                          <p:val>
                                            <p:fltVal val="0"/>
                                          </p:val>
                                        </p:tav>
                                        <p:tav tm="100000">
                                          <p:val>
                                            <p:strVal val="#ppt_w"/>
                                          </p:val>
                                        </p:tav>
                                      </p:tavLst>
                                    </p:anim>
                                    <p:anim calcmode="lin" valueType="num">
                                      <p:cBhvr>
                                        <p:cTn id="38" dur="1000" fill="hold"/>
                                        <p:tgtEl>
                                          <p:spTgt spid="123"/>
                                        </p:tgtEl>
                                        <p:attrNameLst>
                                          <p:attrName>ppt_h</p:attrName>
                                        </p:attrNameLst>
                                      </p:cBhvr>
                                      <p:tavLst>
                                        <p:tav tm="0">
                                          <p:val>
                                            <p:fltVal val="0"/>
                                          </p:val>
                                        </p:tav>
                                        <p:tav tm="100000">
                                          <p:val>
                                            <p:strVal val="#ppt_h"/>
                                          </p:val>
                                        </p:tav>
                                      </p:tavLst>
                                    </p:anim>
                                    <p:anim calcmode="lin" valueType="num">
                                      <p:cBhvr>
                                        <p:cTn id="39" dur="1000" fill="hold"/>
                                        <p:tgtEl>
                                          <p:spTgt spid="123"/>
                                        </p:tgtEl>
                                        <p:attrNameLst>
                                          <p:attrName>style.rotation</p:attrName>
                                        </p:attrNameLst>
                                      </p:cBhvr>
                                      <p:tavLst>
                                        <p:tav tm="0">
                                          <p:val>
                                            <p:fltVal val="90"/>
                                          </p:val>
                                        </p:tav>
                                        <p:tav tm="100000">
                                          <p:val>
                                            <p:fltVal val="0"/>
                                          </p:val>
                                        </p:tav>
                                      </p:tavLst>
                                    </p:anim>
                                    <p:animEffect transition="in" filter="fade">
                                      <p:cBhvr>
                                        <p:cTn id="40" dur="1000"/>
                                        <p:tgtEl>
                                          <p:spTgt spid="123"/>
                                        </p:tgtEl>
                                      </p:cBhvr>
                                    </p:animEffect>
                                  </p:childTnLst>
                                </p:cTn>
                              </p:par>
                              <p:par>
                                <p:cTn id="41" presetID="31" presetClass="entr" presetSubtype="0" fill="hold" nodeType="withEffect">
                                  <p:stCondLst>
                                    <p:cond delay="0"/>
                                  </p:stCondLst>
                                  <p:childTnLst>
                                    <p:set>
                                      <p:cBhvr>
                                        <p:cTn id="42" dur="1" fill="hold">
                                          <p:stCondLst>
                                            <p:cond delay="0"/>
                                          </p:stCondLst>
                                        </p:cTn>
                                        <p:tgtEl>
                                          <p:spTgt spid="126"/>
                                        </p:tgtEl>
                                        <p:attrNameLst>
                                          <p:attrName>style.visibility</p:attrName>
                                        </p:attrNameLst>
                                      </p:cBhvr>
                                      <p:to>
                                        <p:strVal val="visible"/>
                                      </p:to>
                                    </p:set>
                                    <p:anim calcmode="lin" valueType="num">
                                      <p:cBhvr>
                                        <p:cTn id="43" dur="1000" fill="hold"/>
                                        <p:tgtEl>
                                          <p:spTgt spid="126"/>
                                        </p:tgtEl>
                                        <p:attrNameLst>
                                          <p:attrName>ppt_w</p:attrName>
                                        </p:attrNameLst>
                                      </p:cBhvr>
                                      <p:tavLst>
                                        <p:tav tm="0">
                                          <p:val>
                                            <p:fltVal val="0"/>
                                          </p:val>
                                        </p:tav>
                                        <p:tav tm="100000">
                                          <p:val>
                                            <p:strVal val="#ppt_w"/>
                                          </p:val>
                                        </p:tav>
                                      </p:tavLst>
                                    </p:anim>
                                    <p:anim calcmode="lin" valueType="num">
                                      <p:cBhvr>
                                        <p:cTn id="44" dur="1000" fill="hold"/>
                                        <p:tgtEl>
                                          <p:spTgt spid="126"/>
                                        </p:tgtEl>
                                        <p:attrNameLst>
                                          <p:attrName>ppt_h</p:attrName>
                                        </p:attrNameLst>
                                      </p:cBhvr>
                                      <p:tavLst>
                                        <p:tav tm="0">
                                          <p:val>
                                            <p:fltVal val="0"/>
                                          </p:val>
                                        </p:tav>
                                        <p:tav tm="100000">
                                          <p:val>
                                            <p:strVal val="#ppt_h"/>
                                          </p:val>
                                        </p:tav>
                                      </p:tavLst>
                                    </p:anim>
                                    <p:anim calcmode="lin" valueType="num">
                                      <p:cBhvr>
                                        <p:cTn id="45" dur="1000" fill="hold"/>
                                        <p:tgtEl>
                                          <p:spTgt spid="126"/>
                                        </p:tgtEl>
                                        <p:attrNameLst>
                                          <p:attrName>style.rotation</p:attrName>
                                        </p:attrNameLst>
                                      </p:cBhvr>
                                      <p:tavLst>
                                        <p:tav tm="0">
                                          <p:val>
                                            <p:fltVal val="90"/>
                                          </p:val>
                                        </p:tav>
                                        <p:tav tm="100000">
                                          <p:val>
                                            <p:fltVal val="0"/>
                                          </p:val>
                                        </p:tav>
                                      </p:tavLst>
                                    </p:anim>
                                    <p:animEffect transition="in" filter="fade">
                                      <p:cBhvr>
                                        <p:cTn id="46" dur="1000"/>
                                        <p:tgtEl>
                                          <p:spTgt spid="126"/>
                                        </p:tgtEl>
                                      </p:cBhvr>
                                    </p:animEffect>
                                  </p:childTnLst>
                                </p:cTn>
                              </p:par>
                              <p:par>
                                <p:cTn id="47" presetID="31" presetClass="entr" presetSubtype="0" fill="hold" nodeType="withEffect">
                                  <p:stCondLst>
                                    <p:cond delay="0"/>
                                  </p:stCondLst>
                                  <p:childTnLst>
                                    <p:set>
                                      <p:cBhvr>
                                        <p:cTn id="48" dur="1" fill="hold">
                                          <p:stCondLst>
                                            <p:cond delay="0"/>
                                          </p:stCondLst>
                                        </p:cTn>
                                        <p:tgtEl>
                                          <p:spTgt spid="129"/>
                                        </p:tgtEl>
                                        <p:attrNameLst>
                                          <p:attrName>style.visibility</p:attrName>
                                        </p:attrNameLst>
                                      </p:cBhvr>
                                      <p:to>
                                        <p:strVal val="visible"/>
                                      </p:to>
                                    </p:set>
                                    <p:anim calcmode="lin" valueType="num">
                                      <p:cBhvr>
                                        <p:cTn id="49" dur="1000" fill="hold"/>
                                        <p:tgtEl>
                                          <p:spTgt spid="129"/>
                                        </p:tgtEl>
                                        <p:attrNameLst>
                                          <p:attrName>ppt_w</p:attrName>
                                        </p:attrNameLst>
                                      </p:cBhvr>
                                      <p:tavLst>
                                        <p:tav tm="0">
                                          <p:val>
                                            <p:fltVal val="0"/>
                                          </p:val>
                                        </p:tav>
                                        <p:tav tm="100000">
                                          <p:val>
                                            <p:strVal val="#ppt_w"/>
                                          </p:val>
                                        </p:tav>
                                      </p:tavLst>
                                    </p:anim>
                                    <p:anim calcmode="lin" valueType="num">
                                      <p:cBhvr>
                                        <p:cTn id="50" dur="1000" fill="hold"/>
                                        <p:tgtEl>
                                          <p:spTgt spid="129"/>
                                        </p:tgtEl>
                                        <p:attrNameLst>
                                          <p:attrName>ppt_h</p:attrName>
                                        </p:attrNameLst>
                                      </p:cBhvr>
                                      <p:tavLst>
                                        <p:tav tm="0">
                                          <p:val>
                                            <p:fltVal val="0"/>
                                          </p:val>
                                        </p:tav>
                                        <p:tav tm="100000">
                                          <p:val>
                                            <p:strVal val="#ppt_h"/>
                                          </p:val>
                                        </p:tav>
                                      </p:tavLst>
                                    </p:anim>
                                    <p:anim calcmode="lin" valueType="num">
                                      <p:cBhvr>
                                        <p:cTn id="51" dur="1000" fill="hold"/>
                                        <p:tgtEl>
                                          <p:spTgt spid="129"/>
                                        </p:tgtEl>
                                        <p:attrNameLst>
                                          <p:attrName>style.rotation</p:attrName>
                                        </p:attrNameLst>
                                      </p:cBhvr>
                                      <p:tavLst>
                                        <p:tav tm="0">
                                          <p:val>
                                            <p:fltVal val="90"/>
                                          </p:val>
                                        </p:tav>
                                        <p:tav tm="100000">
                                          <p:val>
                                            <p:fltVal val="0"/>
                                          </p:val>
                                        </p:tav>
                                      </p:tavLst>
                                    </p:anim>
                                    <p:animEffect transition="in" filter="fade">
                                      <p:cBhvr>
                                        <p:cTn id="52" dur="1000"/>
                                        <p:tgtEl>
                                          <p:spTgt spid="129"/>
                                        </p:tgtEl>
                                      </p:cBhvr>
                                    </p:animEffect>
                                  </p:childTnLst>
                                </p:cTn>
                              </p:par>
                              <p:par>
                                <p:cTn id="53" presetID="31" presetClass="entr" presetSubtype="0" fill="hold" nodeType="withEffect">
                                  <p:stCondLst>
                                    <p:cond delay="0"/>
                                  </p:stCondLst>
                                  <p:childTnLst>
                                    <p:set>
                                      <p:cBhvr>
                                        <p:cTn id="54" dur="1" fill="hold">
                                          <p:stCondLst>
                                            <p:cond delay="0"/>
                                          </p:stCondLst>
                                        </p:cTn>
                                        <p:tgtEl>
                                          <p:spTgt spid="84"/>
                                        </p:tgtEl>
                                        <p:attrNameLst>
                                          <p:attrName>style.visibility</p:attrName>
                                        </p:attrNameLst>
                                      </p:cBhvr>
                                      <p:to>
                                        <p:strVal val="visible"/>
                                      </p:to>
                                    </p:set>
                                    <p:anim calcmode="lin" valueType="num">
                                      <p:cBhvr>
                                        <p:cTn id="55" dur="1000" fill="hold"/>
                                        <p:tgtEl>
                                          <p:spTgt spid="84"/>
                                        </p:tgtEl>
                                        <p:attrNameLst>
                                          <p:attrName>ppt_w</p:attrName>
                                        </p:attrNameLst>
                                      </p:cBhvr>
                                      <p:tavLst>
                                        <p:tav tm="0">
                                          <p:val>
                                            <p:fltVal val="0"/>
                                          </p:val>
                                        </p:tav>
                                        <p:tav tm="100000">
                                          <p:val>
                                            <p:strVal val="#ppt_w"/>
                                          </p:val>
                                        </p:tav>
                                      </p:tavLst>
                                    </p:anim>
                                    <p:anim calcmode="lin" valueType="num">
                                      <p:cBhvr>
                                        <p:cTn id="56" dur="1000" fill="hold"/>
                                        <p:tgtEl>
                                          <p:spTgt spid="84"/>
                                        </p:tgtEl>
                                        <p:attrNameLst>
                                          <p:attrName>ppt_h</p:attrName>
                                        </p:attrNameLst>
                                      </p:cBhvr>
                                      <p:tavLst>
                                        <p:tav tm="0">
                                          <p:val>
                                            <p:fltVal val="0"/>
                                          </p:val>
                                        </p:tav>
                                        <p:tav tm="100000">
                                          <p:val>
                                            <p:strVal val="#ppt_h"/>
                                          </p:val>
                                        </p:tav>
                                      </p:tavLst>
                                    </p:anim>
                                    <p:anim calcmode="lin" valueType="num">
                                      <p:cBhvr>
                                        <p:cTn id="57" dur="1000" fill="hold"/>
                                        <p:tgtEl>
                                          <p:spTgt spid="84"/>
                                        </p:tgtEl>
                                        <p:attrNameLst>
                                          <p:attrName>style.rotation</p:attrName>
                                        </p:attrNameLst>
                                      </p:cBhvr>
                                      <p:tavLst>
                                        <p:tav tm="0">
                                          <p:val>
                                            <p:fltVal val="90"/>
                                          </p:val>
                                        </p:tav>
                                        <p:tav tm="100000">
                                          <p:val>
                                            <p:fltVal val="0"/>
                                          </p:val>
                                        </p:tav>
                                      </p:tavLst>
                                    </p:anim>
                                    <p:animEffect transition="in" filter="fade">
                                      <p:cBhvr>
                                        <p:cTn id="58" dur="1000"/>
                                        <p:tgtEl>
                                          <p:spTgt spid="84"/>
                                        </p:tgtEl>
                                      </p:cBhvr>
                                    </p:animEffect>
                                  </p:childTnLst>
                                </p:cTn>
                              </p:par>
                              <p:par>
                                <p:cTn id="59" presetID="31" presetClass="entr" presetSubtype="0" fill="hold" nodeType="withEffect">
                                  <p:stCondLst>
                                    <p:cond delay="0"/>
                                  </p:stCondLst>
                                  <p:childTnLst>
                                    <p:set>
                                      <p:cBhvr>
                                        <p:cTn id="60" dur="1" fill="hold">
                                          <p:stCondLst>
                                            <p:cond delay="0"/>
                                          </p:stCondLst>
                                        </p:cTn>
                                        <p:tgtEl>
                                          <p:spTgt spid="87"/>
                                        </p:tgtEl>
                                        <p:attrNameLst>
                                          <p:attrName>style.visibility</p:attrName>
                                        </p:attrNameLst>
                                      </p:cBhvr>
                                      <p:to>
                                        <p:strVal val="visible"/>
                                      </p:to>
                                    </p:set>
                                    <p:anim calcmode="lin" valueType="num">
                                      <p:cBhvr>
                                        <p:cTn id="61" dur="1000" fill="hold"/>
                                        <p:tgtEl>
                                          <p:spTgt spid="87"/>
                                        </p:tgtEl>
                                        <p:attrNameLst>
                                          <p:attrName>ppt_w</p:attrName>
                                        </p:attrNameLst>
                                      </p:cBhvr>
                                      <p:tavLst>
                                        <p:tav tm="0">
                                          <p:val>
                                            <p:fltVal val="0"/>
                                          </p:val>
                                        </p:tav>
                                        <p:tav tm="100000">
                                          <p:val>
                                            <p:strVal val="#ppt_w"/>
                                          </p:val>
                                        </p:tav>
                                      </p:tavLst>
                                    </p:anim>
                                    <p:anim calcmode="lin" valueType="num">
                                      <p:cBhvr>
                                        <p:cTn id="62" dur="1000" fill="hold"/>
                                        <p:tgtEl>
                                          <p:spTgt spid="87"/>
                                        </p:tgtEl>
                                        <p:attrNameLst>
                                          <p:attrName>ppt_h</p:attrName>
                                        </p:attrNameLst>
                                      </p:cBhvr>
                                      <p:tavLst>
                                        <p:tav tm="0">
                                          <p:val>
                                            <p:fltVal val="0"/>
                                          </p:val>
                                        </p:tav>
                                        <p:tav tm="100000">
                                          <p:val>
                                            <p:strVal val="#ppt_h"/>
                                          </p:val>
                                        </p:tav>
                                      </p:tavLst>
                                    </p:anim>
                                    <p:anim calcmode="lin" valueType="num">
                                      <p:cBhvr>
                                        <p:cTn id="63" dur="1000" fill="hold"/>
                                        <p:tgtEl>
                                          <p:spTgt spid="87"/>
                                        </p:tgtEl>
                                        <p:attrNameLst>
                                          <p:attrName>style.rotation</p:attrName>
                                        </p:attrNameLst>
                                      </p:cBhvr>
                                      <p:tavLst>
                                        <p:tav tm="0">
                                          <p:val>
                                            <p:fltVal val="90"/>
                                          </p:val>
                                        </p:tav>
                                        <p:tav tm="100000">
                                          <p:val>
                                            <p:fltVal val="0"/>
                                          </p:val>
                                        </p:tav>
                                      </p:tavLst>
                                    </p:anim>
                                    <p:animEffect transition="in" filter="fade">
                                      <p:cBhvr>
                                        <p:cTn id="64" dur="1000"/>
                                        <p:tgtEl>
                                          <p:spTgt spid="87"/>
                                        </p:tgtEl>
                                      </p:cBhvr>
                                    </p:animEffect>
                                  </p:childTnLst>
                                </p:cTn>
                              </p:par>
                              <p:par>
                                <p:cTn id="65" presetID="31" presetClass="entr" presetSubtype="0" fill="hold" nodeType="withEffect">
                                  <p:stCondLst>
                                    <p:cond delay="0"/>
                                  </p:stCondLst>
                                  <p:childTnLst>
                                    <p:set>
                                      <p:cBhvr>
                                        <p:cTn id="66" dur="1" fill="hold">
                                          <p:stCondLst>
                                            <p:cond delay="0"/>
                                          </p:stCondLst>
                                        </p:cTn>
                                        <p:tgtEl>
                                          <p:spTgt spid="90"/>
                                        </p:tgtEl>
                                        <p:attrNameLst>
                                          <p:attrName>style.visibility</p:attrName>
                                        </p:attrNameLst>
                                      </p:cBhvr>
                                      <p:to>
                                        <p:strVal val="visible"/>
                                      </p:to>
                                    </p:set>
                                    <p:anim calcmode="lin" valueType="num">
                                      <p:cBhvr>
                                        <p:cTn id="67" dur="1000" fill="hold"/>
                                        <p:tgtEl>
                                          <p:spTgt spid="90"/>
                                        </p:tgtEl>
                                        <p:attrNameLst>
                                          <p:attrName>ppt_w</p:attrName>
                                        </p:attrNameLst>
                                      </p:cBhvr>
                                      <p:tavLst>
                                        <p:tav tm="0">
                                          <p:val>
                                            <p:fltVal val="0"/>
                                          </p:val>
                                        </p:tav>
                                        <p:tav tm="100000">
                                          <p:val>
                                            <p:strVal val="#ppt_w"/>
                                          </p:val>
                                        </p:tav>
                                      </p:tavLst>
                                    </p:anim>
                                    <p:anim calcmode="lin" valueType="num">
                                      <p:cBhvr>
                                        <p:cTn id="68" dur="1000" fill="hold"/>
                                        <p:tgtEl>
                                          <p:spTgt spid="90"/>
                                        </p:tgtEl>
                                        <p:attrNameLst>
                                          <p:attrName>ppt_h</p:attrName>
                                        </p:attrNameLst>
                                      </p:cBhvr>
                                      <p:tavLst>
                                        <p:tav tm="0">
                                          <p:val>
                                            <p:fltVal val="0"/>
                                          </p:val>
                                        </p:tav>
                                        <p:tav tm="100000">
                                          <p:val>
                                            <p:strVal val="#ppt_h"/>
                                          </p:val>
                                        </p:tav>
                                      </p:tavLst>
                                    </p:anim>
                                    <p:anim calcmode="lin" valueType="num">
                                      <p:cBhvr>
                                        <p:cTn id="69" dur="1000" fill="hold"/>
                                        <p:tgtEl>
                                          <p:spTgt spid="90"/>
                                        </p:tgtEl>
                                        <p:attrNameLst>
                                          <p:attrName>style.rotation</p:attrName>
                                        </p:attrNameLst>
                                      </p:cBhvr>
                                      <p:tavLst>
                                        <p:tav tm="0">
                                          <p:val>
                                            <p:fltVal val="90"/>
                                          </p:val>
                                        </p:tav>
                                        <p:tav tm="100000">
                                          <p:val>
                                            <p:fltVal val="0"/>
                                          </p:val>
                                        </p:tav>
                                      </p:tavLst>
                                    </p:anim>
                                    <p:animEffect transition="in" filter="fade">
                                      <p:cBhvr>
                                        <p:cTn id="70" dur="1000"/>
                                        <p:tgtEl>
                                          <p:spTgt spid="90"/>
                                        </p:tgtEl>
                                      </p:cBhvr>
                                    </p:animEffect>
                                  </p:childTnLst>
                                </p:cTn>
                              </p:par>
                              <p:par>
                                <p:cTn id="71" presetID="31" presetClass="entr" presetSubtype="0" fill="hold" nodeType="withEffect">
                                  <p:stCondLst>
                                    <p:cond delay="0"/>
                                  </p:stCondLst>
                                  <p:childTnLst>
                                    <p:set>
                                      <p:cBhvr>
                                        <p:cTn id="72" dur="1" fill="hold">
                                          <p:stCondLst>
                                            <p:cond delay="0"/>
                                          </p:stCondLst>
                                        </p:cTn>
                                        <p:tgtEl>
                                          <p:spTgt spid="93"/>
                                        </p:tgtEl>
                                        <p:attrNameLst>
                                          <p:attrName>style.visibility</p:attrName>
                                        </p:attrNameLst>
                                      </p:cBhvr>
                                      <p:to>
                                        <p:strVal val="visible"/>
                                      </p:to>
                                    </p:set>
                                    <p:anim calcmode="lin" valueType="num">
                                      <p:cBhvr>
                                        <p:cTn id="73" dur="1000" fill="hold"/>
                                        <p:tgtEl>
                                          <p:spTgt spid="93"/>
                                        </p:tgtEl>
                                        <p:attrNameLst>
                                          <p:attrName>ppt_w</p:attrName>
                                        </p:attrNameLst>
                                      </p:cBhvr>
                                      <p:tavLst>
                                        <p:tav tm="0">
                                          <p:val>
                                            <p:fltVal val="0"/>
                                          </p:val>
                                        </p:tav>
                                        <p:tav tm="100000">
                                          <p:val>
                                            <p:strVal val="#ppt_w"/>
                                          </p:val>
                                        </p:tav>
                                      </p:tavLst>
                                    </p:anim>
                                    <p:anim calcmode="lin" valueType="num">
                                      <p:cBhvr>
                                        <p:cTn id="74" dur="1000" fill="hold"/>
                                        <p:tgtEl>
                                          <p:spTgt spid="93"/>
                                        </p:tgtEl>
                                        <p:attrNameLst>
                                          <p:attrName>ppt_h</p:attrName>
                                        </p:attrNameLst>
                                      </p:cBhvr>
                                      <p:tavLst>
                                        <p:tav tm="0">
                                          <p:val>
                                            <p:fltVal val="0"/>
                                          </p:val>
                                        </p:tav>
                                        <p:tav tm="100000">
                                          <p:val>
                                            <p:strVal val="#ppt_h"/>
                                          </p:val>
                                        </p:tav>
                                      </p:tavLst>
                                    </p:anim>
                                    <p:anim calcmode="lin" valueType="num">
                                      <p:cBhvr>
                                        <p:cTn id="75" dur="1000" fill="hold"/>
                                        <p:tgtEl>
                                          <p:spTgt spid="93"/>
                                        </p:tgtEl>
                                        <p:attrNameLst>
                                          <p:attrName>style.rotation</p:attrName>
                                        </p:attrNameLst>
                                      </p:cBhvr>
                                      <p:tavLst>
                                        <p:tav tm="0">
                                          <p:val>
                                            <p:fltVal val="90"/>
                                          </p:val>
                                        </p:tav>
                                        <p:tav tm="100000">
                                          <p:val>
                                            <p:fltVal val="0"/>
                                          </p:val>
                                        </p:tav>
                                      </p:tavLst>
                                    </p:anim>
                                    <p:animEffect transition="in" filter="fade">
                                      <p:cBhvr>
                                        <p:cTn id="76" dur="1000"/>
                                        <p:tgtEl>
                                          <p:spTgt spid="93"/>
                                        </p:tgtEl>
                                      </p:cBhvr>
                                    </p:animEffect>
                                  </p:childTnLst>
                                </p:cTn>
                              </p:par>
                              <p:par>
                                <p:cTn id="77" presetID="31" presetClass="entr" presetSubtype="0" fill="hold" nodeType="withEffect">
                                  <p:stCondLst>
                                    <p:cond delay="0"/>
                                  </p:stCondLst>
                                  <p:childTnLst>
                                    <p:set>
                                      <p:cBhvr>
                                        <p:cTn id="78" dur="1" fill="hold">
                                          <p:stCondLst>
                                            <p:cond delay="0"/>
                                          </p:stCondLst>
                                        </p:cTn>
                                        <p:tgtEl>
                                          <p:spTgt spid="96"/>
                                        </p:tgtEl>
                                        <p:attrNameLst>
                                          <p:attrName>style.visibility</p:attrName>
                                        </p:attrNameLst>
                                      </p:cBhvr>
                                      <p:to>
                                        <p:strVal val="visible"/>
                                      </p:to>
                                    </p:set>
                                    <p:anim calcmode="lin" valueType="num">
                                      <p:cBhvr>
                                        <p:cTn id="79" dur="1000" fill="hold"/>
                                        <p:tgtEl>
                                          <p:spTgt spid="96"/>
                                        </p:tgtEl>
                                        <p:attrNameLst>
                                          <p:attrName>ppt_w</p:attrName>
                                        </p:attrNameLst>
                                      </p:cBhvr>
                                      <p:tavLst>
                                        <p:tav tm="0">
                                          <p:val>
                                            <p:fltVal val="0"/>
                                          </p:val>
                                        </p:tav>
                                        <p:tav tm="100000">
                                          <p:val>
                                            <p:strVal val="#ppt_w"/>
                                          </p:val>
                                        </p:tav>
                                      </p:tavLst>
                                    </p:anim>
                                    <p:anim calcmode="lin" valueType="num">
                                      <p:cBhvr>
                                        <p:cTn id="80" dur="1000" fill="hold"/>
                                        <p:tgtEl>
                                          <p:spTgt spid="96"/>
                                        </p:tgtEl>
                                        <p:attrNameLst>
                                          <p:attrName>ppt_h</p:attrName>
                                        </p:attrNameLst>
                                      </p:cBhvr>
                                      <p:tavLst>
                                        <p:tav tm="0">
                                          <p:val>
                                            <p:fltVal val="0"/>
                                          </p:val>
                                        </p:tav>
                                        <p:tav tm="100000">
                                          <p:val>
                                            <p:strVal val="#ppt_h"/>
                                          </p:val>
                                        </p:tav>
                                      </p:tavLst>
                                    </p:anim>
                                    <p:anim calcmode="lin" valueType="num">
                                      <p:cBhvr>
                                        <p:cTn id="81" dur="1000" fill="hold"/>
                                        <p:tgtEl>
                                          <p:spTgt spid="96"/>
                                        </p:tgtEl>
                                        <p:attrNameLst>
                                          <p:attrName>style.rotation</p:attrName>
                                        </p:attrNameLst>
                                      </p:cBhvr>
                                      <p:tavLst>
                                        <p:tav tm="0">
                                          <p:val>
                                            <p:fltVal val="90"/>
                                          </p:val>
                                        </p:tav>
                                        <p:tav tm="100000">
                                          <p:val>
                                            <p:fltVal val="0"/>
                                          </p:val>
                                        </p:tav>
                                      </p:tavLst>
                                    </p:anim>
                                    <p:animEffect transition="in" filter="fade">
                                      <p:cBhvr>
                                        <p:cTn id="82" dur="1000"/>
                                        <p:tgtEl>
                                          <p:spTgt spid="96"/>
                                        </p:tgtEl>
                                      </p:cBhvr>
                                    </p:animEffect>
                                  </p:childTnLst>
                                </p:cTn>
                              </p:par>
                              <p:par>
                                <p:cTn id="83" presetID="31" presetClass="entr" presetSubtype="0" fill="hold" nodeType="withEffect">
                                  <p:stCondLst>
                                    <p:cond delay="0"/>
                                  </p:stCondLst>
                                  <p:childTnLst>
                                    <p:set>
                                      <p:cBhvr>
                                        <p:cTn id="84" dur="1" fill="hold">
                                          <p:stCondLst>
                                            <p:cond delay="0"/>
                                          </p:stCondLst>
                                        </p:cTn>
                                        <p:tgtEl>
                                          <p:spTgt spid="99"/>
                                        </p:tgtEl>
                                        <p:attrNameLst>
                                          <p:attrName>style.visibility</p:attrName>
                                        </p:attrNameLst>
                                      </p:cBhvr>
                                      <p:to>
                                        <p:strVal val="visible"/>
                                      </p:to>
                                    </p:set>
                                    <p:anim calcmode="lin" valueType="num">
                                      <p:cBhvr>
                                        <p:cTn id="85" dur="1000" fill="hold"/>
                                        <p:tgtEl>
                                          <p:spTgt spid="99"/>
                                        </p:tgtEl>
                                        <p:attrNameLst>
                                          <p:attrName>ppt_w</p:attrName>
                                        </p:attrNameLst>
                                      </p:cBhvr>
                                      <p:tavLst>
                                        <p:tav tm="0">
                                          <p:val>
                                            <p:fltVal val="0"/>
                                          </p:val>
                                        </p:tav>
                                        <p:tav tm="100000">
                                          <p:val>
                                            <p:strVal val="#ppt_w"/>
                                          </p:val>
                                        </p:tav>
                                      </p:tavLst>
                                    </p:anim>
                                    <p:anim calcmode="lin" valueType="num">
                                      <p:cBhvr>
                                        <p:cTn id="86" dur="1000" fill="hold"/>
                                        <p:tgtEl>
                                          <p:spTgt spid="99"/>
                                        </p:tgtEl>
                                        <p:attrNameLst>
                                          <p:attrName>ppt_h</p:attrName>
                                        </p:attrNameLst>
                                      </p:cBhvr>
                                      <p:tavLst>
                                        <p:tav tm="0">
                                          <p:val>
                                            <p:fltVal val="0"/>
                                          </p:val>
                                        </p:tav>
                                        <p:tav tm="100000">
                                          <p:val>
                                            <p:strVal val="#ppt_h"/>
                                          </p:val>
                                        </p:tav>
                                      </p:tavLst>
                                    </p:anim>
                                    <p:anim calcmode="lin" valueType="num">
                                      <p:cBhvr>
                                        <p:cTn id="87" dur="1000" fill="hold"/>
                                        <p:tgtEl>
                                          <p:spTgt spid="99"/>
                                        </p:tgtEl>
                                        <p:attrNameLst>
                                          <p:attrName>style.rotation</p:attrName>
                                        </p:attrNameLst>
                                      </p:cBhvr>
                                      <p:tavLst>
                                        <p:tav tm="0">
                                          <p:val>
                                            <p:fltVal val="90"/>
                                          </p:val>
                                        </p:tav>
                                        <p:tav tm="100000">
                                          <p:val>
                                            <p:fltVal val="0"/>
                                          </p:val>
                                        </p:tav>
                                      </p:tavLst>
                                    </p:anim>
                                    <p:animEffect transition="in" filter="fade">
                                      <p:cBhvr>
                                        <p:cTn id="88" dur="1000"/>
                                        <p:tgtEl>
                                          <p:spTgt spid="99"/>
                                        </p:tgtEl>
                                      </p:cBhvr>
                                    </p:animEffect>
                                  </p:childTnLst>
                                </p:cTn>
                              </p:par>
                              <p:par>
                                <p:cTn id="89" presetID="31" presetClass="entr" presetSubtype="0" fill="hold" nodeType="withEffect">
                                  <p:stCondLst>
                                    <p:cond delay="0"/>
                                  </p:stCondLst>
                                  <p:childTnLst>
                                    <p:set>
                                      <p:cBhvr>
                                        <p:cTn id="90" dur="1" fill="hold">
                                          <p:stCondLst>
                                            <p:cond delay="0"/>
                                          </p:stCondLst>
                                        </p:cTn>
                                        <p:tgtEl>
                                          <p:spTgt spid="102"/>
                                        </p:tgtEl>
                                        <p:attrNameLst>
                                          <p:attrName>style.visibility</p:attrName>
                                        </p:attrNameLst>
                                      </p:cBhvr>
                                      <p:to>
                                        <p:strVal val="visible"/>
                                      </p:to>
                                    </p:set>
                                    <p:anim calcmode="lin" valueType="num">
                                      <p:cBhvr>
                                        <p:cTn id="91" dur="1000" fill="hold"/>
                                        <p:tgtEl>
                                          <p:spTgt spid="102"/>
                                        </p:tgtEl>
                                        <p:attrNameLst>
                                          <p:attrName>ppt_w</p:attrName>
                                        </p:attrNameLst>
                                      </p:cBhvr>
                                      <p:tavLst>
                                        <p:tav tm="0">
                                          <p:val>
                                            <p:fltVal val="0"/>
                                          </p:val>
                                        </p:tav>
                                        <p:tav tm="100000">
                                          <p:val>
                                            <p:strVal val="#ppt_w"/>
                                          </p:val>
                                        </p:tav>
                                      </p:tavLst>
                                    </p:anim>
                                    <p:anim calcmode="lin" valueType="num">
                                      <p:cBhvr>
                                        <p:cTn id="92" dur="1000" fill="hold"/>
                                        <p:tgtEl>
                                          <p:spTgt spid="102"/>
                                        </p:tgtEl>
                                        <p:attrNameLst>
                                          <p:attrName>ppt_h</p:attrName>
                                        </p:attrNameLst>
                                      </p:cBhvr>
                                      <p:tavLst>
                                        <p:tav tm="0">
                                          <p:val>
                                            <p:fltVal val="0"/>
                                          </p:val>
                                        </p:tav>
                                        <p:tav tm="100000">
                                          <p:val>
                                            <p:strVal val="#ppt_h"/>
                                          </p:val>
                                        </p:tav>
                                      </p:tavLst>
                                    </p:anim>
                                    <p:anim calcmode="lin" valueType="num">
                                      <p:cBhvr>
                                        <p:cTn id="93" dur="1000" fill="hold"/>
                                        <p:tgtEl>
                                          <p:spTgt spid="102"/>
                                        </p:tgtEl>
                                        <p:attrNameLst>
                                          <p:attrName>style.rotation</p:attrName>
                                        </p:attrNameLst>
                                      </p:cBhvr>
                                      <p:tavLst>
                                        <p:tav tm="0">
                                          <p:val>
                                            <p:fltVal val="90"/>
                                          </p:val>
                                        </p:tav>
                                        <p:tav tm="100000">
                                          <p:val>
                                            <p:fltVal val="0"/>
                                          </p:val>
                                        </p:tav>
                                      </p:tavLst>
                                    </p:anim>
                                    <p:animEffect transition="in" filter="fade">
                                      <p:cBhvr>
                                        <p:cTn id="94" dur="1000"/>
                                        <p:tgtEl>
                                          <p:spTgt spid="102"/>
                                        </p:tgtEl>
                                      </p:cBhvr>
                                    </p:animEffect>
                                  </p:childTnLst>
                                </p:cTn>
                              </p:par>
                              <p:par>
                                <p:cTn id="95" presetID="31" presetClass="entr" presetSubtype="0" fill="hold" nodeType="withEffect">
                                  <p:stCondLst>
                                    <p:cond delay="0"/>
                                  </p:stCondLst>
                                  <p:childTnLst>
                                    <p:set>
                                      <p:cBhvr>
                                        <p:cTn id="96" dur="1" fill="hold">
                                          <p:stCondLst>
                                            <p:cond delay="0"/>
                                          </p:stCondLst>
                                        </p:cTn>
                                        <p:tgtEl>
                                          <p:spTgt spid="105"/>
                                        </p:tgtEl>
                                        <p:attrNameLst>
                                          <p:attrName>style.visibility</p:attrName>
                                        </p:attrNameLst>
                                      </p:cBhvr>
                                      <p:to>
                                        <p:strVal val="visible"/>
                                      </p:to>
                                    </p:set>
                                    <p:anim calcmode="lin" valueType="num">
                                      <p:cBhvr>
                                        <p:cTn id="97" dur="1000" fill="hold"/>
                                        <p:tgtEl>
                                          <p:spTgt spid="105"/>
                                        </p:tgtEl>
                                        <p:attrNameLst>
                                          <p:attrName>ppt_w</p:attrName>
                                        </p:attrNameLst>
                                      </p:cBhvr>
                                      <p:tavLst>
                                        <p:tav tm="0">
                                          <p:val>
                                            <p:fltVal val="0"/>
                                          </p:val>
                                        </p:tav>
                                        <p:tav tm="100000">
                                          <p:val>
                                            <p:strVal val="#ppt_w"/>
                                          </p:val>
                                        </p:tav>
                                      </p:tavLst>
                                    </p:anim>
                                    <p:anim calcmode="lin" valueType="num">
                                      <p:cBhvr>
                                        <p:cTn id="98" dur="1000" fill="hold"/>
                                        <p:tgtEl>
                                          <p:spTgt spid="105"/>
                                        </p:tgtEl>
                                        <p:attrNameLst>
                                          <p:attrName>ppt_h</p:attrName>
                                        </p:attrNameLst>
                                      </p:cBhvr>
                                      <p:tavLst>
                                        <p:tav tm="0">
                                          <p:val>
                                            <p:fltVal val="0"/>
                                          </p:val>
                                        </p:tav>
                                        <p:tav tm="100000">
                                          <p:val>
                                            <p:strVal val="#ppt_h"/>
                                          </p:val>
                                        </p:tav>
                                      </p:tavLst>
                                    </p:anim>
                                    <p:anim calcmode="lin" valueType="num">
                                      <p:cBhvr>
                                        <p:cTn id="99" dur="1000" fill="hold"/>
                                        <p:tgtEl>
                                          <p:spTgt spid="105"/>
                                        </p:tgtEl>
                                        <p:attrNameLst>
                                          <p:attrName>style.rotation</p:attrName>
                                        </p:attrNameLst>
                                      </p:cBhvr>
                                      <p:tavLst>
                                        <p:tav tm="0">
                                          <p:val>
                                            <p:fltVal val="90"/>
                                          </p:val>
                                        </p:tav>
                                        <p:tav tm="100000">
                                          <p:val>
                                            <p:fltVal val="0"/>
                                          </p:val>
                                        </p:tav>
                                      </p:tavLst>
                                    </p:anim>
                                    <p:animEffect transition="in" filter="fade">
                                      <p:cBhvr>
                                        <p:cTn id="100" dur="1000"/>
                                        <p:tgtEl>
                                          <p:spTgt spid="105"/>
                                        </p:tgtEl>
                                      </p:cBhvr>
                                    </p:animEffect>
                                  </p:childTnLst>
                                </p:cTn>
                              </p:par>
                              <p:par>
                                <p:cTn id="101" presetID="55" presetClass="entr" presetSubtype="0" fill="hold" grpId="0" nodeType="withEffect">
                                  <p:stCondLst>
                                    <p:cond delay="300"/>
                                  </p:stCondLst>
                                  <p:iterate type="lt">
                                    <p:tmPct val="5000"/>
                                  </p:iterate>
                                  <p:childTnLst>
                                    <p:set>
                                      <p:cBhvr>
                                        <p:cTn id="102" dur="1" fill="hold">
                                          <p:stCondLst>
                                            <p:cond delay="0"/>
                                          </p:stCondLst>
                                        </p:cTn>
                                        <p:tgtEl>
                                          <p:spTgt spid="82"/>
                                        </p:tgtEl>
                                        <p:attrNameLst>
                                          <p:attrName>style.visibility</p:attrName>
                                        </p:attrNameLst>
                                      </p:cBhvr>
                                      <p:to>
                                        <p:strVal val="visible"/>
                                      </p:to>
                                    </p:set>
                                    <p:anim calcmode="lin" valueType="num">
                                      <p:cBhvr>
                                        <p:cTn id="103" dur="500" fill="hold"/>
                                        <p:tgtEl>
                                          <p:spTgt spid="82"/>
                                        </p:tgtEl>
                                        <p:attrNameLst>
                                          <p:attrName>ppt_w</p:attrName>
                                        </p:attrNameLst>
                                      </p:cBhvr>
                                      <p:tavLst>
                                        <p:tav tm="0">
                                          <p:val>
                                            <p:strVal val="#ppt_w*0.70"/>
                                          </p:val>
                                        </p:tav>
                                        <p:tav tm="100000">
                                          <p:val>
                                            <p:strVal val="#ppt_w"/>
                                          </p:val>
                                        </p:tav>
                                      </p:tavLst>
                                    </p:anim>
                                    <p:anim calcmode="lin" valueType="num">
                                      <p:cBhvr>
                                        <p:cTn id="104" dur="500" fill="hold"/>
                                        <p:tgtEl>
                                          <p:spTgt spid="82"/>
                                        </p:tgtEl>
                                        <p:attrNameLst>
                                          <p:attrName>ppt_h</p:attrName>
                                        </p:attrNameLst>
                                      </p:cBhvr>
                                      <p:tavLst>
                                        <p:tav tm="0">
                                          <p:val>
                                            <p:strVal val="#ppt_h"/>
                                          </p:val>
                                        </p:tav>
                                        <p:tav tm="100000">
                                          <p:val>
                                            <p:strVal val="#ppt_h"/>
                                          </p:val>
                                        </p:tav>
                                      </p:tavLst>
                                    </p:anim>
                                    <p:animEffect transition="in" filter="fade">
                                      <p:cBhvr>
                                        <p:cTn id="105" dur="500"/>
                                        <p:tgtEl>
                                          <p:spTgt spid="82"/>
                                        </p:tgtEl>
                                      </p:cBhvr>
                                    </p:animEffect>
                                  </p:childTnLst>
                                </p:cTn>
                              </p:par>
                            </p:childTnLst>
                          </p:cTn>
                        </p:par>
                        <p:par>
                          <p:cTn id="106" fill="hold">
                            <p:stCondLst>
                              <p:cond delay="0"/>
                            </p:stCondLst>
                            <p:childTnLst>
                              <p:par>
                                <p:cTn id="107" presetID="31" presetClass="entr" presetSubtype="0" fill="hold" grpId="0" nodeType="afterEffect">
                                  <p:stCondLst>
                                    <p:cond delay="0"/>
                                  </p:stCondLst>
                                  <p:childTnLst>
                                    <p:set>
                                      <p:cBhvr>
                                        <p:cTn id="108" dur="1" fill="hold">
                                          <p:stCondLst>
                                            <p:cond delay="0"/>
                                          </p:stCondLst>
                                        </p:cTn>
                                        <p:tgtEl>
                                          <p:spTgt spid="70"/>
                                        </p:tgtEl>
                                        <p:attrNameLst>
                                          <p:attrName>style.visibility</p:attrName>
                                        </p:attrNameLst>
                                      </p:cBhvr>
                                      <p:to>
                                        <p:strVal val="visible"/>
                                      </p:to>
                                    </p:set>
                                    <p:anim calcmode="lin" valueType="num">
                                      <p:cBhvr>
                                        <p:cTn id="109" dur="250" fill="hold"/>
                                        <p:tgtEl>
                                          <p:spTgt spid="70"/>
                                        </p:tgtEl>
                                        <p:attrNameLst>
                                          <p:attrName>ppt_w</p:attrName>
                                        </p:attrNameLst>
                                      </p:cBhvr>
                                      <p:tavLst>
                                        <p:tav tm="0">
                                          <p:val>
                                            <p:fltVal val="0"/>
                                          </p:val>
                                        </p:tav>
                                        <p:tav tm="100000">
                                          <p:val>
                                            <p:strVal val="#ppt_w"/>
                                          </p:val>
                                        </p:tav>
                                      </p:tavLst>
                                    </p:anim>
                                    <p:anim calcmode="lin" valueType="num">
                                      <p:cBhvr>
                                        <p:cTn id="110" dur="250" fill="hold"/>
                                        <p:tgtEl>
                                          <p:spTgt spid="70"/>
                                        </p:tgtEl>
                                        <p:attrNameLst>
                                          <p:attrName>ppt_h</p:attrName>
                                        </p:attrNameLst>
                                      </p:cBhvr>
                                      <p:tavLst>
                                        <p:tav tm="0">
                                          <p:val>
                                            <p:fltVal val="0"/>
                                          </p:val>
                                        </p:tav>
                                        <p:tav tm="100000">
                                          <p:val>
                                            <p:strVal val="#ppt_h"/>
                                          </p:val>
                                        </p:tav>
                                      </p:tavLst>
                                    </p:anim>
                                    <p:anim calcmode="lin" valueType="num">
                                      <p:cBhvr>
                                        <p:cTn id="111" dur="250" fill="hold"/>
                                        <p:tgtEl>
                                          <p:spTgt spid="70"/>
                                        </p:tgtEl>
                                        <p:attrNameLst>
                                          <p:attrName>style.rotation</p:attrName>
                                        </p:attrNameLst>
                                      </p:cBhvr>
                                      <p:tavLst>
                                        <p:tav tm="0">
                                          <p:val>
                                            <p:fltVal val="90"/>
                                          </p:val>
                                        </p:tav>
                                        <p:tav tm="100000">
                                          <p:val>
                                            <p:fltVal val="0"/>
                                          </p:val>
                                        </p:tav>
                                      </p:tavLst>
                                    </p:anim>
                                    <p:animEffect transition="in" filter="fade">
                                      <p:cBhvr>
                                        <p:cTn id="112" dur="250"/>
                                        <p:tgtEl>
                                          <p:spTgt spid="70"/>
                                        </p:tgtEl>
                                      </p:cBhvr>
                                    </p:animEffect>
                                  </p:childTnLst>
                                </p:cTn>
                              </p:par>
                              <p:par>
                                <p:cTn id="113" presetID="53" presetClass="entr" presetSubtype="16" fill="hold" grpId="0" nodeType="withEffect">
                                  <p:stCondLst>
                                    <p:cond delay="250"/>
                                  </p:stCondLst>
                                  <p:childTnLst>
                                    <p:set>
                                      <p:cBhvr>
                                        <p:cTn id="114" dur="1" fill="hold">
                                          <p:stCondLst>
                                            <p:cond delay="0"/>
                                          </p:stCondLst>
                                        </p:cTn>
                                        <p:tgtEl>
                                          <p:spTgt spid="80"/>
                                        </p:tgtEl>
                                        <p:attrNameLst>
                                          <p:attrName>style.visibility</p:attrName>
                                        </p:attrNameLst>
                                      </p:cBhvr>
                                      <p:to>
                                        <p:strVal val="visible"/>
                                      </p:to>
                                    </p:set>
                                    <p:anim calcmode="lin" valueType="num">
                                      <p:cBhvr>
                                        <p:cTn id="115" dur="250" fill="hold"/>
                                        <p:tgtEl>
                                          <p:spTgt spid="80"/>
                                        </p:tgtEl>
                                        <p:attrNameLst>
                                          <p:attrName>ppt_w</p:attrName>
                                        </p:attrNameLst>
                                      </p:cBhvr>
                                      <p:tavLst>
                                        <p:tav tm="0">
                                          <p:val>
                                            <p:fltVal val="0"/>
                                          </p:val>
                                        </p:tav>
                                        <p:tav tm="100000">
                                          <p:val>
                                            <p:strVal val="#ppt_w"/>
                                          </p:val>
                                        </p:tav>
                                      </p:tavLst>
                                    </p:anim>
                                    <p:anim calcmode="lin" valueType="num">
                                      <p:cBhvr>
                                        <p:cTn id="116" dur="250" fill="hold"/>
                                        <p:tgtEl>
                                          <p:spTgt spid="80"/>
                                        </p:tgtEl>
                                        <p:attrNameLst>
                                          <p:attrName>ppt_h</p:attrName>
                                        </p:attrNameLst>
                                      </p:cBhvr>
                                      <p:tavLst>
                                        <p:tav tm="0">
                                          <p:val>
                                            <p:fltVal val="0"/>
                                          </p:val>
                                        </p:tav>
                                        <p:tav tm="100000">
                                          <p:val>
                                            <p:strVal val="#ppt_h"/>
                                          </p:val>
                                        </p:tav>
                                      </p:tavLst>
                                    </p:anim>
                                    <p:animEffect transition="in" filter="fade">
                                      <p:cBhvr>
                                        <p:cTn id="117" dur="250"/>
                                        <p:tgtEl>
                                          <p:spTgt spid="80"/>
                                        </p:tgtEl>
                                      </p:cBhvr>
                                    </p:animEffect>
                                  </p:childTnLst>
                                </p:cTn>
                              </p:par>
                              <p:par>
                                <p:cTn id="118" presetID="42" presetClass="entr" presetSubtype="0" fill="hold" grpId="0" nodeType="withEffect">
                                  <p:stCondLst>
                                    <p:cond delay="250"/>
                                  </p:stCondLst>
                                  <p:iterate type="lt">
                                    <p:tmPct val="8000"/>
                                  </p:iterate>
                                  <p:childTnLst>
                                    <p:set>
                                      <p:cBhvr>
                                        <p:cTn id="119" dur="1" fill="hold">
                                          <p:stCondLst>
                                            <p:cond delay="0"/>
                                          </p:stCondLst>
                                        </p:cTn>
                                        <p:tgtEl>
                                          <p:spTgt spid="71"/>
                                        </p:tgtEl>
                                        <p:attrNameLst>
                                          <p:attrName>style.visibility</p:attrName>
                                        </p:attrNameLst>
                                      </p:cBhvr>
                                      <p:to>
                                        <p:strVal val="visible"/>
                                      </p:to>
                                    </p:set>
                                    <p:animEffect transition="in" filter="fade">
                                      <p:cBhvr>
                                        <p:cTn id="120" dur="250"/>
                                        <p:tgtEl>
                                          <p:spTgt spid="71"/>
                                        </p:tgtEl>
                                      </p:cBhvr>
                                    </p:animEffect>
                                    <p:anim calcmode="lin" valueType="num">
                                      <p:cBhvr>
                                        <p:cTn id="121" dur="250" fill="hold"/>
                                        <p:tgtEl>
                                          <p:spTgt spid="71"/>
                                        </p:tgtEl>
                                        <p:attrNameLst>
                                          <p:attrName>ppt_x</p:attrName>
                                        </p:attrNameLst>
                                      </p:cBhvr>
                                      <p:tavLst>
                                        <p:tav tm="0">
                                          <p:val>
                                            <p:strVal val="#ppt_x"/>
                                          </p:val>
                                        </p:tav>
                                        <p:tav tm="100000">
                                          <p:val>
                                            <p:strVal val="#ppt_x"/>
                                          </p:val>
                                        </p:tav>
                                      </p:tavLst>
                                    </p:anim>
                                    <p:anim calcmode="lin" valueType="num">
                                      <p:cBhvr>
                                        <p:cTn id="122" dur="250" fill="hold"/>
                                        <p:tgtEl>
                                          <p:spTgt spid="71"/>
                                        </p:tgtEl>
                                        <p:attrNameLst>
                                          <p:attrName>ppt_y</p:attrName>
                                        </p:attrNameLst>
                                      </p:cBhvr>
                                      <p:tavLst>
                                        <p:tav tm="0">
                                          <p:val>
                                            <p:strVal val="#ppt_y+.1"/>
                                          </p:val>
                                        </p:tav>
                                        <p:tav tm="100000">
                                          <p:val>
                                            <p:strVal val="#ppt_y"/>
                                          </p:val>
                                        </p:tav>
                                      </p:tavLst>
                                    </p:anim>
                                  </p:childTnLst>
                                </p:cTn>
                              </p:par>
                            </p:childTnLst>
                          </p:cTn>
                        </p:par>
                        <p:par>
                          <p:cTn id="123" fill="hold">
                            <p:stCondLst>
                              <p:cond delay="560"/>
                            </p:stCondLst>
                            <p:childTnLst>
                              <p:par>
                                <p:cTn id="124" presetID="31" presetClass="entr" presetSubtype="0" fill="hold" grpId="0" nodeType="afterEffect">
                                  <p:stCondLst>
                                    <p:cond delay="0"/>
                                  </p:stCondLst>
                                  <p:childTnLst>
                                    <p:set>
                                      <p:cBhvr>
                                        <p:cTn id="125" dur="1" fill="hold">
                                          <p:stCondLst>
                                            <p:cond delay="0"/>
                                          </p:stCondLst>
                                        </p:cTn>
                                        <p:tgtEl>
                                          <p:spTgt spid="68"/>
                                        </p:tgtEl>
                                        <p:attrNameLst>
                                          <p:attrName>style.visibility</p:attrName>
                                        </p:attrNameLst>
                                      </p:cBhvr>
                                      <p:to>
                                        <p:strVal val="visible"/>
                                      </p:to>
                                    </p:set>
                                    <p:anim calcmode="lin" valueType="num">
                                      <p:cBhvr>
                                        <p:cTn id="126" dur="250" fill="hold"/>
                                        <p:tgtEl>
                                          <p:spTgt spid="68"/>
                                        </p:tgtEl>
                                        <p:attrNameLst>
                                          <p:attrName>ppt_w</p:attrName>
                                        </p:attrNameLst>
                                      </p:cBhvr>
                                      <p:tavLst>
                                        <p:tav tm="0">
                                          <p:val>
                                            <p:fltVal val="0"/>
                                          </p:val>
                                        </p:tav>
                                        <p:tav tm="100000">
                                          <p:val>
                                            <p:strVal val="#ppt_w"/>
                                          </p:val>
                                        </p:tav>
                                      </p:tavLst>
                                    </p:anim>
                                    <p:anim calcmode="lin" valueType="num">
                                      <p:cBhvr>
                                        <p:cTn id="127" dur="250" fill="hold"/>
                                        <p:tgtEl>
                                          <p:spTgt spid="68"/>
                                        </p:tgtEl>
                                        <p:attrNameLst>
                                          <p:attrName>ppt_h</p:attrName>
                                        </p:attrNameLst>
                                      </p:cBhvr>
                                      <p:tavLst>
                                        <p:tav tm="0">
                                          <p:val>
                                            <p:fltVal val="0"/>
                                          </p:val>
                                        </p:tav>
                                        <p:tav tm="100000">
                                          <p:val>
                                            <p:strVal val="#ppt_h"/>
                                          </p:val>
                                        </p:tav>
                                      </p:tavLst>
                                    </p:anim>
                                    <p:anim calcmode="lin" valueType="num">
                                      <p:cBhvr>
                                        <p:cTn id="128" dur="250" fill="hold"/>
                                        <p:tgtEl>
                                          <p:spTgt spid="68"/>
                                        </p:tgtEl>
                                        <p:attrNameLst>
                                          <p:attrName>style.rotation</p:attrName>
                                        </p:attrNameLst>
                                      </p:cBhvr>
                                      <p:tavLst>
                                        <p:tav tm="0">
                                          <p:val>
                                            <p:fltVal val="90"/>
                                          </p:val>
                                        </p:tav>
                                        <p:tav tm="100000">
                                          <p:val>
                                            <p:fltVal val="0"/>
                                          </p:val>
                                        </p:tav>
                                      </p:tavLst>
                                    </p:anim>
                                    <p:animEffect transition="in" filter="fade">
                                      <p:cBhvr>
                                        <p:cTn id="129" dur="250"/>
                                        <p:tgtEl>
                                          <p:spTgt spid="68"/>
                                        </p:tgtEl>
                                      </p:cBhvr>
                                    </p:animEffect>
                                  </p:childTnLst>
                                </p:cTn>
                              </p:par>
                              <p:par>
                                <p:cTn id="130" presetID="53" presetClass="entr" presetSubtype="16" fill="hold" grpId="0" nodeType="withEffect">
                                  <p:stCondLst>
                                    <p:cond delay="250"/>
                                  </p:stCondLst>
                                  <p:childTnLst>
                                    <p:set>
                                      <p:cBhvr>
                                        <p:cTn id="131" dur="1" fill="hold">
                                          <p:stCondLst>
                                            <p:cond delay="0"/>
                                          </p:stCondLst>
                                        </p:cTn>
                                        <p:tgtEl>
                                          <p:spTgt spid="79"/>
                                        </p:tgtEl>
                                        <p:attrNameLst>
                                          <p:attrName>style.visibility</p:attrName>
                                        </p:attrNameLst>
                                      </p:cBhvr>
                                      <p:to>
                                        <p:strVal val="visible"/>
                                      </p:to>
                                    </p:set>
                                    <p:anim calcmode="lin" valueType="num">
                                      <p:cBhvr>
                                        <p:cTn id="132" dur="250" fill="hold"/>
                                        <p:tgtEl>
                                          <p:spTgt spid="79"/>
                                        </p:tgtEl>
                                        <p:attrNameLst>
                                          <p:attrName>ppt_w</p:attrName>
                                        </p:attrNameLst>
                                      </p:cBhvr>
                                      <p:tavLst>
                                        <p:tav tm="0">
                                          <p:val>
                                            <p:fltVal val="0"/>
                                          </p:val>
                                        </p:tav>
                                        <p:tav tm="100000">
                                          <p:val>
                                            <p:strVal val="#ppt_w"/>
                                          </p:val>
                                        </p:tav>
                                      </p:tavLst>
                                    </p:anim>
                                    <p:anim calcmode="lin" valueType="num">
                                      <p:cBhvr>
                                        <p:cTn id="133" dur="250" fill="hold"/>
                                        <p:tgtEl>
                                          <p:spTgt spid="79"/>
                                        </p:tgtEl>
                                        <p:attrNameLst>
                                          <p:attrName>ppt_h</p:attrName>
                                        </p:attrNameLst>
                                      </p:cBhvr>
                                      <p:tavLst>
                                        <p:tav tm="0">
                                          <p:val>
                                            <p:fltVal val="0"/>
                                          </p:val>
                                        </p:tav>
                                        <p:tav tm="100000">
                                          <p:val>
                                            <p:strVal val="#ppt_h"/>
                                          </p:val>
                                        </p:tav>
                                      </p:tavLst>
                                    </p:anim>
                                    <p:animEffect transition="in" filter="fade">
                                      <p:cBhvr>
                                        <p:cTn id="134" dur="250"/>
                                        <p:tgtEl>
                                          <p:spTgt spid="79"/>
                                        </p:tgtEl>
                                      </p:cBhvr>
                                    </p:animEffect>
                                  </p:childTnLst>
                                </p:cTn>
                              </p:par>
                              <p:par>
                                <p:cTn id="135" presetID="47" presetClass="entr" presetSubtype="0" fill="hold" grpId="0" nodeType="withEffect">
                                  <p:stCondLst>
                                    <p:cond delay="250"/>
                                  </p:stCondLst>
                                  <p:iterate type="lt">
                                    <p:tmPct val="8000"/>
                                  </p:iterate>
                                  <p:childTnLst>
                                    <p:set>
                                      <p:cBhvr>
                                        <p:cTn id="136" dur="1" fill="hold">
                                          <p:stCondLst>
                                            <p:cond delay="0"/>
                                          </p:stCondLst>
                                        </p:cTn>
                                        <p:tgtEl>
                                          <p:spTgt spid="72"/>
                                        </p:tgtEl>
                                        <p:attrNameLst>
                                          <p:attrName>style.visibility</p:attrName>
                                        </p:attrNameLst>
                                      </p:cBhvr>
                                      <p:to>
                                        <p:strVal val="visible"/>
                                      </p:to>
                                    </p:set>
                                    <p:animEffect transition="in" filter="fade">
                                      <p:cBhvr>
                                        <p:cTn id="137" dur="250"/>
                                        <p:tgtEl>
                                          <p:spTgt spid="72"/>
                                        </p:tgtEl>
                                      </p:cBhvr>
                                    </p:animEffect>
                                    <p:anim calcmode="lin" valueType="num">
                                      <p:cBhvr>
                                        <p:cTn id="138" dur="250" fill="hold"/>
                                        <p:tgtEl>
                                          <p:spTgt spid="72"/>
                                        </p:tgtEl>
                                        <p:attrNameLst>
                                          <p:attrName>ppt_x</p:attrName>
                                        </p:attrNameLst>
                                      </p:cBhvr>
                                      <p:tavLst>
                                        <p:tav tm="0">
                                          <p:val>
                                            <p:strVal val="#ppt_x"/>
                                          </p:val>
                                        </p:tav>
                                        <p:tav tm="100000">
                                          <p:val>
                                            <p:strVal val="#ppt_x"/>
                                          </p:val>
                                        </p:tav>
                                      </p:tavLst>
                                    </p:anim>
                                    <p:anim calcmode="lin" valueType="num">
                                      <p:cBhvr>
                                        <p:cTn id="139" dur="250" fill="hold"/>
                                        <p:tgtEl>
                                          <p:spTgt spid="72"/>
                                        </p:tgtEl>
                                        <p:attrNameLst>
                                          <p:attrName>ppt_y</p:attrName>
                                        </p:attrNameLst>
                                      </p:cBhvr>
                                      <p:tavLst>
                                        <p:tav tm="0">
                                          <p:val>
                                            <p:strVal val="#ppt_y-.1"/>
                                          </p:val>
                                        </p:tav>
                                        <p:tav tm="100000">
                                          <p:val>
                                            <p:strVal val="#ppt_y"/>
                                          </p:val>
                                        </p:tav>
                                      </p:tavLst>
                                    </p:anim>
                                  </p:childTnLst>
                                </p:cTn>
                              </p:par>
                            </p:childTnLst>
                          </p:cTn>
                        </p:par>
                        <p:par>
                          <p:cTn id="140" fill="hold">
                            <p:stCondLst>
                              <p:cond delay="1120"/>
                            </p:stCondLst>
                            <p:childTnLst>
                              <p:par>
                                <p:cTn id="141" presetID="31" presetClass="entr" presetSubtype="0" fill="hold" grpId="0" nodeType="afterEffect">
                                  <p:stCondLst>
                                    <p:cond delay="0"/>
                                  </p:stCondLst>
                                  <p:childTnLst>
                                    <p:set>
                                      <p:cBhvr>
                                        <p:cTn id="142" dur="1" fill="hold">
                                          <p:stCondLst>
                                            <p:cond delay="0"/>
                                          </p:stCondLst>
                                        </p:cTn>
                                        <p:tgtEl>
                                          <p:spTgt spid="66"/>
                                        </p:tgtEl>
                                        <p:attrNameLst>
                                          <p:attrName>style.visibility</p:attrName>
                                        </p:attrNameLst>
                                      </p:cBhvr>
                                      <p:to>
                                        <p:strVal val="visible"/>
                                      </p:to>
                                    </p:set>
                                    <p:anim calcmode="lin" valueType="num">
                                      <p:cBhvr>
                                        <p:cTn id="143" dur="250" fill="hold"/>
                                        <p:tgtEl>
                                          <p:spTgt spid="66"/>
                                        </p:tgtEl>
                                        <p:attrNameLst>
                                          <p:attrName>ppt_w</p:attrName>
                                        </p:attrNameLst>
                                      </p:cBhvr>
                                      <p:tavLst>
                                        <p:tav tm="0">
                                          <p:val>
                                            <p:fltVal val="0"/>
                                          </p:val>
                                        </p:tav>
                                        <p:tav tm="100000">
                                          <p:val>
                                            <p:strVal val="#ppt_w"/>
                                          </p:val>
                                        </p:tav>
                                      </p:tavLst>
                                    </p:anim>
                                    <p:anim calcmode="lin" valueType="num">
                                      <p:cBhvr>
                                        <p:cTn id="144" dur="250" fill="hold"/>
                                        <p:tgtEl>
                                          <p:spTgt spid="66"/>
                                        </p:tgtEl>
                                        <p:attrNameLst>
                                          <p:attrName>ppt_h</p:attrName>
                                        </p:attrNameLst>
                                      </p:cBhvr>
                                      <p:tavLst>
                                        <p:tav tm="0">
                                          <p:val>
                                            <p:fltVal val="0"/>
                                          </p:val>
                                        </p:tav>
                                        <p:tav tm="100000">
                                          <p:val>
                                            <p:strVal val="#ppt_h"/>
                                          </p:val>
                                        </p:tav>
                                      </p:tavLst>
                                    </p:anim>
                                    <p:anim calcmode="lin" valueType="num">
                                      <p:cBhvr>
                                        <p:cTn id="145" dur="250" fill="hold"/>
                                        <p:tgtEl>
                                          <p:spTgt spid="66"/>
                                        </p:tgtEl>
                                        <p:attrNameLst>
                                          <p:attrName>style.rotation</p:attrName>
                                        </p:attrNameLst>
                                      </p:cBhvr>
                                      <p:tavLst>
                                        <p:tav tm="0">
                                          <p:val>
                                            <p:fltVal val="90"/>
                                          </p:val>
                                        </p:tav>
                                        <p:tav tm="100000">
                                          <p:val>
                                            <p:fltVal val="0"/>
                                          </p:val>
                                        </p:tav>
                                      </p:tavLst>
                                    </p:anim>
                                    <p:animEffect transition="in" filter="fade">
                                      <p:cBhvr>
                                        <p:cTn id="146" dur="250"/>
                                        <p:tgtEl>
                                          <p:spTgt spid="66"/>
                                        </p:tgtEl>
                                      </p:cBhvr>
                                    </p:animEffect>
                                  </p:childTnLst>
                                </p:cTn>
                              </p:par>
                              <p:par>
                                <p:cTn id="147" presetID="53" presetClass="entr" presetSubtype="16" fill="hold" grpId="0" nodeType="withEffect">
                                  <p:stCondLst>
                                    <p:cond delay="250"/>
                                  </p:stCondLst>
                                  <p:childTnLst>
                                    <p:set>
                                      <p:cBhvr>
                                        <p:cTn id="148" dur="1" fill="hold">
                                          <p:stCondLst>
                                            <p:cond delay="0"/>
                                          </p:stCondLst>
                                        </p:cTn>
                                        <p:tgtEl>
                                          <p:spTgt spid="78"/>
                                        </p:tgtEl>
                                        <p:attrNameLst>
                                          <p:attrName>style.visibility</p:attrName>
                                        </p:attrNameLst>
                                      </p:cBhvr>
                                      <p:to>
                                        <p:strVal val="visible"/>
                                      </p:to>
                                    </p:set>
                                    <p:anim calcmode="lin" valueType="num">
                                      <p:cBhvr>
                                        <p:cTn id="149" dur="250" fill="hold"/>
                                        <p:tgtEl>
                                          <p:spTgt spid="78"/>
                                        </p:tgtEl>
                                        <p:attrNameLst>
                                          <p:attrName>ppt_w</p:attrName>
                                        </p:attrNameLst>
                                      </p:cBhvr>
                                      <p:tavLst>
                                        <p:tav tm="0">
                                          <p:val>
                                            <p:fltVal val="0"/>
                                          </p:val>
                                        </p:tav>
                                        <p:tav tm="100000">
                                          <p:val>
                                            <p:strVal val="#ppt_w"/>
                                          </p:val>
                                        </p:tav>
                                      </p:tavLst>
                                    </p:anim>
                                    <p:anim calcmode="lin" valueType="num">
                                      <p:cBhvr>
                                        <p:cTn id="150" dur="250" fill="hold"/>
                                        <p:tgtEl>
                                          <p:spTgt spid="78"/>
                                        </p:tgtEl>
                                        <p:attrNameLst>
                                          <p:attrName>ppt_h</p:attrName>
                                        </p:attrNameLst>
                                      </p:cBhvr>
                                      <p:tavLst>
                                        <p:tav tm="0">
                                          <p:val>
                                            <p:fltVal val="0"/>
                                          </p:val>
                                        </p:tav>
                                        <p:tav tm="100000">
                                          <p:val>
                                            <p:strVal val="#ppt_h"/>
                                          </p:val>
                                        </p:tav>
                                      </p:tavLst>
                                    </p:anim>
                                    <p:animEffect transition="in" filter="fade">
                                      <p:cBhvr>
                                        <p:cTn id="151" dur="250"/>
                                        <p:tgtEl>
                                          <p:spTgt spid="78"/>
                                        </p:tgtEl>
                                      </p:cBhvr>
                                    </p:animEffect>
                                  </p:childTnLst>
                                </p:cTn>
                              </p:par>
                              <p:par>
                                <p:cTn id="152" presetID="42" presetClass="entr" presetSubtype="0" fill="hold" grpId="0" nodeType="withEffect">
                                  <p:stCondLst>
                                    <p:cond delay="250"/>
                                  </p:stCondLst>
                                  <p:iterate type="lt">
                                    <p:tmPct val="8000"/>
                                  </p:iterate>
                                  <p:childTnLst>
                                    <p:set>
                                      <p:cBhvr>
                                        <p:cTn id="153" dur="1" fill="hold">
                                          <p:stCondLst>
                                            <p:cond delay="0"/>
                                          </p:stCondLst>
                                        </p:cTn>
                                        <p:tgtEl>
                                          <p:spTgt spid="73"/>
                                        </p:tgtEl>
                                        <p:attrNameLst>
                                          <p:attrName>style.visibility</p:attrName>
                                        </p:attrNameLst>
                                      </p:cBhvr>
                                      <p:to>
                                        <p:strVal val="visible"/>
                                      </p:to>
                                    </p:set>
                                    <p:animEffect transition="in" filter="fade">
                                      <p:cBhvr>
                                        <p:cTn id="154" dur="250"/>
                                        <p:tgtEl>
                                          <p:spTgt spid="73"/>
                                        </p:tgtEl>
                                      </p:cBhvr>
                                    </p:animEffect>
                                    <p:anim calcmode="lin" valueType="num">
                                      <p:cBhvr>
                                        <p:cTn id="155" dur="250" fill="hold"/>
                                        <p:tgtEl>
                                          <p:spTgt spid="73"/>
                                        </p:tgtEl>
                                        <p:attrNameLst>
                                          <p:attrName>ppt_x</p:attrName>
                                        </p:attrNameLst>
                                      </p:cBhvr>
                                      <p:tavLst>
                                        <p:tav tm="0">
                                          <p:val>
                                            <p:strVal val="#ppt_x"/>
                                          </p:val>
                                        </p:tav>
                                        <p:tav tm="100000">
                                          <p:val>
                                            <p:strVal val="#ppt_x"/>
                                          </p:val>
                                        </p:tav>
                                      </p:tavLst>
                                    </p:anim>
                                    <p:anim calcmode="lin" valueType="num">
                                      <p:cBhvr>
                                        <p:cTn id="156" dur="250" fill="hold"/>
                                        <p:tgtEl>
                                          <p:spTgt spid="73"/>
                                        </p:tgtEl>
                                        <p:attrNameLst>
                                          <p:attrName>ppt_y</p:attrName>
                                        </p:attrNameLst>
                                      </p:cBhvr>
                                      <p:tavLst>
                                        <p:tav tm="0">
                                          <p:val>
                                            <p:strVal val="#ppt_y+.1"/>
                                          </p:val>
                                        </p:tav>
                                        <p:tav tm="100000">
                                          <p:val>
                                            <p:strVal val="#ppt_y"/>
                                          </p:val>
                                        </p:tav>
                                      </p:tavLst>
                                    </p:anim>
                                  </p:childTnLst>
                                </p:cTn>
                              </p:par>
                            </p:childTnLst>
                          </p:cTn>
                        </p:par>
                        <p:par>
                          <p:cTn id="157" fill="hold">
                            <p:stCondLst>
                              <p:cond delay="1680"/>
                            </p:stCondLst>
                            <p:childTnLst>
                              <p:par>
                                <p:cTn id="158" presetID="31" presetClass="entr" presetSubtype="0" fill="hold" grpId="0" nodeType="afterEffect">
                                  <p:stCondLst>
                                    <p:cond delay="0"/>
                                  </p:stCondLst>
                                  <p:childTnLst>
                                    <p:set>
                                      <p:cBhvr>
                                        <p:cTn id="159" dur="1" fill="hold">
                                          <p:stCondLst>
                                            <p:cond delay="0"/>
                                          </p:stCondLst>
                                        </p:cTn>
                                        <p:tgtEl>
                                          <p:spTgt spid="64"/>
                                        </p:tgtEl>
                                        <p:attrNameLst>
                                          <p:attrName>style.visibility</p:attrName>
                                        </p:attrNameLst>
                                      </p:cBhvr>
                                      <p:to>
                                        <p:strVal val="visible"/>
                                      </p:to>
                                    </p:set>
                                    <p:anim calcmode="lin" valueType="num">
                                      <p:cBhvr>
                                        <p:cTn id="160" dur="250" fill="hold"/>
                                        <p:tgtEl>
                                          <p:spTgt spid="64"/>
                                        </p:tgtEl>
                                        <p:attrNameLst>
                                          <p:attrName>ppt_w</p:attrName>
                                        </p:attrNameLst>
                                      </p:cBhvr>
                                      <p:tavLst>
                                        <p:tav tm="0">
                                          <p:val>
                                            <p:fltVal val="0"/>
                                          </p:val>
                                        </p:tav>
                                        <p:tav tm="100000">
                                          <p:val>
                                            <p:strVal val="#ppt_w"/>
                                          </p:val>
                                        </p:tav>
                                      </p:tavLst>
                                    </p:anim>
                                    <p:anim calcmode="lin" valueType="num">
                                      <p:cBhvr>
                                        <p:cTn id="161" dur="250" fill="hold"/>
                                        <p:tgtEl>
                                          <p:spTgt spid="64"/>
                                        </p:tgtEl>
                                        <p:attrNameLst>
                                          <p:attrName>ppt_h</p:attrName>
                                        </p:attrNameLst>
                                      </p:cBhvr>
                                      <p:tavLst>
                                        <p:tav tm="0">
                                          <p:val>
                                            <p:fltVal val="0"/>
                                          </p:val>
                                        </p:tav>
                                        <p:tav tm="100000">
                                          <p:val>
                                            <p:strVal val="#ppt_h"/>
                                          </p:val>
                                        </p:tav>
                                      </p:tavLst>
                                    </p:anim>
                                    <p:anim calcmode="lin" valueType="num">
                                      <p:cBhvr>
                                        <p:cTn id="162" dur="250" fill="hold"/>
                                        <p:tgtEl>
                                          <p:spTgt spid="64"/>
                                        </p:tgtEl>
                                        <p:attrNameLst>
                                          <p:attrName>style.rotation</p:attrName>
                                        </p:attrNameLst>
                                      </p:cBhvr>
                                      <p:tavLst>
                                        <p:tav tm="0">
                                          <p:val>
                                            <p:fltVal val="90"/>
                                          </p:val>
                                        </p:tav>
                                        <p:tav tm="100000">
                                          <p:val>
                                            <p:fltVal val="0"/>
                                          </p:val>
                                        </p:tav>
                                      </p:tavLst>
                                    </p:anim>
                                    <p:animEffect transition="in" filter="fade">
                                      <p:cBhvr>
                                        <p:cTn id="163" dur="250"/>
                                        <p:tgtEl>
                                          <p:spTgt spid="64"/>
                                        </p:tgtEl>
                                      </p:cBhvr>
                                    </p:animEffect>
                                  </p:childTnLst>
                                </p:cTn>
                              </p:par>
                              <p:par>
                                <p:cTn id="164" presetID="53" presetClass="entr" presetSubtype="16" fill="hold" grpId="0" nodeType="withEffect">
                                  <p:stCondLst>
                                    <p:cond delay="250"/>
                                  </p:stCondLst>
                                  <p:childTnLst>
                                    <p:set>
                                      <p:cBhvr>
                                        <p:cTn id="165" dur="1" fill="hold">
                                          <p:stCondLst>
                                            <p:cond delay="0"/>
                                          </p:stCondLst>
                                        </p:cTn>
                                        <p:tgtEl>
                                          <p:spTgt spid="77"/>
                                        </p:tgtEl>
                                        <p:attrNameLst>
                                          <p:attrName>style.visibility</p:attrName>
                                        </p:attrNameLst>
                                      </p:cBhvr>
                                      <p:to>
                                        <p:strVal val="visible"/>
                                      </p:to>
                                    </p:set>
                                    <p:anim calcmode="lin" valueType="num">
                                      <p:cBhvr>
                                        <p:cTn id="166" dur="250" fill="hold"/>
                                        <p:tgtEl>
                                          <p:spTgt spid="77"/>
                                        </p:tgtEl>
                                        <p:attrNameLst>
                                          <p:attrName>ppt_w</p:attrName>
                                        </p:attrNameLst>
                                      </p:cBhvr>
                                      <p:tavLst>
                                        <p:tav tm="0">
                                          <p:val>
                                            <p:fltVal val="0"/>
                                          </p:val>
                                        </p:tav>
                                        <p:tav tm="100000">
                                          <p:val>
                                            <p:strVal val="#ppt_w"/>
                                          </p:val>
                                        </p:tav>
                                      </p:tavLst>
                                    </p:anim>
                                    <p:anim calcmode="lin" valueType="num">
                                      <p:cBhvr>
                                        <p:cTn id="167" dur="250" fill="hold"/>
                                        <p:tgtEl>
                                          <p:spTgt spid="77"/>
                                        </p:tgtEl>
                                        <p:attrNameLst>
                                          <p:attrName>ppt_h</p:attrName>
                                        </p:attrNameLst>
                                      </p:cBhvr>
                                      <p:tavLst>
                                        <p:tav tm="0">
                                          <p:val>
                                            <p:fltVal val="0"/>
                                          </p:val>
                                        </p:tav>
                                        <p:tav tm="100000">
                                          <p:val>
                                            <p:strVal val="#ppt_h"/>
                                          </p:val>
                                        </p:tav>
                                      </p:tavLst>
                                    </p:anim>
                                    <p:animEffect transition="in" filter="fade">
                                      <p:cBhvr>
                                        <p:cTn id="168" dur="250"/>
                                        <p:tgtEl>
                                          <p:spTgt spid="77"/>
                                        </p:tgtEl>
                                      </p:cBhvr>
                                    </p:animEffect>
                                  </p:childTnLst>
                                </p:cTn>
                              </p:par>
                              <p:par>
                                <p:cTn id="169" presetID="47" presetClass="entr" presetSubtype="0" fill="hold" grpId="0" nodeType="withEffect">
                                  <p:stCondLst>
                                    <p:cond delay="250"/>
                                  </p:stCondLst>
                                  <p:iterate type="lt">
                                    <p:tmPct val="8000"/>
                                  </p:iterate>
                                  <p:childTnLst>
                                    <p:set>
                                      <p:cBhvr>
                                        <p:cTn id="170" dur="1" fill="hold">
                                          <p:stCondLst>
                                            <p:cond delay="0"/>
                                          </p:stCondLst>
                                        </p:cTn>
                                        <p:tgtEl>
                                          <p:spTgt spid="74"/>
                                        </p:tgtEl>
                                        <p:attrNameLst>
                                          <p:attrName>style.visibility</p:attrName>
                                        </p:attrNameLst>
                                      </p:cBhvr>
                                      <p:to>
                                        <p:strVal val="visible"/>
                                      </p:to>
                                    </p:set>
                                    <p:animEffect transition="in" filter="fade">
                                      <p:cBhvr>
                                        <p:cTn id="171" dur="250"/>
                                        <p:tgtEl>
                                          <p:spTgt spid="74"/>
                                        </p:tgtEl>
                                      </p:cBhvr>
                                    </p:animEffect>
                                    <p:anim calcmode="lin" valueType="num">
                                      <p:cBhvr>
                                        <p:cTn id="172" dur="250" fill="hold"/>
                                        <p:tgtEl>
                                          <p:spTgt spid="74"/>
                                        </p:tgtEl>
                                        <p:attrNameLst>
                                          <p:attrName>ppt_x</p:attrName>
                                        </p:attrNameLst>
                                      </p:cBhvr>
                                      <p:tavLst>
                                        <p:tav tm="0">
                                          <p:val>
                                            <p:strVal val="#ppt_x"/>
                                          </p:val>
                                        </p:tav>
                                        <p:tav tm="100000">
                                          <p:val>
                                            <p:strVal val="#ppt_x"/>
                                          </p:val>
                                        </p:tav>
                                      </p:tavLst>
                                    </p:anim>
                                    <p:anim calcmode="lin" valueType="num">
                                      <p:cBhvr>
                                        <p:cTn id="173" dur="250" fill="hold"/>
                                        <p:tgtEl>
                                          <p:spTgt spid="74"/>
                                        </p:tgtEl>
                                        <p:attrNameLst>
                                          <p:attrName>ppt_y</p:attrName>
                                        </p:attrNameLst>
                                      </p:cBhvr>
                                      <p:tavLst>
                                        <p:tav tm="0">
                                          <p:val>
                                            <p:strVal val="#ppt_y-.1"/>
                                          </p:val>
                                        </p:tav>
                                        <p:tav tm="100000">
                                          <p:val>
                                            <p:strVal val="#ppt_y"/>
                                          </p:val>
                                        </p:tav>
                                      </p:tavLst>
                                    </p:anim>
                                  </p:childTnLst>
                                </p:cTn>
                              </p:par>
                            </p:childTnLst>
                          </p:cTn>
                        </p:par>
                        <p:par>
                          <p:cTn id="174" fill="hold">
                            <p:stCondLst>
                              <p:cond delay="2240"/>
                            </p:stCondLst>
                            <p:childTnLst>
                              <p:par>
                                <p:cTn id="175" presetID="31" presetClass="entr" presetSubtype="0" fill="hold" grpId="0" nodeType="afterEffect">
                                  <p:stCondLst>
                                    <p:cond delay="0"/>
                                  </p:stCondLst>
                                  <p:childTnLst>
                                    <p:set>
                                      <p:cBhvr>
                                        <p:cTn id="176" dur="1" fill="hold">
                                          <p:stCondLst>
                                            <p:cond delay="0"/>
                                          </p:stCondLst>
                                        </p:cTn>
                                        <p:tgtEl>
                                          <p:spTgt spid="62"/>
                                        </p:tgtEl>
                                        <p:attrNameLst>
                                          <p:attrName>style.visibility</p:attrName>
                                        </p:attrNameLst>
                                      </p:cBhvr>
                                      <p:to>
                                        <p:strVal val="visible"/>
                                      </p:to>
                                    </p:set>
                                    <p:anim calcmode="lin" valueType="num">
                                      <p:cBhvr>
                                        <p:cTn id="177" dur="250" fill="hold"/>
                                        <p:tgtEl>
                                          <p:spTgt spid="62"/>
                                        </p:tgtEl>
                                        <p:attrNameLst>
                                          <p:attrName>ppt_w</p:attrName>
                                        </p:attrNameLst>
                                      </p:cBhvr>
                                      <p:tavLst>
                                        <p:tav tm="0">
                                          <p:val>
                                            <p:fltVal val="0"/>
                                          </p:val>
                                        </p:tav>
                                        <p:tav tm="100000">
                                          <p:val>
                                            <p:strVal val="#ppt_w"/>
                                          </p:val>
                                        </p:tav>
                                      </p:tavLst>
                                    </p:anim>
                                    <p:anim calcmode="lin" valueType="num">
                                      <p:cBhvr>
                                        <p:cTn id="178" dur="250" fill="hold"/>
                                        <p:tgtEl>
                                          <p:spTgt spid="62"/>
                                        </p:tgtEl>
                                        <p:attrNameLst>
                                          <p:attrName>ppt_h</p:attrName>
                                        </p:attrNameLst>
                                      </p:cBhvr>
                                      <p:tavLst>
                                        <p:tav tm="0">
                                          <p:val>
                                            <p:fltVal val="0"/>
                                          </p:val>
                                        </p:tav>
                                        <p:tav tm="100000">
                                          <p:val>
                                            <p:strVal val="#ppt_h"/>
                                          </p:val>
                                        </p:tav>
                                      </p:tavLst>
                                    </p:anim>
                                    <p:anim calcmode="lin" valueType="num">
                                      <p:cBhvr>
                                        <p:cTn id="179" dur="250" fill="hold"/>
                                        <p:tgtEl>
                                          <p:spTgt spid="62"/>
                                        </p:tgtEl>
                                        <p:attrNameLst>
                                          <p:attrName>style.rotation</p:attrName>
                                        </p:attrNameLst>
                                      </p:cBhvr>
                                      <p:tavLst>
                                        <p:tav tm="0">
                                          <p:val>
                                            <p:fltVal val="90"/>
                                          </p:val>
                                        </p:tav>
                                        <p:tav tm="100000">
                                          <p:val>
                                            <p:fltVal val="0"/>
                                          </p:val>
                                        </p:tav>
                                      </p:tavLst>
                                    </p:anim>
                                    <p:animEffect transition="in" filter="fade">
                                      <p:cBhvr>
                                        <p:cTn id="180" dur="250"/>
                                        <p:tgtEl>
                                          <p:spTgt spid="62"/>
                                        </p:tgtEl>
                                      </p:cBhvr>
                                    </p:animEffect>
                                  </p:childTnLst>
                                </p:cTn>
                              </p:par>
                              <p:par>
                                <p:cTn id="181" presetID="53" presetClass="entr" presetSubtype="16" fill="hold" grpId="0" nodeType="withEffect">
                                  <p:stCondLst>
                                    <p:cond delay="250"/>
                                  </p:stCondLst>
                                  <p:childTnLst>
                                    <p:set>
                                      <p:cBhvr>
                                        <p:cTn id="182" dur="1" fill="hold">
                                          <p:stCondLst>
                                            <p:cond delay="0"/>
                                          </p:stCondLst>
                                        </p:cTn>
                                        <p:tgtEl>
                                          <p:spTgt spid="76"/>
                                        </p:tgtEl>
                                        <p:attrNameLst>
                                          <p:attrName>style.visibility</p:attrName>
                                        </p:attrNameLst>
                                      </p:cBhvr>
                                      <p:to>
                                        <p:strVal val="visible"/>
                                      </p:to>
                                    </p:set>
                                    <p:anim calcmode="lin" valueType="num">
                                      <p:cBhvr>
                                        <p:cTn id="183" dur="250" fill="hold"/>
                                        <p:tgtEl>
                                          <p:spTgt spid="76"/>
                                        </p:tgtEl>
                                        <p:attrNameLst>
                                          <p:attrName>ppt_w</p:attrName>
                                        </p:attrNameLst>
                                      </p:cBhvr>
                                      <p:tavLst>
                                        <p:tav tm="0">
                                          <p:val>
                                            <p:fltVal val="0"/>
                                          </p:val>
                                        </p:tav>
                                        <p:tav tm="100000">
                                          <p:val>
                                            <p:strVal val="#ppt_w"/>
                                          </p:val>
                                        </p:tav>
                                      </p:tavLst>
                                    </p:anim>
                                    <p:anim calcmode="lin" valueType="num">
                                      <p:cBhvr>
                                        <p:cTn id="184" dur="250" fill="hold"/>
                                        <p:tgtEl>
                                          <p:spTgt spid="76"/>
                                        </p:tgtEl>
                                        <p:attrNameLst>
                                          <p:attrName>ppt_h</p:attrName>
                                        </p:attrNameLst>
                                      </p:cBhvr>
                                      <p:tavLst>
                                        <p:tav tm="0">
                                          <p:val>
                                            <p:fltVal val="0"/>
                                          </p:val>
                                        </p:tav>
                                        <p:tav tm="100000">
                                          <p:val>
                                            <p:strVal val="#ppt_h"/>
                                          </p:val>
                                        </p:tav>
                                      </p:tavLst>
                                    </p:anim>
                                    <p:animEffect transition="in" filter="fade">
                                      <p:cBhvr>
                                        <p:cTn id="185" dur="250"/>
                                        <p:tgtEl>
                                          <p:spTgt spid="76"/>
                                        </p:tgtEl>
                                      </p:cBhvr>
                                    </p:animEffect>
                                  </p:childTnLst>
                                </p:cTn>
                              </p:par>
                              <p:par>
                                <p:cTn id="186" presetID="42" presetClass="entr" presetSubtype="0" fill="hold" grpId="0" nodeType="withEffect">
                                  <p:stCondLst>
                                    <p:cond delay="250"/>
                                  </p:stCondLst>
                                  <p:iterate type="lt">
                                    <p:tmPct val="8000"/>
                                  </p:iterate>
                                  <p:childTnLst>
                                    <p:set>
                                      <p:cBhvr>
                                        <p:cTn id="187" dur="1" fill="hold">
                                          <p:stCondLst>
                                            <p:cond delay="0"/>
                                          </p:stCondLst>
                                        </p:cTn>
                                        <p:tgtEl>
                                          <p:spTgt spid="75"/>
                                        </p:tgtEl>
                                        <p:attrNameLst>
                                          <p:attrName>style.visibility</p:attrName>
                                        </p:attrNameLst>
                                      </p:cBhvr>
                                      <p:to>
                                        <p:strVal val="visible"/>
                                      </p:to>
                                    </p:set>
                                    <p:animEffect transition="in" filter="fade">
                                      <p:cBhvr>
                                        <p:cTn id="188" dur="250"/>
                                        <p:tgtEl>
                                          <p:spTgt spid="75"/>
                                        </p:tgtEl>
                                      </p:cBhvr>
                                    </p:animEffect>
                                    <p:anim calcmode="lin" valueType="num">
                                      <p:cBhvr>
                                        <p:cTn id="189" dur="250" fill="hold"/>
                                        <p:tgtEl>
                                          <p:spTgt spid="75"/>
                                        </p:tgtEl>
                                        <p:attrNameLst>
                                          <p:attrName>ppt_x</p:attrName>
                                        </p:attrNameLst>
                                      </p:cBhvr>
                                      <p:tavLst>
                                        <p:tav tm="0">
                                          <p:val>
                                            <p:strVal val="#ppt_x"/>
                                          </p:val>
                                        </p:tav>
                                        <p:tav tm="100000">
                                          <p:val>
                                            <p:strVal val="#ppt_x"/>
                                          </p:val>
                                        </p:tav>
                                      </p:tavLst>
                                    </p:anim>
                                    <p:anim calcmode="lin" valueType="num">
                                      <p:cBhvr>
                                        <p:cTn id="190" dur="250" fill="hold"/>
                                        <p:tgtEl>
                                          <p:spTgt spid="75"/>
                                        </p:tgtEl>
                                        <p:attrNameLst>
                                          <p:attrName>ppt_y</p:attrName>
                                        </p:attrNameLst>
                                      </p:cBhvr>
                                      <p:tavLst>
                                        <p:tav tm="0">
                                          <p:val>
                                            <p:strVal val="#ppt_y+.1"/>
                                          </p:val>
                                        </p:tav>
                                        <p:tav tm="100000">
                                          <p:val>
                                            <p:strVal val="#ppt_y"/>
                                          </p:val>
                                        </p:tav>
                                      </p:tavLst>
                                    </p:anim>
                                  </p:childTnLst>
                                </p:cTn>
                              </p:par>
                            </p:childTnLst>
                          </p:cTn>
                        </p:par>
                        <p:par>
                          <p:cTn id="191" fill="hold">
                            <p:stCondLst>
                              <p:cond delay="2800"/>
                            </p:stCondLst>
                            <p:childTnLst>
                              <p:par>
                                <p:cTn id="192" presetID="22" presetClass="entr" presetSubtype="8" fill="hold" grpId="0" nodeType="afterEffect">
                                  <p:stCondLst>
                                    <p:cond delay="0"/>
                                  </p:stCondLst>
                                  <p:childTnLst>
                                    <p:set>
                                      <p:cBhvr>
                                        <p:cTn id="193" dur="1" fill="hold">
                                          <p:stCondLst>
                                            <p:cond delay="0"/>
                                          </p:stCondLst>
                                        </p:cTn>
                                        <p:tgtEl>
                                          <p:spTgt spid="83"/>
                                        </p:tgtEl>
                                        <p:attrNameLst>
                                          <p:attrName>style.visibility</p:attrName>
                                        </p:attrNameLst>
                                      </p:cBhvr>
                                      <p:to>
                                        <p:strVal val="visible"/>
                                      </p:to>
                                    </p:set>
                                    <p:animEffect transition="in" filter="wipe(left)">
                                      <p:cBhvr>
                                        <p:cTn id="194" dur="500"/>
                                        <p:tgtEl>
                                          <p:spTgt spid="83"/>
                                        </p:tgtEl>
                                      </p:cBhvr>
                                    </p:animEffect>
                                  </p:childTnLst>
                                </p:cTn>
                              </p:par>
                              <p:par>
                                <p:cTn id="195" presetID="45" presetClass="entr" presetSubtype="0" fill="hold" grpId="0" nodeType="withEffect">
                                  <p:stCondLst>
                                    <p:cond delay="0"/>
                                  </p:stCondLst>
                                  <p:iterate type="wd">
                                    <p:tmPct val="10000"/>
                                  </p:iterate>
                                  <p:childTnLst>
                                    <p:set>
                                      <p:cBhvr>
                                        <p:cTn id="196" dur="1" fill="hold">
                                          <p:stCondLst>
                                            <p:cond delay="0"/>
                                          </p:stCondLst>
                                        </p:cTn>
                                        <p:tgtEl>
                                          <p:spTgt spid="81"/>
                                        </p:tgtEl>
                                        <p:attrNameLst>
                                          <p:attrName>style.visibility</p:attrName>
                                        </p:attrNameLst>
                                      </p:cBhvr>
                                      <p:to>
                                        <p:strVal val="visible"/>
                                      </p:to>
                                    </p:set>
                                    <p:animEffect transition="in" filter="fade">
                                      <p:cBhvr>
                                        <p:cTn id="197" dur="250"/>
                                        <p:tgtEl>
                                          <p:spTgt spid="81"/>
                                        </p:tgtEl>
                                      </p:cBhvr>
                                    </p:animEffect>
                                    <p:anim calcmode="lin" valueType="num">
                                      <p:cBhvr>
                                        <p:cTn id="198" dur="250" fill="hold"/>
                                        <p:tgtEl>
                                          <p:spTgt spid="81"/>
                                        </p:tgtEl>
                                        <p:attrNameLst>
                                          <p:attrName>ppt_w</p:attrName>
                                        </p:attrNameLst>
                                      </p:cBhvr>
                                      <p:tavLst>
                                        <p:tav tm="0" fmla="#ppt_w*sin(2.5*pi*$)">
                                          <p:val>
                                            <p:fltVal val="0"/>
                                          </p:val>
                                        </p:tav>
                                        <p:tav tm="100000">
                                          <p:val>
                                            <p:fltVal val="1"/>
                                          </p:val>
                                        </p:tav>
                                      </p:tavLst>
                                    </p:anim>
                                    <p:anim calcmode="lin" valueType="num">
                                      <p:cBhvr>
                                        <p:cTn id="199" dur="250" fill="hold"/>
                                        <p:tgtEl>
                                          <p:spTgt spid="8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70" grpId="0" animBg="1"/>
      <p:bldP spid="68" grpId="0" animBg="1"/>
      <p:bldP spid="66" grpId="0" animBg="1"/>
      <p:bldP spid="64" grpId="0" animBg="1"/>
      <p:bldP spid="62" grpId="0" animBg="1"/>
      <p:bldP spid="71" grpId="0"/>
      <p:bldP spid="72" grpId="0"/>
      <p:bldP spid="73" grpId="0"/>
      <p:bldP spid="74" grpId="0"/>
      <p:bldP spid="75" grpId="0"/>
      <p:bldP spid="76" grpId="0" animBg="1"/>
      <p:bldP spid="77" grpId="0" animBg="1"/>
      <p:bldP spid="78" grpId="0" animBg="1"/>
      <p:bldP spid="79" grpId="0" animBg="1"/>
      <p:bldP spid="80" grpId="0" animBg="1"/>
      <p:bldP spid="81" grpId="0"/>
      <p:bldP spid="8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任意多边形 53"/>
          <p:cNvSpPr/>
          <p:nvPr/>
        </p:nvSpPr>
        <p:spPr>
          <a:xfrm>
            <a:off x="674565" y="2323473"/>
            <a:ext cx="10785598" cy="599608"/>
          </a:xfrm>
          <a:custGeom>
            <a:avLst/>
            <a:gdLst>
              <a:gd name="connsiteX0" fmla="*/ 5392799 w 10785598"/>
              <a:gd name="connsiteY0" fmla="*/ 0 h 599608"/>
              <a:gd name="connsiteX1" fmla="*/ 5783856 w 10785598"/>
              <a:gd name="connsiteY1" fmla="*/ 422028 h 599608"/>
              <a:gd name="connsiteX2" fmla="*/ 7247026 w 10785598"/>
              <a:gd name="connsiteY2" fmla="*/ 430641 h 599608"/>
              <a:gd name="connsiteX3" fmla="*/ 10676039 w 10785598"/>
              <a:gd name="connsiteY3" fmla="*/ 563357 h 599608"/>
              <a:gd name="connsiteX4" fmla="*/ 10785598 w 10785598"/>
              <a:gd name="connsiteY4" fmla="*/ 599608 h 599608"/>
              <a:gd name="connsiteX5" fmla="*/ 0 w 10785598"/>
              <a:gd name="connsiteY5" fmla="*/ 599608 h 599608"/>
              <a:gd name="connsiteX6" fmla="*/ 109559 w 10785598"/>
              <a:gd name="connsiteY6" fmla="*/ 563357 h 599608"/>
              <a:gd name="connsiteX7" fmla="*/ 3538573 w 10785598"/>
              <a:gd name="connsiteY7" fmla="*/ 430641 h 599608"/>
              <a:gd name="connsiteX8" fmla="*/ 5001742 w 10785598"/>
              <a:gd name="connsiteY8" fmla="*/ 422028 h 59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5598" h="599608">
                <a:moveTo>
                  <a:pt x="5392799" y="0"/>
                </a:moveTo>
                <a:lnTo>
                  <a:pt x="5783856" y="422028"/>
                </a:lnTo>
                <a:lnTo>
                  <a:pt x="7247026" y="430641"/>
                </a:lnTo>
                <a:cubicBezTo>
                  <a:pt x="8981558" y="451826"/>
                  <a:pt x="10298895" y="501879"/>
                  <a:pt x="10676039" y="563357"/>
                </a:cubicBezTo>
                <a:lnTo>
                  <a:pt x="10785598" y="599608"/>
                </a:lnTo>
                <a:lnTo>
                  <a:pt x="0" y="599608"/>
                </a:lnTo>
                <a:lnTo>
                  <a:pt x="109559" y="563357"/>
                </a:lnTo>
                <a:cubicBezTo>
                  <a:pt x="486703" y="501879"/>
                  <a:pt x="1804041" y="451826"/>
                  <a:pt x="3538573" y="430641"/>
                </a:cubicBezTo>
                <a:lnTo>
                  <a:pt x="5001742" y="422028"/>
                </a:lnTo>
                <a:close/>
              </a:path>
            </a:pathLst>
          </a:cu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圆角矩形 54"/>
          <p:cNvSpPr/>
          <p:nvPr/>
        </p:nvSpPr>
        <p:spPr>
          <a:xfrm>
            <a:off x="4403725" y="1283381"/>
            <a:ext cx="3451121" cy="841571"/>
          </a:xfrm>
          <a:prstGeom prst="roundRect">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gradFill>
                  <a:gsLst>
                    <a:gs pos="0">
                      <a:srgbClr val="481109"/>
                    </a:gs>
                    <a:gs pos="57000">
                      <a:srgbClr val="763009"/>
                    </a:gs>
                    <a:gs pos="100000">
                      <a:srgbClr val="481109"/>
                    </a:gs>
                  </a:gsLst>
                  <a:lin ang="5400000" scaled="1"/>
                </a:gradFill>
                <a:latin typeface="微软雅黑" panose="020B0503020204020204" pitchFamily="34" charset="-122"/>
                <a:ea typeface="微软雅黑" panose="020B0503020204020204" pitchFamily="34" charset="-122"/>
              </a:rPr>
              <a:t>点击添加标题</a:t>
            </a:r>
          </a:p>
        </p:txBody>
      </p:sp>
      <p:sp>
        <p:nvSpPr>
          <p:cNvPr id="60" name="圆角矩形 59"/>
          <p:cNvSpPr/>
          <p:nvPr/>
        </p:nvSpPr>
        <p:spPr>
          <a:xfrm>
            <a:off x="694539" y="3497029"/>
            <a:ext cx="1963711" cy="2860987"/>
          </a:xfrm>
          <a:prstGeom prst="roundRect">
            <a:avLst/>
          </a:prstGeom>
          <a:no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任意多边形 60"/>
          <p:cNvSpPr/>
          <p:nvPr/>
        </p:nvSpPr>
        <p:spPr>
          <a:xfrm flipV="1">
            <a:off x="694539" y="2927677"/>
            <a:ext cx="1963711" cy="1374500"/>
          </a:xfrm>
          <a:custGeom>
            <a:avLst/>
            <a:gdLst>
              <a:gd name="connsiteX0" fmla="*/ 958996 w 1963711"/>
              <a:gd name="connsiteY0" fmla="*/ 1374500 h 1374500"/>
              <a:gd name="connsiteX1" fmla="*/ 1004715 w 1963711"/>
              <a:gd name="connsiteY1" fmla="*/ 1374500 h 1374500"/>
              <a:gd name="connsiteX2" fmla="*/ 1004715 w 1963711"/>
              <a:gd name="connsiteY2" fmla="*/ 805149 h 1374500"/>
              <a:gd name="connsiteX3" fmla="*/ 1636419 w 1963711"/>
              <a:gd name="connsiteY3" fmla="*/ 805149 h 1374500"/>
              <a:gd name="connsiteX4" fmla="*/ 1963711 w 1963711"/>
              <a:gd name="connsiteY4" fmla="*/ 477857 h 1374500"/>
              <a:gd name="connsiteX5" fmla="*/ 1963711 w 1963711"/>
              <a:gd name="connsiteY5" fmla="*/ 179883 h 1374500"/>
              <a:gd name="connsiteX6" fmla="*/ 1166735 w 1963711"/>
              <a:gd name="connsiteY6" fmla="*/ 179883 h 1374500"/>
              <a:gd name="connsiteX7" fmla="*/ 981855 w 1963711"/>
              <a:gd name="connsiteY7" fmla="*/ 0 h 1374500"/>
              <a:gd name="connsiteX8" fmla="*/ 796975 w 1963711"/>
              <a:gd name="connsiteY8" fmla="*/ 179883 h 1374500"/>
              <a:gd name="connsiteX9" fmla="*/ 0 w 1963711"/>
              <a:gd name="connsiteY9" fmla="*/ 179883 h 1374500"/>
              <a:gd name="connsiteX10" fmla="*/ 0 w 1963711"/>
              <a:gd name="connsiteY10" fmla="*/ 477857 h 1374500"/>
              <a:gd name="connsiteX11" fmla="*/ 327292 w 1963711"/>
              <a:gd name="connsiteY11" fmla="*/ 805149 h 1374500"/>
              <a:gd name="connsiteX12" fmla="*/ 958996 w 1963711"/>
              <a:gd name="connsiteY12" fmla="*/ 805149 h 137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63711" h="1374500">
                <a:moveTo>
                  <a:pt x="958996" y="1374500"/>
                </a:moveTo>
                <a:lnTo>
                  <a:pt x="1004715" y="1374500"/>
                </a:lnTo>
                <a:lnTo>
                  <a:pt x="1004715" y="805149"/>
                </a:lnTo>
                <a:lnTo>
                  <a:pt x="1636419" y="805149"/>
                </a:lnTo>
                <a:cubicBezTo>
                  <a:pt x="1817177" y="805149"/>
                  <a:pt x="1963711" y="658615"/>
                  <a:pt x="1963711" y="477857"/>
                </a:cubicBezTo>
                <a:lnTo>
                  <a:pt x="1963711" y="179883"/>
                </a:lnTo>
                <a:lnTo>
                  <a:pt x="1166735" y="179883"/>
                </a:lnTo>
                <a:lnTo>
                  <a:pt x="981855" y="0"/>
                </a:lnTo>
                <a:lnTo>
                  <a:pt x="796975" y="179883"/>
                </a:lnTo>
                <a:lnTo>
                  <a:pt x="0" y="179883"/>
                </a:lnTo>
                <a:lnTo>
                  <a:pt x="0" y="477857"/>
                </a:lnTo>
                <a:cubicBezTo>
                  <a:pt x="0" y="658615"/>
                  <a:pt x="146534" y="805149"/>
                  <a:pt x="327292" y="805149"/>
                </a:cubicBezTo>
                <a:lnTo>
                  <a:pt x="958996" y="805149"/>
                </a:lnTo>
                <a:close/>
              </a:path>
            </a:pathLst>
          </a:cu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p>
        </p:txBody>
      </p:sp>
      <p:sp>
        <p:nvSpPr>
          <p:cNvPr id="62" name="矩形 61"/>
          <p:cNvSpPr/>
          <p:nvPr/>
        </p:nvSpPr>
        <p:spPr>
          <a:xfrm>
            <a:off x="814619" y="3614927"/>
            <a:ext cx="1723550" cy="400110"/>
          </a:xfrm>
          <a:prstGeom prst="rect">
            <a:avLst/>
          </a:prstGeom>
        </p:spPr>
        <p:txBody>
          <a:bodyPr wrap="none">
            <a:spAutoFit/>
          </a:bodyPr>
          <a:lstStyle/>
          <a:p>
            <a:pPr algn="ctr"/>
            <a:r>
              <a:rPr lang="zh-CN" altLang="en-US" sz="2000" b="1" dirty="0">
                <a:gradFill>
                  <a:gsLst>
                    <a:gs pos="0">
                      <a:srgbClr val="481109"/>
                    </a:gs>
                    <a:gs pos="57000">
                      <a:srgbClr val="763009"/>
                    </a:gs>
                    <a:gs pos="100000">
                      <a:srgbClr val="481109"/>
                    </a:gs>
                  </a:gsLst>
                  <a:lin ang="5400000" scaled="1"/>
                </a:gradFill>
                <a:latin typeface="微软雅黑" panose="020B0503020204020204" pitchFamily="34" charset="-122"/>
                <a:ea typeface="微软雅黑" panose="020B0503020204020204" pitchFamily="34" charset="-122"/>
              </a:rPr>
              <a:t>点击添加标题</a:t>
            </a:r>
          </a:p>
        </p:txBody>
      </p:sp>
      <p:sp>
        <p:nvSpPr>
          <p:cNvPr id="58" name="矩形 57"/>
          <p:cNvSpPr/>
          <p:nvPr/>
        </p:nvSpPr>
        <p:spPr>
          <a:xfrm>
            <a:off x="821745" y="4768030"/>
            <a:ext cx="1715933" cy="840358"/>
          </a:xfrm>
          <a:prstGeom prst="rect">
            <a:avLst/>
          </a:prstGeom>
        </p:spPr>
        <p:txBody>
          <a:bodyPr wrap="square">
            <a:spAutoFit/>
          </a:bodyPr>
          <a:lstStyle/>
          <a:p>
            <a:pPr algn="ctr">
              <a:lnSpc>
                <a:spcPts val="2000"/>
              </a:lnSpc>
            </a:pPr>
            <a:r>
              <a:rPr lang="zh-CN" altLang="en-US" sz="1400" dirty="0" smtClean="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 亮亮图文旗舰店</a:t>
            </a:r>
            <a:r>
              <a:rPr lang="en-US" altLang="zh-CN" sz="1400" dirty="0" smtClean="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https://liangliangtuwen.tmall.com</a:t>
            </a:r>
            <a:endParaRPr lang="en-US" altLang="zh-CN" sz="1400"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endParaRPr>
          </a:p>
        </p:txBody>
      </p:sp>
      <p:sp>
        <p:nvSpPr>
          <p:cNvPr id="66" name="圆角矩形 65"/>
          <p:cNvSpPr/>
          <p:nvPr/>
        </p:nvSpPr>
        <p:spPr>
          <a:xfrm>
            <a:off x="2897594" y="3497029"/>
            <a:ext cx="1963711" cy="2860987"/>
          </a:xfrm>
          <a:prstGeom prst="roundRect">
            <a:avLst/>
          </a:prstGeom>
          <a:no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任意多边形 66"/>
          <p:cNvSpPr/>
          <p:nvPr/>
        </p:nvSpPr>
        <p:spPr>
          <a:xfrm flipV="1">
            <a:off x="2897594" y="2927677"/>
            <a:ext cx="1963711" cy="1374500"/>
          </a:xfrm>
          <a:custGeom>
            <a:avLst/>
            <a:gdLst>
              <a:gd name="connsiteX0" fmla="*/ 958996 w 1963711"/>
              <a:gd name="connsiteY0" fmla="*/ 1374500 h 1374500"/>
              <a:gd name="connsiteX1" fmla="*/ 1004715 w 1963711"/>
              <a:gd name="connsiteY1" fmla="*/ 1374500 h 1374500"/>
              <a:gd name="connsiteX2" fmla="*/ 1004715 w 1963711"/>
              <a:gd name="connsiteY2" fmla="*/ 805149 h 1374500"/>
              <a:gd name="connsiteX3" fmla="*/ 1636419 w 1963711"/>
              <a:gd name="connsiteY3" fmla="*/ 805149 h 1374500"/>
              <a:gd name="connsiteX4" fmla="*/ 1963711 w 1963711"/>
              <a:gd name="connsiteY4" fmla="*/ 477857 h 1374500"/>
              <a:gd name="connsiteX5" fmla="*/ 1963711 w 1963711"/>
              <a:gd name="connsiteY5" fmla="*/ 179883 h 1374500"/>
              <a:gd name="connsiteX6" fmla="*/ 1166735 w 1963711"/>
              <a:gd name="connsiteY6" fmla="*/ 179883 h 1374500"/>
              <a:gd name="connsiteX7" fmla="*/ 981855 w 1963711"/>
              <a:gd name="connsiteY7" fmla="*/ 0 h 1374500"/>
              <a:gd name="connsiteX8" fmla="*/ 796975 w 1963711"/>
              <a:gd name="connsiteY8" fmla="*/ 179883 h 1374500"/>
              <a:gd name="connsiteX9" fmla="*/ 0 w 1963711"/>
              <a:gd name="connsiteY9" fmla="*/ 179883 h 1374500"/>
              <a:gd name="connsiteX10" fmla="*/ 0 w 1963711"/>
              <a:gd name="connsiteY10" fmla="*/ 477857 h 1374500"/>
              <a:gd name="connsiteX11" fmla="*/ 327292 w 1963711"/>
              <a:gd name="connsiteY11" fmla="*/ 805149 h 1374500"/>
              <a:gd name="connsiteX12" fmla="*/ 958996 w 1963711"/>
              <a:gd name="connsiteY12" fmla="*/ 805149 h 137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63711" h="1374500">
                <a:moveTo>
                  <a:pt x="958996" y="1374500"/>
                </a:moveTo>
                <a:lnTo>
                  <a:pt x="1004715" y="1374500"/>
                </a:lnTo>
                <a:lnTo>
                  <a:pt x="1004715" y="805149"/>
                </a:lnTo>
                <a:lnTo>
                  <a:pt x="1636419" y="805149"/>
                </a:lnTo>
                <a:cubicBezTo>
                  <a:pt x="1817177" y="805149"/>
                  <a:pt x="1963711" y="658615"/>
                  <a:pt x="1963711" y="477857"/>
                </a:cubicBezTo>
                <a:lnTo>
                  <a:pt x="1963711" y="179883"/>
                </a:lnTo>
                <a:lnTo>
                  <a:pt x="1166735" y="179883"/>
                </a:lnTo>
                <a:lnTo>
                  <a:pt x="981855" y="0"/>
                </a:lnTo>
                <a:lnTo>
                  <a:pt x="796975" y="179883"/>
                </a:lnTo>
                <a:lnTo>
                  <a:pt x="0" y="179883"/>
                </a:lnTo>
                <a:lnTo>
                  <a:pt x="0" y="477857"/>
                </a:lnTo>
                <a:cubicBezTo>
                  <a:pt x="0" y="658615"/>
                  <a:pt x="146534" y="805149"/>
                  <a:pt x="327292" y="805149"/>
                </a:cubicBezTo>
                <a:lnTo>
                  <a:pt x="958996" y="805149"/>
                </a:lnTo>
                <a:close/>
              </a:path>
            </a:pathLst>
          </a:cu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p>
        </p:txBody>
      </p:sp>
      <p:sp>
        <p:nvSpPr>
          <p:cNvPr id="68" name="矩形 67"/>
          <p:cNvSpPr/>
          <p:nvPr/>
        </p:nvSpPr>
        <p:spPr>
          <a:xfrm>
            <a:off x="3017674" y="3614927"/>
            <a:ext cx="1723550" cy="400110"/>
          </a:xfrm>
          <a:prstGeom prst="rect">
            <a:avLst/>
          </a:prstGeom>
        </p:spPr>
        <p:txBody>
          <a:bodyPr wrap="none">
            <a:spAutoFit/>
          </a:bodyPr>
          <a:lstStyle/>
          <a:p>
            <a:pPr algn="ctr"/>
            <a:r>
              <a:rPr lang="zh-CN" altLang="en-US" sz="2000" b="1" dirty="0">
                <a:gradFill>
                  <a:gsLst>
                    <a:gs pos="0">
                      <a:srgbClr val="481109"/>
                    </a:gs>
                    <a:gs pos="57000">
                      <a:srgbClr val="763009"/>
                    </a:gs>
                    <a:gs pos="100000">
                      <a:srgbClr val="481109"/>
                    </a:gs>
                  </a:gsLst>
                  <a:lin ang="5400000" scaled="1"/>
                </a:gradFill>
                <a:latin typeface="微软雅黑" panose="020B0503020204020204" pitchFamily="34" charset="-122"/>
                <a:ea typeface="微软雅黑" panose="020B0503020204020204" pitchFamily="34" charset="-122"/>
              </a:rPr>
              <a:t>点击添加标题</a:t>
            </a:r>
          </a:p>
        </p:txBody>
      </p:sp>
      <p:sp>
        <p:nvSpPr>
          <p:cNvPr id="65" name="矩形 64"/>
          <p:cNvSpPr/>
          <p:nvPr/>
        </p:nvSpPr>
        <p:spPr>
          <a:xfrm>
            <a:off x="3024800" y="4768030"/>
            <a:ext cx="1715933" cy="840358"/>
          </a:xfrm>
          <a:prstGeom prst="rect">
            <a:avLst/>
          </a:prstGeom>
        </p:spPr>
        <p:txBody>
          <a:bodyPr wrap="square">
            <a:spAutoFit/>
          </a:bodyPr>
          <a:lstStyle/>
          <a:p>
            <a:pPr algn="ctr">
              <a:lnSpc>
                <a:spcPts val="2000"/>
              </a:lnSpc>
            </a:pPr>
            <a:r>
              <a:rPr lang="zh-CN" altLang="en-US" sz="1400" dirty="0" smtClean="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sym typeface="+mn-ea"/>
              </a:rPr>
              <a:t> 亮亮图文旗舰店</a:t>
            </a:r>
            <a:r>
              <a:rPr lang="en-US" altLang="zh-CN" sz="1400" dirty="0" smtClean="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sym typeface="+mn-ea"/>
              </a:rPr>
              <a:t>https://liangliangtuwen.tmall.com</a:t>
            </a:r>
            <a:endParaRPr lang="en-US" altLang="zh-CN" sz="1400"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sym typeface="+mn-ea"/>
            </a:endParaRPr>
          </a:p>
        </p:txBody>
      </p:sp>
      <p:sp>
        <p:nvSpPr>
          <p:cNvPr id="72" name="圆角矩形 71"/>
          <p:cNvSpPr/>
          <p:nvPr/>
        </p:nvSpPr>
        <p:spPr>
          <a:xfrm>
            <a:off x="5100649" y="3497029"/>
            <a:ext cx="1963711" cy="2860987"/>
          </a:xfrm>
          <a:prstGeom prst="roundRect">
            <a:avLst/>
          </a:prstGeom>
          <a:no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任意多边形 72"/>
          <p:cNvSpPr/>
          <p:nvPr/>
        </p:nvSpPr>
        <p:spPr>
          <a:xfrm flipV="1">
            <a:off x="5100649" y="2927677"/>
            <a:ext cx="1963711" cy="1374500"/>
          </a:xfrm>
          <a:custGeom>
            <a:avLst/>
            <a:gdLst>
              <a:gd name="connsiteX0" fmla="*/ 958996 w 1963711"/>
              <a:gd name="connsiteY0" fmla="*/ 1374500 h 1374500"/>
              <a:gd name="connsiteX1" fmla="*/ 1004715 w 1963711"/>
              <a:gd name="connsiteY1" fmla="*/ 1374500 h 1374500"/>
              <a:gd name="connsiteX2" fmla="*/ 1004715 w 1963711"/>
              <a:gd name="connsiteY2" fmla="*/ 805149 h 1374500"/>
              <a:gd name="connsiteX3" fmla="*/ 1636419 w 1963711"/>
              <a:gd name="connsiteY3" fmla="*/ 805149 h 1374500"/>
              <a:gd name="connsiteX4" fmla="*/ 1963711 w 1963711"/>
              <a:gd name="connsiteY4" fmla="*/ 477857 h 1374500"/>
              <a:gd name="connsiteX5" fmla="*/ 1963711 w 1963711"/>
              <a:gd name="connsiteY5" fmla="*/ 179883 h 1374500"/>
              <a:gd name="connsiteX6" fmla="*/ 1166735 w 1963711"/>
              <a:gd name="connsiteY6" fmla="*/ 179883 h 1374500"/>
              <a:gd name="connsiteX7" fmla="*/ 981855 w 1963711"/>
              <a:gd name="connsiteY7" fmla="*/ 0 h 1374500"/>
              <a:gd name="connsiteX8" fmla="*/ 796975 w 1963711"/>
              <a:gd name="connsiteY8" fmla="*/ 179883 h 1374500"/>
              <a:gd name="connsiteX9" fmla="*/ 0 w 1963711"/>
              <a:gd name="connsiteY9" fmla="*/ 179883 h 1374500"/>
              <a:gd name="connsiteX10" fmla="*/ 0 w 1963711"/>
              <a:gd name="connsiteY10" fmla="*/ 477857 h 1374500"/>
              <a:gd name="connsiteX11" fmla="*/ 327292 w 1963711"/>
              <a:gd name="connsiteY11" fmla="*/ 805149 h 1374500"/>
              <a:gd name="connsiteX12" fmla="*/ 958996 w 1963711"/>
              <a:gd name="connsiteY12" fmla="*/ 805149 h 137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63711" h="1374500">
                <a:moveTo>
                  <a:pt x="958996" y="1374500"/>
                </a:moveTo>
                <a:lnTo>
                  <a:pt x="1004715" y="1374500"/>
                </a:lnTo>
                <a:lnTo>
                  <a:pt x="1004715" y="805149"/>
                </a:lnTo>
                <a:lnTo>
                  <a:pt x="1636419" y="805149"/>
                </a:lnTo>
                <a:cubicBezTo>
                  <a:pt x="1817177" y="805149"/>
                  <a:pt x="1963711" y="658615"/>
                  <a:pt x="1963711" y="477857"/>
                </a:cubicBezTo>
                <a:lnTo>
                  <a:pt x="1963711" y="179883"/>
                </a:lnTo>
                <a:lnTo>
                  <a:pt x="1166735" y="179883"/>
                </a:lnTo>
                <a:lnTo>
                  <a:pt x="981855" y="0"/>
                </a:lnTo>
                <a:lnTo>
                  <a:pt x="796975" y="179883"/>
                </a:lnTo>
                <a:lnTo>
                  <a:pt x="0" y="179883"/>
                </a:lnTo>
                <a:lnTo>
                  <a:pt x="0" y="477857"/>
                </a:lnTo>
                <a:cubicBezTo>
                  <a:pt x="0" y="658615"/>
                  <a:pt x="146534" y="805149"/>
                  <a:pt x="327292" y="805149"/>
                </a:cubicBezTo>
                <a:lnTo>
                  <a:pt x="958996" y="805149"/>
                </a:lnTo>
                <a:close/>
              </a:path>
            </a:pathLst>
          </a:cu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p>
        </p:txBody>
      </p:sp>
      <p:sp>
        <p:nvSpPr>
          <p:cNvPr id="74" name="矩形 73"/>
          <p:cNvSpPr/>
          <p:nvPr/>
        </p:nvSpPr>
        <p:spPr>
          <a:xfrm>
            <a:off x="5220729" y="3614927"/>
            <a:ext cx="1723550" cy="400110"/>
          </a:xfrm>
          <a:prstGeom prst="rect">
            <a:avLst/>
          </a:prstGeom>
        </p:spPr>
        <p:txBody>
          <a:bodyPr wrap="none">
            <a:spAutoFit/>
          </a:bodyPr>
          <a:lstStyle/>
          <a:p>
            <a:pPr algn="ctr"/>
            <a:r>
              <a:rPr lang="zh-CN" altLang="en-US" sz="2000" b="1" dirty="0">
                <a:gradFill>
                  <a:gsLst>
                    <a:gs pos="0">
                      <a:srgbClr val="481109"/>
                    </a:gs>
                    <a:gs pos="57000">
                      <a:srgbClr val="763009"/>
                    </a:gs>
                    <a:gs pos="100000">
                      <a:srgbClr val="481109"/>
                    </a:gs>
                  </a:gsLst>
                  <a:lin ang="5400000" scaled="1"/>
                </a:gradFill>
                <a:latin typeface="微软雅黑" panose="020B0503020204020204" pitchFamily="34" charset="-122"/>
                <a:ea typeface="微软雅黑" panose="020B0503020204020204" pitchFamily="34" charset="-122"/>
              </a:rPr>
              <a:t>点击添加标题</a:t>
            </a:r>
          </a:p>
        </p:txBody>
      </p:sp>
      <p:sp>
        <p:nvSpPr>
          <p:cNvPr id="71" name="矩形 70"/>
          <p:cNvSpPr/>
          <p:nvPr/>
        </p:nvSpPr>
        <p:spPr>
          <a:xfrm>
            <a:off x="5227855" y="4768030"/>
            <a:ext cx="1715933" cy="840358"/>
          </a:xfrm>
          <a:prstGeom prst="rect">
            <a:avLst/>
          </a:prstGeom>
        </p:spPr>
        <p:txBody>
          <a:bodyPr wrap="square">
            <a:spAutoFit/>
          </a:bodyPr>
          <a:lstStyle/>
          <a:p>
            <a:pPr algn="ctr">
              <a:lnSpc>
                <a:spcPts val="2000"/>
              </a:lnSpc>
            </a:pPr>
            <a:r>
              <a:rPr lang="zh-CN" altLang="en-US" sz="1400" dirty="0" smtClean="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sym typeface="+mn-ea"/>
              </a:rPr>
              <a:t> 亮亮图文旗舰店</a:t>
            </a:r>
            <a:r>
              <a:rPr lang="en-US" altLang="zh-CN" sz="1400" dirty="0" smtClean="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sym typeface="+mn-ea"/>
              </a:rPr>
              <a:t>https://liangliangtuwen.tmall.com</a:t>
            </a:r>
            <a:endParaRPr lang="en-US" altLang="zh-CN" sz="1400"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sym typeface="+mn-ea"/>
            </a:endParaRPr>
          </a:p>
        </p:txBody>
      </p:sp>
      <p:sp>
        <p:nvSpPr>
          <p:cNvPr id="78" name="圆角矩形 77"/>
          <p:cNvSpPr/>
          <p:nvPr/>
        </p:nvSpPr>
        <p:spPr>
          <a:xfrm>
            <a:off x="7303704" y="3497029"/>
            <a:ext cx="1963711" cy="2860987"/>
          </a:xfrm>
          <a:prstGeom prst="roundRect">
            <a:avLst/>
          </a:prstGeom>
          <a:no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任意多边形 78"/>
          <p:cNvSpPr/>
          <p:nvPr/>
        </p:nvSpPr>
        <p:spPr>
          <a:xfrm flipV="1">
            <a:off x="7303704" y="2927677"/>
            <a:ext cx="1963711" cy="1374500"/>
          </a:xfrm>
          <a:custGeom>
            <a:avLst/>
            <a:gdLst>
              <a:gd name="connsiteX0" fmla="*/ 958996 w 1963711"/>
              <a:gd name="connsiteY0" fmla="*/ 1374500 h 1374500"/>
              <a:gd name="connsiteX1" fmla="*/ 1004715 w 1963711"/>
              <a:gd name="connsiteY1" fmla="*/ 1374500 h 1374500"/>
              <a:gd name="connsiteX2" fmla="*/ 1004715 w 1963711"/>
              <a:gd name="connsiteY2" fmla="*/ 805149 h 1374500"/>
              <a:gd name="connsiteX3" fmla="*/ 1636419 w 1963711"/>
              <a:gd name="connsiteY3" fmla="*/ 805149 h 1374500"/>
              <a:gd name="connsiteX4" fmla="*/ 1963711 w 1963711"/>
              <a:gd name="connsiteY4" fmla="*/ 477857 h 1374500"/>
              <a:gd name="connsiteX5" fmla="*/ 1963711 w 1963711"/>
              <a:gd name="connsiteY5" fmla="*/ 179883 h 1374500"/>
              <a:gd name="connsiteX6" fmla="*/ 1166735 w 1963711"/>
              <a:gd name="connsiteY6" fmla="*/ 179883 h 1374500"/>
              <a:gd name="connsiteX7" fmla="*/ 981855 w 1963711"/>
              <a:gd name="connsiteY7" fmla="*/ 0 h 1374500"/>
              <a:gd name="connsiteX8" fmla="*/ 796975 w 1963711"/>
              <a:gd name="connsiteY8" fmla="*/ 179883 h 1374500"/>
              <a:gd name="connsiteX9" fmla="*/ 0 w 1963711"/>
              <a:gd name="connsiteY9" fmla="*/ 179883 h 1374500"/>
              <a:gd name="connsiteX10" fmla="*/ 0 w 1963711"/>
              <a:gd name="connsiteY10" fmla="*/ 477857 h 1374500"/>
              <a:gd name="connsiteX11" fmla="*/ 327292 w 1963711"/>
              <a:gd name="connsiteY11" fmla="*/ 805149 h 1374500"/>
              <a:gd name="connsiteX12" fmla="*/ 958996 w 1963711"/>
              <a:gd name="connsiteY12" fmla="*/ 805149 h 137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63711" h="1374500">
                <a:moveTo>
                  <a:pt x="958996" y="1374500"/>
                </a:moveTo>
                <a:lnTo>
                  <a:pt x="1004715" y="1374500"/>
                </a:lnTo>
                <a:lnTo>
                  <a:pt x="1004715" y="805149"/>
                </a:lnTo>
                <a:lnTo>
                  <a:pt x="1636419" y="805149"/>
                </a:lnTo>
                <a:cubicBezTo>
                  <a:pt x="1817177" y="805149"/>
                  <a:pt x="1963711" y="658615"/>
                  <a:pt x="1963711" y="477857"/>
                </a:cubicBezTo>
                <a:lnTo>
                  <a:pt x="1963711" y="179883"/>
                </a:lnTo>
                <a:lnTo>
                  <a:pt x="1166735" y="179883"/>
                </a:lnTo>
                <a:lnTo>
                  <a:pt x="981855" y="0"/>
                </a:lnTo>
                <a:lnTo>
                  <a:pt x="796975" y="179883"/>
                </a:lnTo>
                <a:lnTo>
                  <a:pt x="0" y="179883"/>
                </a:lnTo>
                <a:lnTo>
                  <a:pt x="0" y="477857"/>
                </a:lnTo>
                <a:cubicBezTo>
                  <a:pt x="0" y="658615"/>
                  <a:pt x="146534" y="805149"/>
                  <a:pt x="327292" y="805149"/>
                </a:cubicBezTo>
                <a:lnTo>
                  <a:pt x="958996" y="805149"/>
                </a:lnTo>
                <a:close/>
              </a:path>
            </a:pathLst>
          </a:cu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p>
        </p:txBody>
      </p:sp>
      <p:sp>
        <p:nvSpPr>
          <p:cNvPr id="80" name="矩形 79"/>
          <p:cNvSpPr/>
          <p:nvPr/>
        </p:nvSpPr>
        <p:spPr>
          <a:xfrm>
            <a:off x="7423784" y="3614927"/>
            <a:ext cx="1723550" cy="400110"/>
          </a:xfrm>
          <a:prstGeom prst="rect">
            <a:avLst/>
          </a:prstGeom>
        </p:spPr>
        <p:txBody>
          <a:bodyPr wrap="none">
            <a:spAutoFit/>
          </a:bodyPr>
          <a:lstStyle/>
          <a:p>
            <a:pPr algn="ctr"/>
            <a:r>
              <a:rPr lang="zh-CN" altLang="en-US" sz="2000" b="1" dirty="0">
                <a:gradFill>
                  <a:gsLst>
                    <a:gs pos="0">
                      <a:srgbClr val="481109"/>
                    </a:gs>
                    <a:gs pos="57000">
                      <a:srgbClr val="763009"/>
                    </a:gs>
                    <a:gs pos="100000">
                      <a:srgbClr val="481109"/>
                    </a:gs>
                  </a:gsLst>
                  <a:lin ang="5400000" scaled="1"/>
                </a:gradFill>
                <a:latin typeface="微软雅黑" panose="020B0503020204020204" pitchFamily="34" charset="-122"/>
                <a:ea typeface="微软雅黑" panose="020B0503020204020204" pitchFamily="34" charset="-122"/>
              </a:rPr>
              <a:t>点击添加标题</a:t>
            </a:r>
          </a:p>
        </p:txBody>
      </p:sp>
      <p:sp>
        <p:nvSpPr>
          <p:cNvPr id="77" name="矩形 76"/>
          <p:cNvSpPr/>
          <p:nvPr/>
        </p:nvSpPr>
        <p:spPr>
          <a:xfrm>
            <a:off x="7430910" y="4768030"/>
            <a:ext cx="1715933" cy="840358"/>
          </a:xfrm>
          <a:prstGeom prst="rect">
            <a:avLst/>
          </a:prstGeom>
        </p:spPr>
        <p:txBody>
          <a:bodyPr wrap="square">
            <a:spAutoFit/>
          </a:bodyPr>
          <a:lstStyle/>
          <a:p>
            <a:pPr algn="ctr">
              <a:lnSpc>
                <a:spcPts val="2000"/>
              </a:lnSpc>
            </a:pPr>
            <a:r>
              <a:rPr lang="zh-CN" altLang="en-US" sz="1400" dirty="0" smtClean="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sym typeface="+mn-ea"/>
              </a:rPr>
              <a:t> 亮亮图文旗舰店</a:t>
            </a:r>
            <a:r>
              <a:rPr lang="en-US" altLang="zh-CN" sz="1400" dirty="0" smtClean="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sym typeface="+mn-ea"/>
              </a:rPr>
              <a:t>https://liangliangtuwen.tmall.com</a:t>
            </a:r>
            <a:endParaRPr lang="en-US" altLang="zh-CN" sz="1400"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sym typeface="+mn-ea"/>
            </a:endParaRPr>
          </a:p>
        </p:txBody>
      </p:sp>
      <p:sp>
        <p:nvSpPr>
          <p:cNvPr id="84" name="圆角矩形 83"/>
          <p:cNvSpPr/>
          <p:nvPr/>
        </p:nvSpPr>
        <p:spPr>
          <a:xfrm>
            <a:off x="9506757" y="3497029"/>
            <a:ext cx="1963711" cy="2860987"/>
          </a:xfrm>
          <a:prstGeom prst="roundRect">
            <a:avLst/>
          </a:prstGeom>
          <a:no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任意多边形 84"/>
          <p:cNvSpPr/>
          <p:nvPr/>
        </p:nvSpPr>
        <p:spPr>
          <a:xfrm flipV="1">
            <a:off x="9506757" y="2927677"/>
            <a:ext cx="1963711" cy="1374500"/>
          </a:xfrm>
          <a:custGeom>
            <a:avLst/>
            <a:gdLst>
              <a:gd name="connsiteX0" fmla="*/ 958996 w 1963711"/>
              <a:gd name="connsiteY0" fmla="*/ 1374500 h 1374500"/>
              <a:gd name="connsiteX1" fmla="*/ 1004715 w 1963711"/>
              <a:gd name="connsiteY1" fmla="*/ 1374500 h 1374500"/>
              <a:gd name="connsiteX2" fmla="*/ 1004715 w 1963711"/>
              <a:gd name="connsiteY2" fmla="*/ 805149 h 1374500"/>
              <a:gd name="connsiteX3" fmla="*/ 1636419 w 1963711"/>
              <a:gd name="connsiteY3" fmla="*/ 805149 h 1374500"/>
              <a:gd name="connsiteX4" fmla="*/ 1963711 w 1963711"/>
              <a:gd name="connsiteY4" fmla="*/ 477857 h 1374500"/>
              <a:gd name="connsiteX5" fmla="*/ 1963711 w 1963711"/>
              <a:gd name="connsiteY5" fmla="*/ 179883 h 1374500"/>
              <a:gd name="connsiteX6" fmla="*/ 1166735 w 1963711"/>
              <a:gd name="connsiteY6" fmla="*/ 179883 h 1374500"/>
              <a:gd name="connsiteX7" fmla="*/ 981855 w 1963711"/>
              <a:gd name="connsiteY7" fmla="*/ 0 h 1374500"/>
              <a:gd name="connsiteX8" fmla="*/ 796975 w 1963711"/>
              <a:gd name="connsiteY8" fmla="*/ 179883 h 1374500"/>
              <a:gd name="connsiteX9" fmla="*/ 0 w 1963711"/>
              <a:gd name="connsiteY9" fmla="*/ 179883 h 1374500"/>
              <a:gd name="connsiteX10" fmla="*/ 0 w 1963711"/>
              <a:gd name="connsiteY10" fmla="*/ 477857 h 1374500"/>
              <a:gd name="connsiteX11" fmla="*/ 327292 w 1963711"/>
              <a:gd name="connsiteY11" fmla="*/ 805149 h 1374500"/>
              <a:gd name="connsiteX12" fmla="*/ 958996 w 1963711"/>
              <a:gd name="connsiteY12" fmla="*/ 805149 h 137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63711" h="1374500">
                <a:moveTo>
                  <a:pt x="958996" y="1374500"/>
                </a:moveTo>
                <a:lnTo>
                  <a:pt x="1004715" y="1374500"/>
                </a:lnTo>
                <a:lnTo>
                  <a:pt x="1004715" y="805149"/>
                </a:lnTo>
                <a:lnTo>
                  <a:pt x="1636419" y="805149"/>
                </a:lnTo>
                <a:cubicBezTo>
                  <a:pt x="1817177" y="805149"/>
                  <a:pt x="1963711" y="658615"/>
                  <a:pt x="1963711" y="477857"/>
                </a:cubicBezTo>
                <a:lnTo>
                  <a:pt x="1963711" y="179883"/>
                </a:lnTo>
                <a:lnTo>
                  <a:pt x="1166735" y="179883"/>
                </a:lnTo>
                <a:lnTo>
                  <a:pt x="981855" y="0"/>
                </a:lnTo>
                <a:lnTo>
                  <a:pt x="796975" y="179883"/>
                </a:lnTo>
                <a:lnTo>
                  <a:pt x="0" y="179883"/>
                </a:lnTo>
                <a:lnTo>
                  <a:pt x="0" y="477857"/>
                </a:lnTo>
                <a:cubicBezTo>
                  <a:pt x="0" y="658615"/>
                  <a:pt x="146534" y="805149"/>
                  <a:pt x="327292" y="805149"/>
                </a:cubicBezTo>
                <a:lnTo>
                  <a:pt x="958996" y="805149"/>
                </a:lnTo>
                <a:close/>
              </a:path>
            </a:pathLst>
          </a:cu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p>
        </p:txBody>
      </p:sp>
      <p:sp>
        <p:nvSpPr>
          <p:cNvPr id="86" name="矩形 85"/>
          <p:cNvSpPr/>
          <p:nvPr/>
        </p:nvSpPr>
        <p:spPr>
          <a:xfrm>
            <a:off x="9626837" y="3614927"/>
            <a:ext cx="1723550" cy="400110"/>
          </a:xfrm>
          <a:prstGeom prst="rect">
            <a:avLst/>
          </a:prstGeom>
        </p:spPr>
        <p:txBody>
          <a:bodyPr wrap="none">
            <a:spAutoFit/>
          </a:bodyPr>
          <a:lstStyle/>
          <a:p>
            <a:pPr algn="ctr"/>
            <a:r>
              <a:rPr lang="zh-CN" altLang="en-US" sz="2000" b="1" dirty="0">
                <a:gradFill>
                  <a:gsLst>
                    <a:gs pos="0">
                      <a:srgbClr val="481109"/>
                    </a:gs>
                    <a:gs pos="57000">
                      <a:srgbClr val="763009"/>
                    </a:gs>
                    <a:gs pos="100000">
                      <a:srgbClr val="481109"/>
                    </a:gs>
                  </a:gsLst>
                  <a:lin ang="5400000" scaled="1"/>
                </a:gradFill>
                <a:latin typeface="微软雅黑" panose="020B0503020204020204" pitchFamily="34" charset="-122"/>
                <a:ea typeface="微软雅黑" panose="020B0503020204020204" pitchFamily="34" charset="-122"/>
              </a:rPr>
              <a:t>点击添加标题</a:t>
            </a:r>
          </a:p>
        </p:txBody>
      </p:sp>
      <p:sp>
        <p:nvSpPr>
          <p:cNvPr id="83" name="矩形 82"/>
          <p:cNvSpPr/>
          <p:nvPr/>
        </p:nvSpPr>
        <p:spPr>
          <a:xfrm>
            <a:off x="9633963" y="4757322"/>
            <a:ext cx="1715933" cy="840358"/>
          </a:xfrm>
          <a:prstGeom prst="rect">
            <a:avLst/>
          </a:prstGeom>
        </p:spPr>
        <p:txBody>
          <a:bodyPr wrap="square">
            <a:spAutoFit/>
          </a:bodyPr>
          <a:lstStyle/>
          <a:p>
            <a:pPr algn="ctr">
              <a:lnSpc>
                <a:spcPts val="2000"/>
              </a:lnSpc>
            </a:pPr>
            <a:r>
              <a:rPr lang="zh-CN" altLang="en-US" sz="1400" dirty="0" smtClean="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sym typeface="+mn-ea"/>
              </a:rPr>
              <a:t> 亮亮图文旗舰店</a:t>
            </a:r>
            <a:r>
              <a:rPr lang="en-US" altLang="zh-CN" sz="1400" dirty="0" smtClean="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sym typeface="+mn-ea"/>
              </a:rPr>
              <a:t>https://liangliangtuwen.tmall.com</a:t>
            </a:r>
            <a:endParaRPr lang="en-US" altLang="zh-CN" sz="1400"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sym typeface="+mn-ea"/>
            </a:endParaRPr>
          </a:p>
        </p:txBody>
      </p:sp>
      <p:sp>
        <p:nvSpPr>
          <p:cNvPr id="76" name="文本框 75"/>
          <p:cNvSpPr txBox="1"/>
          <p:nvPr/>
        </p:nvSpPr>
        <p:spPr>
          <a:xfrm>
            <a:off x="652217" y="210920"/>
            <a:ext cx="2978072" cy="646331"/>
          </a:xfrm>
          <a:prstGeom prst="rect">
            <a:avLst/>
          </a:prstGeom>
          <a:noFill/>
        </p:spPr>
        <p:txBody>
          <a:bodyPr wrap="square" rtlCol="0">
            <a:spAutoFit/>
          </a:bodyPr>
          <a:lstStyle>
            <a:defPPr>
              <a:defRPr lang="zh-CN"/>
            </a:defPPr>
            <a:lvl1pPr algn="ctr">
              <a:defRPr sz="3600" b="1">
                <a:gradFill>
                  <a:gsLst>
                    <a:gs pos="0">
                      <a:srgbClr val="974209"/>
                    </a:gs>
                    <a:gs pos="100000">
                      <a:srgbClr val="974209"/>
                    </a:gs>
                    <a:gs pos="51000">
                      <a:srgbClr val="F4E961"/>
                    </a:gs>
                  </a:gsLst>
                  <a:lin ang="5400000" scaled="1"/>
                </a:gradFill>
                <a:latin typeface="微软雅黑" panose="020B0503020204020204" pitchFamily="34" charset="-122"/>
                <a:ea typeface="微软雅黑" panose="020B0503020204020204" pitchFamily="34" charset="-122"/>
              </a:defRPr>
            </a:lvl1pPr>
          </a:lstStyle>
          <a:p>
            <a:r>
              <a:rPr lang="zh-CN" altLang="en-US" dirty="0"/>
              <a:t>点击添加标题</a:t>
            </a:r>
            <a:endParaRPr lang="en-US" altLang="zh-CN" dirty="0"/>
          </a:p>
        </p:txBody>
      </p:sp>
      <p:grpSp>
        <p:nvGrpSpPr>
          <p:cNvPr id="81" name="组合 80"/>
          <p:cNvGrpSpPr/>
          <p:nvPr/>
        </p:nvGrpSpPr>
        <p:grpSpPr>
          <a:xfrm>
            <a:off x="171450" y="133350"/>
            <a:ext cx="182635" cy="182635"/>
            <a:chOff x="5410744" y="2640874"/>
            <a:chExt cx="1450713" cy="1450714"/>
          </a:xfrm>
        </p:grpSpPr>
        <p:sp>
          <p:nvSpPr>
            <p:cNvPr id="82" name="矩形 81"/>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矩形 86"/>
            <p:cNvSpPr>
              <a:spLocks noChangeAspect="1"/>
            </p:cNvSpPr>
            <p:nvPr/>
          </p:nvSpPr>
          <p:spPr>
            <a:xfrm>
              <a:off x="5470102" y="2700232"/>
              <a:ext cx="1332001" cy="1331998"/>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8" name="组合 87"/>
          <p:cNvGrpSpPr/>
          <p:nvPr/>
        </p:nvGrpSpPr>
        <p:grpSpPr>
          <a:xfrm>
            <a:off x="362055" y="133350"/>
            <a:ext cx="182635" cy="182635"/>
            <a:chOff x="5410744" y="2640874"/>
            <a:chExt cx="1450713" cy="1450714"/>
          </a:xfrm>
        </p:grpSpPr>
        <p:sp>
          <p:nvSpPr>
            <p:cNvPr id="89" name="矩形 88"/>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矩形 89"/>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1" name="组合 90"/>
          <p:cNvGrpSpPr/>
          <p:nvPr/>
        </p:nvGrpSpPr>
        <p:grpSpPr>
          <a:xfrm>
            <a:off x="552659" y="133350"/>
            <a:ext cx="182635" cy="182635"/>
            <a:chOff x="5410744" y="2640874"/>
            <a:chExt cx="1450713" cy="1450714"/>
          </a:xfrm>
        </p:grpSpPr>
        <p:sp>
          <p:nvSpPr>
            <p:cNvPr id="92" name="矩形 91"/>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矩形 92"/>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4" name="组合 93"/>
          <p:cNvGrpSpPr/>
          <p:nvPr/>
        </p:nvGrpSpPr>
        <p:grpSpPr>
          <a:xfrm>
            <a:off x="171450" y="326639"/>
            <a:ext cx="182635" cy="182635"/>
            <a:chOff x="5410744" y="2640874"/>
            <a:chExt cx="1450713" cy="1450714"/>
          </a:xfrm>
        </p:grpSpPr>
        <p:sp>
          <p:nvSpPr>
            <p:cNvPr id="95" name="矩形 94"/>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矩形 95"/>
            <p:cNvSpPr>
              <a:spLocks noChangeAspect="1"/>
            </p:cNvSpPr>
            <p:nvPr/>
          </p:nvSpPr>
          <p:spPr>
            <a:xfrm>
              <a:off x="5470102" y="2700232"/>
              <a:ext cx="1332001" cy="1331998"/>
            </a:xfrm>
            <a:prstGeom prst="rect">
              <a:avLst/>
            </a:prstGeom>
            <a:gradFill flip="none" rotWithShape="1">
              <a:gsLst>
                <a:gs pos="0">
                  <a:srgbClr val="D6A213">
                    <a:lumMod val="60000"/>
                    <a:lumOff val="40000"/>
                  </a:srgbClr>
                </a:gs>
                <a:gs pos="100000">
                  <a:srgbClr val="BF850F">
                    <a:lumMod val="60000"/>
                    <a:lumOff val="40000"/>
                  </a:srgbClr>
                </a:gs>
                <a:gs pos="51000">
                  <a:srgbClr val="9B5F0D">
                    <a:lumMod val="60000"/>
                    <a:lumOff val="4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7" name="组合 96"/>
          <p:cNvGrpSpPr/>
          <p:nvPr/>
        </p:nvGrpSpPr>
        <p:grpSpPr>
          <a:xfrm>
            <a:off x="171450" y="519928"/>
            <a:ext cx="182635" cy="182635"/>
            <a:chOff x="5410744" y="2640874"/>
            <a:chExt cx="1450713" cy="1450714"/>
          </a:xfrm>
        </p:grpSpPr>
        <p:sp>
          <p:nvSpPr>
            <p:cNvPr id="98" name="矩形 97"/>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矩形 98"/>
            <p:cNvSpPr>
              <a:spLocks noChangeAspect="1"/>
            </p:cNvSpPr>
            <p:nvPr/>
          </p:nvSpPr>
          <p:spPr>
            <a:xfrm>
              <a:off x="5470102" y="2700232"/>
              <a:ext cx="1332001" cy="1331998"/>
            </a:xfrm>
            <a:prstGeom prst="rect">
              <a:avLst/>
            </a:prstGeom>
            <a:gradFill flip="none" rotWithShape="1">
              <a:gsLst>
                <a:gs pos="0">
                  <a:srgbClr val="D6A213">
                    <a:lumMod val="70000"/>
                    <a:lumOff val="30000"/>
                  </a:srgbClr>
                </a:gs>
                <a:gs pos="99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0" name="组合 99"/>
          <p:cNvGrpSpPr/>
          <p:nvPr/>
        </p:nvGrpSpPr>
        <p:grpSpPr>
          <a:xfrm>
            <a:off x="171450" y="713218"/>
            <a:ext cx="182635" cy="182635"/>
            <a:chOff x="5410744" y="2640874"/>
            <a:chExt cx="1450713" cy="1450714"/>
          </a:xfrm>
        </p:grpSpPr>
        <p:sp>
          <p:nvSpPr>
            <p:cNvPr id="101" name="矩形 100"/>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矩形 101"/>
            <p:cNvSpPr>
              <a:spLocks noChangeAspect="1"/>
            </p:cNvSpPr>
            <p:nvPr/>
          </p:nvSpPr>
          <p:spPr>
            <a:xfrm>
              <a:off x="5470102" y="2700232"/>
              <a:ext cx="1332001" cy="1331998"/>
            </a:xfrm>
            <a:prstGeom prst="rect">
              <a:avLst/>
            </a:prstGeom>
            <a:gradFill flip="none" rotWithShape="1">
              <a:gsLst>
                <a:gs pos="0">
                  <a:srgbClr val="D6A213">
                    <a:lumMod val="50000"/>
                    <a:lumOff val="50000"/>
                  </a:srgbClr>
                </a:gs>
                <a:gs pos="100000">
                  <a:srgbClr val="BF850F">
                    <a:lumMod val="50000"/>
                    <a:lumOff val="50000"/>
                  </a:srgbClr>
                </a:gs>
                <a:gs pos="50000">
                  <a:srgbClr val="9B5F0D">
                    <a:lumMod val="50000"/>
                    <a:lumOff val="5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3" name="组合 102"/>
          <p:cNvGrpSpPr/>
          <p:nvPr/>
        </p:nvGrpSpPr>
        <p:grpSpPr>
          <a:xfrm>
            <a:off x="362055" y="713218"/>
            <a:ext cx="182635" cy="182635"/>
            <a:chOff x="5410744" y="2640874"/>
            <a:chExt cx="1450713" cy="1450714"/>
          </a:xfrm>
        </p:grpSpPr>
        <p:sp>
          <p:nvSpPr>
            <p:cNvPr id="104" name="矩形 103"/>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矩形 104"/>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6" name="组合 105"/>
          <p:cNvGrpSpPr/>
          <p:nvPr/>
        </p:nvGrpSpPr>
        <p:grpSpPr>
          <a:xfrm>
            <a:off x="552659" y="713218"/>
            <a:ext cx="182635" cy="182635"/>
            <a:chOff x="5410744" y="2640874"/>
            <a:chExt cx="1450713" cy="1450714"/>
          </a:xfrm>
        </p:grpSpPr>
        <p:sp>
          <p:nvSpPr>
            <p:cNvPr id="107" name="矩形 106"/>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矩形 107"/>
            <p:cNvSpPr>
              <a:spLocks noChangeAspect="1"/>
            </p:cNvSpPr>
            <p:nvPr/>
          </p:nvSpPr>
          <p:spPr>
            <a:xfrm>
              <a:off x="5470102" y="2700232"/>
              <a:ext cx="1332001" cy="1331998"/>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9" name="组合 108"/>
          <p:cNvGrpSpPr/>
          <p:nvPr/>
        </p:nvGrpSpPr>
        <p:grpSpPr>
          <a:xfrm>
            <a:off x="3547212" y="133350"/>
            <a:ext cx="182635" cy="182635"/>
            <a:chOff x="5410744" y="2640874"/>
            <a:chExt cx="1450713" cy="1450714"/>
          </a:xfrm>
        </p:grpSpPr>
        <p:sp>
          <p:nvSpPr>
            <p:cNvPr id="110" name="矩形 109"/>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矩形 110"/>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2" name="组合 111"/>
          <p:cNvGrpSpPr/>
          <p:nvPr/>
        </p:nvGrpSpPr>
        <p:grpSpPr>
          <a:xfrm>
            <a:off x="3737817" y="133350"/>
            <a:ext cx="182635" cy="182635"/>
            <a:chOff x="5410744" y="2640874"/>
            <a:chExt cx="1450713" cy="1450714"/>
          </a:xfrm>
        </p:grpSpPr>
        <p:sp>
          <p:nvSpPr>
            <p:cNvPr id="113" name="矩形 112"/>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矩形 113"/>
            <p:cNvSpPr>
              <a:spLocks noChangeAspect="1"/>
            </p:cNvSpPr>
            <p:nvPr/>
          </p:nvSpPr>
          <p:spPr>
            <a:xfrm>
              <a:off x="5470102" y="2700232"/>
              <a:ext cx="1332001" cy="1331998"/>
            </a:xfrm>
            <a:prstGeom prst="rect">
              <a:avLst/>
            </a:prstGeom>
            <a:gradFill flip="none" rotWithShape="1">
              <a:gsLst>
                <a:gs pos="0">
                  <a:srgbClr val="D6A213">
                    <a:lumMod val="92000"/>
                  </a:srgbClr>
                </a:gs>
                <a:gs pos="100000">
                  <a:srgbClr val="BF850F">
                    <a:lumMod val="92000"/>
                  </a:srgbClr>
                </a:gs>
                <a:gs pos="51000">
                  <a:srgbClr val="9B5F0D">
                    <a:lumMod val="9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5" name="组合 114"/>
          <p:cNvGrpSpPr/>
          <p:nvPr/>
        </p:nvGrpSpPr>
        <p:grpSpPr>
          <a:xfrm>
            <a:off x="3928422" y="133350"/>
            <a:ext cx="182635" cy="182635"/>
            <a:chOff x="5410744" y="2640874"/>
            <a:chExt cx="1450713" cy="1450714"/>
          </a:xfrm>
        </p:grpSpPr>
        <p:sp>
          <p:nvSpPr>
            <p:cNvPr id="116" name="矩形 115"/>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矩形 116"/>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8" name="组合 117"/>
          <p:cNvGrpSpPr/>
          <p:nvPr/>
        </p:nvGrpSpPr>
        <p:grpSpPr>
          <a:xfrm>
            <a:off x="3928422" y="326639"/>
            <a:ext cx="182635" cy="182635"/>
            <a:chOff x="5410744" y="2640874"/>
            <a:chExt cx="1450713" cy="1450714"/>
          </a:xfrm>
        </p:grpSpPr>
        <p:sp>
          <p:nvSpPr>
            <p:cNvPr id="119" name="矩形 118"/>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矩形 119"/>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1" name="组合 120"/>
          <p:cNvGrpSpPr/>
          <p:nvPr/>
        </p:nvGrpSpPr>
        <p:grpSpPr>
          <a:xfrm>
            <a:off x="3928422" y="519928"/>
            <a:ext cx="182635" cy="182635"/>
            <a:chOff x="5410744" y="2640874"/>
            <a:chExt cx="1450713" cy="1450714"/>
          </a:xfrm>
        </p:grpSpPr>
        <p:sp>
          <p:nvSpPr>
            <p:cNvPr id="122" name="矩形 121"/>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矩形 122"/>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4" name="组合 123"/>
          <p:cNvGrpSpPr/>
          <p:nvPr/>
        </p:nvGrpSpPr>
        <p:grpSpPr>
          <a:xfrm>
            <a:off x="3547212" y="713218"/>
            <a:ext cx="182635" cy="182635"/>
            <a:chOff x="5410744" y="2640874"/>
            <a:chExt cx="1450713" cy="1450714"/>
          </a:xfrm>
        </p:grpSpPr>
        <p:sp>
          <p:nvSpPr>
            <p:cNvPr id="125" name="矩形 124"/>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矩形 125"/>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7" name="组合 126"/>
          <p:cNvGrpSpPr/>
          <p:nvPr/>
        </p:nvGrpSpPr>
        <p:grpSpPr>
          <a:xfrm>
            <a:off x="3737817" y="713218"/>
            <a:ext cx="182635" cy="182635"/>
            <a:chOff x="5410744" y="2640874"/>
            <a:chExt cx="1450713" cy="1450714"/>
          </a:xfrm>
        </p:grpSpPr>
        <p:sp>
          <p:nvSpPr>
            <p:cNvPr id="128" name="矩形 127"/>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矩形 128"/>
            <p:cNvSpPr>
              <a:spLocks noChangeAspect="1"/>
            </p:cNvSpPr>
            <p:nvPr/>
          </p:nvSpPr>
          <p:spPr>
            <a:xfrm>
              <a:off x="5470102" y="2700232"/>
              <a:ext cx="1332001" cy="1331998"/>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0" name="组合 129"/>
          <p:cNvGrpSpPr/>
          <p:nvPr/>
        </p:nvGrpSpPr>
        <p:grpSpPr>
          <a:xfrm>
            <a:off x="3928422" y="713218"/>
            <a:ext cx="182635" cy="182635"/>
            <a:chOff x="5410744" y="2640874"/>
            <a:chExt cx="1450713" cy="1450714"/>
          </a:xfrm>
        </p:grpSpPr>
        <p:sp>
          <p:nvSpPr>
            <p:cNvPr id="131" name="矩形 130"/>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 name="矩形 131"/>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xmlns=""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09"/>
                                        </p:tgtEl>
                                        <p:attrNameLst>
                                          <p:attrName>style.visibility</p:attrName>
                                        </p:attrNameLst>
                                      </p:cBhvr>
                                      <p:to>
                                        <p:strVal val="visible"/>
                                      </p:to>
                                    </p:set>
                                    <p:anim calcmode="lin" valueType="num">
                                      <p:cBhvr>
                                        <p:cTn id="7" dur="1000" fill="hold"/>
                                        <p:tgtEl>
                                          <p:spTgt spid="109"/>
                                        </p:tgtEl>
                                        <p:attrNameLst>
                                          <p:attrName>ppt_w</p:attrName>
                                        </p:attrNameLst>
                                      </p:cBhvr>
                                      <p:tavLst>
                                        <p:tav tm="0">
                                          <p:val>
                                            <p:fltVal val="0"/>
                                          </p:val>
                                        </p:tav>
                                        <p:tav tm="100000">
                                          <p:val>
                                            <p:strVal val="#ppt_w"/>
                                          </p:val>
                                        </p:tav>
                                      </p:tavLst>
                                    </p:anim>
                                    <p:anim calcmode="lin" valueType="num">
                                      <p:cBhvr>
                                        <p:cTn id="8" dur="1000" fill="hold"/>
                                        <p:tgtEl>
                                          <p:spTgt spid="109"/>
                                        </p:tgtEl>
                                        <p:attrNameLst>
                                          <p:attrName>ppt_h</p:attrName>
                                        </p:attrNameLst>
                                      </p:cBhvr>
                                      <p:tavLst>
                                        <p:tav tm="0">
                                          <p:val>
                                            <p:fltVal val="0"/>
                                          </p:val>
                                        </p:tav>
                                        <p:tav tm="100000">
                                          <p:val>
                                            <p:strVal val="#ppt_h"/>
                                          </p:val>
                                        </p:tav>
                                      </p:tavLst>
                                    </p:anim>
                                    <p:anim calcmode="lin" valueType="num">
                                      <p:cBhvr>
                                        <p:cTn id="9" dur="1000" fill="hold"/>
                                        <p:tgtEl>
                                          <p:spTgt spid="109"/>
                                        </p:tgtEl>
                                        <p:attrNameLst>
                                          <p:attrName>style.rotation</p:attrName>
                                        </p:attrNameLst>
                                      </p:cBhvr>
                                      <p:tavLst>
                                        <p:tav tm="0">
                                          <p:val>
                                            <p:fltVal val="90"/>
                                          </p:val>
                                        </p:tav>
                                        <p:tav tm="100000">
                                          <p:val>
                                            <p:fltVal val="0"/>
                                          </p:val>
                                        </p:tav>
                                      </p:tavLst>
                                    </p:anim>
                                    <p:animEffect transition="in" filter="fade">
                                      <p:cBhvr>
                                        <p:cTn id="10" dur="1000"/>
                                        <p:tgtEl>
                                          <p:spTgt spid="109"/>
                                        </p:tgtEl>
                                      </p:cBhvr>
                                    </p:animEffect>
                                  </p:childTnLst>
                                </p:cTn>
                              </p:par>
                              <p:par>
                                <p:cTn id="11" presetID="31" presetClass="entr" presetSubtype="0" fill="hold" nodeType="withEffect">
                                  <p:stCondLst>
                                    <p:cond delay="0"/>
                                  </p:stCondLst>
                                  <p:childTnLst>
                                    <p:set>
                                      <p:cBhvr>
                                        <p:cTn id="12" dur="1" fill="hold">
                                          <p:stCondLst>
                                            <p:cond delay="0"/>
                                          </p:stCondLst>
                                        </p:cTn>
                                        <p:tgtEl>
                                          <p:spTgt spid="112"/>
                                        </p:tgtEl>
                                        <p:attrNameLst>
                                          <p:attrName>style.visibility</p:attrName>
                                        </p:attrNameLst>
                                      </p:cBhvr>
                                      <p:to>
                                        <p:strVal val="visible"/>
                                      </p:to>
                                    </p:set>
                                    <p:anim calcmode="lin" valueType="num">
                                      <p:cBhvr>
                                        <p:cTn id="13" dur="1000" fill="hold"/>
                                        <p:tgtEl>
                                          <p:spTgt spid="112"/>
                                        </p:tgtEl>
                                        <p:attrNameLst>
                                          <p:attrName>ppt_w</p:attrName>
                                        </p:attrNameLst>
                                      </p:cBhvr>
                                      <p:tavLst>
                                        <p:tav tm="0">
                                          <p:val>
                                            <p:fltVal val="0"/>
                                          </p:val>
                                        </p:tav>
                                        <p:tav tm="100000">
                                          <p:val>
                                            <p:strVal val="#ppt_w"/>
                                          </p:val>
                                        </p:tav>
                                      </p:tavLst>
                                    </p:anim>
                                    <p:anim calcmode="lin" valueType="num">
                                      <p:cBhvr>
                                        <p:cTn id="14" dur="1000" fill="hold"/>
                                        <p:tgtEl>
                                          <p:spTgt spid="112"/>
                                        </p:tgtEl>
                                        <p:attrNameLst>
                                          <p:attrName>ppt_h</p:attrName>
                                        </p:attrNameLst>
                                      </p:cBhvr>
                                      <p:tavLst>
                                        <p:tav tm="0">
                                          <p:val>
                                            <p:fltVal val="0"/>
                                          </p:val>
                                        </p:tav>
                                        <p:tav tm="100000">
                                          <p:val>
                                            <p:strVal val="#ppt_h"/>
                                          </p:val>
                                        </p:tav>
                                      </p:tavLst>
                                    </p:anim>
                                    <p:anim calcmode="lin" valueType="num">
                                      <p:cBhvr>
                                        <p:cTn id="15" dur="1000" fill="hold"/>
                                        <p:tgtEl>
                                          <p:spTgt spid="112"/>
                                        </p:tgtEl>
                                        <p:attrNameLst>
                                          <p:attrName>style.rotation</p:attrName>
                                        </p:attrNameLst>
                                      </p:cBhvr>
                                      <p:tavLst>
                                        <p:tav tm="0">
                                          <p:val>
                                            <p:fltVal val="90"/>
                                          </p:val>
                                        </p:tav>
                                        <p:tav tm="100000">
                                          <p:val>
                                            <p:fltVal val="0"/>
                                          </p:val>
                                        </p:tav>
                                      </p:tavLst>
                                    </p:anim>
                                    <p:animEffect transition="in" filter="fade">
                                      <p:cBhvr>
                                        <p:cTn id="16" dur="1000"/>
                                        <p:tgtEl>
                                          <p:spTgt spid="112"/>
                                        </p:tgtEl>
                                      </p:cBhvr>
                                    </p:animEffect>
                                  </p:childTnLst>
                                </p:cTn>
                              </p:par>
                              <p:par>
                                <p:cTn id="17" presetID="31" presetClass="entr" presetSubtype="0" fill="hold" nodeType="withEffect">
                                  <p:stCondLst>
                                    <p:cond delay="0"/>
                                  </p:stCondLst>
                                  <p:childTnLst>
                                    <p:set>
                                      <p:cBhvr>
                                        <p:cTn id="18" dur="1" fill="hold">
                                          <p:stCondLst>
                                            <p:cond delay="0"/>
                                          </p:stCondLst>
                                        </p:cTn>
                                        <p:tgtEl>
                                          <p:spTgt spid="115"/>
                                        </p:tgtEl>
                                        <p:attrNameLst>
                                          <p:attrName>style.visibility</p:attrName>
                                        </p:attrNameLst>
                                      </p:cBhvr>
                                      <p:to>
                                        <p:strVal val="visible"/>
                                      </p:to>
                                    </p:set>
                                    <p:anim calcmode="lin" valueType="num">
                                      <p:cBhvr>
                                        <p:cTn id="19" dur="1000" fill="hold"/>
                                        <p:tgtEl>
                                          <p:spTgt spid="115"/>
                                        </p:tgtEl>
                                        <p:attrNameLst>
                                          <p:attrName>ppt_w</p:attrName>
                                        </p:attrNameLst>
                                      </p:cBhvr>
                                      <p:tavLst>
                                        <p:tav tm="0">
                                          <p:val>
                                            <p:fltVal val="0"/>
                                          </p:val>
                                        </p:tav>
                                        <p:tav tm="100000">
                                          <p:val>
                                            <p:strVal val="#ppt_w"/>
                                          </p:val>
                                        </p:tav>
                                      </p:tavLst>
                                    </p:anim>
                                    <p:anim calcmode="lin" valueType="num">
                                      <p:cBhvr>
                                        <p:cTn id="20" dur="1000" fill="hold"/>
                                        <p:tgtEl>
                                          <p:spTgt spid="115"/>
                                        </p:tgtEl>
                                        <p:attrNameLst>
                                          <p:attrName>ppt_h</p:attrName>
                                        </p:attrNameLst>
                                      </p:cBhvr>
                                      <p:tavLst>
                                        <p:tav tm="0">
                                          <p:val>
                                            <p:fltVal val="0"/>
                                          </p:val>
                                        </p:tav>
                                        <p:tav tm="100000">
                                          <p:val>
                                            <p:strVal val="#ppt_h"/>
                                          </p:val>
                                        </p:tav>
                                      </p:tavLst>
                                    </p:anim>
                                    <p:anim calcmode="lin" valueType="num">
                                      <p:cBhvr>
                                        <p:cTn id="21" dur="1000" fill="hold"/>
                                        <p:tgtEl>
                                          <p:spTgt spid="115"/>
                                        </p:tgtEl>
                                        <p:attrNameLst>
                                          <p:attrName>style.rotation</p:attrName>
                                        </p:attrNameLst>
                                      </p:cBhvr>
                                      <p:tavLst>
                                        <p:tav tm="0">
                                          <p:val>
                                            <p:fltVal val="90"/>
                                          </p:val>
                                        </p:tav>
                                        <p:tav tm="100000">
                                          <p:val>
                                            <p:fltVal val="0"/>
                                          </p:val>
                                        </p:tav>
                                      </p:tavLst>
                                    </p:anim>
                                    <p:animEffect transition="in" filter="fade">
                                      <p:cBhvr>
                                        <p:cTn id="22" dur="1000"/>
                                        <p:tgtEl>
                                          <p:spTgt spid="115"/>
                                        </p:tgtEl>
                                      </p:cBhvr>
                                    </p:animEffect>
                                  </p:childTnLst>
                                </p:cTn>
                              </p:par>
                              <p:par>
                                <p:cTn id="23" presetID="31" presetClass="entr" presetSubtype="0" fill="hold" nodeType="withEffect">
                                  <p:stCondLst>
                                    <p:cond delay="0"/>
                                  </p:stCondLst>
                                  <p:childTnLst>
                                    <p:set>
                                      <p:cBhvr>
                                        <p:cTn id="24" dur="1" fill="hold">
                                          <p:stCondLst>
                                            <p:cond delay="0"/>
                                          </p:stCondLst>
                                        </p:cTn>
                                        <p:tgtEl>
                                          <p:spTgt spid="118"/>
                                        </p:tgtEl>
                                        <p:attrNameLst>
                                          <p:attrName>style.visibility</p:attrName>
                                        </p:attrNameLst>
                                      </p:cBhvr>
                                      <p:to>
                                        <p:strVal val="visible"/>
                                      </p:to>
                                    </p:set>
                                    <p:anim calcmode="lin" valueType="num">
                                      <p:cBhvr>
                                        <p:cTn id="25" dur="1000" fill="hold"/>
                                        <p:tgtEl>
                                          <p:spTgt spid="118"/>
                                        </p:tgtEl>
                                        <p:attrNameLst>
                                          <p:attrName>ppt_w</p:attrName>
                                        </p:attrNameLst>
                                      </p:cBhvr>
                                      <p:tavLst>
                                        <p:tav tm="0">
                                          <p:val>
                                            <p:fltVal val="0"/>
                                          </p:val>
                                        </p:tav>
                                        <p:tav tm="100000">
                                          <p:val>
                                            <p:strVal val="#ppt_w"/>
                                          </p:val>
                                        </p:tav>
                                      </p:tavLst>
                                    </p:anim>
                                    <p:anim calcmode="lin" valueType="num">
                                      <p:cBhvr>
                                        <p:cTn id="26" dur="1000" fill="hold"/>
                                        <p:tgtEl>
                                          <p:spTgt spid="118"/>
                                        </p:tgtEl>
                                        <p:attrNameLst>
                                          <p:attrName>ppt_h</p:attrName>
                                        </p:attrNameLst>
                                      </p:cBhvr>
                                      <p:tavLst>
                                        <p:tav tm="0">
                                          <p:val>
                                            <p:fltVal val="0"/>
                                          </p:val>
                                        </p:tav>
                                        <p:tav tm="100000">
                                          <p:val>
                                            <p:strVal val="#ppt_h"/>
                                          </p:val>
                                        </p:tav>
                                      </p:tavLst>
                                    </p:anim>
                                    <p:anim calcmode="lin" valueType="num">
                                      <p:cBhvr>
                                        <p:cTn id="27" dur="1000" fill="hold"/>
                                        <p:tgtEl>
                                          <p:spTgt spid="118"/>
                                        </p:tgtEl>
                                        <p:attrNameLst>
                                          <p:attrName>style.rotation</p:attrName>
                                        </p:attrNameLst>
                                      </p:cBhvr>
                                      <p:tavLst>
                                        <p:tav tm="0">
                                          <p:val>
                                            <p:fltVal val="90"/>
                                          </p:val>
                                        </p:tav>
                                        <p:tav tm="100000">
                                          <p:val>
                                            <p:fltVal val="0"/>
                                          </p:val>
                                        </p:tav>
                                      </p:tavLst>
                                    </p:anim>
                                    <p:animEffect transition="in" filter="fade">
                                      <p:cBhvr>
                                        <p:cTn id="28" dur="1000"/>
                                        <p:tgtEl>
                                          <p:spTgt spid="118"/>
                                        </p:tgtEl>
                                      </p:cBhvr>
                                    </p:animEffect>
                                  </p:childTnLst>
                                </p:cTn>
                              </p:par>
                              <p:par>
                                <p:cTn id="29" presetID="31" presetClass="entr" presetSubtype="0" fill="hold" nodeType="withEffect">
                                  <p:stCondLst>
                                    <p:cond delay="0"/>
                                  </p:stCondLst>
                                  <p:childTnLst>
                                    <p:set>
                                      <p:cBhvr>
                                        <p:cTn id="30" dur="1" fill="hold">
                                          <p:stCondLst>
                                            <p:cond delay="0"/>
                                          </p:stCondLst>
                                        </p:cTn>
                                        <p:tgtEl>
                                          <p:spTgt spid="121"/>
                                        </p:tgtEl>
                                        <p:attrNameLst>
                                          <p:attrName>style.visibility</p:attrName>
                                        </p:attrNameLst>
                                      </p:cBhvr>
                                      <p:to>
                                        <p:strVal val="visible"/>
                                      </p:to>
                                    </p:set>
                                    <p:anim calcmode="lin" valueType="num">
                                      <p:cBhvr>
                                        <p:cTn id="31" dur="1000" fill="hold"/>
                                        <p:tgtEl>
                                          <p:spTgt spid="121"/>
                                        </p:tgtEl>
                                        <p:attrNameLst>
                                          <p:attrName>ppt_w</p:attrName>
                                        </p:attrNameLst>
                                      </p:cBhvr>
                                      <p:tavLst>
                                        <p:tav tm="0">
                                          <p:val>
                                            <p:fltVal val="0"/>
                                          </p:val>
                                        </p:tav>
                                        <p:tav tm="100000">
                                          <p:val>
                                            <p:strVal val="#ppt_w"/>
                                          </p:val>
                                        </p:tav>
                                      </p:tavLst>
                                    </p:anim>
                                    <p:anim calcmode="lin" valueType="num">
                                      <p:cBhvr>
                                        <p:cTn id="32" dur="1000" fill="hold"/>
                                        <p:tgtEl>
                                          <p:spTgt spid="121"/>
                                        </p:tgtEl>
                                        <p:attrNameLst>
                                          <p:attrName>ppt_h</p:attrName>
                                        </p:attrNameLst>
                                      </p:cBhvr>
                                      <p:tavLst>
                                        <p:tav tm="0">
                                          <p:val>
                                            <p:fltVal val="0"/>
                                          </p:val>
                                        </p:tav>
                                        <p:tav tm="100000">
                                          <p:val>
                                            <p:strVal val="#ppt_h"/>
                                          </p:val>
                                        </p:tav>
                                      </p:tavLst>
                                    </p:anim>
                                    <p:anim calcmode="lin" valueType="num">
                                      <p:cBhvr>
                                        <p:cTn id="33" dur="1000" fill="hold"/>
                                        <p:tgtEl>
                                          <p:spTgt spid="121"/>
                                        </p:tgtEl>
                                        <p:attrNameLst>
                                          <p:attrName>style.rotation</p:attrName>
                                        </p:attrNameLst>
                                      </p:cBhvr>
                                      <p:tavLst>
                                        <p:tav tm="0">
                                          <p:val>
                                            <p:fltVal val="90"/>
                                          </p:val>
                                        </p:tav>
                                        <p:tav tm="100000">
                                          <p:val>
                                            <p:fltVal val="0"/>
                                          </p:val>
                                        </p:tav>
                                      </p:tavLst>
                                    </p:anim>
                                    <p:animEffect transition="in" filter="fade">
                                      <p:cBhvr>
                                        <p:cTn id="34" dur="1000"/>
                                        <p:tgtEl>
                                          <p:spTgt spid="121"/>
                                        </p:tgtEl>
                                      </p:cBhvr>
                                    </p:animEffect>
                                  </p:childTnLst>
                                </p:cTn>
                              </p:par>
                              <p:par>
                                <p:cTn id="35" presetID="31" presetClass="entr" presetSubtype="0" fill="hold" nodeType="withEffect">
                                  <p:stCondLst>
                                    <p:cond delay="0"/>
                                  </p:stCondLst>
                                  <p:childTnLst>
                                    <p:set>
                                      <p:cBhvr>
                                        <p:cTn id="36" dur="1" fill="hold">
                                          <p:stCondLst>
                                            <p:cond delay="0"/>
                                          </p:stCondLst>
                                        </p:cTn>
                                        <p:tgtEl>
                                          <p:spTgt spid="124"/>
                                        </p:tgtEl>
                                        <p:attrNameLst>
                                          <p:attrName>style.visibility</p:attrName>
                                        </p:attrNameLst>
                                      </p:cBhvr>
                                      <p:to>
                                        <p:strVal val="visible"/>
                                      </p:to>
                                    </p:set>
                                    <p:anim calcmode="lin" valueType="num">
                                      <p:cBhvr>
                                        <p:cTn id="37" dur="1000" fill="hold"/>
                                        <p:tgtEl>
                                          <p:spTgt spid="124"/>
                                        </p:tgtEl>
                                        <p:attrNameLst>
                                          <p:attrName>ppt_w</p:attrName>
                                        </p:attrNameLst>
                                      </p:cBhvr>
                                      <p:tavLst>
                                        <p:tav tm="0">
                                          <p:val>
                                            <p:fltVal val="0"/>
                                          </p:val>
                                        </p:tav>
                                        <p:tav tm="100000">
                                          <p:val>
                                            <p:strVal val="#ppt_w"/>
                                          </p:val>
                                        </p:tav>
                                      </p:tavLst>
                                    </p:anim>
                                    <p:anim calcmode="lin" valueType="num">
                                      <p:cBhvr>
                                        <p:cTn id="38" dur="1000" fill="hold"/>
                                        <p:tgtEl>
                                          <p:spTgt spid="124"/>
                                        </p:tgtEl>
                                        <p:attrNameLst>
                                          <p:attrName>ppt_h</p:attrName>
                                        </p:attrNameLst>
                                      </p:cBhvr>
                                      <p:tavLst>
                                        <p:tav tm="0">
                                          <p:val>
                                            <p:fltVal val="0"/>
                                          </p:val>
                                        </p:tav>
                                        <p:tav tm="100000">
                                          <p:val>
                                            <p:strVal val="#ppt_h"/>
                                          </p:val>
                                        </p:tav>
                                      </p:tavLst>
                                    </p:anim>
                                    <p:anim calcmode="lin" valueType="num">
                                      <p:cBhvr>
                                        <p:cTn id="39" dur="1000" fill="hold"/>
                                        <p:tgtEl>
                                          <p:spTgt spid="124"/>
                                        </p:tgtEl>
                                        <p:attrNameLst>
                                          <p:attrName>style.rotation</p:attrName>
                                        </p:attrNameLst>
                                      </p:cBhvr>
                                      <p:tavLst>
                                        <p:tav tm="0">
                                          <p:val>
                                            <p:fltVal val="90"/>
                                          </p:val>
                                        </p:tav>
                                        <p:tav tm="100000">
                                          <p:val>
                                            <p:fltVal val="0"/>
                                          </p:val>
                                        </p:tav>
                                      </p:tavLst>
                                    </p:anim>
                                    <p:animEffect transition="in" filter="fade">
                                      <p:cBhvr>
                                        <p:cTn id="40" dur="1000"/>
                                        <p:tgtEl>
                                          <p:spTgt spid="124"/>
                                        </p:tgtEl>
                                      </p:cBhvr>
                                    </p:animEffect>
                                  </p:childTnLst>
                                </p:cTn>
                              </p:par>
                              <p:par>
                                <p:cTn id="41" presetID="31" presetClass="entr" presetSubtype="0" fill="hold" nodeType="withEffect">
                                  <p:stCondLst>
                                    <p:cond delay="0"/>
                                  </p:stCondLst>
                                  <p:childTnLst>
                                    <p:set>
                                      <p:cBhvr>
                                        <p:cTn id="42" dur="1" fill="hold">
                                          <p:stCondLst>
                                            <p:cond delay="0"/>
                                          </p:stCondLst>
                                        </p:cTn>
                                        <p:tgtEl>
                                          <p:spTgt spid="127"/>
                                        </p:tgtEl>
                                        <p:attrNameLst>
                                          <p:attrName>style.visibility</p:attrName>
                                        </p:attrNameLst>
                                      </p:cBhvr>
                                      <p:to>
                                        <p:strVal val="visible"/>
                                      </p:to>
                                    </p:set>
                                    <p:anim calcmode="lin" valueType="num">
                                      <p:cBhvr>
                                        <p:cTn id="43" dur="1000" fill="hold"/>
                                        <p:tgtEl>
                                          <p:spTgt spid="127"/>
                                        </p:tgtEl>
                                        <p:attrNameLst>
                                          <p:attrName>ppt_w</p:attrName>
                                        </p:attrNameLst>
                                      </p:cBhvr>
                                      <p:tavLst>
                                        <p:tav tm="0">
                                          <p:val>
                                            <p:fltVal val="0"/>
                                          </p:val>
                                        </p:tav>
                                        <p:tav tm="100000">
                                          <p:val>
                                            <p:strVal val="#ppt_w"/>
                                          </p:val>
                                        </p:tav>
                                      </p:tavLst>
                                    </p:anim>
                                    <p:anim calcmode="lin" valueType="num">
                                      <p:cBhvr>
                                        <p:cTn id="44" dur="1000" fill="hold"/>
                                        <p:tgtEl>
                                          <p:spTgt spid="127"/>
                                        </p:tgtEl>
                                        <p:attrNameLst>
                                          <p:attrName>ppt_h</p:attrName>
                                        </p:attrNameLst>
                                      </p:cBhvr>
                                      <p:tavLst>
                                        <p:tav tm="0">
                                          <p:val>
                                            <p:fltVal val="0"/>
                                          </p:val>
                                        </p:tav>
                                        <p:tav tm="100000">
                                          <p:val>
                                            <p:strVal val="#ppt_h"/>
                                          </p:val>
                                        </p:tav>
                                      </p:tavLst>
                                    </p:anim>
                                    <p:anim calcmode="lin" valueType="num">
                                      <p:cBhvr>
                                        <p:cTn id="45" dur="1000" fill="hold"/>
                                        <p:tgtEl>
                                          <p:spTgt spid="127"/>
                                        </p:tgtEl>
                                        <p:attrNameLst>
                                          <p:attrName>style.rotation</p:attrName>
                                        </p:attrNameLst>
                                      </p:cBhvr>
                                      <p:tavLst>
                                        <p:tav tm="0">
                                          <p:val>
                                            <p:fltVal val="90"/>
                                          </p:val>
                                        </p:tav>
                                        <p:tav tm="100000">
                                          <p:val>
                                            <p:fltVal val="0"/>
                                          </p:val>
                                        </p:tav>
                                      </p:tavLst>
                                    </p:anim>
                                    <p:animEffect transition="in" filter="fade">
                                      <p:cBhvr>
                                        <p:cTn id="46" dur="1000"/>
                                        <p:tgtEl>
                                          <p:spTgt spid="127"/>
                                        </p:tgtEl>
                                      </p:cBhvr>
                                    </p:animEffect>
                                  </p:childTnLst>
                                </p:cTn>
                              </p:par>
                              <p:par>
                                <p:cTn id="47" presetID="31" presetClass="entr" presetSubtype="0" fill="hold" nodeType="withEffect">
                                  <p:stCondLst>
                                    <p:cond delay="0"/>
                                  </p:stCondLst>
                                  <p:childTnLst>
                                    <p:set>
                                      <p:cBhvr>
                                        <p:cTn id="48" dur="1" fill="hold">
                                          <p:stCondLst>
                                            <p:cond delay="0"/>
                                          </p:stCondLst>
                                        </p:cTn>
                                        <p:tgtEl>
                                          <p:spTgt spid="130"/>
                                        </p:tgtEl>
                                        <p:attrNameLst>
                                          <p:attrName>style.visibility</p:attrName>
                                        </p:attrNameLst>
                                      </p:cBhvr>
                                      <p:to>
                                        <p:strVal val="visible"/>
                                      </p:to>
                                    </p:set>
                                    <p:anim calcmode="lin" valueType="num">
                                      <p:cBhvr>
                                        <p:cTn id="49" dur="1000" fill="hold"/>
                                        <p:tgtEl>
                                          <p:spTgt spid="130"/>
                                        </p:tgtEl>
                                        <p:attrNameLst>
                                          <p:attrName>ppt_w</p:attrName>
                                        </p:attrNameLst>
                                      </p:cBhvr>
                                      <p:tavLst>
                                        <p:tav tm="0">
                                          <p:val>
                                            <p:fltVal val="0"/>
                                          </p:val>
                                        </p:tav>
                                        <p:tav tm="100000">
                                          <p:val>
                                            <p:strVal val="#ppt_w"/>
                                          </p:val>
                                        </p:tav>
                                      </p:tavLst>
                                    </p:anim>
                                    <p:anim calcmode="lin" valueType="num">
                                      <p:cBhvr>
                                        <p:cTn id="50" dur="1000" fill="hold"/>
                                        <p:tgtEl>
                                          <p:spTgt spid="130"/>
                                        </p:tgtEl>
                                        <p:attrNameLst>
                                          <p:attrName>ppt_h</p:attrName>
                                        </p:attrNameLst>
                                      </p:cBhvr>
                                      <p:tavLst>
                                        <p:tav tm="0">
                                          <p:val>
                                            <p:fltVal val="0"/>
                                          </p:val>
                                        </p:tav>
                                        <p:tav tm="100000">
                                          <p:val>
                                            <p:strVal val="#ppt_h"/>
                                          </p:val>
                                        </p:tav>
                                      </p:tavLst>
                                    </p:anim>
                                    <p:anim calcmode="lin" valueType="num">
                                      <p:cBhvr>
                                        <p:cTn id="51" dur="1000" fill="hold"/>
                                        <p:tgtEl>
                                          <p:spTgt spid="130"/>
                                        </p:tgtEl>
                                        <p:attrNameLst>
                                          <p:attrName>style.rotation</p:attrName>
                                        </p:attrNameLst>
                                      </p:cBhvr>
                                      <p:tavLst>
                                        <p:tav tm="0">
                                          <p:val>
                                            <p:fltVal val="90"/>
                                          </p:val>
                                        </p:tav>
                                        <p:tav tm="100000">
                                          <p:val>
                                            <p:fltVal val="0"/>
                                          </p:val>
                                        </p:tav>
                                      </p:tavLst>
                                    </p:anim>
                                    <p:animEffect transition="in" filter="fade">
                                      <p:cBhvr>
                                        <p:cTn id="52" dur="1000"/>
                                        <p:tgtEl>
                                          <p:spTgt spid="130"/>
                                        </p:tgtEl>
                                      </p:cBhvr>
                                    </p:animEffect>
                                  </p:childTnLst>
                                </p:cTn>
                              </p:par>
                              <p:par>
                                <p:cTn id="53" presetID="31" presetClass="entr" presetSubtype="0" fill="hold" nodeType="withEffect">
                                  <p:stCondLst>
                                    <p:cond delay="0"/>
                                  </p:stCondLst>
                                  <p:childTnLst>
                                    <p:set>
                                      <p:cBhvr>
                                        <p:cTn id="54" dur="1" fill="hold">
                                          <p:stCondLst>
                                            <p:cond delay="0"/>
                                          </p:stCondLst>
                                        </p:cTn>
                                        <p:tgtEl>
                                          <p:spTgt spid="81"/>
                                        </p:tgtEl>
                                        <p:attrNameLst>
                                          <p:attrName>style.visibility</p:attrName>
                                        </p:attrNameLst>
                                      </p:cBhvr>
                                      <p:to>
                                        <p:strVal val="visible"/>
                                      </p:to>
                                    </p:set>
                                    <p:anim calcmode="lin" valueType="num">
                                      <p:cBhvr>
                                        <p:cTn id="55" dur="1000" fill="hold"/>
                                        <p:tgtEl>
                                          <p:spTgt spid="81"/>
                                        </p:tgtEl>
                                        <p:attrNameLst>
                                          <p:attrName>ppt_w</p:attrName>
                                        </p:attrNameLst>
                                      </p:cBhvr>
                                      <p:tavLst>
                                        <p:tav tm="0">
                                          <p:val>
                                            <p:fltVal val="0"/>
                                          </p:val>
                                        </p:tav>
                                        <p:tav tm="100000">
                                          <p:val>
                                            <p:strVal val="#ppt_w"/>
                                          </p:val>
                                        </p:tav>
                                      </p:tavLst>
                                    </p:anim>
                                    <p:anim calcmode="lin" valueType="num">
                                      <p:cBhvr>
                                        <p:cTn id="56" dur="1000" fill="hold"/>
                                        <p:tgtEl>
                                          <p:spTgt spid="81"/>
                                        </p:tgtEl>
                                        <p:attrNameLst>
                                          <p:attrName>ppt_h</p:attrName>
                                        </p:attrNameLst>
                                      </p:cBhvr>
                                      <p:tavLst>
                                        <p:tav tm="0">
                                          <p:val>
                                            <p:fltVal val="0"/>
                                          </p:val>
                                        </p:tav>
                                        <p:tav tm="100000">
                                          <p:val>
                                            <p:strVal val="#ppt_h"/>
                                          </p:val>
                                        </p:tav>
                                      </p:tavLst>
                                    </p:anim>
                                    <p:anim calcmode="lin" valueType="num">
                                      <p:cBhvr>
                                        <p:cTn id="57" dur="1000" fill="hold"/>
                                        <p:tgtEl>
                                          <p:spTgt spid="81"/>
                                        </p:tgtEl>
                                        <p:attrNameLst>
                                          <p:attrName>style.rotation</p:attrName>
                                        </p:attrNameLst>
                                      </p:cBhvr>
                                      <p:tavLst>
                                        <p:tav tm="0">
                                          <p:val>
                                            <p:fltVal val="90"/>
                                          </p:val>
                                        </p:tav>
                                        <p:tav tm="100000">
                                          <p:val>
                                            <p:fltVal val="0"/>
                                          </p:val>
                                        </p:tav>
                                      </p:tavLst>
                                    </p:anim>
                                    <p:animEffect transition="in" filter="fade">
                                      <p:cBhvr>
                                        <p:cTn id="58" dur="1000"/>
                                        <p:tgtEl>
                                          <p:spTgt spid="81"/>
                                        </p:tgtEl>
                                      </p:cBhvr>
                                    </p:animEffect>
                                  </p:childTnLst>
                                </p:cTn>
                              </p:par>
                              <p:par>
                                <p:cTn id="59" presetID="31" presetClass="entr" presetSubtype="0" fill="hold" nodeType="withEffect">
                                  <p:stCondLst>
                                    <p:cond delay="0"/>
                                  </p:stCondLst>
                                  <p:childTnLst>
                                    <p:set>
                                      <p:cBhvr>
                                        <p:cTn id="60" dur="1" fill="hold">
                                          <p:stCondLst>
                                            <p:cond delay="0"/>
                                          </p:stCondLst>
                                        </p:cTn>
                                        <p:tgtEl>
                                          <p:spTgt spid="88"/>
                                        </p:tgtEl>
                                        <p:attrNameLst>
                                          <p:attrName>style.visibility</p:attrName>
                                        </p:attrNameLst>
                                      </p:cBhvr>
                                      <p:to>
                                        <p:strVal val="visible"/>
                                      </p:to>
                                    </p:set>
                                    <p:anim calcmode="lin" valueType="num">
                                      <p:cBhvr>
                                        <p:cTn id="61" dur="1000" fill="hold"/>
                                        <p:tgtEl>
                                          <p:spTgt spid="88"/>
                                        </p:tgtEl>
                                        <p:attrNameLst>
                                          <p:attrName>ppt_w</p:attrName>
                                        </p:attrNameLst>
                                      </p:cBhvr>
                                      <p:tavLst>
                                        <p:tav tm="0">
                                          <p:val>
                                            <p:fltVal val="0"/>
                                          </p:val>
                                        </p:tav>
                                        <p:tav tm="100000">
                                          <p:val>
                                            <p:strVal val="#ppt_w"/>
                                          </p:val>
                                        </p:tav>
                                      </p:tavLst>
                                    </p:anim>
                                    <p:anim calcmode="lin" valueType="num">
                                      <p:cBhvr>
                                        <p:cTn id="62" dur="1000" fill="hold"/>
                                        <p:tgtEl>
                                          <p:spTgt spid="88"/>
                                        </p:tgtEl>
                                        <p:attrNameLst>
                                          <p:attrName>ppt_h</p:attrName>
                                        </p:attrNameLst>
                                      </p:cBhvr>
                                      <p:tavLst>
                                        <p:tav tm="0">
                                          <p:val>
                                            <p:fltVal val="0"/>
                                          </p:val>
                                        </p:tav>
                                        <p:tav tm="100000">
                                          <p:val>
                                            <p:strVal val="#ppt_h"/>
                                          </p:val>
                                        </p:tav>
                                      </p:tavLst>
                                    </p:anim>
                                    <p:anim calcmode="lin" valueType="num">
                                      <p:cBhvr>
                                        <p:cTn id="63" dur="1000" fill="hold"/>
                                        <p:tgtEl>
                                          <p:spTgt spid="88"/>
                                        </p:tgtEl>
                                        <p:attrNameLst>
                                          <p:attrName>style.rotation</p:attrName>
                                        </p:attrNameLst>
                                      </p:cBhvr>
                                      <p:tavLst>
                                        <p:tav tm="0">
                                          <p:val>
                                            <p:fltVal val="90"/>
                                          </p:val>
                                        </p:tav>
                                        <p:tav tm="100000">
                                          <p:val>
                                            <p:fltVal val="0"/>
                                          </p:val>
                                        </p:tav>
                                      </p:tavLst>
                                    </p:anim>
                                    <p:animEffect transition="in" filter="fade">
                                      <p:cBhvr>
                                        <p:cTn id="64" dur="1000"/>
                                        <p:tgtEl>
                                          <p:spTgt spid="88"/>
                                        </p:tgtEl>
                                      </p:cBhvr>
                                    </p:animEffect>
                                  </p:childTnLst>
                                </p:cTn>
                              </p:par>
                              <p:par>
                                <p:cTn id="65" presetID="31" presetClass="entr" presetSubtype="0" fill="hold" nodeType="withEffect">
                                  <p:stCondLst>
                                    <p:cond delay="0"/>
                                  </p:stCondLst>
                                  <p:childTnLst>
                                    <p:set>
                                      <p:cBhvr>
                                        <p:cTn id="66" dur="1" fill="hold">
                                          <p:stCondLst>
                                            <p:cond delay="0"/>
                                          </p:stCondLst>
                                        </p:cTn>
                                        <p:tgtEl>
                                          <p:spTgt spid="91"/>
                                        </p:tgtEl>
                                        <p:attrNameLst>
                                          <p:attrName>style.visibility</p:attrName>
                                        </p:attrNameLst>
                                      </p:cBhvr>
                                      <p:to>
                                        <p:strVal val="visible"/>
                                      </p:to>
                                    </p:set>
                                    <p:anim calcmode="lin" valueType="num">
                                      <p:cBhvr>
                                        <p:cTn id="67" dur="1000" fill="hold"/>
                                        <p:tgtEl>
                                          <p:spTgt spid="91"/>
                                        </p:tgtEl>
                                        <p:attrNameLst>
                                          <p:attrName>ppt_w</p:attrName>
                                        </p:attrNameLst>
                                      </p:cBhvr>
                                      <p:tavLst>
                                        <p:tav tm="0">
                                          <p:val>
                                            <p:fltVal val="0"/>
                                          </p:val>
                                        </p:tav>
                                        <p:tav tm="100000">
                                          <p:val>
                                            <p:strVal val="#ppt_w"/>
                                          </p:val>
                                        </p:tav>
                                      </p:tavLst>
                                    </p:anim>
                                    <p:anim calcmode="lin" valueType="num">
                                      <p:cBhvr>
                                        <p:cTn id="68" dur="1000" fill="hold"/>
                                        <p:tgtEl>
                                          <p:spTgt spid="91"/>
                                        </p:tgtEl>
                                        <p:attrNameLst>
                                          <p:attrName>ppt_h</p:attrName>
                                        </p:attrNameLst>
                                      </p:cBhvr>
                                      <p:tavLst>
                                        <p:tav tm="0">
                                          <p:val>
                                            <p:fltVal val="0"/>
                                          </p:val>
                                        </p:tav>
                                        <p:tav tm="100000">
                                          <p:val>
                                            <p:strVal val="#ppt_h"/>
                                          </p:val>
                                        </p:tav>
                                      </p:tavLst>
                                    </p:anim>
                                    <p:anim calcmode="lin" valueType="num">
                                      <p:cBhvr>
                                        <p:cTn id="69" dur="1000" fill="hold"/>
                                        <p:tgtEl>
                                          <p:spTgt spid="91"/>
                                        </p:tgtEl>
                                        <p:attrNameLst>
                                          <p:attrName>style.rotation</p:attrName>
                                        </p:attrNameLst>
                                      </p:cBhvr>
                                      <p:tavLst>
                                        <p:tav tm="0">
                                          <p:val>
                                            <p:fltVal val="90"/>
                                          </p:val>
                                        </p:tav>
                                        <p:tav tm="100000">
                                          <p:val>
                                            <p:fltVal val="0"/>
                                          </p:val>
                                        </p:tav>
                                      </p:tavLst>
                                    </p:anim>
                                    <p:animEffect transition="in" filter="fade">
                                      <p:cBhvr>
                                        <p:cTn id="70" dur="1000"/>
                                        <p:tgtEl>
                                          <p:spTgt spid="91"/>
                                        </p:tgtEl>
                                      </p:cBhvr>
                                    </p:animEffect>
                                  </p:childTnLst>
                                </p:cTn>
                              </p:par>
                              <p:par>
                                <p:cTn id="71" presetID="31" presetClass="entr" presetSubtype="0" fill="hold" nodeType="withEffect">
                                  <p:stCondLst>
                                    <p:cond delay="0"/>
                                  </p:stCondLst>
                                  <p:childTnLst>
                                    <p:set>
                                      <p:cBhvr>
                                        <p:cTn id="72" dur="1" fill="hold">
                                          <p:stCondLst>
                                            <p:cond delay="0"/>
                                          </p:stCondLst>
                                        </p:cTn>
                                        <p:tgtEl>
                                          <p:spTgt spid="94"/>
                                        </p:tgtEl>
                                        <p:attrNameLst>
                                          <p:attrName>style.visibility</p:attrName>
                                        </p:attrNameLst>
                                      </p:cBhvr>
                                      <p:to>
                                        <p:strVal val="visible"/>
                                      </p:to>
                                    </p:set>
                                    <p:anim calcmode="lin" valueType="num">
                                      <p:cBhvr>
                                        <p:cTn id="73" dur="1000" fill="hold"/>
                                        <p:tgtEl>
                                          <p:spTgt spid="94"/>
                                        </p:tgtEl>
                                        <p:attrNameLst>
                                          <p:attrName>ppt_w</p:attrName>
                                        </p:attrNameLst>
                                      </p:cBhvr>
                                      <p:tavLst>
                                        <p:tav tm="0">
                                          <p:val>
                                            <p:fltVal val="0"/>
                                          </p:val>
                                        </p:tav>
                                        <p:tav tm="100000">
                                          <p:val>
                                            <p:strVal val="#ppt_w"/>
                                          </p:val>
                                        </p:tav>
                                      </p:tavLst>
                                    </p:anim>
                                    <p:anim calcmode="lin" valueType="num">
                                      <p:cBhvr>
                                        <p:cTn id="74" dur="1000" fill="hold"/>
                                        <p:tgtEl>
                                          <p:spTgt spid="94"/>
                                        </p:tgtEl>
                                        <p:attrNameLst>
                                          <p:attrName>ppt_h</p:attrName>
                                        </p:attrNameLst>
                                      </p:cBhvr>
                                      <p:tavLst>
                                        <p:tav tm="0">
                                          <p:val>
                                            <p:fltVal val="0"/>
                                          </p:val>
                                        </p:tav>
                                        <p:tav tm="100000">
                                          <p:val>
                                            <p:strVal val="#ppt_h"/>
                                          </p:val>
                                        </p:tav>
                                      </p:tavLst>
                                    </p:anim>
                                    <p:anim calcmode="lin" valueType="num">
                                      <p:cBhvr>
                                        <p:cTn id="75" dur="1000" fill="hold"/>
                                        <p:tgtEl>
                                          <p:spTgt spid="94"/>
                                        </p:tgtEl>
                                        <p:attrNameLst>
                                          <p:attrName>style.rotation</p:attrName>
                                        </p:attrNameLst>
                                      </p:cBhvr>
                                      <p:tavLst>
                                        <p:tav tm="0">
                                          <p:val>
                                            <p:fltVal val="90"/>
                                          </p:val>
                                        </p:tav>
                                        <p:tav tm="100000">
                                          <p:val>
                                            <p:fltVal val="0"/>
                                          </p:val>
                                        </p:tav>
                                      </p:tavLst>
                                    </p:anim>
                                    <p:animEffect transition="in" filter="fade">
                                      <p:cBhvr>
                                        <p:cTn id="76" dur="1000"/>
                                        <p:tgtEl>
                                          <p:spTgt spid="94"/>
                                        </p:tgtEl>
                                      </p:cBhvr>
                                    </p:animEffect>
                                  </p:childTnLst>
                                </p:cTn>
                              </p:par>
                              <p:par>
                                <p:cTn id="77" presetID="31" presetClass="entr" presetSubtype="0" fill="hold" nodeType="withEffect">
                                  <p:stCondLst>
                                    <p:cond delay="0"/>
                                  </p:stCondLst>
                                  <p:childTnLst>
                                    <p:set>
                                      <p:cBhvr>
                                        <p:cTn id="78" dur="1" fill="hold">
                                          <p:stCondLst>
                                            <p:cond delay="0"/>
                                          </p:stCondLst>
                                        </p:cTn>
                                        <p:tgtEl>
                                          <p:spTgt spid="97"/>
                                        </p:tgtEl>
                                        <p:attrNameLst>
                                          <p:attrName>style.visibility</p:attrName>
                                        </p:attrNameLst>
                                      </p:cBhvr>
                                      <p:to>
                                        <p:strVal val="visible"/>
                                      </p:to>
                                    </p:set>
                                    <p:anim calcmode="lin" valueType="num">
                                      <p:cBhvr>
                                        <p:cTn id="79" dur="1000" fill="hold"/>
                                        <p:tgtEl>
                                          <p:spTgt spid="97"/>
                                        </p:tgtEl>
                                        <p:attrNameLst>
                                          <p:attrName>ppt_w</p:attrName>
                                        </p:attrNameLst>
                                      </p:cBhvr>
                                      <p:tavLst>
                                        <p:tav tm="0">
                                          <p:val>
                                            <p:fltVal val="0"/>
                                          </p:val>
                                        </p:tav>
                                        <p:tav tm="100000">
                                          <p:val>
                                            <p:strVal val="#ppt_w"/>
                                          </p:val>
                                        </p:tav>
                                      </p:tavLst>
                                    </p:anim>
                                    <p:anim calcmode="lin" valueType="num">
                                      <p:cBhvr>
                                        <p:cTn id="80" dur="1000" fill="hold"/>
                                        <p:tgtEl>
                                          <p:spTgt spid="97"/>
                                        </p:tgtEl>
                                        <p:attrNameLst>
                                          <p:attrName>ppt_h</p:attrName>
                                        </p:attrNameLst>
                                      </p:cBhvr>
                                      <p:tavLst>
                                        <p:tav tm="0">
                                          <p:val>
                                            <p:fltVal val="0"/>
                                          </p:val>
                                        </p:tav>
                                        <p:tav tm="100000">
                                          <p:val>
                                            <p:strVal val="#ppt_h"/>
                                          </p:val>
                                        </p:tav>
                                      </p:tavLst>
                                    </p:anim>
                                    <p:anim calcmode="lin" valueType="num">
                                      <p:cBhvr>
                                        <p:cTn id="81" dur="1000" fill="hold"/>
                                        <p:tgtEl>
                                          <p:spTgt spid="97"/>
                                        </p:tgtEl>
                                        <p:attrNameLst>
                                          <p:attrName>style.rotation</p:attrName>
                                        </p:attrNameLst>
                                      </p:cBhvr>
                                      <p:tavLst>
                                        <p:tav tm="0">
                                          <p:val>
                                            <p:fltVal val="90"/>
                                          </p:val>
                                        </p:tav>
                                        <p:tav tm="100000">
                                          <p:val>
                                            <p:fltVal val="0"/>
                                          </p:val>
                                        </p:tav>
                                      </p:tavLst>
                                    </p:anim>
                                    <p:animEffect transition="in" filter="fade">
                                      <p:cBhvr>
                                        <p:cTn id="82" dur="1000"/>
                                        <p:tgtEl>
                                          <p:spTgt spid="97"/>
                                        </p:tgtEl>
                                      </p:cBhvr>
                                    </p:animEffect>
                                  </p:childTnLst>
                                </p:cTn>
                              </p:par>
                              <p:par>
                                <p:cTn id="83" presetID="31" presetClass="entr" presetSubtype="0" fill="hold" nodeType="withEffect">
                                  <p:stCondLst>
                                    <p:cond delay="0"/>
                                  </p:stCondLst>
                                  <p:childTnLst>
                                    <p:set>
                                      <p:cBhvr>
                                        <p:cTn id="84" dur="1" fill="hold">
                                          <p:stCondLst>
                                            <p:cond delay="0"/>
                                          </p:stCondLst>
                                        </p:cTn>
                                        <p:tgtEl>
                                          <p:spTgt spid="100"/>
                                        </p:tgtEl>
                                        <p:attrNameLst>
                                          <p:attrName>style.visibility</p:attrName>
                                        </p:attrNameLst>
                                      </p:cBhvr>
                                      <p:to>
                                        <p:strVal val="visible"/>
                                      </p:to>
                                    </p:set>
                                    <p:anim calcmode="lin" valueType="num">
                                      <p:cBhvr>
                                        <p:cTn id="85" dur="1000" fill="hold"/>
                                        <p:tgtEl>
                                          <p:spTgt spid="100"/>
                                        </p:tgtEl>
                                        <p:attrNameLst>
                                          <p:attrName>ppt_w</p:attrName>
                                        </p:attrNameLst>
                                      </p:cBhvr>
                                      <p:tavLst>
                                        <p:tav tm="0">
                                          <p:val>
                                            <p:fltVal val="0"/>
                                          </p:val>
                                        </p:tav>
                                        <p:tav tm="100000">
                                          <p:val>
                                            <p:strVal val="#ppt_w"/>
                                          </p:val>
                                        </p:tav>
                                      </p:tavLst>
                                    </p:anim>
                                    <p:anim calcmode="lin" valueType="num">
                                      <p:cBhvr>
                                        <p:cTn id="86" dur="1000" fill="hold"/>
                                        <p:tgtEl>
                                          <p:spTgt spid="100"/>
                                        </p:tgtEl>
                                        <p:attrNameLst>
                                          <p:attrName>ppt_h</p:attrName>
                                        </p:attrNameLst>
                                      </p:cBhvr>
                                      <p:tavLst>
                                        <p:tav tm="0">
                                          <p:val>
                                            <p:fltVal val="0"/>
                                          </p:val>
                                        </p:tav>
                                        <p:tav tm="100000">
                                          <p:val>
                                            <p:strVal val="#ppt_h"/>
                                          </p:val>
                                        </p:tav>
                                      </p:tavLst>
                                    </p:anim>
                                    <p:anim calcmode="lin" valueType="num">
                                      <p:cBhvr>
                                        <p:cTn id="87" dur="1000" fill="hold"/>
                                        <p:tgtEl>
                                          <p:spTgt spid="100"/>
                                        </p:tgtEl>
                                        <p:attrNameLst>
                                          <p:attrName>style.rotation</p:attrName>
                                        </p:attrNameLst>
                                      </p:cBhvr>
                                      <p:tavLst>
                                        <p:tav tm="0">
                                          <p:val>
                                            <p:fltVal val="90"/>
                                          </p:val>
                                        </p:tav>
                                        <p:tav tm="100000">
                                          <p:val>
                                            <p:fltVal val="0"/>
                                          </p:val>
                                        </p:tav>
                                      </p:tavLst>
                                    </p:anim>
                                    <p:animEffect transition="in" filter="fade">
                                      <p:cBhvr>
                                        <p:cTn id="88" dur="1000"/>
                                        <p:tgtEl>
                                          <p:spTgt spid="100"/>
                                        </p:tgtEl>
                                      </p:cBhvr>
                                    </p:animEffect>
                                  </p:childTnLst>
                                </p:cTn>
                              </p:par>
                              <p:par>
                                <p:cTn id="89" presetID="31" presetClass="entr" presetSubtype="0" fill="hold" nodeType="withEffect">
                                  <p:stCondLst>
                                    <p:cond delay="0"/>
                                  </p:stCondLst>
                                  <p:childTnLst>
                                    <p:set>
                                      <p:cBhvr>
                                        <p:cTn id="90" dur="1" fill="hold">
                                          <p:stCondLst>
                                            <p:cond delay="0"/>
                                          </p:stCondLst>
                                        </p:cTn>
                                        <p:tgtEl>
                                          <p:spTgt spid="103"/>
                                        </p:tgtEl>
                                        <p:attrNameLst>
                                          <p:attrName>style.visibility</p:attrName>
                                        </p:attrNameLst>
                                      </p:cBhvr>
                                      <p:to>
                                        <p:strVal val="visible"/>
                                      </p:to>
                                    </p:set>
                                    <p:anim calcmode="lin" valueType="num">
                                      <p:cBhvr>
                                        <p:cTn id="91" dur="1000" fill="hold"/>
                                        <p:tgtEl>
                                          <p:spTgt spid="103"/>
                                        </p:tgtEl>
                                        <p:attrNameLst>
                                          <p:attrName>ppt_w</p:attrName>
                                        </p:attrNameLst>
                                      </p:cBhvr>
                                      <p:tavLst>
                                        <p:tav tm="0">
                                          <p:val>
                                            <p:fltVal val="0"/>
                                          </p:val>
                                        </p:tav>
                                        <p:tav tm="100000">
                                          <p:val>
                                            <p:strVal val="#ppt_w"/>
                                          </p:val>
                                        </p:tav>
                                      </p:tavLst>
                                    </p:anim>
                                    <p:anim calcmode="lin" valueType="num">
                                      <p:cBhvr>
                                        <p:cTn id="92" dur="1000" fill="hold"/>
                                        <p:tgtEl>
                                          <p:spTgt spid="103"/>
                                        </p:tgtEl>
                                        <p:attrNameLst>
                                          <p:attrName>ppt_h</p:attrName>
                                        </p:attrNameLst>
                                      </p:cBhvr>
                                      <p:tavLst>
                                        <p:tav tm="0">
                                          <p:val>
                                            <p:fltVal val="0"/>
                                          </p:val>
                                        </p:tav>
                                        <p:tav tm="100000">
                                          <p:val>
                                            <p:strVal val="#ppt_h"/>
                                          </p:val>
                                        </p:tav>
                                      </p:tavLst>
                                    </p:anim>
                                    <p:anim calcmode="lin" valueType="num">
                                      <p:cBhvr>
                                        <p:cTn id="93" dur="1000" fill="hold"/>
                                        <p:tgtEl>
                                          <p:spTgt spid="103"/>
                                        </p:tgtEl>
                                        <p:attrNameLst>
                                          <p:attrName>style.rotation</p:attrName>
                                        </p:attrNameLst>
                                      </p:cBhvr>
                                      <p:tavLst>
                                        <p:tav tm="0">
                                          <p:val>
                                            <p:fltVal val="90"/>
                                          </p:val>
                                        </p:tav>
                                        <p:tav tm="100000">
                                          <p:val>
                                            <p:fltVal val="0"/>
                                          </p:val>
                                        </p:tav>
                                      </p:tavLst>
                                    </p:anim>
                                    <p:animEffect transition="in" filter="fade">
                                      <p:cBhvr>
                                        <p:cTn id="94" dur="1000"/>
                                        <p:tgtEl>
                                          <p:spTgt spid="103"/>
                                        </p:tgtEl>
                                      </p:cBhvr>
                                    </p:animEffect>
                                  </p:childTnLst>
                                </p:cTn>
                              </p:par>
                              <p:par>
                                <p:cTn id="95" presetID="31" presetClass="entr" presetSubtype="0" fill="hold" nodeType="withEffect">
                                  <p:stCondLst>
                                    <p:cond delay="0"/>
                                  </p:stCondLst>
                                  <p:childTnLst>
                                    <p:set>
                                      <p:cBhvr>
                                        <p:cTn id="96" dur="1" fill="hold">
                                          <p:stCondLst>
                                            <p:cond delay="0"/>
                                          </p:stCondLst>
                                        </p:cTn>
                                        <p:tgtEl>
                                          <p:spTgt spid="106"/>
                                        </p:tgtEl>
                                        <p:attrNameLst>
                                          <p:attrName>style.visibility</p:attrName>
                                        </p:attrNameLst>
                                      </p:cBhvr>
                                      <p:to>
                                        <p:strVal val="visible"/>
                                      </p:to>
                                    </p:set>
                                    <p:anim calcmode="lin" valueType="num">
                                      <p:cBhvr>
                                        <p:cTn id="97" dur="1000" fill="hold"/>
                                        <p:tgtEl>
                                          <p:spTgt spid="106"/>
                                        </p:tgtEl>
                                        <p:attrNameLst>
                                          <p:attrName>ppt_w</p:attrName>
                                        </p:attrNameLst>
                                      </p:cBhvr>
                                      <p:tavLst>
                                        <p:tav tm="0">
                                          <p:val>
                                            <p:fltVal val="0"/>
                                          </p:val>
                                        </p:tav>
                                        <p:tav tm="100000">
                                          <p:val>
                                            <p:strVal val="#ppt_w"/>
                                          </p:val>
                                        </p:tav>
                                      </p:tavLst>
                                    </p:anim>
                                    <p:anim calcmode="lin" valueType="num">
                                      <p:cBhvr>
                                        <p:cTn id="98" dur="1000" fill="hold"/>
                                        <p:tgtEl>
                                          <p:spTgt spid="106"/>
                                        </p:tgtEl>
                                        <p:attrNameLst>
                                          <p:attrName>ppt_h</p:attrName>
                                        </p:attrNameLst>
                                      </p:cBhvr>
                                      <p:tavLst>
                                        <p:tav tm="0">
                                          <p:val>
                                            <p:fltVal val="0"/>
                                          </p:val>
                                        </p:tav>
                                        <p:tav tm="100000">
                                          <p:val>
                                            <p:strVal val="#ppt_h"/>
                                          </p:val>
                                        </p:tav>
                                      </p:tavLst>
                                    </p:anim>
                                    <p:anim calcmode="lin" valueType="num">
                                      <p:cBhvr>
                                        <p:cTn id="99" dur="1000" fill="hold"/>
                                        <p:tgtEl>
                                          <p:spTgt spid="106"/>
                                        </p:tgtEl>
                                        <p:attrNameLst>
                                          <p:attrName>style.rotation</p:attrName>
                                        </p:attrNameLst>
                                      </p:cBhvr>
                                      <p:tavLst>
                                        <p:tav tm="0">
                                          <p:val>
                                            <p:fltVal val="90"/>
                                          </p:val>
                                        </p:tav>
                                        <p:tav tm="100000">
                                          <p:val>
                                            <p:fltVal val="0"/>
                                          </p:val>
                                        </p:tav>
                                      </p:tavLst>
                                    </p:anim>
                                    <p:animEffect transition="in" filter="fade">
                                      <p:cBhvr>
                                        <p:cTn id="100" dur="1000"/>
                                        <p:tgtEl>
                                          <p:spTgt spid="106"/>
                                        </p:tgtEl>
                                      </p:cBhvr>
                                    </p:animEffect>
                                  </p:childTnLst>
                                </p:cTn>
                              </p:par>
                              <p:par>
                                <p:cTn id="101" presetID="55" presetClass="entr" presetSubtype="0" fill="hold" grpId="0" nodeType="withEffect">
                                  <p:stCondLst>
                                    <p:cond delay="300"/>
                                  </p:stCondLst>
                                  <p:iterate type="lt">
                                    <p:tmPct val="5000"/>
                                  </p:iterate>
                                  <p:childTnLst>
                                    <p:set>
                                      <p:cBhvr>
                                        <p:cTn id="102" dur="1" fill="hold">
                                          <p:stCondLst>
                                            <p:cond delay="0"/>
                                          </p:stCondLst>
                                        </p:cTn>
                                        <p:tgtEl>
                                          <p:spTgt spid="76"/>
                                        </p:tgtEl>
                                        <p:attrNameLst>
                                          <p:attrName>style.visibility</p:attrName>
                                        </p:attrNameLst>
                                      </p:cBhvr>
                                      <p:to>
                                        <p:strVal val="visible"/>
                                      </p:to>
                                    </p:set>
                                    <p:anim calcmode="lin" valueType="num">
                                      <p:cBhvr>
                                        <p:cTn id="103" dur="500" fill="hold"/>
                                        <p:tgtEl>
                                          <p:spTgt spid="76"/>
                                        </p:tgtEl>
                                        <p:attrNameLst>
                                          <p:attrName>ppt_w</p:attrName>
                                        </p:attrNameLst>
                                      </p:cBhvr>
                                      <p:tavLst>
                                        <p:tav tm="0">
                                          <p:val>
                                            <p:strVal val="#ppt_w*0.70"/>
                                          </p:val>
                                        </p:tav>
                                        <p:tav tm="100000">
                                          <p:val>
                                            <p:strVal val="#ppt_w"/>
                                          </p:val>
                                        </p:tav>
                                      </p:tavLst>
                                    </p:anim>
                                    <p:anim calcmode="lin" valueType="num">
                                      <p:cBhvr>
                                        <p:cTn id="104" dur="500" fill="hold"/>
                                        <p:tgtEl>
                                          <p:spTgt spid="76"/>
                                        </p:tgtEl>
                                        <p:attrNameLst>
                                          <p:attrName>ppt_h</p:attrName>
                                        </p:attrNameLst>
                                      </p:cBhvr>
                                      <p:tavLst>
                                        <p:tav tm="0">
                                          <p:val>
                                            <p:strVal val="#ppt_h"/>
                                          </p:val>
                                        </p:tav>
                                        <p:tav tm="100000">
                                          <p:val>
                                            <p:strVal val="#ppt_h"/>
                                          </p:val>
                                        </p:tav>
                                      </p:tavLst>
                                    </p:anim>
                                    <p:animEffect transition="in" filter="fade">
                                      <p:cBhvr>
                                        <p:cTn id="105" dur="500"/>
                                        <p:tgtEl>
                                          <p:spTgt spid="76"/>
                                        </p:tgtEl>
                                      </p:cBhvr>
                                    </p:animEffect>
                                  </p:childTnLst>
                                </p:cTn>
                              </p:par>
                            </p:childTnLst>
                          </p:cTn>
                        </p:par>
                        <p:par>
                          <p:cTn id="106" fill="hold">
                            <p:stCondLst>
                              <p:cond delay="0"/>
                            </p:stCondLst>
                            <p:childTnLst>
                              <p:par>
                                <p:cTn id="107" presetID="2" presetClass="entr" presetSubtype="4" fill="hold" grpId="0" nodeType="afterEffect">
                                  <p:stCondLst>
                                    <p:cond delay="0"/>
                                  </p:stCondLst>
                                  <p:childTnLst>
                                    <p:set>
                                      <p:cBhvr>
                                        <p:cTn id="108" dur="1" fill="hold">
                                          <p:stCondLst>
                                            <p:cond delay="0"/>
                                          </p:stCondLst>
                                        </p:cTn>
                                        <p:tgtEl>
                                          <p:spTgt spid="55"/>
                                        </p:tgtEl>
                                        <p:attrNameLst>
                                          <p:attrName>style.visibility</p:attrName>
                                        </p:attrNameLst>
                                      </p:cBhvr>
                                      <p:to>
                                        <p:strVal val="visible"/>
                                      </p:to>
                                    </p:set>
                                    <p:anim calcmode="lin" valueType="num">
                                      <p:cBhvr additive="base">
                                        <p:cTn id="109" dur="250" fill="hold"/>
                                        <p:tgtEl>
                                          <p:spTgt spid="55"/>
                                        </p:tgtEl>
                                        <p:attrNameLst>
                                          <p:attrName>ppt_x</p:attrName>
                                        </p:attrNameLst>
                                      </p:cBhvr>
                                      <p:tavLst>
                                        <p:tav tm="0">
                                          <p:val>
                                            <p:strVal val="#ppt_x"/>
                                          </p:val>
                                        </p:tav>
                                        <p:tav tm="100000">
                                          <p:val>
                                            <p:strVal val="#ppt_x"/>
                                          </p:val>
                                        </p:tav>
                                      </p:tavLst>
                                    </p:anim>
                                    <p:anim calcmode="lin" valueType="num">
                                      <p:cBhvr additive="base">
                                        <p:cTn id="110" dur="250" fill="hold"/>
                                        <p:tgtEl>
                                          <p:spTgt spid="55"/>
                                        </p:tgtEl>
                                        <p:attrNameLst>
                                          <p:attrName>ppt_y</p:attrName>
                                        </p:attrNameLst>
                                      </p:cBhvr>
                                      <p:tavLst>
                                        <p:tav tm="0">
                                          <p:val>
                                            <p:strVal val="1+#ppt_h/2"/>
                                          </p:val>
                                        </p:tav>
                                        <p:tav tm="100000">
                                          <p:val>
                                            <p:strVal val="#ppt_y"/>
                                          </p:val>
                                        </p:tav>
                                      </p:tavLst>
                                    </p:anim>
                                  </p:childTnLst>
                                </p:cTn>
                              </p:par>
                              <p:par>
                                <p:cTn id="111" presetID="22" presetClass="entr" presetSubtype="1" fill="hold" grpId="0" nodeType="withEffect">
                                  <p:stCondLst>
                                    <p:cond delay="200"/>
                                  </p:stCondLst>
                                  <p:childTnLst>
                                    <p:set>
                                      <p:cBhvr>
                                        <p:cTn id="112" dur="1" fill="hold">
                                          <p:stCondLst>
                                            <p:cond delay="0"/>
                                          </p:stCondLst>
                                        </p:cTn>
                                        <p:tgtEl>
                                          <p:spTgt spid="54"/>
                                        </p:tgtEl>
                                        <p:attrNameLst>
                                          <p:attrName>style.visibility</p:attrName>
                                        </p:attrNameLst>
                                      </p:cBhvr>
                                      <p:to>
                                        <p:strVal val="visible"/>
                                      </p:to>
                                    </p:set>
                                    <p:animEffect transition="in" filter="wipe(up)">
                                      <p:cBhvr>
                                        <p:cTn id="113" dur="250"/>
                                        <p:tgtEl>
                                          <p:spTgt spid="54"/>
                                        </p:tgtEl>
                                      </p:cBhvr>
                                    </p:animEffect>
                                  </p:childTnLst>
                                </p:cTn>
                              </p:par>
                              <p:par>
                                <p:cTn id="114" presetID="22" presetClass="entr" presetSubtype="1" fill="hold" grpId="0" nodeType="withEffect">
                                  <p:stCondLst>
                                    <p:cond delay="300"/>
                                  </p:stCondLst>
                                  <p:childTnLst>
                                    <p:set>
                                      <p:cBhvr>
                                        <p:cTn id="115" dur="1" fill="hold">
                                          <p:stCondLst>
                                            <p:cond delay="0"/>
                                          </p:stCondLst>
                                        </p:cTn>
                                        <p:tgtEl>
                                          <p:spTgt spid="61"/>
                                        </p:tgtEl>
                                        <p:attrNameLst>
                                          <p:attrName>style.visibility</p:attrName>
                                        </p:attrNameLst>
                                      </p:cBhvr>
                                      <p:to>
                                        <p:strVal val="visible"/>
                                      </p:to>
                                    </p:set>
                                    <p:animEffect transition="in" filter="wipe(up)">
                                      <p:cBhvr>
                                        <p:cTn id="116" dur="250"/>
                                        <p:tgtEl>
                                          <p:spTgt spid="61"/>
                                        </p:tgtEl>
                                      </p:cBhvr>
                                    </p:animEffect>
                                  </p:childTnLst>
                                </p:cTn>
                              </p:par>
                            </p:childTnLst>
                          </p:cTn>
                        </p:par>
                        <p:par>
                          <p:cTn id="117" fill="hold">
                            <p:stCondLst>
                              <p:cond delay="550"/>
                            </p:stCondLst>
                            <p:childTnLst>
                              <p:par>
                                <p:cTn id="118" presetID="10" presetClass="entr" presetSubtype="0" fill="hold" grpId="0" nodeType="afterEffect">
                                  <p:stCondLst>
                                    <p:cond delay="0"/>
                                  </p:stCondLst>
                                  <p:iterate type="wd">
                                    <p:tmPct val="10000"/>
                                  </p:iterate>
                                  <p:childTnLst>
                                    <p:set>
                                      <p:cBhvr>
                                        <p:cTn id="119" dur="1" fill="hold">
                                          <p:stCondLst>
                                            <p:cond delay="0"/>
                                          </p:stCondLst>
                                        </p:cTn>
                                        <p:tgtEl>
                                          <p:spTgt spid="62"/>
                                        </p:tgtEl>
                                        <p:attrNameLst>
                                          <p:attrName>style.visibility</p:attrName>
                                        </p:attrNameLst>
                                      </p:cBhvr>
                                      <p:to>
                                        <p:strVal val="visible"/>
                                      </p:to>
                                    </p:set>
                                    <p:animEffect transition="in" filter="fade">
                                      <p:cBhvr>
                                        <p:cTn id="120" dur="250"/>
                                        <p:tgtEl>
                                          <p:spTgt spid="62"/>
                                        </p:tgtEl>
                                      </p:cBhvr>
                                    </p:animEffect>
                                  </p:childTnLst>
                                </p:cTn>
                              </p:par>
                              <p:par>
                                <p:cTn id="121" presetID="22" presetClass="entr" presetSubtype="4" fill="hold" grpId="0" nodeType="withEffect">
                                  <p:stCondLst>
                                    <p:cond delay="0"/>
                                  </p:stCondLst>
                                  <p:childTnLst>
                                    <p:set>
                                      <p:cBhvr>
                                        <p:cTn id="122" dur="1" fill="hold">
                                          <p:stCondLst>
                                            <p:cond delay="0"/>
                                          </p:stCondLst>
                                        </p:cTn>
                                        <p:tgtEl>
                                          <p:spTgt spid="60"/>
                                        </p:tgtEl>
                                        <p:attrNameLst>
                                          <p:attrName>style.visibility</p:attrName>
                                        </p:attrNameLst>
                                      </p:cBhvr>
                                      <p:to>
                                        <p:strVal val="visible"/>
                                      </p:to>
                                    </p:set>
                                    <p:animEffect transition="in" filter="wipe(down)">
                                      <p:cBhvr>
                                        <p:cTn id="123" dur="250"/>
                                        <p:tgtEl>
                                          <p:spTgt spid="60"/>
                                        </p:tgtEl>
                                      </p:cBhvr>
                                    </p:animEffect>
                                  </p:childTnLst>
                                </p:cTn>
                              </p:par>
                              <p:par>
                                <p:cTn id="124" presetID="22" presetClass="entr" presetSubtype="4" fill="hold" grpId="0" nodeType="withEffect">
                                  <p:stCondLst>
                                    <p:cond delay="0"/>
                                  </p:stCondLst>
                                  <p:iterate type="wd">
                                    <p:tmPct val="10000"/>
                                  </p:iterate>
                                  <p:childTnLst>
                                    <p:set>
                                      <p:cBhvr>
                                        <p:cTn id="125" dur="1" fill="hold">
                                          <p:stCondLst>
                                            <p:cond delay="0"/>
                                          </p:stCondLst>
                                        </p:cTn>
                                        <p:tgtEl>
                                          <p:spTgt spid="58"/>
                                        </p:tgtEl>
                                        <p:attrNameLst>
                                          <p:attrName>style.visibility</p:attrName>
                                        </p:attrNameLst>
                                      </p:cBhvr>
                                      <p:to>
                                        <p:strVal val="visible"/>
                                      </p:to>
                                    </p:set>
                                    <p:animEffect transition="in" filter="wipe(down)">
                                      <p:cBhvr>
                                        <p:cTn id="126" dur="250"/>
                                        <p:tgtEl>
                                          <p:spTgt spid="58"/>
                                        </p:tgtEl>
                                      </p:cBhvr>
                                    </p:animEffect>
                                  </p:childTnLst>
                                </p:cTn>
                              </p:par>
                              <p:par>
                                <p:cTn id="127" presetID="22" presetClass="entr" presetSubtype="1" fill="hold" grpId="0" nodeType="withEffect">
                                  <p:stCondLst>
                                    <p:cond delay="300"/>
                                  </p:stCondLst>
                                  <p:childTnLst>
                                    <p:set>
                                      <p:cBhvr>
                                        <p:cTn id="128" dur="1" fill="hold">
                                          <p:stCondLst>
                                            <p:cond delay="0"/>
                                          </p:stCondLst>
                                        </p:cTn>
                                        <p:tgtEl>
                                          <p:spTgt spid="67"/>
                                        </p:tgtEl>
                                        <p:attrNameLst>
                                          <p:attrName>style.visibility</p:attrName>
                                        </p:attrNameLst>
                                      </p:cBhvr>
                                      <p:to>
                                        <p:strVal val="visible"/>
                                      </p:to>
                                    </p:set>
                                    <p:animEffect transition="in" filter="wipe(up)">
                                      <p:cBhvr>
                                        <p:cTn id="129" dur="250"/>
                                        <p:tgtEl>
                                          <p:spTgt spid="67"/>
                                        </p:tgtEl>
                                      </p:cBhvr>
                                    </p:animEffect>
                                  </p:childTnLst>
                                </p:cTn>
                              </p:par>
                            </p:childTnLst>
                          </p:cTn>
                        </p:par>
                        <p:par>
                          <p:cTn id="130" fill="hold">
                            <p:stCondLst>
                              <p:cond delay="1100"/>
                            </p:stCondLst>
                            <p:childTnLst>
                              <p:par>
                                <p:cTn id="131" presetID="10" presetClass="entr" presetSubtype="0" fill="hold" grpId="0" nodeType="afterEffect">
                                  <p:stCondLst>
                                    <p:cond delay="0"/>
                                  </p:stCondLst>
                                  <p:iterate type="wd">
                                    <p:tmPct val="10000"/>
                                  </p:iterate>
                                  <p:childTnLst>
                                    <p:set>
                                      <p:cBhvr>
                                        <p:cTn id="132" dur="1" fill="hold">
                                          <p:stCondLst>
                                            <p:cond delay="0"/>
                                          </p:stCondLst>
                                        </p:cTn>
                                        <p:tgtEl>
                                          <p:spTgt spid="68"/>
                                        </p:tgtEl>
                                        <p:attrNameLst>
                                          <p:attrName>style.visibility</p:attrName>
                                        </p:attrNameLst>
                                      </p:cBhvr>
                                      <p:to>
                                        <p:strVal val="visible"/>
                                      </p:to>
                                    </p:set>
                                    <p:animEffect transition="in" filter="fade">
                                      <p:cBhvr>
                                        <p:cTn id="133" dur="250"/>
                                        <p:tgtEl>
                                          <p:spTgt spid="68"/>
                                        </p:tgtEl>
                                      </p:cBhvr>
                                    </p:animEffect>
                                  </p:childTnLst>
                                </p:cTn>
                              </p:par>
                              <p:par>
                                <p:cTn id="134" presetID="22" presetClass="entr" presetSubtype="4" fill="hold" grpId="0" nodeType="withEffect">
                                  <p:stCondLst>
                                    <p:cond delay="0"/>
                                  </p:stCondLst>
                                  <p:childTnLst>
                                    <p:set>
                                      <p:cBhvr>
                                        <p:cTn id="135" dur="1" fill="hold">
                                          <p:stCondLst>
                                            <p:cond delay="0"/>
                                          </p:stCondLst>
                                        </p:cTn>
                                        <p:tgtEl>
                                          <p:spTgt spid="66"/>
                                        </p:tgtEl>
                                        <p:attrNameLst>
                                          <p:attrName>style.visibility</p:attrName>
                                        </p:attrNameLst>
                                      </p:cBhvr>
                                      <p:to>
                                        <p:strVal val="visible"/>
                                      </p:to>
                                    </p:set>
                                    <p:animEffect transition="in" filter="wipe(down)">
                                      <p:cBhvr>
                                        <p:cTn id="136" dur="250"/>
                                        <p:tgtEl>
                                          <p:spTgt spid="66"/>
                                        </p:tgtEl>
                                      </p:cBhvr>
                                    </p:animEffect>
                                  </p:childTnLst>
                                </p:cTn>
                              </p:par>
                              <p:par>
                                <p:cTn id="137" presetID="22" presetClass="entr" presetSubtype="4" fill="hold" grpId="0" nodeType="withEffect">
                                  <p:stCondLst>
                                    <p:cond delay="0"/>
                                  </p:stCondLst>
                                  <p:iterate type="wd">
                                    <p:tmPct val="10000"/>
                                  </p:iterate>
                                  <p:childTnLst>
                                    <p:set>
                                      <p:cBhvr>
                                        <p:cTn id="138" dur="1" fill="hold">
                                          <p:stCondLst>
                                            <p:cond delay="0"/>
                                          </p:stCondLst>
                                        </p:cTn>
                                        <p:tgtEl>
                                          <p:spTgt spid="65"/>
                                        </p:tgtEl>
                                        <p:attrNameLst>
                                          <p:attrName>style.visibility</p:attrName>
                                        </p:attrNameLst>
                                      </p:cBhvr>
                                      <p:to>
                                        <p:strVal val="visible"/>
                                      </p:to>
                                    </p:set>
                                    <p:animEffect transition="in" filter="wipe(down)">
                                      <p:cBhvr>
                                        <p:cTn id="139" dur="250"/>
                                        <p:tgtEl>
                                          <p:spTgt spid="65"/>
                                        </p:tgtEl>
                                      </p:cBhvr>
                                    </p:animEffect>
                                  </p:childTnLst>
                                </p:cTn>
                              </p:par>
                              <p:par>
                                <p:cTn id="140" presetID="22" presetClass="entr" presetSubtype="1" fill="hold" grpId="0" nodeType="withEffect">
                                  <p:stCondLst>
                                    <p:cond delay="300"/>
                                  </p:stCondLst>
                                  <p:childTnLst>
                                    <p:set>
                                      <p:cBhvr>
                                        <p:cTn id="141" dur="1" fill="hold">
                                          <p:stCondLst>
                                            <p:cond delay="0"/>
                                          </p:stCondLst>
                                        </p:cTn>
                                        <p:tgtEl>
                                          <p:spTgt spid="73"/>
                                        </p:tgtEl>
                                        <p:attrNameLst>
                                          <p:attrName>style.visibility</p:attrName>
                                        </p:attrNameLst>
                                      </p:cBhvr>
                                      <p:to>
                                        <p:strVal val="visible"/>
                                      </p:to>
                                    </p:set>
                                    <p:animEffect transition="in" filter="wipe(up)">
                                      <p:cBhvr>
                                        <p:cTn id="142" dur="250"/>
                                        <p:tgtEl>
                                          <p:spTgt spid="73"/>
                                        </p:tgtEl>
                                      </p:cBhvr>
                                    </p:animEffect>
                                  </p:childTnLst>
                                </p:cTn>
                              </p:par>
                            </p:childTnLst>
                          </p:cTn>
                        </p:par>
                        <p:par>
                          <p:cTn id="143" fill="hold">
                            <p:stCondLst>
                              <p:cond delay="1650"/>
                            </p:stCondLst>
                            <p:childTnLst>
                              <p:par>
                                <p:cTn id="144" presetID="10" presetClass="entr" presetSubtype="0" fill="hold" grpId="0" nodeType="afterEffect">
                                  <p:stCondLst>
                                    <p:cond delay="0"/>
                                  </p:stCondLst>
                                  <p:iterate type="wd">
                                    <p:tmPct val="10000"/>
                                  </p:iterate>
                                  <p:childTnLst>
                                    <p:set>
                                      <p:cBhvr>
                                        <p:cTn id="145" dur="1" fill="hold">
                                          <p:stCondLst>
                                            <p:cond delay="0"/>
                                          </p:stCondLst>
                                        </p:cTn>
                                        <p:tgtEl>
                                          <p:spTgt spid="74"/>
                                        </p:tgtEl>
                                        <p:attrNameLst>
                                          <p:attrName>style.visibility</p:attrName>
                                        </p:attrNameLst>
                                      </p:cBhvr>
                                      <p:to>
                                        <p:strVal val="visible"/>
                                      </p:to>
                                    </p:set>
                                    <p:animEffect transition="in" filter="fade">
                                      <p:cBhvr>
                                        <p:cTn id="146" dur="250"/>
                                        <p:tgtEl>
                                          <p:spTgt spid="74"/>
                                        </p:tgtEl>
                                      </p:cBhvr>
                                    </p:animEffect>
                                  </p:childTnLst>
                                </p:cTn>
                              </p:par>
                              <p:par>
                                <p:cTn id="147" presetID="22" presetClass="entr" presetSubtype="4" fill="hold" grpId="0" nodeType="withEffect">
                                  <p:stCondLst>
                                    <p:cond delay="0"/>
                                  </p:stCondLst>
                                  <p:childTnLst>
                                    <p:set>
                                      <p:cBhvr>
                                        <p:cTn id="148" dur="1" fill="hold">
                                          <p:stCondLst>
                                            <p:cond delay="0"/>
                                          </p:stCondLst>
                                        </p:cTn>
                                        <p:tgtEl>
                                          <p:spTgt spid="72"/>
                                        </p:tgtEl>
                                        <p:attrNameLst>
                                          <p:attrName>style.visibility</p:attrName>
                                        </p:attrNameLst>
                                      </p:cBhvr>
                                      <p:to>
                                        <p:strVal val="visible"/>
                                      </p:to>
                                    </p:set>
                                    <p:animEffect transition="in" filter="wipe(down)">
                                      <p:cBhvr>
                                        <p:cTn id="149" dur="250"/>
                                        <p:tgtEl>
                                          <p:spTgt spid="72"/>
                                        </p:tgtEl>
                                      </p:cBhvr>
                                    </p:animEffect>
                                  </p:childTnLst>
                                </p:cTn>
                              </p:par>
                              <p:par>
                                <p:cTn id="150" presetID="22" presetClass="entr" presetSubtype="4" fill="hold" grpId="0" nodeType="withEffect">
                                  <p:stCondLst>
                                    <p:cond delay="0"/>
                                  </p:stCondLst>
                                  <p:iterate type="wd">
                                    <p:tmPct val="10000"/>
                                  </p:iterate>
                                  <p:childTnLst>
                                    <p:set>
                                      <p:cBhvr>
                                        <p:cTn id="151" dur="1" fill="hold">
                                          <p:stCondLst>
                                            <p:cond delay="0"/>
                                          </p:stCondLst>
                                        </p:cTn>
                                        <p:tgtEl>
                                          <p:spTgt spid="71"/>
                                        </p:tgtEl>
                                        <p:attrNameLst>
                                          <p:attrName>style.visibility</p:attrName>
                                        </p:attrNameLst>
                                      </p:cBhvr>
                                      <p:to>
                                        <p:strVal val="visible"/>
                                      </p:to>
                                    </p:set>
                                    <p:animEffect transition="in" filter="wipe(down)">
                                      <p:cBhvr>
                                        <p:cTn id="152" dur="250"/>
                                        <p:tgtEl>
                                          <p:spTgt spid="71"/>
                                        </p:tgtEl>
                                      </p:cBhvr>
                                    </p:animEffect>
                                  </p:childTnLst>
                                </p:cTn>
                              </p:par>
                              <p:par>
                                <p:cTn id="153" presetID="22" presetClass="entr" presetSubtype="1" fill="hold" grpId="0" nodeType="withEffect">
                                  <p:stCondLst>
                                    <p:cond delay="300"/>
                                  </p:stCondLst>
                                  <p:childTnLst>
                                    <p:set>
                                      <p:cBhvr>
                                        <p:cTn id="154" dur="1" fill="hold">
                                          <p:stCondLst>
                                            <p:cond delay="0"/>
                                          </p:stCondLst>
                                        </p:cTn>
                                        <p:tgtEl>
                                          <p:spTgt spid="79"/>
                                        </p:tgtEl>
                                        <p:attrNameLst>
                                          <p:attrName>style.visibility</p:attrName>
                                        </p:attrNameLst>
                                      </p:cBhvr>
                                      <p:to>
                                        <p:strVal val="visible"/>
                                      </p:to>
                                    </p:set>
                                    <p:animEffect transition="in" filter="wipe(up)">
                                      <p:cBhvr>
                                        <p:cTn id="155" dur="250"/>
                                        <p:tgtEl>
                                          <p:spTgt spid="79"/>
                                        </p:tgtEl>
                                      </p:cBhvr>
                                    </p:animEffect>
                                  </p:childTnLst>
                                </p:cTn>
                              </p:par>
                            </p:childTnLst>
                          </p:cTn>
                        </p:par>
                        <p:par>
                          <p:cTn id="156" fill="hold">
                            <p:stCondLst>
                              <p:cond delay="2200"/>
                            </p:stCondLst>
                            <p:childTnLst>
                              <p:par>
                                <p:cTn id="157" presetID="10" presetClass="entr" presetSubtype="0" fill="hold" grpId="0" nodeType="afterEffect">
                                  <p:stCondLst>
                                    <p:cond delay="0"/>
                                  </p:stCondLst>
                                  <p:iterate type="wd">
                                    <p:tmPct val="10000"/>
                                  </p:iterate>
                                  <p:childTnLst>
                                    <p:set>
                                      <p:cBhvr>
                                        <p:cTn id="158" dur="1" fill="hold">
                                          <p:stCondLst>
                                            <p:cond delay="0"/>
                                          </p:stCondLst>
                                        </p:cTn>
                                        <p:tgtEl>
                                          <p:spTgt spid="80"/>
                                        </p:tgtEl>
                                        <p:attrNameLst>
                                          <p:attrName>style.visibility</p:attrName>
                                        </p:attrNameLst>
                                      </p:cBhvr>
                                      <p:to>
                                        <p:strVal val="visible"/>
                                      </p:to>
                                    </p:set>
                                    <p:animEffect transition="in" filter="fade">
                                      <p:cBhvr>
                                        <p:cTn id="159" dur="250"/>
                                        <p:tgtEl>
                                          <p:spTgt spid="80"/>
                                        </p:tgtEl>
                                      </p:cBhvr>
                                    </p:animEffect>
                                  </p:childTnLst>
                                </p:cTn>
                              </p:par>
                              <p:par>
                                <p:cTn id="160" presetID="22" presetClass="entr" presetSubtype="4" fill="hold" grpId="0" nodeType="withEffect">
                                  <p:stCondLst>
                                    <p:cond delay="0"/>
                                  </p:stCondLst>
                                  <p:childTnLst>
                                    <p:set>
                                      <p:cBhvr>
                                        <p:cTn id="161" dur="1" fill="hold">
                                          <p:stCondLst>
                                            <p:cond delay="0"/>
                                          </p:stCondLst>
                                        </p:cTn>
                                        <p:tgtEl>
                                          <p:spTgt spid="78"/>
                                        </p:tgtEl>
                                        <p:attrNameLst>
                                          <p:attrName>style.visibility</p:attrName>
                                        </p:attrNameLst>
                                      </p:cBhvr>
                                      <p:to>
                                        <p:strVal val="visible"/>
                                      </p:to>
                                    </p:set>
                                    <p:animEffect transition="in" filter="wipe(down)">
                                      <p:cBhvr>
                                        <p:cTn id="162" dur="250"/>
                                        <p:tgtEl>
                                          <p:spTgt spid="78"/>
                                        </p:tgtEl>
                                      </p:cBhvr>
                                    </p:animEffect>
                                  </p:childTnLst>
                                </p:cTn>
                              </p:par>
                              <p:par>
                                <p:cTn id="163" presetID="22" presetClass="entr" presetSubtype="4" fill="hold" grpId="0" nodeType="withEffect">
                                  <p:stCondLst>
                                    <p:cond delay="0"/>
                                  </p:stCondLst>
                                  <p:iterate type="wd">
                                    <p:tmPct val="10000"/>
                                  </p:iterate>
                                  <p:childTnLst>
                                    <p:set>
                                      <p:cBhvr>
                                        <p:cTn id="164" dur="1" fill="hold">
                                          <p:stCondLst>
                                            <p:cond delay="0"/>
                                          </p:stCondLst>
                                        </p:cTn>
                                        <p:tgtEl>
                                          <p:spTgt spid="77"/>
                                        </p:tgtEl>
                                        <p:attrNameLst>
                                          <p:attrName>style.visibility</p:attrName>
                                        </p:attrNameLst>
                                      </p:cBhvr>
                                      <p:to>
                                        <p:strVal val="visible"/>
                                      </p:to>
                                    </p:set>
                                    <p:animEffect transition="in" filter="wipe(down)">
                                      <p:cBhvr>
                                        <p:cTn id="165" dur="250"/>
                                        <p:tgtEl>
                                          <p:spTgt spid="77"/>
                                        </p:tgtEl>
                                      </p:cBhvr>
                                    </p:animEffect>
                                  </p:childTnLst>
                                </p:cTn>
                              </p:par>
                              <p:par>
                                <p:cTn id="166" presetID="22" presetClass="entr" presetSubtype="1" fill="hold" grpId="0" nodeType="withEffect">
                                  <p:stCondLst>
                                    <p:cond delay="300"/>
                                  </p:stCondLst>
                                  <p:childTnLst>
                                    <p:set>
                                      <p:cBhvr>
                                        <p:cTn id="167" dur="1" fill="hold">
                                          <p:stCondLst>
                                            <p:cond delay="0"/>
                                          </p:stCondLst>
                                        </p:cTn>
                                        <p:tgtEl>
                                          <p:spTgt spid="85"/>
                                        </p:tgtEl>
                                        <p:attrNameLst>
                                          <p:attrName>style.visibility</p:attrName>
                                        </p:attrNameLst>
                                      </p:cBhvr>
                                      <p:to>
                                        <p:strVal val="visible"/>
                                      </p:to>
                                    </p:set>
                                    <p:animEffect transition="in" filter="wipe(up)">
                                      <p:cBhvr>
                                        <p:cTn id="168" dur="250"/>
                                        <p:tgtEl>
                                          <p:spTgt spid="85"/>
                                        </p:tgtEl>
                                      </p:cBhvr>
                                    </p:animEffect>
                                  </p:childTnLst>
                                </p:cTn>
                              </p:par>
                            </p:childTnLst>
                          </p:cTn>
                        </p:par>
                        <p:par>
                          <p:cTn id="169" fill="hold">
                            <p:stCondLst>
                              <p:cond delay="2750"/>
                            </p:stCondLst>
                            <p:childTnLst>
                              <p:par>
                                <p:cTn id="170" presetID="10" presetClass="entr" presetSubtype="0" fill="hold" grpId="0" nodeType="afterEffect">
                                  <p:stCondLst>
                                    <p:cond delay="0"/>
                                  </p:stCondLst>
                                  <p:iterate type="wd">
                                    <p:tmPct val="10000"/>
                                  </p:iterate>
                                  <p:childTnLst>
                                    <p:set>
                                      <p:cBhvr>
                                        <p:cTn id="171" dur="1" fill="hold">
                                          <p:stCondLst>
                                            <p:cond delay="0"/>
                                          </p:stCondLst>
                                        </p:cTn>
                                        <p:tgtEl>
                                          <p:spTgt spid="86"/>
                                        </p:tgtEl>
                                        <p:attrNameLst>
                                          <p:attrName>style.visibility</p:attrName>
                                        </p:attrNameLst>
                                      </p:cBhvr>
                                      <p:to>
                                        <p:strVal val="visible"/>
                                      </p:to>
                                    </p:set>
                                    <p:animEffect transition="in" filter="fade">
                                      <p:cBhvr>
                                        <p:cTn id="172" dur="250"/>
                                        <p:tgtEl>
                                          <p:spTgt spid="86"/>
                                        </p:tgtEl>
                                      </p:cBhvr>
                                    </p:animEffect>
                                  </p:childTnLst>
                                </p:cTn>
                              </p:par>
                              <p:par>
                                <p:cTn id="173" presetID="22" presetClass="entr" presetSubtype="4" fill="hold" grpId="0" nodeType="withEffect">
                                  <p:stCondLst>
                                    <p:cond delay="0"/>
                                  </p:stCondLst>
                                  <p:childTnLst>
                                    <p:set>
                                      <p:cBhvr>
                                        <p:cTn id="174" dur="1" fill="hold">
                                          <p:stCondLst>
                                            <p:cond delay="0"/>
                                          </p:stCondLst>
                                        </p:cTn>
                                        <p:tgtEl>
                                          <p:spTgt spid="84"/>
                                        </p:tgtEl>
                                        <p:attrNameLst>
                                          <p:attrName>style.visibility</p:attrName>
                                        </p:attrNameLst>
                                      </p:cBhvr>
                                      <p:to>
                                        <p:strVal val="visible"/>
                                      </p:to>
                                    </p:set>
                                    <p:animEffect transition="in" filter="wipe(down)">
                                      <p:cBhvr>
                                        <p:cTn id="175" dur="250"/>
                                        <p:tgtEl>
                                          <p:spTgt spid="84"/>
                                        </p:tgtEl>
                                      </p:cBhvr>
                                    </p:animEffect>
                                  </p:childTnLst>
                                </p:cTn>
                              </p:par>
                              <p:par>
                                <p:cTn id="176" presetID="22" presetClass="entr" presetSubtype="4" fill="hold" grpId="0" nodeType="withEffect">
                                  <p:stCondLst>
                                    <p:cond delay="0"/>
                                  </p:stCondLst>
                                  <p:iterate type="wd">
                                    <p:tmPct val="10000"/>
                                  </p:iterate>
                                  <p:childTnLst>
                                    <p:set>
                                      <p:cBhvr>
                                        <p:cTn id="177" dur="1" fill="hold">
                                          <p:stCondLst>
                                            <p:cond delay="0"/>
                                          </p:stCondLst>
                                        </p:cTn>
                                        <p:tgtEl>
                                          <p:spTgt spid="83"/>
                                        </p:tgtEl>
                                        <p:attrNameLst>
                                          <p:attrName>style.visibility</p:attrName>
                                        </p:attrNameLst>
                                      </p:cBhvr>
                                      <p:to>
                                        <p:strVal val="visible"/>
                                      </p:to>
                                    </p:set>
                                    <p:animEffect transition="in" filter="wipe(down)">
                                      <p:cBhvr>
                                        <p:cTn id="178" dur="25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60" grpId="0" animBg="1"/>
      <p:bldP spid="61" grpId="0" animBg="1"/>
      <p:bldP spid="62" grpId="0"/>
      <p:bldP spid="58" grpId="0"/>
      <p:bldP spid="66" grpId="0" animBg="1"/>
      <p:bldP spid="67" grpId="0" animBg="1"/>
      <p:bldP spid="68" grpId="0"/>
      <p:bldP spid="65" grpId="0"/>
      <p:bldP spid="72" grpId="0" animBg="1"/>
      <p:bldP spid="73" grpId="0" animBg="1"/>
      <p:bldP spid="74" grpId="0"/>
      <p:bldP spid="71" grpId="0"/>
      <p:bldP spid="78" grpId="0" animBg="1"/>
      <p:bldP spid="79" grpId="0" animBg="1"/>
      <p:bldP spid="80" grpId="0"/>
      <p:bldP spid="77" grpId="0"/>
      <p:bldP spid="84" grpId="0" animBg="1"/>
      <p:bldP spid="85" grpId="0" animBg="1"/>
      <p:bldP spid="86" grpId="0"/>
      <p:bldP spid="83" grpId="0"/>
      <p:bldP spid="7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54"/>
          <p:cNvSpPr/>
          <p:nvPr/>
        </p:nvSpPr>
        <p:spPr>
          <a:xfrm>
            <a:off x="8572501" y="1259174"/>
            <a:ext cx="2963874" cy="1137556"/>
          </a:xfrm>
          <a:prstGeom prst="rect">
            <a:avLst/>
          </a:prstGeom>
        </p:spPr>
        <p:txBody>
          <a:bodyPr wrap="square">
            <a:spAutoFit/>
          </a:bodyPr>
          <a:lstStyle/>
          <a:p>
            <a:pPr algn="just">
              <a:lnSpc>
                <a:spcPct val="130000"/>
              </a:lnSpc>
            </a:pPr>
            <a:r>
              <a:rPr lang="zh-CN" altLang="en-US" dirty="0" smtClean="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 亮亮图文旗舰店</a:t>
            </a:r>
            <a:r>
              <a:rPr lang="en-US" altLang="zh-CN" dirty="0" smtClean="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https://liangliangtuwen.tmall.com</a:t>
            </a:r>
            <a:endParaRPr lang="en-US" altLang="zh-CN"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endParaRPr>
          </a:p>
        </p:txBody>
      </p:sp>
      <p:cxnSp>
        <p:nvCxnSpPr>
          <p:cNvPr id="56" name="直接连接符 55"/>
          <p:cNvCxnSpPr/>
          <p:nvPr/>
        </p:nvCxnSpPr>
        <p:spPr>
          <a:xfrm>
            <a:off x="8606791" y="2042189"/>
            <a:ext cx="2837220" cy="0"/>
          </a:xfrm>
          <a:prstGeom prst="line">
            <a:avLst/>
          </a:prstGeom>
          <a:ln w="25400">
            <a:gradFill>
              <a:gsLst>
                <a:gs pos="0">
                  <a:srgbClr val="F4E961"/>
                </a:gs>
                <a:gs pos="100000">
                  <a:srgbClr val="D6A213"/>
                </a:gs>
              </a:gsLst>
              <a:lin ang="5400000" scaled="1"/>
            </a:gradFill>
          </a:ln>
        </p:spPr>
        <p:style>
          <a:lnRef idx="1">
            <a:schemeClr val="accent1"/>
          </a:lnRef>
          <a:fillRef idx="0">
            <a:schemeClr val="accent1"/>
          </a:fillRef>
          <a:effectRef idx="0">
            <a:schemeClr val="accent1"/>
          </a:effectRef>
          <a:fontRef idx="minor">
            <a:schemeClr val="tx1"/>
          </a:fontRef>
        </p:style>
      </p:cxnSp>
      <p:sp>
        <p:nvSpPr>
          <p:cNvPr id="57" name="椭圆 56"/>
          <p:cNvSpPr/>
          <p:nvPr/>
        </p:nvSpPr>
        <p:spPr>
          <a:xfrm>
            <a:off x="8133418" y="1356870"/>
            <a:ext cx="385305" cy="385305"/>
          </a:xfrm>
          <a:prstGeom prst="ellipse">
            <a:avLst/>
          </a:prstGeom>
          <a:gradFill flip="none" rotWithShape="1">
            <a:gsLst>
              <a:gs pos="0">
                <a:srgbClr val="BB7600"/>
              </a:gs>
              <a:gs pos="97000">
                <a:srgbClr val="BB7600"/>
              </a:gs>
              <a:gs pos="61000">
                <a:srgbClr val="FFDF81"/>
              </a:gs>
              <a:gs pos="78892">
                <a:srgbClr val="DDAB41"/>
              </a:gs>
              <a:gs pos="26000">
                <a:srgbClr val="BB7600"/>
              </a:gs>
              <a:gs pos="9000">
                <a:srgbClr val="E69736"/>
              </a:gs>
            </a:gsLst>
            <a:lin ang="2700000" scaled="1"/>
            <a:tileRect/>
          </a:gradFill>
          <a:ln w="1905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gradFill>
                  <a:gsLst>
                    <a:gs pos="0">
                      <a:srgbClr val="481109"/>
                    </a:gs>
                    <a:gs pos="57000">
                      <a:srgbClr val="763009"/>
                    </a:gs>
                    <a:gs pos="100000">
                      <a:srgbClr val="481109"/>
                    </a:gs>
                  </a:gsLst>
                  <a:lin ang="5400000" scaled="1"/>
                </a:gradFill>
                <a:latin typeface="Akzidenz-Grotesk BQ Condensed" pitchFamily="2" charset="0"/>
                <a:ea typeface="微软雅黑" panose="020B0503020204020204" pitchFamily="34" charset="-122"/>
              </a:rPr>
              <a:t>1</a:t>
            </a:r>
            <a:endParaRPr lang="zh-CN" altLang="en-US" sz="2800" dirty="0">
              <a:gradFill>
                <a:gsLst>
                  <a:gs pos="0">
                    <a:srgbClr val="481109"/>
                  </a:gs>
                  <a:gs pos="57000">
                    <a:srgbClr val="763009"/>
                  </a:gs>
                  <a:gs pos="100000">
                    <a:srgbClr val="481109"/>
                  </a:gs>
                </a:gsLst>
                <a:lin ang="5400000" scaled="1"/>
              </a:gradFill>
              <a:latin typeface="Akzidenz-Grotesk BQ Condensed" pitchFamily="2" charset="0"/>
              <a:ea typeface="微软雅黑" panose="020B0503020204020204" pitchFamily="34" charset="-122"/>
            </a:endParaRPr>
          </a:p>
        </p:txBody>
      </p:sp>
      <p:sp>
        <p:nvSpPr>
          <p:cNvPr id="61" name="椭圆 60"/>
          <p:cNvSpPr/>
          <p:nvPr/>
        </p:nvSpPr>
        <p:spPr>
          <a:xfrm>
            <a:off x="8133418" y="3387098"/>
            <a:ext cx="385305" cy="385305"/>
          </a:xfrm>
          <a:prstGeom prst="ellipse">
            <a:avLst/>
          </a:prstGeom>
          <a:gradFill flip="none" rotWithShape="1">
            <a:gsLst>
              <a:gs pos="0">
                <a:srgbClr val="573617"/>
              </a:gs>
              <a:gs pos="97000">
                <a:srgbClr val="BB7600"/>
              </a:gs>
              <a:gs pos="61000">
                <a:srgbClr val="974209"/>
              </a:gs>
              <a:gs pos="34000">
                <a:srgbClr val="965100"/>
              </a:gs>
              <a:gs pos="13000">
                <a:srgbClr val="974209"/>
              </a:gs>
            </a:gsLst>
            <a:lin ang="2700000" scaled="1"/>
            <a:tileRect/>
          </a:gradFill>
          <a:ln w="1905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gradFill>
                  <a:gsLst>
                    <a:gs pos="0">
                      <a:srgbClr val="F4E961"/>
                    </a:gs>
                    <a:gs pos="57000">
                      <a:srgbClr val="D6A213"/>
                    </a:gs>
                    <a:gs pos="100000">
                      <a:srgbClr val="F4E961"/>
                    </a:gs>
                  </a:gsLst>
                  <a:lin ang="5400000" scaled="1"/>
                </a:gradFill>
                <a:latin typeface="Akzidenz-Grotesk BQ Condensed" pitchFamily="2" charset="0"/>
                <a:ea typeface="微软雅黑" panose="020B0503020204020204" pitchFamily="34" charset="-122"/>
              </a:rPr>
              <a:t>2</a:t>
            </a:r>
            <a:endParaRPr lang="zh-CN" altLang="en-US" sz="2800" dirty="0">
              <a:gradFill>
                <a:gsLst>
                  <a:gs pos="0">
                    <a:srgbClr val="F4E961"/>
                  </a:gs>
                  <a:gs pos="57000">
                    <a:srgbClr val="D6A213"/>
                  </a:gs>
                  <a:gs pos="100000">
                    <a:srgbClr val="F4E961"/>
                  </a:gs>
                </a:gsLst>
                <a:lin ang="5400000" scaled="1"/>
              </a:gradFill>
              <a:latin typeface="Akzidenz-Grotesk BQ Condensed" pitchFamily="2" charset="0"/>
              <a:ea typeface="微软雅黑" panose="020B0503020204020204" pitchFamily="34" charset="-122"/>
            </a:endParaRPr>
          </a:p>
        </p:txBody>
      </p:sp>
      <p:sp>
        <p:nvSpPr>
          <p:cNvPr id="64" name="椭圆 63"/>
          <p:cNvSpPr/>
          <p:nvPr/>
        </p:nvSpPr>
        <p:spPr>
          <a:xfrm>
            <a:off x="8167708" y="5420171"/>
            <a:ext cx="385305" cy="385305"/>
          </a:xfrm>
          <a:prstGeom prst="ellipse">
            <a:avLst/>
          </a:prstGeom>
          <a:gradFill flip="none" rotWithShape="1">
            <a:gsLst>
              <a:gs pos="0">
                <a:srgbClr val="573617"/>
              </a:gs>
              <a:gs pos="97000">
                <a:srgbClr val="BB7600"/>
              </a:gs>
              <a:gs pos="61000">
                <a:srgbClr val="D6A213"/>
              </a:gs>
              <a:gs pos="22000">
                <a:srgbClr val="965100"/>
              </a:gs>
              <a:gs pos="7000">
                <a:srgbClr val="BB7600"/>
              </a:gs>
            </a:gsLst>
            <a:lin ang="2700000" scaled="1"/>
            <a:tileRect/>
          </a:gradFill>
          <a:ln w="1905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gradFill>
                  <a:gsLst>
                    <a:gs pos="0">
                      <a:srgbClr val="481109"/>
                    </a:gs>
                    <a:gs pos="49000">
                      <a:srgbClr val="763009"/>
                    </a:gs>
                    <a:gs pos="100000">
                      <a:srgbClr val="481109"/>
                    </a:gs>
                  </a:gsLst>
                  <a:lin ang="5400000" scaled="1"/>
                </a:gradFill>
                <a:latin typeface="Akzidenz-Grotesk BQ Condensed" pitchFamily="2" charset="0"/>
                <a:ea typeface="微软雅黑" panose="020B0503020204020204" pitchFamily="34" charset="-122"/>
              </a:rPr>
              <a:t>3</a:t>
            </a:r>
            <a:endParaRPr lang="zh-CN" altLang="en-US" sz="2800" dirty="0">
              <a:gradFill>
                <a:gsLst>
                  <a:gs pos="0">
                    <a:srgbClr val="481109"/>
                  </a:gs>
                  <a:gs pos="49000">
                    <a:srgbClr val="763009"/>
                  </a:gs>
                  <a:gs pos="100000">
                    <a:srgbClr val="481109"/>
                  </a:gs>
                </a:gsLst>
                <a:lin ang="5400000" scaled="1"/>
              </a:gradFill>
              <a:latin typeface="Akzidenz-Grotesk BQ Condensed" pitchFamily="2" charset="0"/>
              <a:ea typeface="微软雅黑" panose="020B0503020204020204" pitchFamily="34" charset="-122"/>
            </a:endParaRPr>
          </a:p>
        </p:txBody>
      </p:sp>
      <p:graphicFrame>
        <p:nvGraphicFramePr>
          <p:cNvPr id="65" name="图表 64"/>
          <p:cNvGraphicFramePr/>
          <p:nvPr/>
        </p:nvGraphicFramePr>
        <p:xfrm>
          <a:off x="652218" y="1110145"/>
          <a:ext cx="7127440" cy="5238595"/>
        </p:xfrm>
        <a:graphic>
          <a:graphicData uri="http://schemas.openxmlformats.org/drawingml/2006/chart">
            <c:chart xmlns:c="http://schemas.openxmlformats.org/drawingml/2006/chart" xmlns:r="http://schemas.openxmlformats.org/officeDocument/2006/relationships" r:id="rId2"/>
          </a:graphicData>
        </a:graphic>
      </p:graphicFrame>
      <p:sp>
        <p:nvSpPr>
          <p:cNvPr id="67" name="矩形 66"/>
          <p:cNvSpPr/>
          <p:nvPr/>
        </p:nvSpPr>
        <p:spPr>
          <a:xfrm>
            <a:off x="8572501" y="3329042"/>
            <a:ext cx="2963874" cy="1137556"/>
          </a:xfrm>
          <a:prstGeom prst="rect">
            <a:avLst/>
          </a:prstGeom>
        </p:spPr>
        <p:txBody>
          <a:bodyPr wrap="square">
            <a:spAutoFit/>
          </a:bodyPr>
          <a:lstStyle/>
          <a:p>
            <a:pPr algn="just">
              <a:lnSpc>
                <a:spcPct val="130000"/>
              </a:lnSpc>
            </a:pPr>
            <a:r>
              <a:rPr lang="zh-CN" altLang="en-US" dirty="0" smtClean="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 亮亮图文旗舰店</a:t>
            </a:r>
            <a:r>
              <a:rPr lang="en-US" altLang="zh-CN" dirty="0" smtClean="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https://liangliangtuwen.tmall.com</a:t>
            </a:r>
            <a:endParaRPr lang="en-US" altLang="zh-CN"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endParaRPr>
          </a:p>
        </p:txBody>
      </p:sp>
      <p:cxnSp>
        <p:nvCxnSpPr>
          <p:cNvPr id="68" name="直接连接符 67"/>
          <p:cNvCxnSpPr/>
          <p:nvPr/>
        </p:nvCxnSpPr>
        <p:spPr>
          <a:xfrm>
            <a:off x="8606791" y="4112057"/>
            <a:ext cx="2837220" cy="0"/>
          </a:xfrm>
          <a:prstGeom prst="line">
            <a:avLst/>
          </a:prstGeom>
          <a:ln w="25400">
            <a:gradFill>
              <a:gsLst>
                <a:gs pos="0">
                  <a:srgbClr val="F4E961"/>
                </a:gs>
                <a:gs pos="100000">
                  <a:srgbClr val="D6A213"/>
                </a:gs>
              </a:gsLst>
              <a:lin ang="5400000" scaled="1"/>
            </a:gradFill>
          </a:ln>
        </p:spPr>
        <p:style>
          <a:lnRef idx="1">
            <a:schemeClr val="accent1"/>
          </a:lnRef>
          <a:fillRef idx="0">
            <a:schemeClr val="accent1"/>
          </a:fillRef>
          <a:effectRef idx="0">
            <a:schemeClr val="accent1"/>
          </a:effectRef>
          <a:fontRef idx="minor">
            <a:schemeClr val="tx1"/>
          </a:fontRef>
        </p:style>
      </p:cxnSp>
      <p:sp>
        <p:nvSpPr>
          <p:cNvPr id="70" name="矩形 69"/>
          <p:cNvSpPr/>
          <p:nvPr/>
        </p:nvSpPr>
        <p:spPr>
          <a:xfrm>
            <a:off x="8572501" y="5362115"/>
            <a:ext cx="2963874" cy="1137556"/>
          </a:xfrm>
          <a:prstGeom prst="rect">
            <a:avLst/>
          </a:prstGeom>
        </p:spPr>
        <p:txBody>
          <a:bodyPr wrap="square">
            <a:spAutoFit/>
          </a:bodyPr>
          <a:lstStyle/>
          <a:p>
            <a:pPr algn="just">
              <a:lnSpc>
                <a:spcPct val="130000"/>
              </a:lnSpc>
            </a:pPr>
            <a:r>
              <a:rPr lang="zh-CN" altLang="en-US" dirty="0" smtClean="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 亮亮图文旗舰店</a:t>
            </a:r>
            <a:r>
              <a:rPr lang="en-US" altLang="zh-CN" dirty="0" smtClean="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https://liangliangtuwen.tmall.com</a:t>
            </a:r>
            <a:endParaRPr lang="en-US" altLang="zh-CN"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endParaRPr>
          </a:p>
        </p:txBody>
      </p:sp>
      <p:cxnSp>
        <p:nvCxnSpPr>
          <p:cNvPr id="71" name="直接连接符 70"/>
          <p:cNvCxnSpPr/>
          <p:nvPr/>
        </p:nvCxnSpPr>
        <p:spPr>
          <a:xfrm>
            <a:off x="8606791" y="6145130"/>
            <a:ext cx="2837220" cy="0"/>
          </a:xfrm>
          <a:prstGeom prst="line">
            <a:avLst/>
          </a:prstGeom>
          <a:ln w="25400">
            <a:gradFill>
              <a:gsLst>
                <a:gs pos="0">
                  <a:srgbClr val="F4E961"/>
                </a:gs>
                <a:gs pos="100000">
                  <a:srgbClr val="D6A213"/>
                </a:gs>
              </a:gsLst>
              <a:lin ang="5400000" scaled="1"/>
            </a:gradFill>
          </a:ln>
        </p:spPr>
        <p:style>
          <a:lnRef idx="1">
            <a:schemeClr val="accent1"/>
          </a:lnRef>
          <a:fillRef idx="0">
            <a:schemeClr val="accent1"/>
          </a:fillRef>
          <a:effectRef idx="0">
            <a:schemeClr val="accent1"/>
          </a:effectRef>
          <a:fontRef idx="minor">
            <a:schemeClr val="tx1"/>
          </a:fontRef>
        </p:style>
      </p:cxnSp>
      <p:sp>
        <p:nvSpPr>
          <p:cNvPr id="72" name="文本框 71"/>
          <p:cNvSpPr txBox="1"/>
          <p:nvPr/>
        </p:nvSpPr>
        <p:spPr>
          <a:xfrm>
            <a:off x="652217" y="210920"/>
            <a:ext cx="2978072" cy="646331"/>
          </a:xfrm>
          <a:prstGeom prst="rect">
            <a:avLst/>
          </a:prstGeom>
          <a:noFill/>
        </p:spPr>
        <p:txBody>
          <a:bodyPr wrap="square" rtlCol="0">
            <a:spAutoFit/>
          </a:bodyPr>
          <a:lstStyle>
            <a:defPPr>
              <a:defRPr lang="zh-CN"/>
            </a:defPPr>
            <a:lvl1pPr algn="ctr">
              <a:defRPr sz="3600" b="1">
                <a:gradFill>
                  <a:gsLst>
                    <a:gs pos="0">
                      <a:srgbClr val="974209"/>
                    </a:gs>
                    <a:gs pos="100000">
                      <a:srgbClr val="974209"/>
                    </a:gs>
                    <a:gs pos="51000">
                      <a:srgbClr val="F4E961"/>
                    </a:gs>
                  </a:gsLst>
                  <a:lin ang="5400000" scaled="1"/>
                </a:gradFill>
                <a:latin typeface="微软雅黑" panose="020B0503020204020204" pitchFamily="34" charset="-122"/>
                <a:ea typeface="微软雅黑" panose="020B0503020204020204" pitchFamily="34" charset="-122"/>
              </a:defRPr>
            </a:lvl1pPr>
          </a:lstStyle>
          <a:p>
            <a:r>
              <a:rPr lang="zh-CN" altLang="en-US" dirty="0"/>
              <a:t>点击添加标题</a:t>
            </a:r>
            <a:endParaRPr lang="en-US" altLang="zh-CN" dirty="0"/>
          </a:p>
        </p:txBody>
      </p:sp>
      <p:grpSp>
        <p:nvGrpSpPr>
          <p:cNvPr id="73" name="组合 72"/>
          <p:cNvGrpSpPr/>
          <p:nvPr/>
        </p:nvGrpSpPr>
        <p:grpSpPr>
          <a:xfrm>
            <a:off x="171450" y="133350"/>
            <a:ext cx="182635" cy="182635"/>
            <a:chOff x="5410744" y="2640874"/>
            <a:chExt cx="1450713" cy="1450714"/>
          </a:xfrm>
        </p:grpSpPr>
        <p:sp>
          <p:nvSpPr>
            <p:cNvPr id="74" name="矩形 73"/>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矩形 74"/>
            <p:cNvSpPr>
              <a:spLocks noChangeAspect="1"/>
            </p:cNvSpPr>
            <p:nvPr/>
          </p:nvSpPr>
          <p:spPr>
            <a:xfrm>
              <a:off x="5470102" y="2700232"/>
              <a:ext cx="1332001" cy="1331998"/>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6" name="组合 75"/>
          <p:cNvGrpSpPr/>
          <p:nvPr/>
        </p:nvGrpSpPr>
        <p:grpSpPr>
          <a:xfrm>
            <a:off x="362055" y="133350"/>
            <a:ext cx="182635" cy="182635"/>
            <a:chOff x="5410744" y="2640874"/>
            <a:chExt cx="1450713" cy="1450714"/>
          </a:xfrm>
        </p:grpSpPr>
        <p:sp>
          <p:nvSpPr>
            <p:cNvPr id="77" name="矩形 76"/>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矩形 77"/>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9" name="组合 78"/>
          <p:cNvGrpSpPr/>
          <p:nvPr/>
        </p:nvGrpSpPr>
        <p:grpSpPr>
          <a:xfrm>
            <a:off x="552659" y="133350"/>
            <a:ext cx="182635" cy="182635"/>
            <a:chOff x="5410744" y="2640874"/>
            <a:chExt cx="1450713" cy="1450714"/>
          </a:xfrm>
        </p:grpSpPr>
        <p:sp>
          <p:nvSpPr>
            <p:cNvPr id="80" name="矩形 79"/>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矩形 80"/>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2" name="组合 81"/>
          <p:cNvGrpSpPr/>
          <p:nvPr/>
        </p:nvGrpSpPr>
        <p:grpSpPr>
          <a:xfrm>
            <a:off x="171450" y="326639"/>
            <a:ext cx="182635" cy="182635"/>
            <a:chOff x="5410744" y="2640874"/>
            <a:chExt cx="1450713" cy="1450714"/>
          </a:xfrm>
        </p:grpSpPr>
        <p:sp>
          <p:nvSpPr>
            <p:cNvPr id="83" name="矩形 82"/>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矩形 83"/>
            <p:cNvSpPr>
              <a:spLocks noChangeAspect="1"/>
            </p:cNvSpPr>
            <p:nvPr/>
          </p:nvSpPr>
          <p:spPr>
            <a:xfrm>
              <a:off x="5470102" y="2700232"/>
              <a:ext cx="1332001" cy="1331998"/>
            </a:xfrm>
            <a:prstGeom prst="rect">
              <a:avLst/>
            </a:prstGeom>
            <a:gradFill flip="none" rotWithShape="1">
              <a:gsLst>
                <a:gs pos="0">
                  <a:srgbClr val="D6A213">
                    <a:lumMod val="60000"/>
                    <a:lumOff val="40000"/>
                  </a:srgbClr>
                </a:gs>
                <a:gs pos="100000">
                  <a:srgbClr val="BF850F">
                    <a:lumMod val="60000"/>
                    <a:lumOff val="40000"/>
                  </a:srgbClr>
                </a:gs>
                <a:gs pos="51000">
                  <a:srgbClr val="9B5F0D">
                    <a:lumMod val="60000"/>
                    <a:lumOff val="4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5" name="组合 84"/>
          <p:cNvGrpSpPr/>
          <p:nvPr/>
        </p:nvGrpSpPr>
        <p:grpSpPr>
          <a:xfrm>
            <a:off x="171450" y="519928"/>
            <a:ext cx="182635" cy="182635"/>
            <a:chOff x="5410744" y="2640874"/>
            <a:chExt cx="1450713" cy="1450714"/>
          </a:xfrm>
        </p:grpSpPr>
        <p:sp>
          <p:nvSpPr>
            <p:cNvPr id="86" name="矩形 85"/>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矩形 86"/>
            <p:cNvSpPr>
              <a:spLocks noChangeAspect="1"/>
            </p:cNvSpPr>
            <p:nvPr/>
          </p:nvSpPr>
          <p:spPr>
            <a:xfrm>
              <a:off x="5470102" y="2700232"/>
              <a:ext cx="1332001" cy="1331998"/>
            </a:xfrm>
            <a:prstGeom prst="rect">
              <a:avLst/>
            </a:prstGeom>
            <a:gradFill flip="none" rotWithShape="1">
              <a:gsLst>
                <a:gs pos="0">
                  <a:srgbClr val="D6A213">
                    <a:lumMod val="70000"/>
                    <a:lumOff val="30000"/>
                  </a:srgbClr>
                </a:gs>
                <a:gs pos="99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8" name="组合 87"/>
          <p:cNvGrpSpPr/>
          <p:nvPr/>
        </p:nvGrpSpPr>
        <p:grpSpPr>
          <a:xfrm>
            <a:off x="171450" y="713218"/>
            <a:ext cx="182635" cy="182635"/>
            <a:chOff x="5410744" y="2640874"/>
            <a:chExt cx="1450713" cy="1450714"/>
          </a:xfrm>
        </p:grpSpPr>
        <p:sp>
          <p:nvSpPr>
            <p:cNvPr id="89" name="矩形 88"/>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矩形 89"/>
            <p:cNvSpPr>
              <a:spLocks noChangeAspect="1"/>
            </p:cNvSpPr>
            <p:nvPr/>
          </p:nvSpPr>
          <p:spPr>
            <a:xfrm>
              <a:off x="5470102" y="2700232"/>
              <a:ext cx="1332001" cy="1331998"/>
            </a:xfrm>
            <a:prstGeom prst="rect">
              <a:avLst/>
            </a:prstGeom>
            <a:gradFill flip="none" rotWithShape="1">
              <a:gsLst>
                <a:gs pos="0">
                  <a:srgbClr val="D6A213">
                    <a:lumMod val="50000"/>
                    <a:lumOff val="50000"/>
                  </a:srgbClr>
                </a:gs>
                <a:gs pos="100000">
                  <a:srgbClr val="BF850F">
                    <a:lumMod val="50000"/>
                    <a:lumOff val="50000"/>
                  </a:srgbClr>
                </a:gs>
                <a:gs pos="50000">
                  <a:srgbClr val="9B5F0D">
                    <a:lumMod val="50000"/>
                    <a:lumOff val="5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1" name="组合 90"/>
          <p:cNvGrpSpPr/>
          <p:nvPr/>
        </p:nvGrpSpPr>
        <p:grpSpPr>
          <a:xfrm>
            <a:off x="362055" y="713218"/>
            <a:ext cx="182635" cy="182635"/>
            <a:chOff x="5410744" y="2640874"/>
            <a:chExt cx="1450713" cy="1450714"/>
          </a:xfrm>
        </p:grpSpPr>
        <p:sp>
          <p:nvSpPr>
            <p:cNvPr id="92" name="矩形 91"/>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矩形 92"/>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4" name="组合 93"/>
          <p:cNvGrpSpPr/>
          <p:nvPr/>
        </p:nvGrpSpPr>
        <p:grpSpPr>
          <a:xfrm>
            <a:off x="552659" y="713218"/>
            <a:ext cx="182635" cy="182635"/>
            <a:chOff x="5410744" y="2640874"/>
            <a:chExt cx="1450713" cy="1450714"/>
          </a:xfrm>
        </p:grpSpPr>
        <p:sp>
          <p:nvSpPr>
            <p:cNvPr id="95" name="矩形 94"/>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矩形 95"/>
            <p:cNvSpPr>
              <a:spLocks noChangeAspect="1"/>
            </p:cNvSpPr>
            <p:nvPr/>
          </p:nvSpPr>
          <p:spPr>
            <a:xfrm>
              <a:off x="5470102" y="2700232"/>
              <a:ext cx="1332001" cy="1331998"/>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7" name="组合 96"/>
          <p:cNvGrpSpPr/>
          <p:nvPr/>
        </p:nvGrpSpPr>
        <p:grpSpPr>
          <a:xfrm>
            <a:off x="3547212" y="133350"/>
            <a:ext cx="182635" cy="182635"/>
            <a:chOff x="5410744" y="2640874"/>
            <a:chExt cx="1450713" cy="1450714"/>
          </a:xfrm>
        </p:grpSpPr>
        <p:sp>
          <p:nvSpPr>
            <p:cNvPr id="98" name="矩形 97"/>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矩形 98"/>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0" name="组合 99"/>
          <p:cNvGrpSpPr/>
          <p:nvPr/>
        </p:nvGrpSpPr>
        <p:grpSpPr>
          <a:xfrm>
            <a:off x="3737817" y="133350"/>
            <a:ext cx="182635" cy="182635"/>
            <a:chOff x="5410744" y="2640874"/>
            <a:chExt cx="1450713" cy="1450714"/>
          </a:xfrm>
        </p:grpSpPr>
        <p:sp>
          <p:nvSpPr>
            <p:cNvPr id="101" name="矩形 100"/>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矩形 101"/>
            <p:cNvSpPr>
              <a:spLocks noChangeAspect="1"/>
            </p:cNvSpPr>
            <p:nvPr/>
          </p:nvSpPr>
          <p:spPr>
            <a:xfrm>
              <a:off x="5470102" y="2700232"/>
              <a:ext cx="1332001" cy="1331998"/>
            </a:xfrm>
            <a:prstGeom prst="rect">
              <a:avLst/>
            </a:prstGeom>
            <a:gradFill flip="none" rotWithShape="1">
              <a:gsLst>
                <a:gs pos="0">
                  <a:srgbClr val="D6A213">
                    <a:lumMod val="92000"/>
                  </a:srgbClr>
                </a:gs>
                <a:gs pos="100000">
                  <a:srgbClr val="BF850F">
                    <a:lumMod val="92000"/>
                  </a:srgbClr>
                </a:gs>
                <a:gs pos="51000">
                  <a:srgbClr val="9B5F0D">
                    <a:lumMod val="9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3" name="组合 102"/>
          <p:cNvGrpSpPr/>
          <p:nvPr/>
        </p:nvGrpSpPr>
        <p:grpSpPr>
          <a:xfrm>
            <a:off x="3928422" y="133350"/>
            <a:ext cx="182635" cy="182635"/>
            <a:chOff x="5410744" y="2640874"/>
            <a:chExt cx="1450713" cy="1450714"/>
          </a:xfrm>
        </p:grpSpPr>
        <p:sp>
          <p:nvSpPr>
            <p:cNvPr id="104" name="矩形 103"/>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矩形 104"/>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6" name="组合 105"/>
          <p:cNvGrpSpPr/>
          <p:nvPr/>
        </p:nvGrpSpPr>
        <p:grpSpPr>
          <a:xfrm>
            <a:off x="3928422" y="326639"/>
            <a:ext cx="182635" cy="182635"/>
            <a:chOff x="5410744" y="2640874"/>
            <a:chExt cx="1450713" cy="1450714"/>
          </a:xfrm>
        </p:grpSpPr>
        <p:sp>
          <p:nvSpPr>
            <p:cNvPr id="107" name="矩形 106"/>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矩形 107"/>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9" name="组合 108"/>
          <p:cNvGrpSpPr/>
          <p:nvPr/>
        </p:nvGrpSpPr>
        <p:grpSpPr>
          <a:xfrm>
            <a:off x="3928422" y="519928"/>
            <a:ext cx="182635" cy="182635"/>
            <a:chOff x="5410744" y="2640874"/>
            <a:chExt cx="1450713" cy="1450714"/>
          </a:xfrm>
        </p:grpSpPr>
        <p:sp>
          <p:nvSpPr>
            <p:cNvPr id="110" name="矩形 109"/>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矩形 110"/>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2" name="组合 111"/>
          <p:cNvGrpSpPr/>
          <p:nvPr/>
        </p:nvGrpSpPr>
        <p:grpSpPr>
          <a:xfrm>
            <a:off x="3547212" y="713218"/>
            <a:ext cx="182635" cy="182635"/>
            <a:chOff x="5410744" y="2640874"/>
            <a:chExt cx="1450713" cy="1450714"/>
          </a:xfrm>
        </p:grpSpPr>
        <p:sp>
          <p:nvSpPr>
            <p:cNvPr id="113" name="矩形 112"/>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矩形 113"/>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5" name="组合 114"/>
          <p:cNvGrpSpPr/>
          <p:nvPr/>
        </p:nvGrpSpPr>
        <p:grpSpPr>
          <a:xfrm>
            <a:off x="3737817" y="713218"/>
            <a:ext cx="182635" cy="182635"/>
            <a:chOff x="5410744" y="2640874"/>
            <a:chExt cx="1450713" cy="1450714"/>
          </a:xfrm>
        </p:grpSpPr>
        <p:sp>
          <p:nvSpPr>
            <p:cNvPr id="116" name="矩形 115"/>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矩形 116"/>
            <p:cNvSpPr>
              <a:spLocks noChangeAspect="1"/>
            </p:cNvSpPr>
            <p:nvPr/>
          </p:nvSpPr>
          <p:spPr>
            <a:xfrm>
              <a:off x="5470102" y="2700232"/>
              <a:ext cx="1332001" cy="1331998"/>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8" name="组合 117"/>
          <p:cNvGrpSpPr/>
          <p:nvPr/>
        </p:nvGrpSpPr>
        <p:grpSpPr>
          <a:xfrm>
            <a:off x="3928422" y="713218"/>
            <a:ext cx="182635" cy="182635"/>
            <a:chOff x="5410744" y="2640874"/>
            <a:chExt cx="1450713" cy="1450714"/>
          </a:xfrm>
        </p:grpSpPr>
        <p:sp>
          <p:nvSpPr>
            <p:cNvPr id="119" name="矩形 118"/>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矩形 119"/>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xmlns=""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p:cTn id="7" dur="1000" fill="hold"/>
                                        <p:tgtEl>
                                          <p:spTgt spid="97"/>
                                        </p:tgtEl>
                                        <p:attrNameLst>
                                          <p:attrName>ppt_w</p:attrName>
                                        </p:attrNameLst>
                                      </p:cBhvr>
                                      <p:tavLst>
                                        <p:tav tm="0">
                                          <p:val>
                                            <p:fltVal val="0"/>
                                          </p:val>
                                        </p:tav>
                                        <p:tav tm="100000">
                                          <p:val>
                                            <p:strVal val="#ppt_w"/>
                                          </p:val>
                                        </p:tav>
                                      </p:tavLst>
                                    </p:anim>
                                    <p:anim calcmode="lin" valueType="num">
                                      <p:cBhvr>
                                        <p:cTn id="8" dur="1000" fill="hold"/>
                                        <p:tgtEl>
                                          <p:spTgt spid="97"/>
                                        </p:tgtEl>
                                        <p:attrNameLst>
                                          <p:attrName>ppt_h</p:attrName>
                                        </p:attrNameLst>
                                      </p:cBhvr>
                                      <p:tavLst>
                                        <p:tav tm="0">
                                          <p:val>
                                            <p:fltVal val="0"/>
                                          </p:val>
                                        </p:tav>
                                        <p:tav tm="100000">
                                          <p:val>
                                            <p:strVal val="#ppt_h"/>
                                          </p:val>
                                        </p:tav>
                                      </p:tavLst>
                                    </p:anim>
                                    <p:anim calcmode="lin" valueType="num">
                                      <p:cBhvr>
                                        <p:cTn id="9" dur="1000" fill="hold"/>
                                        <p:tgtEl>
                                          <p:spTgt spid="97"/>
                                        </p:tgtEl>
                                        <p:attrNameLst>
                                          <p:attrName>style.rotation</p:attrName>
                                        </p:attrNameLst>
                                      </p:cBhvr>
                                      <p:tavLst>
                                        <p:tav tm="0">
                                          <p:val>
                                            <p:fltVal val="90"/>
                                          </p:val>
                                        </p:tav>
                                        <p:tav tm="100000">
                                          <p:val>
                                            <p:fltVal val="0"/>
                                          </p:val>
                                        </p:tav>
                                      </p:tavLst>
                                    </p:anim>
                                    <p:animEffect transition="in" filter="fade">
                                      <p:cBhvr>
                                        <p:cTn id="10" dur="1000"/>
                                        <p:tgtEl>
                                          <p:spTgt spid="97"/>
                                        </p:tgtEl>
                                      </p:cBhvr>
                                    </p:animEffect>
                                  </p:childTnLst>
                                </p:cTn>
                              </p:par>
                              <p:par>
                                <p:cTn id="11" presetID="31" presetClass="entr" presetSubtype="0" fill="hold" nodeType="with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p:cTn id="13" dur="1000" fill="hold"/>
                                        <p:tgtEl>
                                          <p:spTgt spid="100"/>
                                        </p:tgtEl>
                                        <p:attrNameLst>
                                          <p:attrName>ppt_w</p:attrName>
                                        </p:attrNameLst>
                                      </p:cBhvr>
                                      <p:tavLst>
                                        <p:tav tm="0">
                                          <p:val>
                                            <p:fltVal val="0"/>
                                          </p:val>
                                        </p:tav>
                                        <p:tav tm="100000">
                                          <p:val>
                                            <p:strVal val="#ppt_w"/>
                                          </p:val>
                                        </p:tav>
                                      </p:tavLst>
                                    </p:anim>
                                    <p:anim calcmode="lin" valueType="num">
                                      <p:cBhvr>
                                        <p:cTn id="14" dur="1000" fill="hold"/>
                                        <p:tgtEl>
                                          <p:spTgt spid="100"/>
                                        </p:tgtEl>
                                        <p:attrNameLst>
                                          <p:attrName>ppt_h</p:attrName>
                                        </p:attrNameLst>
                                      </p:cBhvr>
                                      <p:tavLst>
                                        <p:tav tm="0">
                                          <p:val>
                                            <p:fltVal val="0"/>
                                          </p:val>
                                        </p:tav>
                                        <p:tav tm="100000">
                                          <p:val>
                                            <p:strVal val="#ppt_h"/>
                                          </p:val>
                                        </p:tav>
                                      </p:tavLst>
                                    </p:anim>
                                    <p:anim calcmode="lin" valueType="num">
                                      <p:cBhvr>
                                        <p:cTn id="15" dur="1000" fill="hold"/>
                                        <p:tgtEl>
                                          <p:spTgt spid="100"/>
                                        </p:tgtEl>
                                        <p:attrNameLst>
                                          <p:attrName>style.rotation</p:attrName>
                                        </p:attrNameLst>
                                      </p:cBhvr>
                                      <p:tavLst>
                                        <p:tav tm="0">
                                          <p:val>
                                            <p:fltVal val="90"/>
                                          </p:val>
                                        </p:tav>
                                        <p:tav tm="100000">
                                          <p:val>
                                            <p:fltVal val="0"/>
                                          </p:val>
                                        </p:tav>
                                      </p:tavLst>
                                    </p:anim>
                                    <p:animEffect transition="in" filter="fade">
                                      <p:cBhvr>
                                        <p:cTn id="16" dur="1000"/>
                                        <p:tgtEl>
                                          <p:spTgt spid="100"/>
                                        </p:tgtEl>
                                      </p:cBhvr>
                                    </p:animEffect>
                                  </p:childTnLst>
                                </p:cTn>
                              </p:par>
                              <p:par>
                                <p:cTn id="17" presetID="31" presetClass="entr" presetSubtype="0" fill="hold" nodeType="withEffect">
                                  <p:stCondLst>
                                    <p:cond delay="0"/>
                                  </p:stCondLst>
                                  <p:childTnLst>
                                    <p:set>
                                      <p:cBhvr>
                                        <p:cTn id="18" dur="1" fill="hold">
                                          <p:stCondLst>
                                            <p:cond delay="0"/>
                                          </p:stCondLst>
                                        </p:cTn>
                                        <p:tgtEl>
                                          <p:spTgt spid="103"/>
                                        </p:tgtEl>
                                        <p:attrNameLst>
                                          <p:attrName>style.visibility</p:attrName>
                                        </p:attrNameLst>
                                      </p:cBhvr>
                                      <p:to>
                                        <p:strVal val="visible"/>
                                      </p:to>
                                    </p:set>
                                    <p:anim calcmode="lin" valueType="num">
                                      <p:cBhvr>
                                        <p:cTn id="19" dur="1000" fill="hold"/>
                                        <p:tgtEl>
                                          <p:spTgt spid="103"/>
                                        </p:tgtEl>
                                        <p:attrNameLst>
                                          <p:attrName>ppt_w</p:attrName>
                                        </p:attrNameLst>
                                      </p:cBhvr>
                                      <p:tavLst>
                                        <p:tav tm="0">
                                          <p:val>
                                            <p:fltVal val="0"/>
                                          </p:val>
                                        </p:tav>
                                        <p:tav tm="100000">
                                          <p:val>
                                            <p:strVal val="#ppt_w"/>
                                          </p:val>
                                        </p:tav>
                                      </p:tavLst>
                                    </p:anim>
                                    <p:anim calcmode="lin" valueType="num">
                                      <p:cBhvr>
                                        <p:cTn id="20" dur="1000" fill="hold"/>
                                        <p:tgtEl>
                                          <p:spTgt spid="103"/>
                                        </p:tgtEl>
                                        <p:attrNameLst>
                                          <p:attrName>ppt_h</p:attrName>
                                        </p:attrNameLst>
                                      </p:cBhvr>
                                      <p:tavLst>
                                        <p:tav tm="0">
                                          <p:val>
                                            <p:fltVal val="0"/>
                                          </p:val>
                                        </p:tav>
                                        <p:tav tm="100000">
                                          <p:val>
                                            <p:strVal val="#ppt_h"/>
                                          </p:val>
                                        </p:tav>
                                      </p:tavLst>
                                    </p:anim>
                                    <p:anim calcmode="lin" valueType="num">
                                      <p:cBhvr>
                                        <p:cTn id="21" dur="1000" fill="hold"/>
                                        <p:tgtEl>
                                          <p:spTgt spid="103"/>
                                        </p:tgtEl>
                                        <p:attrNameLst>
                                          <p:attrName>style.rotation</p:attrName>
                                        </p:attrNameLst>
                                      </p:cBhvr>
                                      <p:tavLst>
                                        <p:tav tm="0">
                                          <p:val>
                                            <p:fltVal val="90"/>
                                          </p:val>
                                        </p:tav>
                                        <p:tav tm="100000">
                                          <p:val>
                                            <p:fltVal val="0"/>
                                          </p:val>
                                        </p:tav>
                                      </p:tavLst>
                                    </p:anim>
                                    <p:animEffect transition="in" filter="fade">
                                      <p:cBhvr>
                                        <p:cTn id="22" dur="1000"/>
                                        <p:tgtEl>
                                          <p:spTgt spid="103"/>
                                        </p:tgtEl>
                                      </p:cBhvr>
                                    </p:animEffect>
                                  </p:childTnLst>
                                </p:cTn>
                              </p:par>
                              <p:par>
                                <p:cTn id="23" presetID="31" presetClass="entr" presetSubtype="0" fill="hold" nodeType="withEffect">
                                  <p:stCondLst>
                                    <p:cond delay="0"/>
                                  </p:stCondLst>
                                  <p:childTnLst>
                                    <p:set>
                                      <p:cBhvr>
                                        <p:cTn id="24" dur="1" fill="hold">
                                          <p:stCondLst>
                                            <p:cond delay="0"/>
                                          </p:stCondLst>
                                        </p:cTn>
                                        <p:tgtEl>
                                          <p:spTgt spid="106"/>
                                        </p:tgtEl>
                                        <p:attrNameLst>
                                          <p:attrName>style.visibility</p:attrName>
                                        </p:attrNameLst>
                                      </p:cBhvr>
                                      <p:to>
                                        <p:strVal val="visible"/>
                                      </p:to>
                                    </p:set>
                                    <p:anim calcmode="lin" valueType="num">
                                      <p:cBhvr>
                                        <p:cTn id="25" dur="1000" fill="hold"/>
                                        <p:tgtEl>
                                          <p:spTgt spid="106"/>
                                        </p:tgtEl>
                                        <p:attrNameLst>
                                          <p:attrName>ppt_w</p:attrName>
                                        </p:attrNameLst>
                                      </p:cBhvr>
                                      <p:tavLst>
                                        <p:tav tm="0">
                                          <p:val>
                                            <p:fltVal val="0"/>
                                          </p:val>
                                        </p:tav>
                                        <p:tav tm="100000">
                                          <p:val>
                                            <p:strVal val="#ppt_w"/>
                                          </p:val>
                                        </p:tav>
                                      </p:tavLst>
                                    </p:anim>
                                    <p:anim calcmode="lin" valueType="num">
                                      <p:cBhvr>
                                        <p:cTn id="26" dur="1000" fill="hold"/>
                                        <p:tgtEl>
                                          <p:spTgt spid="106"/>
                                        </p:tgtEl>
                                        <p:attrNameLst>
                                          <p:attrName>ppt_h</p:attrName>
                                        </p:attrNameLst>
                                      </p:cBhvr>
                                      <p:tavLst>
                                        <p:tav tm="0">
                                          <p:val>
                                            <p:fltVal val="0"/>
                                          </p:val>
                                        </p:tav>
                                        <p:tav tm="100000">
                                          <p:val>
                                            <p:strVal val="#ppt_h"/>
                                          </p:val>
                                        </p:tav>
                                      </p:tavLst>
                                    </p:anim>
                                    <p:anim calcmode="lin" valueType="num">
                                      <p:cBhvr>
                                        <p:cTn id="27" dur="1000" fill="hold"/>
                                        <p:tgtEl>
                                          <p:spTgt spid="106"/>
                                        </p:tgtEl>
                                        <p:attrNameLst>
                                          <p:attrName>style.rotation</p:attrName>
                                        </p:attrNameLst>
                                      </p:cBhvr>
                                      <p:tavLst>
                                        <p:tav tm="0">
                                          <p:val>
                                            <p:fltVal val="90"/>
                                          </p:val>
                                        </p:tav>
                                        <p:tav tm="100000">
                                          <p:val>
                                            <p:fltVal val="0"/>
                                          </p:val>
                                        </p:tav>
                                      </p:tavLst>
                                    </p:anim>
                                    <p:animEffect transition="in" filter="fade">
                                      <p:cBhvr>
                                        <p:cTn id="28" dur="1000"/>
                                        <p:tgtEl>
                                          <p:spTgt spid="106"/>
                                        </p:tgtEl>
                                      </p:cBhvr>
                                    </p:animEffect>
                                  </p:childTnLst>
                                </p:cTn>
                              </p:par>
                              <p:par>
                                <p:cTn id="29" presetID="31" presetClass="entr" presetSubtype="0" fill="hold" nodeType="withEffect">
                                  <p:stCondLst>
                                    <p:cond delay="0"/>
                                  </p:stCondLst>
                                  <p:childTnLst>
                                    <p:set>
                                      <p:cBhvr>
                                        <p:cTn id="30" dur="1" fill="hold">
                                          <p:stCondLst>
                                            <p:cond delay="0"/>
                                          </p:stCondLst>
                                        </p:cTn>
                                        <p:tgtEl>
                                          <p:spTgt spid="109"/>
                                        </p:tgtEl>
                                        <p:attrNameLst>
                                          <p:attrName>style.visibility</p:attrName>
                                        </p:attrNameLst>
                                      </p:cBhvr>
                                      <p:to>
                                        <p:strVal val="visible"/>
                                      </p:to>
                                    </p:set>
                                    <p:anim calcmode="lin" valueType="num">
                                      <p:cBhvr>
                                        <p:cTn id="31" dur="1000" fill="hold"/>
                                        <p:tgtEl>
                                          <p:spTgt spid="109"/>
                                        </p:tgtEl>
                                        <p:attrNameLst>
                                          <p:attrName>ppt_w</p:attrName>
                                        </p:attrNameLst>
                                      </p:cBhvr>
                                      <p:tavLst>
                                        <p:tav tm="0">
                                          <p:val>
                                            <p:fltVal val="0"/>
                                          </p:val>
                                        </p:tav>
                                        <p:tav tm="100000">
                                          <p:val>
                                            <p:strVal val="#ppt_w"/>
                                          </p:val>
                                        </p:tav>
                                      </p:tavLst>
                                    </p:anim>
                                    <p:anim calcmode="lin" valueType="num">
                                      <p:cBhvr>
                                        <p:cTn id="32" dur="1000" fill="hold"/>
                                        <p:tgtEl>
                                          <p:spTgt spid="109"/>
                                        </p:tgtEl>
                                        <p:attrNameLst>
                                          <p:attrName>ppt_h</p:attrName>
                                        </p:attrNameLst>
                                      </p:cBhvr>
                                      <p:tavLst>
                                        <p:tav tm="0">
                                          <p:val>
                                            <p:fltVal val="0"/>
                                          </p:val>
                                        </p:tav>
                                        <p:tav tm="100000">
                                          <p:val>
                                            <p:strVal val="#ppt_h"/>
                                          </p:val>
                                        </p:tav>
                                      </p:tavLst>
                                    </p:anim>
                                    <p:anim calcmode="lin" valueType="num">
                                      <p:cBhvr>
                                        <p:cTn id="33" dur="1000" fill="hold"/>
                                        <p:tgtEl>
                                          <p:spTgt spid="109"/>
                                        </p:tgtEl>
                                        <p:attrNameLst>
                                          <p:attrName>style.rotation</p:attrName>
                                        </p:attrNameLst>
                                      </p:cBhvr>
                                      <p:tavLst>
                                        <p:tav tm="0">
                                          <p:val>
                                            <p:fltVal val="90"/>
                                          </p:val>
                                        </p:tav>
                                        <p:tav tm="100000">
                                          <p:val>
                                            <p:fltVal val="0"/>
                                          </p:val>
                                        </p:tav>
                                      </p:tavLst>
                                    </p:anim>
                                    <p:animEffect transition="in" filter="fade">
                                      <p:cBhvr>
                                        <p:cTn id="34" dur="1000"/>
                                        <p:tgtEl>
                                          <p:spTgt spid="109"/>
                                        </p:tgtEl>
                                      </p:cBhvr>
                                    </p:animEffect>
                                  </p:childTnLst>
                                </p:cTn>
                              </p:par>
                              <p:par>
                                <p:cTn id="35" presetID="31" presetClass="entr" presetSubtype="0" fill="hold" nodeType="withEffect">
                                  <p:stCondLst>
                                    <p:cond delay="0"/>
                                  </p:stCondLst>
                                  <p:childTnLst>
                                    <p:set>
                                      <p:cBhvr>
                                        <p:cTn id="36" dur="1" fill="hold">
                                          <p:stCondLst>
                                            <p:cond delay="0"/>
                                          </p:stCondLst>
                                        </p:cTn>
                                        <p:tgtEl>
                                          <p:spTgt spid="112"/>
                                        </p:tgtEl>
                                        <p:attrNameLst>
                                          <p:attrName>style.visibility</p:attrName>
                                        </p:attrNameLst>
                                      </p:cBhvr>
                                      <p:to>
                                        <p:strVal val="visible"/>
                                      </p:to>
                                    </p:set>
                                    <p:anim calcmode="lin" valueType="num">
                                      <p:cBhvr>
                                        <p:cTn id="37" dur="1000" fill="hold"/>
                                        <p:tgtEl>
                                          <p:spTgt spid="112"/>
                                        </p:tgtEl>
                                        <p:attrNameLst>
                                          <p:attrName>ppt_w</p:attrName>
                                        </p:attrNameLst>
                                      </p:cBhvr>
                                      <p:tavLst>
                                        <p:tav tm="0">
                                          <p:val>
                                            <p:fltVal val="0"/>
                                          </p:val>
                                        </p:tav>
                                        <p:tav tm="100000">
                                          <p:val>
                                            <p:strVal val="#ppt_w"/>
                                          </p:val>
                                        </p:tav>
                                      </p:tavLst>
                                    </p:anim>
                                    <p:anim calcmode="lin" valueType="num">
                                      <p:cBhvr>
                                        <p:cTn id="38" dur="1000" fill="hold"/>
                                        <p:tgtEl>
                                          <p:spTgt spid="112"/>
                                        </p:tgtEl>
                                        <p:attrNameLst>
                                          <p:attrName>ppt_h</p:attrName>
                                        </p:attrNameLst>
                                      </p:cBhvr>
                                      <p:tavLst>
                                        <p:tav tm="0">
                                          <p:val>
                                            <p:fltVal val="0"/>
                                          </p:val>
                                        </p:tav>
                                        <p:tav tm="100000">
                                          <p:val>
                                            <p:strVal val="#ppt_h"/>
                                          </p:val>
                                        </p:tav>
                                      </p:tavLst>
                                    </p:anim>
                                    <p:anim calcmode="lin" valueType="num">
                                      <p:cBhvr>
                                        <p:cTn id="39" dur="1000" fill="hold"/>
                                        <p:tgtEl>
                                          <p:spTgt spid="112"/>
                                        </p:tgtEl>
                                        <p:attrNameLst>
                                          <p:attrName>style.rotation</p:attrName>
                                        </p:attrNameLst>
                                      </p:cBhvr>
                                      <p:tavLst>
                                        <p:tav tm="0">
                                          <p:val>
                                            <p:fltVal val="90"/>
                                          </p:val>
                                        </p:tav>
                                        <p:tav tm="100000">
                                          <p:val>
                                            <p:fltVal val="0"/>
                                          </p:val>
                                        </p:tav>
                                      </p:tavLst>
                                    </p:anim>
                                    <p:animEffect transition="in" filter="fade">
                                      <p:cBhvr>
                                        <p:cTn id="40" dur="1000"/>
                                        <p:tgtEl>
                                          <p:spTgt spid="112"/>
                                        </p:tgtEl>
                                      </p:cBhvr>
                                    </p:animEffect>
                                  </p:childTnLst>
                                </p:cTn>
                              </p:par>
                              <p:par>
                                <p:cTn id="41" presetID="31" presetClass="entr" presetSubtype="0" fill="hold" nodeType="withEffect">
                                  <p:stCondLst>
                                    <p:cond delay="0"/>
                                  </p:stCondLst>
                                  <p:childTnLst>
                                    <p:set>
                                      <p:cBhvr>
                                        <p:cTn id="42" dur="1" fill="hold">
                                          <p:stCondLst>
                                            <p:cond delay="0"/>
                                          </p:stCondLst>
                                        </p:cTn>
                                        <p:tgtEl>
                                          <p:spTgt spid="115"/>
                                        </p:tgtEl>
                                        <p:attrNameLst>
                                          <p:attrName>style.visibility</p:attrName>
                                        </p:attrNameLst>
                                      </p:cBhvr>
                                      <p:to>
                                        <p:strVal val="visible"/>
                                      </p:to>
                                    </p:set>
                                    <p:anim calcmode="lin" valueType="num">
                                      <p:cBhvr>
                                        <p:cTn id="43" dur="1000" fill="hold"/>
                                        <p:tgtEl>
                                          <p:spTgt spid="115"/>
                                        </p:tgtEl>
                                        <p:attrNameLst>
                                          <p:attrName>ppt_w</p:attrName>
                                        </p:attrNameLst>
                                      </p:cBhvr>
                                      <p:tavLst>
                                        <p:tav tm="0">
                                          <p:val>
                                            <p:fltVal val="0"/>
                                          </p:val>
                                        </p:tav>
                                        <p:tav tm="100000">
                                          <p:val>
                                            <p:strVal val="#ppt_w"/>
                                          </p:val>
                                        </p:tav>
                                      </p:tavLst>
                                    </p:anim>
                                    <p:anim calcmode="lin" valueType="num">
                                      <p:cBhvr>
                                        <p:cTn id="44" dur="1000" fill="hold"/>
                                        <p:tgtEl>
                                          <p:spTgt spid="115"/>
                                        </p:tgtEl>
                                        <p:attrNameLst>
                                          <p:attrName>ppt_h</p:attrName>
                                        </p:attrNameLst>
                                      </p:cBhvr>
                                      <p:tavLst>
                                        <p:tav tm="0">
                                          <p:val>
                                            <p:fltVal val="0"/>
                                          </p:val>
                                        </p:tav>
                                        <p:tav tm="100000">
                                          <p:val>
                                            <p:strVal val="#ppt_h"/>
                                          </p:val>
                                        </p:tav>
                                      </p:tavLst>
                                    </p:anim>
                                    <p:anim calcmode="lin" valueType="num">
                                      <p:cBhvr>
                                        <p:cTn id="45" dur="1000" fill="hold"/>
                                        <p:tgtEl>
                                          <p:spTgt spid="115"/>
                                        </p:tgtEl>
                                        <p:attrNameLst>
                                          <p:attrName>style.rotation</p:attrName>
                                        </p:attrNameLst>
                                      </p:cBhvr>
                                      <p:tavLst>
                                        <p:tav tm="0">
                                          <p:val>
                                            <p:fltVal val="90"/>
                                          </p:val>
                                        </p:tav>
                                        <p:tav tm="100000">
                                          <p:val>
                                            <p:fltVal val="0"/>
                                          </p:val>
                                        </p:tav>
                                      </p:tavLst>
                                    </p:anim>
                                    <p:animEffect transition="in" filter="fade">
                                      <p:cBhvr>
                                        <p:cTn id="46" dur="1000"/>
                                        <p:tgtEl>
                                          <p:spTgt spid="115"/>
                                        </p:tgtEl>
                                      </p:cBhvr>
                                    </p:animEffect>
                                  </p:childTnLst>
                                </p:cTn>
                              </p:par>
                              <p:par>
                                <p:cTn id="47" presetID="31" presetClass="entr" presetSubtype="0" fill="hold" nodeType="withEffect">
                                  <p:stCondLst>
                                    <p:cond delay="0"/>
                                  </p:stCondLst>
                                  <p:childTnLst>
                                    <p:set>
                                      <p:cBhvr>
                                        <p:cTn id="48" dur="1" fill="hold">
                                          <p:stCondLst>
                                            <p:cond delay="0"/>
                                          </p:stCondLst>
                                        </p:cTn>
                                        <p:tgtEl>
                                          <p:spTgt spid="118"/>
                                        </p:tgtEl>
                                        <p:attrNameLst>
                                          <p:attrName>style.visibility</p:attrName>
                                        </p:attrNameLst>
                                      </p:cBhvr>
                                      <p:to>
                                        <p:strVal val="visible"/>
                                      </p:to>
                                    </p:set>
                                    <p:anim calcmode="lin" valueType="num">
                                      <p:cBhvr>
                                        <p:cTn id="49" dur="1000" fill="hold"/>
                                        <p:tgtEl>
                                          <p:spTgt spid="118"/>
                                        </p:tgtEl>
                                        <p:attrNameLst>
                                          <p:attrName>ppt_w</p:attrName>
                                        </p:attrNameLst>
                                      </p:cBhvr>
                                      <p:tavLst>
                                        <p:tav tm="0">
                                          <p:val>
                                            <p:fltVal val="0"/>
                                          </p:val>
                                        </p:tav>
                                        <p:tav tm="100000">
                                          <p:val>
                                            <p:strVal val="#ppt_w"/>
                                          </p:val>
                                        </p:tav>
                                      </p:tavLst>
                                    </p:anim>
                                    <p:anim calcmode="lin" valueType="num">
                                      <p:cBhvr>
                                        <p:cTn id="50" dur="1000" fill="hold"/>
                                        <p:tgtEl>
                                          <p:spTgt spid="118"/>
                                        </p:tgtEl>
                                        <p:attrNameLst>
                                          <p:attrName>ppt_h</p:attrName>
                                        </p:attrNameLst>
                                      </p:cBhvr>
                                      <p:tavLst>
                                        <p:tav tm="0">
                                          <p:val>
                                            <p:fltVal val="0"/>
                                          </p:val>
                                        </p:tav>
                                        <p:tav tm="100000">
                                          <p:val>
                                            <p:strVal val="#ppt_h"/>
                                          </p:val>
                                        </p:tav>
                                      </p:tavLst>
                                    </p:anim>
                                    <p:anim calcmode="lin" valueType="num">
                                      <p:cBhvr>
                                        <p:cTn id="51" dur="1000" fill="hold"/>
                                        <p:tgtEl>
                                          <p:spTgt spid="118"/>
                                        </p:tgtEl>
                                        <p:attrNameLst>
                                          <p:attrName>style.rotation</p:attrName>
                                        </p:attrNameLst>
                                      </p:cBhvr>
                                      <p:tavLst>
                                        <p:tav tm="0">
                                          <p:val>
                                            <p:fltVal val="90"/>
                                          </p:val>
                                        </p:tav>
                                        <p:tav tm="100000">
                                          <p:val>
                                            <p:fltVal val="0"/>
                                          </p:val>
                                        </p:tav>
                                      </p:tavLst>
                                    </p:anim>
                                    <p:animEffect transition="in" filter="fade">
                                      <p:cBhvr>
                                        <p:cTn id="52" dur="1000"/>
                                        <p:tgtEl>
                                          <p:spTgt spid="118"/>
                                        </p:tgtEl>
                                      </p:cBhvr>
                                    </p:animEffect>
                                  </p:childTnLst>
                                </p:cTn>
                              </p:par>
                              <p:par>
                                <p:cTn id="53" presetID="31" presetClass="entr" presetSubtype="0" fill="hold" nodeType="withEffect">
                                  <p:stCondLst>
                                    <p:cond delay="0"/>
                                  </p:stCondLst>
                                  <p:childTnLst>
                                    <p:set>
                                      <p:cBhvr>
                                        <p:cTn id="54" dur="1" fill="hold">
                                          <p:stCondLst>
                                            <p:cond delay="0"/>
                                          </p:stCondLst>
                                        </p:cTn>
                                        <p:tgtEl>
                                          <p:spTgt spid="73"/>
                                        </p:tgtEl>
                                        <p:attrNameLst>
                                          <p:attrName>style.visibility</p:attrName>
                                        </p:attrNameLst>
                                      </p:cBhvr>
                                      <p:to>
                                        <p:strVal val="visible"/>
                                      </p:to>
                                    </p:set>
                                    <p:anim calcmode="lin" valueType="num">
                                      <p:cBhvr>
                                        <p:cTn id="55" dur="1000" fill="hold"/>
                                        <p:tgtEl>
                                          <p:spTgt spid="73"/>
                                        </p:tgtEl>
                                        <p:attrNameLst>
                                          <p:attrName>ppt_w</p:attrName>
                                        </p:attrNameLst>
                                      </p:cBhvr>
                                      <p:tavLst>
                                        <p:tav tm="0">
                                          <p:val>
                                            <p:fltVal val="0"/>
                                          </p:val>
                                        </p:tav>
                                        <p:tav tm="100000">
                                          <p:val>
                                            <p:strVal val="#ppt_w"/>
                                          </p:val>
                                        </p:tav>
                                      </p:tavLst>
                                    </p:anim>
                                    <p:anim calcmode="lin" valueType="num">
                                      <p:cBhvr>
                                        <p:cTn id="56" dur="1000" fill="hold"/>
                                        <p:tgtEl>
                                          <p:spTgt spid="73"/>
                                        </p:tgtEl>
                                        <p:attrNameLst>
                                          <p:attrName>ppt_h</p:attrName>
                                        </p:attrNameLst>
                                      </p:cBhvr>
                                      <p:tavLst>
                                        <p:tav tm="0">
                                          <p:val>
                                            <p:fltVal val="0"/>
                                          </p:val>
                                        </p:tav>
                                        <p:tav tm="100000">
                                          <p:val>
                                            <p:strVal val="#ppt_h"/>
                                          </p:val>
                                        </p:tav>
                                      </p:tavLst>
                                    </p:anim>
                                    <p:anim calcmode="lin" valueType="num">
                                      <p:cBhvr>
                                        <p:cTn id="57" dur="1000" fill="hold"/>
                                        <p:tgtEl>
                                          <p:spTgt spid="73"/>
                                        </p:tgtEl>
                                        <p:attrNameLst>
                                          <p:attrName>style.rotation</p:attrName>
                                        </p:attrNameLst>
                                      </p:cBhvr>
                                      <p:tavLst>
                                        <p:tav tm="0">
                                          <p:val>
                                            <p:fltVal val="90"/>
                                          </p:val>
                                        </p:tav>
                                        <p:tav tm="100000">
                                          <p:val>
                                            <p:fltVal val="0"/>
                                          </p:val>
                                        </p:tav>
                                      </p:tavLst>
                                    </p:anim>
                                    <p:animEffect transition="in" filter="fade">
                                      <p:cBhvr>
                                        <p:cTn id="58" dur="1000"/>
                                        <p:tgtEl>
                                          <p:spTgt spid="73"/>
                                        </p:tgtEl>
                                      </p:cBhvr>
                                    </p:animEffect>
                                  </p:childTnLst>
                                </p:cTn>
                              </p:par>
                              <p:par>
                                <p:cTn id="59" presetID="31" presetClass="entr" presetSubtype="0" fill="hold" nodeType="withEffect">
                                  <p:stCondLst>
                                    <p:cond delay="0"/>
                                  </p:stCondLst>
                                  <p:childTnLst>
                                    <p:set>
                                      <p:cBhvr>
                                        <p:cTn id="60" dur="1" fill="hold">
                                          <p:stCondLst>
                                            <p:cond delay="0"/>
                                          </p:stCondLst>
                                        </p:cTn>
                                        <p:tgtEl>
                                          <p:spTgt spid="76"/>
                                        </p:tgtEl>
                                        <p:attrNameLst>
                                          <p:attrName>style.visibility</p:attrName>
                                        </p:attrNameLst>
                                      </p:cBhvr>
                                      <p:to>
                                        <p:strVal val="visible"/>
                                      </p:to>
                                    </p:set>
                                    <p:anim calcmode="lin" valueType="num">
                                      <p:cBhvr>
                                        <p:cTn id="61" dur="1000" fill="hold"/>
                                        <p:tgtEl>
                                          <p:spTgt spid="76"/>
                                        </p:tgtEl>
                                        <p:attrNameLst>
                                          <p:attrName>ppt_w</p:attrName>
                                        </p:attrNameLst>
                                      </p:cBhvr>
                                      <p:tavLst>
                                        <p:tav tm="0">
                                          <p:val>
                                            <p:fltVal val="0"/>
                                          </p:val>
                                        </p:tav>
                                        <p:tav tm="100000">
                                          <p:val>
                                            <p:strVal val="#ppt_w"/>
                                          </p:val>
                                        </p:tav>
                                      </p:tavLst>
                                    </p:anim>
                                    <p:anim calcmode="lin" valueType="num">
                                      <p:cBhvr>
                                        <p:cTn id="62" dur="1000" fill="hold"/>
                                        <p:tgtEl>
                                          <p:spTgt spid="76"/>
                                        </p:tgtEl>
                                        <p:attrNameLst>
                                          <p:attrName>ppt_h</p:attrName>
                                        </p:attrNameLst>
                                      </p:cBhvr>
                                      <p:tavLst>
                                        <p:tav tm="0">
                                          <p:val>
                                            <p:fltVal val="0"/>
                                          </p:val>
                                        </p:tav>
                                        <p:tav tm="100000">
                                          <p:val>
                                            <p:strVal val="#ppt_h"/>
                                          </p:val>
                                        </p:tav>
                                      </p:tavLst>
                                    </p:anim>
                                    <p:anim calcmode="lin" valueType="num">
                                      <p:cBhvr>
                                        <p:cTn id="63" dur="1000" fill="hold"/>
                                        <p:tgtEl>
                                          <p:spTgt spid="76"/>
                                        </p:tgtEl>
                                        <p:attrNameLst>
                                          <p:attrName>style.rotation</p:attrName>
                                        </p:attrNameLst>
                                      </p:cBhvr>
                                      <p:tavLst>
                                        <p:tav tm="0">
                                          <p:val>
                                            <p:fltVal val="90"/>
                                          </p:val>
                                        </p:tav>
                                        <p:tav tm="100000">
                                          <p:val>
                                            <p:fltVal val="0"/>
                                          </p:val>
                                        </p:tav>
                                      </p:tavLst>
                                    </p:anim>
                                    <p:animEffect transition="in" filter="fade">
                                      <p:cBhvr>
                                        <p:cTn id="64" dur="1000"/>
                                        <p:tgtEl>
                                          <p:spTgt spid="76"/>
                                        </p:tgtEl>
                                      </p:cBhvr>
                                    </p:animEffect>
                                  </p:childTnLst>
                                </p:cTn>
                              </p:par>
                              <p:par>
                                <p:cTn id="65" presetID="31" presetClass="entr" presetSubtype="0" fill="hold" nodeType="withEffect">
                                  <p:stCondLst>
                                    <p:cond delay="0"/>
                                  </p:stCondLst>
                                  <p:childTnLst>
                                    <p:set>
                                      <p:cBhvr>
                                        <p:cTn id="66" dur="1" fill="hold">
                                          <p:stCondLst>
                                            <p:cond delay="0"/>
                                          </p:stCondLst>
                                        </p:cTn>
                                        <p:tgtEl>
                                          <p:spTgt spid="79"/>
                                        </p:tgtEl>
                                        <p:attrNameLst>
                                          <p:attrName>style.visibility</p:attrName>
                                        </p:attrNameLst>
                                      </p:cBhvr>
                                      <p:to>
                                        <p:strVal val="visible"/>
                                      </p:to>
                                    </p:set>
                                    <p:anim calcmode="lin" valueType="num">
                                      <p:cBhvr>
                                        <p:cTn id="67" dur="1000" fill="hold"/>
                                        <p:tgtEl>
                                          <p:spTgt spid="79"/>
                                        </p:tgtEl>
                                        <p:attrNameLst>
                                          <p:attrName>ppt_w</p:attrName>
                                        </p:attrNameLst>
                                      </p:cBhvr>
                                      <p:tavLst>
                                        <p:tav tm="0">
                                          <p:val>
                                            <p:fltVal val="0"/>
                                          </p:val>
                                        </p:tav>
                                        <p:tav tm="100000">
                                          <p:val>
                                            <p:strVal val="#ppt_w"/>
                                          </p:val>
                                        </p:tav>
                                      </p:tavLst>
                                    </p:anim>
                                    <p:anim calcmode="lin" valueType="num">
                                      <p:cBhvr>
                                        <p:cTn id="68" dur="1000" fill="hold"/>
                                        <p:tgtEl>
                                          <p:spTgt spid="79"/>
                                        </p:tgtEl>
                                        <p:attrNameLst>
                                          <p:attrName>ppt_h</p:attrName>
                                        </p:attrNameLst>
                                      </p:cBhvr>
                                      <p:tavLst>
                                        <p:tav tm="0">
                                          <p:val>
                                            <p:fltVal val="0"/>
                                          </p:val>
                                        </p:tav>
                                        <p:tav tm="100000">
                                          <p:val>
                                            <p:strVal val="#ppt_h"/>
                                          </p:val>
                                        </p:tav>
                                      </p:tavLst>
                                    </p:anim>
                                    <p:anim calcmode="lin" valueType="num">
                                      <p:cBhvr>
                                        <p:cTn id="69" dur="1000" fill="hold"/>
                                        <p:tgtEl>
                                          <p:spTgt spid="79"/>
                                        </p:tgtEl>
                                        <p:attrNameLst>
                                          <p:attrName>style.rotation</p:attrName>
                                        </p:attrNameLst>
                                      </p:cBhvr>
                                      <p:tavLst>
                                        <p:tav tm="0">
                                          <p:val>
                                            <p:fltVal val="90"/>
                                          </p:val>
                                        </p:tav>
                                        <p:tav tm="100000">
                                          <p:val>
                                            <p:fltVal val="0"/>
                                          </p:val>
                                        </p:tav>
                                      </p:tavLst>
                                    </p:anim>
                                    <p:animEffect transition="in" filter="fade">
                                      <p:cBhvr>
                                        <p:cTn id="70" dur="1000"/>
                                        <p:tgtEl>
                                          <p:spTgt spid="79"/>
                                        </p:tgtEl>
                                      </p:cBhvr>
                                    </p:animEffect>
                                  </p:childTnLst>
                                </p:cTn>
                              </p:par>
                              <p:par>
                                <p:cTn id="71" presetID="31" presetClass="entr" presetSubtype="0" fill="hold" nodeType="withEffect">
                                  <p:stCondLst>
                                    <p:cond delay="0"/>
                                  </p:stCondLst>
                                  <p:childTnLst>
                                    <p:set>
                                      <p:cBhvr>
                                        <p:cTn id="72" dur="1" fill="hold">
                                          <p:stCondLst>
                                            <p:cond delay="0"/>
                                          </p:stCondLst>
                                        </p:cTn>
                                        <p:tgtEl>
                                          <p:spTgt spid="82"/>
                                        </p:tgtEl>
                                        <p:attrNameLst>
                                          <p:attrName>style.visibility</p:attrName>
                                        </p:attrNameLst>
                                      </p:cBhvr>
                                      <p:to>
                                        <p:strVal val="visible"/>
                                      </p:to>
                                    </p:set>
                                    <p:anim calcmode="lin" valueType="num">
                                      <p:cBhvr>
                                        <p:cTn id="73" dur="1000" fill="hold"/>
                                        <p:tgtEl>
                                          <p:spTgt spid="82"/>
                                        </p:tgtEl>
                                        <p:attrNameLst>
                                          <p:attrName>ppt_w</p:attrName>
                                        </p:attrNameLst>
                                      </p:cBhvr>
                                      <p:tavLst>
                                        <p:tav tm="0">
                                          <p:val>
                                            <p:fltVal val="0"/>
                                          </p:val>
                                        </p:tav>
                                        <p:tav tm="100000">
                                          <p:val>
                                            <p:strVal val="#ppt_w"/>
                                          </p:val>
                                        </p:tav>
                                      </p:tavLst>
                                    </p:anim>
                                    <p:anim calcmode="lin" valueType="num">
                                      <p:cBhvr>
                                        <p:cTn id="74" dur="1000" fill="hold"/>
                                        <p:tgtEl>
                                          <p:spTgt spid="82"/>
                                        </p:tgtEl>
                                        <p:attrNameLst>
                                          <p:attrName>ppt_h</p:attrName>
                                        </p:attrNameLst>
                                      </p:cBhvr>
                                      <p:tavLst>
                                        <p:tav tm="0">
                                          <p:val>
                                            <p:fltVal val="0"/>
                                          </p:val>
                                        </p:tav>
                                        <p:tav tm="100000">
                                          <p:val>
                                            <p:strVal val="#ppt_h"/>
                                          </p:val>
                                        </p:tav>
                                      </p:tavLst>
                                    </p:anim>
                                    <p:anim calcmode="lin" valueType="num">
                                      <p:cBhvr>
                                        <p:cTn id="75" dur="1000" fill="hold"/>
                                        <p:tgtEl>
                                          <p:spTgt spid="82"/>
                                        </p:tgtEl>
                                        <p:attrNameLst>
                                          <p:attrName>style.rotation</p:attrName>
                                        </p:attrNameLst>
                                      </p:cBhvr>
                                      <p:tavLst>
                                        <p:tav tm="0">
                                          <p:val>
                                            <p:fltVal val="90"/>
                                          </p:val>
                                        </p:tav>
                                        <p:tav tm="100000">
                                          <p:val>
                                            <p:fltVal val="0"/>
                                          </p:val>
                                        </p:tav>
                                      </p:tavLst>
                                    </p:anim>
                                    <p:animEffect transition="in" filter="fade">
                                      <p:cBhvr>
                                        <p:cTn id="76" dur="1000"/>
                                        <p:tgtEl>
                                          <p:spTgt spid="82"/>
                                        </p:tgtEl>
                                      </p:cBhvr>
                                    </p:animEffect>
                                  </p:childTnLst>
                                </p:cTn>
                              </p:par>
                              <p:par>
                                <p:cTn id="77" presetID="31" presetClass="entr" presetSubtype="0" fill="hold" nodeType="withEffect">
                                  <p:stCondLst>
                                    <p:cond delay="0"/>
                                  </p:stCondLst>
                                  <p:childTnLst>
                                    <p:set>
                                      <p:cBhvr>
                                        <p:cTn id="78" dur="1" fill="hold">
                                          <p:stCondLst>
                                            <p:cond delay="0"/>
                                          </p:stCondLst>
                                        </p:cTn>
                                        <p:tgtEl>
                                          <p:spTgt spid="85"/>
                                        </p:tgtEl>
                                        <p:attrNameLst>
                                          <p:attrName>style.visibility</p:attrName>
                                        </p:attrNameLst>
                                      </p:cBhvr>
                                      <p:to>
                                        <p:strVal val="visible"/>
                                      </p:to>
                                    </p:set>
                                    <p:anim calcmode="lin" valueType="num">
                                      <p:cBhvr>
                                        <p:cTn id="79" dur="1000" fill="hold"/>
                                        <p:tgtEl>
                                          <p:spTgt spid="85"/>
                                        </p:tgtEl>
                                        <p:attrNameLst>
                                          <p:attrName>ppt_w</p:attrName>
                                        </p:attrNameLst>
                                      </p:cBhvr>
                                      <p:tavLst>
                                        <p:tav tm="0">
                                          <p:val>
                                            <p:fltVal val="0"/>
                                          </p:val>
                                        </p:tav>
                                        <p:tav tm="100000">
                                          <p:val>
                                            <p:strVal val="#ppt_w"/>
                                          </p:val>
                                        </p:tav>
                                      </p:tavLst>
                                    </p:anim>
                                    <p:anim calcmode="lin" valueType="num">
                                      <p:cBhvr>
                                        <p:cTn id="80" dur="1000" fill="hold"/>
                                        <p:tgtEl>
                                          <p:spTgt spid="85"/>
                                        </p:tgtEl>
                                        <p:attrNameLst>
                                          <p:attrName>ppt_h</p:attrName>
                                        </p:attrNameLst>
                                      </p:cBhvr>
                                      <p:tavLst>
                                        <p:tav tm="0">
                                          <p:val>
                                            <p:fltVal val="0"/>
                                          </p:val>
                                        </p:tav>
                                        <p:tav tm="100000">
                                          <p:val>
                                            <p:strVal val="#ppt_h"/>
                                          </p:val>
                                        </p:tav>
                                      </p:tavLst>
                                    </p:anim>
                                    <p:anim calcmode="lin" valueType="num">
                                      <p:cBhvr>
                                        <p:cTn id="81" dur="1000" fill="hold"/>
                                        <p:tgtEl>
                                          <p:spTgt spid="85"/>
                                        </p:tgtEl>
                                        <p:attrNameLst>
                                          <p:attrName>style.rotation</p:attrName>
                                        </p:attrNameLst>
                                      </p:cBhvr>
                                      <p:tavLst>
                                        <p:tav tm="0">
                                          <p:val>
                                            <p:fltVal val="90"/>
                                          </p:val>
                                        </p:tav>
                                        <p:tav tm="100000">
                                          <p:val>
                                            <p:fltVal val="0"/>
                                          </p:val>
                                        </p:tav>
                                      </p:tavLst>
                                    </p:anim>
                                    <p:animEffect transition="in" filter="fade">
                                      <p:cBhvr>
                                        <p:cTn id="82" dur="1000"/>
                                        <p:tgtEl>
                                          <p:spTgt spid="85"/>
                                        </p:tgtEl>
                                      </p:cBhvr>
                                    </p:animEffect>
                                  </p:childTnLst>
                                </p:cTn>
                              </p:par>
                              <p:par>
                                <p:cTn id="83" presetID="31" presetClass="entr" presetSubtype="0" fill="hold" nodeType="withEffect">
                                  <p:stCondLst>
                                    <p:cond delay="0"/>
                                  </p:stCondLst>
                                  <p:childTnLst>
                                    <p:set>
                                      <p:cBhvr>
                                        <p:cTn id="84" dur="1" fill="hold">
                                          <p:stCondLst>
                                            <p:cond delay="0"/>
                                          </p:stCondLst>
                                        </p:cTn>
                                        <p:tgtEl>
                                          <p:spTgt spid="88"/>
                                        </p:tgtEl>
                                        <p:attrNameLst>
                                          <p:attrName>style.visibility</p:attrName>
                                        </p:attrNameLst>
                                      </p:cBhvr>
                                      <p:to>
                                        <p:strVal val="visible"/>
                                      </p:to>
                                    </p:set>
                                    <p:anim calcmode="lin" valueType="num">
                                      <p:cBhvr>
                                        <p:cTn id="85" dur="1000" fill="hold"/>
                                        <p:tgtEl>
                                          <p:spTgt spid="88"/>
                                        </p:tgtEl>
                                        <p:attrNameLst>
                                          <p:attrName>ppt_w</p:attrName>
                                        </p:attrNameLst>
                                      </p:cBhvr>
                                      <p:tavLst>
                                        <p:tav tm="0">
                                          <p:val>
                                            <p:fltVal val="0"/>
                                          </p:val>
                                        </p:tav>
                                        <p:tav tm="100000">
                                          <p:val>
                                            <p:strVal val="#ppt_w"/>
                                          </p:val>
                                        </p:tav>
                                      </p:tavLst>
                                    </p:anim>
                                    <p:anim calcmode="lin" valueType="num">
                                      <p:cBhvr>
                                        <p:cTn id="86" dur="1000" fill="hold"/>
                                        <p:tgtEl>
                                          <p:spTgt spid="88"/>
                                        </p:tgtEl>
                                        <p:attrNameLst>
                                          <p:attrName>ppt_h</p:attrName>
                                        </p:attrNameLst>
                                      </p:cBhvr>
                                      <p:tavLst>
                                        <p:tav tm="0">
                                          <p:val>
                                            <p:fltVal val="0"/>
                                          </p:val>
                                        </p:tav>
                                        <p:tav tm="100000">
                                          <p:val>
                                            <p:strVal val="#ppt_h"/>
                                          </p:val>
                                        </p:tav>
                                      </p:tavLst>
                                    </p:anim>
                                    <p:anim calcmode="lin" valueType="num">
                                      <p:cBhvr>
                                        <p:cTn id="87" dur="1000" fill="hold"/>
                                        <p:tgtEl>
                                          <p:spTgt spid="88"/>
                                        </p:tgtEl>
                                        <p:attrNameLst>
                                          <p:attrName>style.rotation</p:attrName>
                                        </p:attrNameLst>
                                      </p:cBhvr>
                                      <p:tavLst>
                                        <p:tav tm="0">
                                          <p:val>
                                            <p:fltVal val="90"/>
                                          </p:val>
                                        </p:tav>
                                        <p:tav tm="100000">
                                          <p:val>
                                            <p:fltVal val="0"/>
                                          </p:val>
                                        </p:tav>
                                      </p:tavLst>
                                    </p:anim>
                                    <p:animEffect transition="in" filter="fade">
                                      <p:cBhvr>
                                        <p:cTn id="88" dur="1000"/>
                                        <p:tgtEl>
                                          <p:spTgt spid="88"/>
                                        </p:tgtEl>
                                      </p:cBhvr>
                                    </p:animEffect>
                                  </p:childTnLst>
                                </p:cTn>
                              </p:par>
                              <p:par>
                                <p:cTn id="89" presetID="31" presetClass="entr" presetSubtype="0" fill="hold" nodeType="withEffect">
                                  <p:stCondLst>
                                    <p:cond delay="0"/>
                                  </p:stCondLst>
                                  <p:childTnLst>
                                    <p:set>
                                      <p:cBhvr>
                                        <p:cTn id="90" dur="1" fill="hold">
                                          <p:stCondLst>
                                            <p:cond delay="0"/>
                                          </p:stCondLst>
                                        </p:cTn>
                                        <p:tgtEl>
                                          <p:spTgt spid="91"/>
                                        </p:tgtEl>
                                        <p:attrNameLst>
                                          <p:attrName>style.visibility</p:attrName>
                                        </p:attrNameLst>
                                      </p:cBhvr>
                                      <p:to>
                                        <p:strVal val="visible"/>
                                      </p:to>
                                    </p:set>
                                    <p:anim calcmode="lin" valueType="num">
                                      <p:cBhvr>
                                        <p:cTn id="91" dur="1000" fill="hold"/>
                                        <p:tgtEl>
                                          <p:spTgt spid="91"/>
                                        </p:tgtEl>
                                        <p:attrNameLst>
                                          <p:attrName>ppt_w</p:attrName>
                                        </p:attrNameLst>
                                      </p:cBhvr>
                                      <p:tavLst>
                                        <p:tav tm="0">
                                          <p:val>
                                            <p:fltVal val="0"/>
                                          </p:val>
                                        </p:tav>
                                        <p:tav tm="100000">
                                          <p:val>
                                            <p:strVal val="#ppt_w"/>
                                          </p:val>
                                        </p:tav>
                                      </p:tavLst>
                                    </p:anim>
                                    <p:anim calcmode="lin" valueType="num">
                                      <p:cBhvr>
                                        <p:cTn id="92" dur="1000" fill="hold"/>
                                        <p:tgtEl>
                                          <p:spTgt spid="91"/>
                                        </p:tgtEl>
                                        <p:attrNameLst>
                                          <p:attrName>ppt_h</p:attrName>
                                        </p:attrNameLst>
                                      </p:cBhvr>
                                      <p:tavLst>
                                        <p:tav tm="0">
                                          <p:val>
                                            <p:fltVal val="0"/>
                                          </p:val>
                                        </p:tav>
                                        <p:tav tm="100000">
                                          <p:val>
                                            <p:strVal val="#ppt_h"/>
                                          </p:val>
                                        </p:tav>
                                      </p:tavLst>
                                    </p:anim>
                                    <p:anim calcmode="lin" valueType="num">
                                      <p:cBhvr>
                                        <p:cTn id="93" dur="1000" fill="hold"/>
                                        <p:tgtEl>
                                          <p:spTgt spid="91"/>
                                        </p:tgtEl>
                                        <p:attrNameLst>
                                          <p:attrName>style.rotation</p:attrName>
                                        </p:attrNameLst>
                                      </p:cBhvr>
                                      <p:tavLst>
                                        <p:tav tm="0">
                                          <p:val>
                                            <p:fltVal val="90"/>
                                          </p:val>
                                        </p:tav>
                                        <p:tav tm="100000">
                                          <p:val>
                                            <p:fltVal val="0"/>
                                          </p:val>
                                        </p:tav>
                                      </p:tavLst>
                                    </p:anim>
                                    <p:animEffect transition="in" filter="fade">
                                      <p:cBhvr>
                                        <p:cTn id="94" dur="1000"/>
                                        <p:tgtEl>
                                          <p:spTgt spid="91"/>
                                        </p:tgtEl>
                                      </p:cBhvr>
                                    </p:animEffect>
                                  </p:childTnLst>
                                </p:cTn>
                              </p:par>
                              <p:par>
                                <p:cTn id="95" presetID="31" presetClass="entr" presetSubtype="0" fill="hold" nodeType="withEffect">
                                  <p:stCondLst>
                                    <p:cond delay="0"/>
                                  </p:stCondLst>
                                  <p:childTnLst>
                                    <p:set>
                                      <p:cBhvr>
                                        <p:cTn id="96" dur="1" fill="hold">
                                          <p:stCondLst>
                                            <p:cond delay="0"/>
                                          </p:stCondLst>
                                        </p:cTn>
                                        <p:tgtEl>
                                          <p:spTgt spid="94"/>
                                        </p:tgtEl>
                                        <p:attrNameLst>
                                          <p:attrName>style.visibility</p:attrName>
                                        </p:attrNameLst>
                                      </p:cBhvr>
                                      <p:to>
                                        <p:strVal val="visible"/>
                                      </p:to>
                                    </p:set>
                                    <p:anim calcmode="lin" valueType="num">
                                      <p:cBhvr>
                                        <p:cTn id="97" dur="1000" fill="hold"/>
                                        <p:tgtEl>
                                          <p:spTgt spid="94"/>
                                        </p:tgtEl>
                                        <p:attrNameLst>
                                          <p:attrName>ppt_w</p:attrName>
                                        </p:attrNameLst>
                                      </p:cBhvr>
                                      <p:tavLst>
                                        <p:tav tm="0">
                                          <p:val>
                                            <p:fltVal val="0"/>
                                          </p:val>
                                        </p:tav>
                                        <p:tav tm="100000">
                                          <p:val>
                                            <p:strVal val="#ppt_w"/>
                                          </p:val>
                                        </p:tav>
                                      </p:tavLst>
                                    </p:anim>
                                    <p:anim calcmode="lin" valueType="num">
                                      <p:cBhvr>
                                        <p:cTn id="98" dur="1000" fill="hold"/>
                                        <p:tgtEl>
                                          <p:spTgt spid="94"/>
                                        </p:tgtEl>
                                        <p:attrNameLst>
                                          <p:attrName>ppt_h</p:attrName>
                                        </p:attrNameLst>
                                      </p:cBhvr>
                                      <p:tavLst>
                                        <p:tav tm="0">
                                          <p:val>
                                            <p:fltVal val="0"/>
                                          </p:val>
                                        </p:tav>
                                        <p:tav tm="100000">
                                          <p:val>
                                            <p:strVal val="#ppt_h"/>
                                          </p:val>
                                        </p:tav>
                                      </p:tavLst>
                                    </p:anim>
                                    <p:anim calcmode="lin" valueType="num">
                                      <p:cBhvr>
                                        <p:cTn id="99" dur="1000" fill="hold"/>
                                        <p:tgtEl>
                                          <p:spTgt spid="94"/>
                                        </p:tgtEl>
                                        <p:attrNameLst>
                                          <p:attrName>style.rotation</p:attrName>
                                        </p:attrNameLst>
                                      </p:cBhvr>
                                      <p:tavLst>
                                        <p:tav tm="0">
                                          <p:val>
                                            <p:fltVal val="90"/>
                                          </p:val>
                                        </p:tav>
                                        <p:tav tm="100000">
                                          <p:val>
                                            <p:fltVal val="0"/>
                                          </p:val>
                                        </p:tav>
                                      </p:tavLst>
                                    </p:anim>
                                    <p:animEffect transition="in" filter="fade">
                                      <p:cBhvr>
                                        <p:cTn id="100" dur="1000"/>
                                        <p:tgtEl>
                                          <p:spTgt spid="94"/>
                                        </p:tgtEl>
                                      </p:cBhvr>
                                    </p:animEffect>
                                  </p:childTnLst>
                                </p:cTn>
                              </p:par>
                              <p:par>
                                <p:cTn id="101" presetID="55" presetClass="entr" presetSubtype="0" fill="hold" grpId="0" nodeType="withEffect">
                                  <p:stCondLst>
                                    <p:cond delay="300"/>
                                  </p:stCondLst>
                                  <p:iterate type="lt">
                                    <p:tmPct val="5000"/>
                                  </p:iterate>
                                  <p:childTnLst>
                                    <p:set>
                                      <p:cBhvr>
                                        <p:cTn id="102" dur="1" fill="hold">
                                          <p:stCondLst>
                                            <p:cond delay="0"/>
                                          </p:stCondLst>
                                        </p:cTn>
                                        <p:tgtEl>
                                          <p:spTgt spid="72"/>
                                        </p:tgtEl>
                                        <p:attrNameLst>
                                          <p:attrName>style.visibility</p:attrName>
                                        </p:attrNameLst>
                                      </p:cBhvr>
                                      <p:to>
                                        <p:strVal val="visible"/>
                                      </p:to>
                                    </p:set>
                                    <p:anim calcmode="lin" valueType="num">
                                      <p:cBhvr>
                                        <p:cTn id="103" dur="500" fill="hold"/>
                                        <p:tgtEl>
                                          <p:spTgt spid="72"/>
                                        </p:tgtEl>
                                        <p:attrNameLst>
                                          <p:attrName>ppt_w</p:attrName>
                                        </p:attrNameLst>
                                      </p:cBhvr>
                                      <p:tavLst>
                                        <p:tav tm="0">
                                          <p:val>
                                            <p:strVal val="#ppt_w*0.70"/>
                                          </p:val>
                                        </p:tav>
                                        <p:tav tm="100000">
                                          <p:val>
                                            <p:strVal val="#ppt_w"/>
                                          </p:val>
                                        </p:tav>
                                      </p:tavLst>
                                    </p:anim>
                                    <p:anim calcmode="lin" valueType="num">
                                      <p:cBhvr>
                                        <p:cTn id="104" dur="500" fill="hold"/>
                                        <p:tgtEl>
                                          <p:spTgt spid="72"/>
                                        </p:tgtEl>
                                        <p:attrNameLst>
                                          <p:attrName>ppt_h</p:attrName>
                                        </p:attrNameLst>
                                      </p:cBhvr>
                                      <p:tavLst>
                                        <p:tav tm="0">
                                          <p:val>
                                            <p:strVal val="#ppt_h"/>
                                          </p:val>
                                        </p:tav>
                                        <p:tav tm="100000">
                                          <p:val>
                                            <p:strVal val="#ppt_h"/>
                                          </p:val>
                                        </p:tav>
                                      </p:tavLst>
                                    </p:anim>
                                    <p:animEffect transition="in" filter="fade">
                                      <p:cBhvr>
                                        <p:cTn id="105" dur="500"/>
                                        <p:tgtEl>
                                          <p:spTgt spid="72"/>
                                        </p:tgtEl>
                                      </p:cBhvr>
                                    </p:animEffect>
                                  </p:childTnLst>
                                </p:cTn>
                              </p:par>
                            </p:childTnLst>
                          </p:cTn>
                        </p:par>
                        <p:par>
                          <p:cTn id="106" fill="hold">
                            <p:stCondLst>
                              <p:cond delay="0"/>
                            </p:stCondLst>
                            <p:childTnLst>
                              <p:par>
                                <p:cTn id="107" presetID="22" presetClass="entr" presetSubtype="8" fill="hold" grpId="0" nodeType="afterEffect">
                                  <p:stCondLst>
                                    <p:cond delay="0"/>
                                  </p:stCondLst>
                                  <p:childTnLst>
                                    <p:set>
                                      <p:cBhvr>
                                        <p:cTn id="108" dur="1" fill="hold">
                                          <p:stCondLst>
                                            <p:cond delay="0"/>
                                          </p:stCondLst>
                                        </p:cTn>
                                        <p:tgtEl>
                                          <p:spTgt spid="65">
                                            <p:graphicEl>
                                              <a:chart seriesIdx="-3" categoryIdx="-3" bldStep="gridLegend"/>
                                            </p:graphicEl>
                                          </p:spTgt>
                                        </p:tgtEl>
                                        <p:attrNameLst>
                                          <p:attrName>style.visibility</p:attrName>
                                        </p:attrNameLst>
                                      </p:cBhvr>
                                      <p:to>
                                        <p:strVal val="visible"/>
                                      </p:to>
                                    </p:set>
                                    <p:animEffect transition="in" filter="wipe(left)">
                                      <p:cBhvr>
                                        <p:cTn id="109" dur="250"/>
                                        <p:tgtEl>
                                          <p:spTgt spid="65">
                                            <p:graphicEl>
                                              <a:chart seriesIdx="-3" categoryIdx="-3" bldStep="gridLegend"/>
                                            </p:graphicEl>
                                          </p:spTgt>
                                        </p:tgtEl>
                                      </p:cBhvr>
                                    </p:animEffect>
                                  </p:childTnLst>
                                </p:cTn>
                              </p:par>
                            </p:childTnLst>
                          </p:cTn>
                        </p:par>
                        <p:par>
                          <p:cTn id="110" fill="hold">
                            <p:stCondLst>
                              <p:cond delay="500"/>
                            </p:stCondLst>
                            <p:childTnLst>
                              <p:par>
                                <p:cTn id="111" presetID="22" presetClass="entr" presetSubtype="8" fill="hold" grpId="0" nodeType="afterEffect">
                                  <p:stCondLst>
                                    <p:cond delay="0"/>
                                  </p:stCondLst>
                                  <p:childTnLst>
                                    <p:set>
                                      <p:cBhvr>
                                        <p:cTn id="112" dur="1" fill="hold">
                                          <p:stCondLst>
                                            <p:cond delay="0"/>
                                          </p:stCondLst>
                                        </p:cTn>
                                        <p:tgtEl>
                                          <p:spTgt spid="65">
                                            <p:graphicEl>
                                              <a:chart seriesIdx="0" categoryIdx="-4" bldStep="series"/>
                                            </p:graphicEl>
                                          </p:spTgt>
                                        </p:tgtEl>
                                        <p:attrNameLst>
                                          <p:attrName>style.visibility</p:attrName>
                                        </p:attrNameLst>
                                      </p:cBhvr>
                                      <p:to>
                                        <p:strVal val="visible"/>
                                      </p:to>
                                    </p:set>
                                    <p:animEffect transition="in" filter="wipe(left)">
                                      <p:cBhvr>
                                        <p:cTn id="113" dur="250"/>
                                        <p:tgtEl>
                                          <p:spTgt spid="65">
                                            <p:graphicEl>
                                              <a:chart seriesIdx="0" categoryIdx="-4" bldStep="series"/>
                                            </p:graphicEl>
                                          </p:spTgt>
                                        </p:tgtEl>
                                      </p:cBhvr>
                                    </p:animEffect>
                                  </p:childTnLst>
                                </p:cTn>
                              </p:par>
                            </p:childTnLst>
                          </p:cTn>
                        </p:par>
                        <p:par>
                          <p:cTn id="114" fill="hold">
                            <p:stCondLst>
                              <p:cond delay="1000"/>
                            </p:stCondLst>
                            <p:childTnLst>
                              <p:par>
                                <p:cTn id="115" presetID="22" presetClass="entr" presetSubtype="8" fill="hold" grpId="0" nodeType="afterEffect">
                                  <p:stCondLst>
                                    <p:cond delay="0"/>
                                  </p:stCondLst>
                                  <p:childTnLst>
                                    <p:set>
                                      <p:cBhvr>
                                        <p:cTn id="116" dur="1" fill="hold">
                                          <p:stCondLst>
                                            <p:cond delay="0"/>
                                          </p:stCondLst>
                                        </p:cTn>
                                        <p:tgtEl>
                                          <p:spTgt spid="65">
                                            <p:graphicEl>
                                              <a:chart seriesIdx="1" categoryIdx="-4" bldStep="series"/>
                                            </p:graphicEl>
                                          </p:spTgt>
                                        </p:tgtEl>
                                        <p:attrNameLst>
                                          <p:attrName>style.visibility</p:attrName>
                                        </p:attrNameLst>
                                      </p:cBhvr>
                                      <p:to>
                                        <p:strVal val="visible"/>
                                      </p:to>
                                    </p:set>
                                    <p:animEffect transition="in" filter="wipe(left)">
                                      <p:cBhvr>
                                        <p:cTn id="117" dur="250"/>
                                        <p:tgtEl>
                                          <p:spTgt spid="65">
                                            <p:graphicEl>
                                              <a:chart seriesIdx="1" categoryIdx="-4" bldStep="series"/>
                                            </p:graphicEl>
                                          </p:spTgt>
                                        </p:tgtEl>
                                      </p:cBhvr>
                                    </p:animEffect>
                                  </p:childTnLst>
                                </p:cTn>
                              </p:par>
                            </p:childTnLst>
                          </p:cTn>
                        </p:par>
                        <p:par>
                          <p:cTn id="118" fill="hold">
                            <p:stCondLst>
                              <p:cond delay="1500"/>
                            </p:stCondLst>
                            <p:childTnLst>
                              <p:par>
                                <p:cTn id="119" presetID="22" presetClass="entr" presetSubtype="8" fill="hold" grpId="0" nodeType="afterEffect">
                                  <p:stCondLst>
                                    <p:cond delay="0"/>
                                  </p:stCondLst>
                                  <p:childTnLst>
                                    <p:set>
                                      <p:cBhvr>
                                        <p:cTn id="120" dur="1" fill="hold">
                                          <p:stCondLst>
                                            <p:cond delay="0"/>
                                          </p:stCondLst>
                                        </p:cTn>
                                        <p:tgtEl>
                                          <p:spTgt spid="65">
                                            <p:graphicEl>
                                              <a:chart seriesIdx="2" categoryIdx="-4" bldStep="series"/>
                                            </p:graphicEl>
                                          </p:spTgt>
                                        </p:tgtEl>
                                        <p:attrNameLst>
                                          <p:attrName>style.visibility</p:attrName>
                                        </p:attrNameLst>
                                      </p:cBhvr>
                                      <p:to>
                                        <p:strVal val="visible"/>
                                      </p:to>
                                    </p:set>
                                    <p:animEffect transition="in" filter="wipe(left)">
                                      <p:cBhvr>
                                        <p:cTn id="121" dur="250"/>
                                        <p:tgtEl>
                                          <p:spTgt spid="65">
                                            <p:graphicEl>
                                              <a:chart seriesIdx="2" categoryIdx="-4" bldStep="series"/>
                                            </p:graphicEl>
                                          </p:spTgt>
                                        </p:tgtEl>
                                      </p:cBhvr>
                                    </p:animEffect>
                                  </p:childTnLst>
                                </p:cTn>
                              </p:par>
                            </p:childTnLst>
                          </p:cTn>
                        </p:par>
                        <p:par>
                          <p:cTn id="122" fill="hold">
                            <p:stCondLst>
                              <p:cond delay="1750"/>
                            </p:stCondLst>
                            <p:childTnLst>
                              <p:par>
                                <p:cTn id="123" presetID="10" presetClass="entr" presetSubtype="0" fill="hold" grpId="0" nodeType="afterEffect">
                                  <p:stCondLst>
                                    <p:cond delay="0"/>
                                  </p:stCondLst>
                                  <p:childTnLst>
                                    <p:set>
                                      <p:cBhvr>
                                        <p:cTn id="124" dur="1" fill="hold">
                                          <p:stCondLst>
                                            <p:cond delay="0"/>
                                          </p:stCondLst>
                                        </p:cTn>
                                        <p:tgtEl>
                                          <p:spTgt spid="57"/>
                                        </p:tgtEl>
                                        <p:attrNameLst>
                                          <p:attrName>style.visibility</p:attrName>
                                        </p:attrNameLst>
                                      </p:cBhvr>
                                      <p:to>
                                        <p:strVal val="visible"/>
                                      </p:to>
                                    </p:set>
                                    <p:animEffect transition="in" filter="fade">
                                      <p:cBhvr>
                                        <p:cTn id="125" dur="250"/>
                                        <p:tgtEl>
                                          <p:spTgt spid="57"/>
                                        </p:tgtEl>
                                      </p:cBhvr>
                                    </p:animEffect>
                                  </p:childTnLst>
                                </p:cTn>
                              </p:par>
                              <p:par>
                                <p:cTn id="126" presetID="22" presetClass="entr" presetSubtype="8" fill="hold" nodeType="withEffect">
                                  <p:stCondLst>
                                    <p:cond delay="0"/>
                                  </p:stCondLst>
                                  <p:childTnLst>
                                    <p:set>
                                      <p:cBhvr>
                                        <p:cTn id="127" dur="1" fill="hold">
                                          <p:stCondLst>
                                            <p:cond delay="0"/>
                                          </p:stCondLst>
                                        </p:cTn>
                                        <p:tgtEl>
                                          <p:spTgt spid="56"/>
                                        </p:tgtEl>
                                        <p:attrNameLst>
                                          <p:attrName>style.visibility</p:attrName>
                                        </p:attrNameLst>
                                      </p:cBhvr>
                                      <p:to>
                                        <p:strVal val="visible"/>
                                      </p:to>
                                    </p:set>
                                    <p:animEffect transition="in" filter="wipe(left)">
                                      <p:cBhvr>
                                        <p:cTn id="128" dur="250"/>
                                        <p:tgtEl>
                                          <p:spTgt spid="56"/>
                                        </p:tgtEl>
                                      </p:cBhvr>
                                    </p:animEffect>
                                  </p:childTnLst>
                                </p:cTn>
                              </p:par>
                              <p:par>
                                <p:cTn id="129" presetID="47" presetClass="entr" presetSubtype="0" fill="hold" grpId="0" nodeType="withEffect">
                                  <p:stCondLst>
                                    <p:cond delay="0"/>
                                  </p:stCondLst>
                                  <p:iterate type="wd">
                                    <p:tmPct val="8000"/>
                                  </p:iterate>
                                  <p:childTnLst>
                                    <p:set>
                                      <p:cBhvr>
                                        <p:cTn id="130" dur="1" fill="hold">
                                          <p:stCondLst>
                                            <p:cond delay="0"/>
                                          </p:stCondLst>
                                        </p:cTn>
                                        <p:tgtEl>
                                          <p:spTgt spid="55"/>
                                        </p:tgtEl>
                                        <p:attrNameLst>
                                          <p:attrName>style.visibility</p:attrName>
                                        </p:attrNameLst>
                                      </p:cBhvr>
                                      <p:to>
                                        <p:strVal val="visible"/>
                                      </p:to>
                                    </p:set>
                                    <p:animEffect transition="in" filter="fade">
                                      <p:cBhvr>
                                        <p:cTn id="131" dur="250"/>
                                        <p:tgtEl>
                                          <p:spTgt spid="55"/>
                                        </p:tgtEl>
                                      </p:cBhvr>
                                    </p:animEffect>
                                    <p:anim calcmode="lin" valueType="num">
                                      <p:cBhvr>
                                        <p:cTn id="132" dur="250" fill="hold"/>
                                        <p:tgtEl>
                                          <p:spTgt spid="55"/>
                                        </p:tgtEl>
                                        <p:attrNameLst>
                                          <p:attrName>ppt_x</p:attrName>
                                        </p:attrNameLst>
                                      </p:cBhvr>
                                      <p:tavLst>
                                        <p:tav tm="0">
                                          <p:val>
                                            <p:strVal val="#ppt_x"/>
                                          </p:val>
                                        </p:tav>
                                        <p:tav tm="100000">
                                          <p:val>
                                            <p:strVal val="#ppt_x"/>
                                          </p:val>
                                        </p:tav>
                                      </p:tavLst>
                                    </p:anim>
                                    <p:anim calcmode="lin" valueType="num">
                                      <p:cBhvr>
                                        <p:cTn id="133" dur="250" fill="hold"/>
                                        <p:tgtEl>
                                          <p:spTgt spid="55"/>
                                        </p:tgtEl>
                                        <p:attrNameLst>
                                          <p:attrName>ppt_y</p:attrName>
                                        </p:attrNameLst>
                                      </p:cBhvr>
                                      <p:tavLst>
                                        <p:tav tm="0">
                                          <p:val>
                                            <p:strVal val="#ppt_y-.1"/>
                                          </p:val>
                                        </p:tav>
                                        <p:tav tm="100000">
                                          <p:val>
                                            <p:strVal val="#ppt_y"/>
                                          </p:val>
                                        </p:tav>
                                      </p:tavLst>
                                    </p:anim>
                                  </p:childTnLst>
                                </p:cTn>
                              </p:par>
                            </p:childTnLst>
                          </p:cTn>
                        </p:par>
                        <p:par>
                          <p:cTn id="134" fill="hold">
                            <p:stCondLst>
                              <p:cond delay="2200"/>
                            </p:stCondLst>
                            <p:childTnLst>
                              <p:par>
                                <p:cTn id="135" presetID="10" presetClass="entr" presetSubtype="0" fill="hold" grpId="0" nodeType="afterEffect">
                                  <p:stCondLst>
                                    <p:cond delay="0"/>
                                  </p:stCondLst>
                                  <p:childTnLst>
                                    <p:set>
                                      <p:cBhvr>
                                        <p:cTn id="136" dur="1" fill="hold">
                                          <p:stCondLst>
                                            <p:cond delay="0"/>
                                          </p:stCondLst>
                                        </p:cTn>
                                        <p:tgtEl>
                                          <p:spTgt spid="61"/>
                                        </p:tgtEl>
                                        <p:attrNameLst>
                                          <p:attrName>style.visibility</p:attrName>
                                        </p:attrNameLst>
                                      </p:cBhvr>
                                      <p:to>
                                        <p:strVal val="visible"/>
                                      </p:to>
                                    </p:set>
                                    <p:animEffect transition="in" filter="fade">
                                      <p:cBhvr>
                                        <p:cTn id="137" dur="250"/>
                                        <p:tgtEl>
                                          <p:spTgt spid="61"/>
                                        </p:tgtEl>
                                      </p:cBhvr>
                                    </p:animEffect>
                                  </p:childTnLst>
                                </p:cTn>
                              </p:par>
                              <p:par>
                                <p:cTn id="138" presetID="22" presetClass="entr" presetSubtype="8" fill="hold" nodeType="withEffect">
                                  <p:stCondLst>
                                    <p:cond delay="0"/>
                                  </p:stCondLst>
                                  <p:childTnLst>
                                    <p:set>
                                      <p:cBhvr>
                                        <p:cTn id="139" dur="1" fill="hold">
                                          <p:stCondLst>
                                            <p:cond delay="0"/>
                                          </p:stCondLst>
                                        </p:cTn>
                                        <p:tgtEl>
                                          <p:spTgt spid="68"/>
                                        </p:tgtEl>
                                        <p:attrNameLst>
                                          <p:attrName>style.visibility</p:attrName>
                                        </p:attrNameLst>
                                      </p:cBhvr>
                                      <p:to>
                                        <p:strVal val="visible"/>
                                      </p:to>
                                    </p:set>
                                    <p:animEffect transition="in" filter="wipe(left)">
                                      <p:cBhvr>
                                        <p:cTn id="140" dur="250"/>
                                        <p:tgtEl>
                                          <p:spTgt spid="68"/>
                                        </p:tgtEl>
                                      </p:cBhvr>
                                    </p:animEffect>
                                  </p:childTnLst>
                                </p:cTn>
                              </p:par>
                              <p:par>
                                <p:cTn id="141" presetID="47" presetClass="entr" presetSubtype="0" fill="hold" grpId="0" nodeType="withEffect">
                                  <p:stCondLst>
                                    <p:cond delay="0"/>
                                  </p:stCondLst>
                                  <p:iterate type="wd">
                                    <p:tmPct val="8000"/>
                                  </p:iterate>
                                  <p:childTnLst>
                                    <p:set>
                                      <p:cBhvr>
                                        <p:cTn id="142" dur="1" fill="hold">
                                          <p:stCondLst>
                                            <p:cond delay="0"/>
                                          </p:stCondLst>
                                        </p:cTn>
                                        <p:tgtEl>
                                          <p:spTgt spid="67"/>
                                        </p:tgtEl>
                                        <p:attrNameLst>
                                          <p:attrName>style.visibility</p:attrName>
                                        </p:attrNameLst>
                                      </p:cBhvr>
                                      <p:to>
                                        <p:strVal val="visible"/>
                                      </p:to>
                                    </p:set>
                                    <p:animEffect transition="in" filter="fade">
                                      <p:cBhvr>
                                        <p:cTn id="143" dur="250"/>
                                        <p:tgtEl>
                                          <p:spTgt spid="67"/>
                                        </p:tgtEl>
                                      </p:cBhvr>
                                    </p:animEffect>
                                    <p:anim calcmode="lin" valueType="num">
                                      <p:cBhvr>
                                        <p:cTn id="144" dur="250" fill="hold"/>
                                        <p:tgtEl>
                                          <p:spTgt spid="67"/>
                                        </p:tgtEl>
                                        <p:attrNameLst>
                                          <p:attrName>ppt_x</p:attrName>
                                        </p:attrNameLst>
                                      </p:cBhvr>
                                      <p:tavLst>
                                        <p:tav tm="0">
                                          <p:val>
                                            <p:strVal val="#ppt_x"/>
                                          </p:val>
                                        </p:tav>
                                        <p:tav tm="100000">
                                          <p:val>
                                            <p:strVal val="#ppt_x"/>
                                          </p:val>
                                        </p:tav>
                                      </p:tavLst>
                                    </p:anim>
                                    <p:anim calcmode="lin" valueType="num">
                                      <p:cBhvr>
                                        <p:cTn id="145" dur="250" fill="hold"/>
                                        <p:tgtEl>
                                          <p:spTgt spid="67"/>
                                        </p:tgtEl>
                                        <p:attrNameLst>
                                          <p:attrName>ppt_y</p:attrName>
                                        </p:attrNameLst>
                                      </p:cBhvr>
                                      <p:tavLst>
                                        <p:tav tm="0">
                                          <p:val>
                                            <p:strVal val="#ppt_y-.1"/>
                                          </p:val>
                                        </p:tav>
                                        <p:tav tm="100000">
                                          <p:val>
                                            <p:strVal val="#ppt_y"/>
                                          </p:val>
                                        </p:tav>
                                      </p:tavLst>
                                    </p:anim>
                                  </p:childTnLst>
                                </p:cTn>
                              </p:par>
                            </p:childTnLst>
                          </p:cTn>
                        </p:par>
                        <p:par>
                          <p:cTn id="146" fill="hold">
                            <p:stCondLst>
                              <p:cond delay="2650"/>
                            </p:stCondLst>
                            <p:childTnLst>
                              <p:par>
                                <p:cTn id="147" presetID="10" presetClass="entr" presetSubtype="0" fill="hold" grpId="0" nodeType="afterEffect">
                                  <p:stCondLst>
                                    <p:cond delay="0"/>
                                  </p:stCondLst>
                                  <p:childTnLst>
                                    <p:set>
                                      <p:cBhvr>
                                        <p:cTn id="148" dur="1" fill="hold">
                                          <p:stCondLst>
                                            <p:cond delay="0"/>
                                          </p:stCondLst>
                                        </p:cTn>
                                        <p:tgtEl>
                                          <p:spTgt spid="64"/>
                                        </p:tgtEl>
                                        <p:attrNameLst>
                                          <p:attrName>style.visibility</p:attrName>
                                        </p:attrNameLst>
                                      </p:cBhvr>
                                      <p:to>
                                        <p:strVal val="visible"/>
                                      </p:to>
                                    </p:set>
                                    <p:animEffect transition="in" filter="fade">
                                      <p:cBhvr>
                                        <p:cTn id="149" dur="250"/>
                                        <p:tgtEl>
                                          <p:spTgt spid="64"/>
                                        </p:tgtEl>
                                      </p:cBhvr>
                                    </p:animEffect>
                                  </p:childTnLst>
                                </p:cTn>
                              </p:par>
                              <p:par>
                                <p:cTn id="150" presetID="22" presetClass="entr" presetSubtype="8" fill="hold" nodeType="withEffect">
                                  <p:stCondLst>
                                    <p:cond delay="0"/>
                                  </p:stCondLst>
                                  <p:childTnLst>
                                    <p:set>
                                      <p:cBhvr>
                                        <p:cTn id="151" dur="1" fill="hold">
                                          <p:stCondLst>
                                            <p:cond delay="0"/>
                                          </p:stCondLst>
                                        </p:cTn>
                                        <p:tgtEl>
                                          <p:spTgt spid="71"/>
                                        </p:tgtEl>
                                        <p:attrNameLst>
                                          <p:attrName>style.visibility</p:attrName>
                                        </p:attrNameLst>
                                      </p:cBhvr>
                                      <p:to>
                                        <p:strVal val="visible"/>
                                      </p:to>
                                    </p:set>
                                    <p:animEffect transition="in" filter="wipe(left)">
                                      <p:cBhvr>
                                        <p:cTn id="152" dur="250"/>
                                        <p:tgtEl>
                                          <p:spTgt spid="71"/>
                                        </p:tgtEl>
                                      </p:cBhvr>
                                    </p:animEffect>
                                  </p:childTnLst>
                                </p:cTn>
                              </p:par>
                              <p:par>
                                <p:cTn id="153" presetID="47" presetClass="entr" presetSubtype="0" fill="hold" grpId="0" nodeType="withEffect">
                                  <p:stCondLst>
                                    <p:cond delay="0"/>
                                  </p:stCondLst>
                                  <p:iterate type="wd">
                                    <p:tmPct val="8000"/>
                                  </p:iterate>
                                  <p:childTnLst>
                                    <p:set>
                                      <p:cBhvr>
                                        <p:cTn id="154" dur="1" fill="hold">
                                          <p:stCondLst>
                                            <p:cond delay="0"/>
                                          </p:stCondLst>
                                        </p:cTn>
                                        <p:tgtEl>
                                          <p:spTgt spid="70"/>
                                        </p:tgtEl>
                                        <p:attrNameLst>
                                          <p:attrName>style.visibility</p:attrName>
                                        </p:attrNameLst>
                                      </p:cBhvr>
                                      <p:to>
                                        <p:strVal val="visible"/>
                                      </p:to>
                                    </p:set>
                                    <p:animEffect transition="in" filter="fade">
                                      <p:cBhvr>
                                        <p:cTn id="155" dur="250"/>
                                        <p:tgtEl>
                                          <p:spTgt spid="70"/>
                                        </p:tgtEl>
                                      </p:cBhvr>
                                    </p:animEffect>
                                    <p:anim calcmode="lin" valueType="num">
                                      <p:cBhvr>
                                        <p:cTn id="156" dur="250" fill="hold"/>
                                        <p:tgtEl>
                                          <p:spTgt spid="70"/>
                                        </p:tgtEl>
                                        <p:attrNameLst>
                                          <p:attrName>ppt_x</p:attrName>
                                        </p:attrNameLst>
                                      </p:cBhvr>
                                      <p:tavLst>
                                        <p:tav tm="0">
                                          <p:val>
                                            <p:strVal val="#ppt_x"/>
                                          </p:val>
                                        </p:tav>
                                        <p:tav tm="100000">
                                          <p:val>
                                            <p:strVal val="#ppt_x"/>
                                          </p:val>
                                        </p:tav>
                                      </p:tavLst>
                                    </p:anim>
                                    <p:anim calcmode="lin" valueType="num">
                                      <p:cBhvr>
                                        <p:cTn id="157" dur="25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7" grpId="0" animBg="1"/>
      <p:bldP spid="61" grpId="0" animBg="1"/>
      <p:bldP spid="64" grpId="0" animBg="1"/>
      <p:bldGraphic spid="65" grpId="0">
        <p:bldSub>
          <a:bldChart bld="series"/>
        </p:bldSub>
      </p:bldGraphic>
      <p:bldP spid="67" grpId="0"/>
      <p:bldP spid="70" grpId="0"/>
      <p:bldP spid="7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53"/>
          <p:cNvSpPr/>
          <p:nvPr/>
        </p:nvSpPr>
        <p:spPr>
          <a:xfrm>
            <a:off x="695325" y="1341438"/>
            <a:ext cx="10801350" cy="2087562"/>
          </a:xfrm>
          <a:prstGeom prst="rect">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5" name="文本框 54"/>
          <p:cNvSpPr txBox="1"/>
          <p:nvPr/>
        </p:nvSpPr>
        <p:spPr>
          <a:xfrm>
            <a:off x="736582" y="1494204"/>
            <a:ext cx="10743333" cy="461665"/>
          </a:xfrm>
          <a:prstGeom prst="rect">
            <a:avLst/>
          </a:prstGeom>
          <a:noFill/>
        </p:spPr>
        <p:txBody>
          <a:bodyPr wrap="square" rtlCol="0">
            <a:spAutoFit/>
          </a:bodyPr>
          <a:lstStyle>
            <a:defPPr>
              <a:defRPr lang="zh-CN"/>
            </a:defPPr>
            <a:lvl1pPr algn="ctr">
              <a:defRPr sz="2800" b="1">
                <a:gradFill>
                  <a:gsLst>
                    <a:gs pos="0">
                      <a:srgbClr val="481109"/>
                    </a:gs>
                    <a:gs pos="57000">
                      <a:srgbClr val="763009"/>
                    </a:gs>
                    <a:gs pos="100000">
                      <a:srgbClr val="481109"/>
                    </a:gs>
                  </a:gsLst>
                  <a:lin ang="5400000" scaled="1"/>
                </a:gradFill>
                <a:latin typeface="微软雅黑" panose="020B0503020204020204" pitchFamily="34" charset="-122"/>
                <a:ea typeface="微软雅黑" panose="020B0503020204020204" pitchFamily="34" charset="-122"/>
              </a:defRPr>
            </a:lvl1pPr>
          </a:lstStyle>
          <a:p>
            <a:pPr algn="l"/>
            <a:r>
              <a:rPr lang="zh-CN" altLang="en-US" sz="2400" dirty="0" smtClean="0"/>
              <a:t>中亮亮图文旗舰店</a:t>
            </a:r>
            <a:r>
              <a:rPr lang="en-US" altLang="zh-CN" sz="2400" dirty="0" smtClean="0"/>
              <a:t>https://liangliangtuwen.tmall.com</a:t>
            </a:r>
            <a:endParaRPr lang="zh-CN" altLang="en-US" sz="2400" dirty="0"/>
          </a:p>
        </p:txBody>
      </p:sp>
      <p:sp>
        <p:nvSpPr>
          <p:cNvPr id="56" name="文本框 55"/>
          <p:cNvSpPr txBox="1"/>
          <p:nvPr/>
        </p:nvSpPr>
        <p:spPr>
          <a:xfrm>
            <a:off x="736582" y="2547238"/>
            <a:ext cx="10743333" cy="400110"/>
          </a:xfrm>
          <a:prstGeom prst="rect">
            <a:avLst/>
          </a:prstGeom>
          <a:noFill/>
        </p:spPr>
        <p:txBody>
          <a:bodyPr wrap="square" rtlCol="0">
            <a:spAutoFit/>
          </a:bodyPr>
          <a:lstStyle>
            <a:defPPr>
              <a:defRPr lang="zh-CN"/>
            </a:defPPr>
            <a:lvl1pPr algn="ctr">
              <a:defRPr sz="2800" b="1">
                <a:gradFill>
                  <a:gsLst>
                    <a:gs pos="0">
                      <a:srgbClr val="481109"/>
                    </a:gs>
                    <a:gs pos="57000">
                      <a:srgbClr val="763009"/>
                    </a:gs>
                    <a:gs pos="100000">
                      <a:srgbClr val="481109"/>
                    </a:gs>
                  </a:gsLst>
                  <a:lin ang="5400000" scaled="1"/>
                </a:gradFill>
                <a:latin typeface="微软雅黑" panose="020B0503020204020204" pitchFamily="34" charset="-122"/>
                <a:ea typeface="微软雅黑" panose="020B0503020204020204" pitchFamily="34" charset="-122"/>
              </a:defRPr>
            </a:lvl1pPr>
          </a:lstStyle>
          <a:p>
            <a:pPr algn="l"/>
            <a:r>
              <a:rPr lang="zh-CN" altLang="en-US" sz="2000" b="0" dirty="0" smtClean="0"/>
              <a:t> 亮亮图文旗舰店</a:t>
            </a:r>
            <a:r>
              <a:rPr lang="en-US" altLang="zh-CN" sz="2000" b="0" dirty="0" smtClean="0"/>
              <a:t>https://liangliangtuwen.tmall.com</a:t>
            </a:r>
            <a:endParaRPr lang="en-US" altLang="zh-CN" sz="2000" b="0" dirty="0"/>
          </a:p>
        </p:txBody>
      </p:sp>
      <p:pic>
        <p:nvPicPr>
          <p:cNvPr id="57" name="图片 56"/>
          <p:cNvPicPr>
            <a:picLocks noChangeAspect="1"/>
          </p:cNvPicPr>
          <p:nvPr/>
        </p:nvPicPr>
        <p:blipFill rotWithShape="1">
          <a:blip r:embed="rId2" cstate="print">
            <a:extLst>
              <a:ext uri="{28A0092B-C50C-407E-A947-70E740481C1C}">
                <a14:useLocalDpi xmlns:a14="http://schemas.microsoft.com/office/drawing/2010/main" xmlns="" val="0"/>
              </a:ext>
            </a:extLst>
          </a:blip>
          <a:srcRect l="5533" r="5533"/>
          <a:stretch>
            <a:fillRect/>
          </a:stretch>
        </p:blipFill>
        <p:spPr>
          <a:xfrm>
            <a:off x="8146410" y="3738181"/>
            <a:ext cx="3343812" cy="2524503"/>
          </a:xfrm>
          <a:prstGeom prst="rect">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pic>
      <p:pic>
        <p:nvPicPr>
          <p:cNvPr id="58" name="图片 57"/>
          <p:cNvPicPr>
            <a:picLocks noChangeAspect="1"/>
          </p:cNvPicPr>
          <p:nvPr/>
        </p:nvPicPr>
        <p:blipFill rotWithShape="1">
          <a:blip r:embed="rId3" cstate="print">
            <a:extLst>
              <a:ext uri="{28A0092B-C50C-407E-A947-70E740481C1C}">
                <a14:useLocalDpi xmlns:a14="http://schemas.microsoft.com/office/drawing/2010/main" xmlns="" val="0"/>
              </a:ext>
            </a:extLst>
          </a:blip>
          <a:srcRect l="5533" r="5533"/>
          <a:stretch>
            <a:fillRect/>
          </a:stretch>
        </p:blipFill>
        <p:spPr>
          <a:xfrm>
            <a:off x="745321" y="3738181"/>
            <a:ext cx="3366004" cy="2524503"/>
          </a:xfrm>
          <a:prstGeom prst="rect">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pic>
      <p:pic>
        <p:nvPicPr>
          <p:cNvPr id="60" name="图片 59"/>
          <p:cNvPicPr>
            <a:picLocks noChangeAspect="1"/>
          </p:cNvPicPr>
          <p:nvPr/>
        </p:nvPicPr>
        <p:blipFill rotWithShape="1">
          <a:blip r:embed="rId4" cstate="print">
            <a:extLst>
              <a:ext uri="{28A0092B-C50C-407E-A947-70E740481C1C}">
                <a14:useLocalDpi xmlns:a14="http://schemas.microsoft.com/office/drawing/2010/main" xmlns="" val="0"/>
              </a:ext>
            </a:extLst>
          </a:blip>
          <a:srcRect l="5533" r="5533"/>
          <a:stretch>
            <a:fillRect/>
          </a:stretch>
        </p:blipFill>
        <p:spPr>
          <a:xfrm>
            <a:off x="4435190" y="3738181"/>
            <a:ext cx="3343812" cy="2524503"/>
          </a:xfrm>
          <a:prstGeom prst="rect">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pic>
      <p:sp>
        <p:nvSpPr>
          <p:cNvPr id="64" name="文本框 63"/>
          <p:cNvSpPr txBox="1"/>
          <p:nvPr/>
        </p:nvSpPr>
        <p:spPr>
          <a:xfrm>
            <a:off x="652217" y="210920"/>
            <a:ext cx="2978072" cy="646331"/>
          </a:xfrm>
          <a:prstGeom prst="rect">
            <a:avLst/>
          </a:prstGeom>
          <a:noFill/>
        </p:spPr>
        <p:txBody>
          <a:bodyPr wrap="square" rtlCol="0">
            <a:spAutoFit/>
          </a:bodyPr>
          <a:lstStyle>
            <a:defPPr>
              <a:defRPr lang="zh-CN"/>
            </a:defPPr>
            <a:lvl1pPr algn="ctr">
              <a:defRPr sz="3600" b="1">
                <a:gradFill>
                  <a:gsLst>
                    <a:gs pos="0">
                      <a:srgbClr val="974209"/>
                    </a:gs>
                    <a:gs pos="100000">
                      <a:srgbClr val="974209"/>
                    </a:gs>
                    <a:gs pos="51000">
                      <a:srgbClr val="F4E961"/>
                    </a:gs>
                  </a:gsLst>
                  <a:lin ang="5400000" scaled="1"/>
                </a:gradFill>
                <a:latin typeface="微软雅黑" panose="020B0503020204020204" pitchFamily="34" charset="-122"/>
                <a:ea typeface="微软雅黑" panose="020B0503020204020204" pitchFamily="34" charset="-122"/>
              </a:defRPr>
            </a:lvl1pPr>
          </a:lstStyle>
          <a:p>
            <a:r>
              <a:rPr lang="zh-CN" altLang="en-US" dirty="0"/>
              <a:t>点击添加标题</a:t>
            </a:r>
            <a:endParaRPr lang="en-US" altLang="zh-CN" dirty="0"/>
          </a:p>
        </p:txBody>
      </p:sp>
      <p:grpSp>
        <p:nvGrpSpPr>
          <p:cNvPr id="65" name="组合 64"/>
          <p:cNvGrpSpPr/>
          <p:nvPr/>
        </p:nvGrpSpPr>
        <p:grpSpPr>
          <a:xfrm>
            <a:off x="171450" y="133350"/>
            <a:ext cx="182635" cy="182635"/>
            <a:chOff x="5410744" y="2640874"/>
            <a:chExt cx="1450713" cy="1450714"/>
          </a:xfrm>
        </p:grpSpPr>
        <p:sp>
          <p:nvSpPr>
            <p:cNvPr id="66" name="矩形 65"/>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66"/>
            <p:cNvSpPr>
              <a:spLocks noChangeAspect="1"/>
            </p:cNvSpPr>
            <p:nvPr/>
          </p:nvSpPr>
          <p:spPr>
            <a:xfrm>
              <a:off x="5470102" y="2700232"/>
              <a:ext cx="1332001" cy="1331998"/>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8" name="组合 67"/>
          <p:cNvGrpSpPr/>
          <p:nvPr/>
        </p:nvGrpSpPr>
        <p:grpSpPr>
          <a:xfrm>
            <a:off x="362055" y="133350"/>
            <a:ext cx="182635" cy="182635"/>
            <a:chOff x="5410744" y="2640874"/>
            <a:chExt cx="1450713" cy="1450714"/>
          </a:xfrm>
        </p:grpSpPr>
        <p:sp>
          <p:nvSpPr>
            <p:cNvPr id="69" name="矩形 68"/>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矩形 69"/>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1" name="组合 70"/>
          <p:cNvGrpSpPr/>
          <p:nvPr/>
        </p:nvGrpSpPr>
        <p:grpSpPr>
          <a:xfrm>
            <a:off x="552659" y="133350"/>
            <a:ext cx="182635" cy="182635"/>
            <a:chOff x="5410744" y="2640874"/>
            <a:chExt cx="1450713" cy="1450714"/>
          </a:xfrm>
        </p:grpSpPr>
        <p:sp>
          <p:nvSpPr>
            <p:cNvPr id="72" name="矩形 71"/>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矩形 72"/>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4" name="组合 73"/>
          <p:cNvGrpSpPr/>
          <p:nvPr/>
        </p:nvGrpSpPr>
        <p:grpSpPr>
          <a:xfrm>
            <a:off x="171450" y="326639"/>
            <a:ext cx="182635" cy="182635"/>
            <a:chOff x="5410744" y="2640874"/>
            <a:chExt cx="1450713" cy="1450714"/>
          </a:xfrm>
        </p:grpSpPr>
        <p:sp>
          <p:nvSpPr>
            <p:cNvPr id="75" name="矩形 74"/>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矩形 75"/>
            <p:cNvSpPr>
              <a:spLocks noChangeAspect="1"/>
            </p:cNvSpPr>
            <p:nvPr/>
          </p:nvSpPr>
          <p:spPr>
            <a:xfrm>
              <a:off x="5470102" y="2700232"/>
              <a:ext cx="1332001" cy="1331998"/>
            </a:xfrm>
            <a:prstGeom prst="rect">
              <a:avLst/>
            </a:prstGeom>
            <a:gradFill flip="none" rotWithShape="1">
              <a:gsLst>
                <a:gs pos="0">
                  <a:srgbClr val="D6A213">
                    <a:lumMod val="60000"/>
                    <a:lumOff val="40000"/>
                  </a:srgbClr>
                </a:gs>
                <a:gs pos="100000">
                  <a:srgbClr val="BF850F">
                    <a:lumMod val="60000"/>
                    <a:lumOff val="40000"/>
                  </a:srgbClr>
                </a:gs>
                <a:gs pos="51000">
                  <a:srgbClr val="9B5F0D">
                    <a:lumMod val="60000"/>
                    <a:lumOff val="4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7" name="组合 76"/>
          <p:cNvGrpSpPr/>
          <p:nvPr/>
        </p:nvGrpSpPr>
        <p:grpSpPr>
          <a:xfrm>
            <a:off x="171450" y="519928"/>
            <a:ext cx="182635" cy="182635"/>
            <a:chOff x="5410744" y="2640874"/>
            <a:chExt cx="1450713" cy="1450714"/>
          </a:xfrm>
        </p:grpSpPr>
        <p:sp>
          <p:nvSpPr>
            <p:cNvPr id="78" name="矩形 77"/>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矩形 78"/>
            <p:cNvSpPr>
              <a:spLocks noChangeAspect="1"/>
            </p:cNvSpPr>
            <p:nvPr/>
          </p:nvSpPr>
          <p:spPr>
            <a:xfrm>
              <a:off x="5470102" y="2700232"/>
              <a:ext cx="1332001" cy="1331998"/>
            </a:xfrm>
            <a:prstGeom prst="rect">
              <a:avLst/>
            </a:prstGeom>
            <a:gradFill flip="none" rotWithShape="1">
              <a:gsLst>
                <a:gs pos="0">
                  <a:srgbClr val="D6A213">
                    <a:lumMod val="70000"/>
                    <a:lumOff val="30000"/>
                  </a:srgbClr>
                </a:gs>
                <a:gs pos="99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0" name="组合 79"/>
          <p:cNvGrpSpPr/>
          <p:nvPr/>
        </p:nvGrpSpPr>
        <p:grpSpPr>
          <a:xfrm>
            <a:off x="171450" y="713218"/>
            <a:ext cx="182635" cy="182635"/>
            <a:chOff x="5410744" y="2640874"/>
            <a:chExt cx="1450713" cy="1450714"/>
          </a:xfrm>
        </p:grpSpPr>
        <p:sp>
          <p:nvSpPr>
            <p:cNvPr id="81" name="矩形 80"/>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矩形 81"/>
            <p:cNvSpPr>
              <a:spLocks noChangeAspect="1"/>
            </p:cNvSpPr>
            <p:nvPr/>
          </p:nvSpPr>
          <p:spPr>
            <a:xfrm>
              <a:off x="5470102" y="2700232"/>
              <a:ext cx="1332001" cy="1331998"/>
            </a:xfrm>
            <a:prstGeom prst="rect">
              <a:avLst/>
            </a:prstGeom>
            <a:gradFill flip="none" rotWithShape="1">
              <a:gsLst>
                <a:gs pos="0">
                  <a:srgbClr val="D6A213">
                    <a:lumMod val="50000"/>
                    <a:lumOff val="50000"/>
                  </a:srgbClr>
                </a:gs>
                <a:gs pos="100000">
                  <a:srgbClr val="BF850F">
                    <a:lumMod val="50000"/>
                    <a:lumOff val="50000"/>
                  </a:srgbClr>
                </a:gs>
                <a:gs pos="50000">
                  <a:srgbClr val="9B5F0D">
                    <a:lumMod val="50000"/>
                    <a:lumOff val="5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3" name="组合 82"/>
          <p:cNvGrpSpPr/>
          <p:nvPr/>
        </p:nvGrpSpPr>
        <p:grpSpPr>
          <a:xfrm>
            <a:off x="362055" y="713218"/>
            <a:ext cx="182635" cy="182635"/>
            <a:chOff x="5410744" y="2640874"/>
            <a:chExt cx="1450713" cy="1450714"/>
          </a:xfrm>
        </p:grpSpPr>
        <p:sp>
          <p:nvSpPr>
            <p:cNvPr id="84" name="矩形 83"/>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矩形 84"/>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6" name="组合 85"/>
          <p:cNvGrpSpPr/>
          <p:nvPr/>
        </p:nvGrpSpPr>
        <p:grpSpPr>
          <a:xfrm>
            <a:off x="552659" y="713218"/>
            <a:ext cx="182635" cy="182635"/>
            <a:chOff x="5410744" y="2640874"/>
            <a:chExt cx="1450713" cy="1450714"/>
          </a:xfrm>
        </p:grpSpPr>
        <p:sp>
          <p:nvSpPr>
            <p:cNvPr id="87" name="矩形 86"/>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矩形 87"/>
            <p:cNvSpPr>
              <a:spLocks noChangeAspect="1"/>
            </p:cNvSpPr>
            <p:nvPr/>
          </p:nvSpPr>
          <p:spPr>
            <a:xfrm>
              <a:off x="5470102" y="2700232"/>
              <a:ext cx="1332001" cy="1331998"/>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9" name="组合 88"/>
          <p:cNvGrpSpPr/>
          <p:nvPr/>
        </p:nvGrpSpPr>
        <p:grpSpPr>
          <a:xfrm>
            <a:off x="3547212" y="133350"/>
            <a:ext cx="182635" cy="182635"/>
            <a:chOff x="5410744" y="2640874"/>
            <a:chExt cx="1450713" cy="1450714"/>
          </a:xfrm>
        </p:grpSpPr>
        <p:sp>
          <p:nvSpPr>
            <p:cNvPr id="90" name="矩形 89"/>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矩形 90"/>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2" name="组合 91"/>
          <p:cNvGrpSpPr/>
          <p:nvPr/>
        </p:nvGrpSpPr>
        <p:grpSpPr>
          <a:xfrm>
            <a:off x="3737817" y="133350"/>
            <a:ext cx="182635" cy="182635"/>
            <a:chOff x="5410744" y="2640874"/>
            <a:chExt cx="1450713" cy="1450714"/>
          </a:xfrm>
        </p:grpSpPr>
        <p:sp>
          <p:nvSpPr>
            <p:cNvPr id="93" name="矩形 92"/>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矩形 93"/>
            <p:cNvSpPr>
              <a:spLocks noChangeAspect="1"/>
            </p:cNvSpPr>
            <p:nvPr/>
          </p:nvSpPr>
          <p:spPr>
            <a:xfrm>
              <a:off x="5470102" y="2700232"/>
              <a:ext cx="1332001" cy="1331998"/>
            </a:xfrm>
            <a:prstGeom prst="rect">
              <a:avLst/>
            </a:prstGeom>
            <a:gradFill flip="none" rotWithShape="1">
              <a:gsLst>
                <a:gs pos="0">
                  <a:srgbClr val="D6A213">
                    <a:lumMod val="92000"/>
                  </a:srgbClr>
                </a:gs>
                <a:gs pos="100000">
                  <a:srgbClr val="BF850F">
                    <a:lumMod val="92000"/>
                  </a:srgbClr>
                </a:gs>
                <a:gs pos="51000">
                  <a:srgbClr val="9B5F0D">
                    <a:lumMod val="9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5" name="组合 94"/>
          <p:cNvGrpSpPr/>
          <p:nvPr/>
        </p:nvGrpSpPr>
        <p:grpSpPr>
          <a:xfrm>
            <a:off x="3928422" y="133350"/>
            <a:ext cx="182635" cy="182635"/>
            <a:chOff x="5410744" y="2640874"/>
            <a:chExt cx="1450713" cy="1450714"/>
          </a:xfrm>
        </p:grpSpPr>
        <p:sp>
          <p:nvSpPr>
            <p:cNvPr id="96" name="矩形 95"/>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矩形 96"/>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8" name="组合 97"/>
          <p:cNvGrpSpPr/>
          <p:nvPr/>
        </p:nvGrpSpPr>
        <p:grpSpPr>
          <a:xfrm>
            <a:off x="3928422" y="326639"/>
            <a:ext cx="182635" cy="182635"/>
            <a:chOff x="5410744" y="2640874"/>
            <a:chExt cx="1450713" cy="1450714"/>
          </a:xfrm>
        </p:grpSpPr>
        <p:sp>
          <p:nvSpPr>
            <p:cNvPr id="99" name="矩形 98"/>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矩形 99"/>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1" name="组合 100"/>
          <p:cNvGrpSpPr/>
          <p:nvPr/>
        </p:nvGrpSpPr>
        <p:grpSpPr>
          <a:xfrm>
            <a:off x="3928422" y="519928"/>
            <a:ext cx="182635" cy="182635"/>
            <a:chOff x="5410744" y="2640874"/>
            <a:chExt cx="1450713" cy="1450714"/>
          </a:xfrm>
        </p:grpSpPr>
        <p:sp>
          <p:nvSpPr>
            <p:cNvPr id="102" name="矩形 101"/>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矩形 102"/>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4" name="组合 103"/>
          <p:cNvGrpSpPr/>
          <p:nvPr/>
        </p:nvGrpSpPr>
        <p:grpSpPr>
          <a:xfrm>
            <a:off x="3547212" y="713218"/>
            <a:ext cx="182635" cy="182635"/>
            <a:chOff x="5410744" y="2640874"/>
            <a:chExt cx="1450713" cy="1450714"/>
          </a:xfrm>
        </p:grpSpPr>
        <p:sp>
          <p:nvSpPr>
            <p:cNvPr id="105" name="矩形 104"/>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矩形 105"/>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7" name="组合 106"/>
          <p:cNvGrpSpPr/>
          <p:nvPr/>
        </p:nvGrpSpPr>
        <p:grpSpPr>
          <a:xfrm>
            <a:off x="3737817" y="713218"/>
            <a:ext cx="182635" cy="182635"/>
            <a:chOff x="5410744" y="2640874"/>
            <a:chExt cx="1450713" cy="1450714"/>
          </a:xfrm>
        </p:grpSpPr>
        <p:sp>
          <p:nvSpPr>
            <p:cNvPr id="108" name="矩形 107"/>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矩形 108"/>
            <p:cNvSpPr>
              <a:spLocks noChangeAspect="1"/>
            </p:cNvSpPr>
            <p:nvPr/>
          </p:nvSpPr>
          <p:spPr>
            <a:xfrm>
              <a:off x="5470102" y="2700232"/>
              <a:ext cx="1332001" cy="1331998"/>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0" name="组合 109"/>
          <p:cNvGrpSpPr/>
          <p:nvPr/>
        </p:nvGrpSpPr>
        <p:grpSpPr>
          <a:xfrm>
            <a:off x="3928422" y="713218"/>
            <a:ext cx="182635" cy="182635"/>
            <a:chOff x="5410744" y="2640874"/>
            <a:chExt cx="1450713" cy="1450714"/>
          </a:xfrm>
        </p:grpSpPr>
        <p:sp>
          <p:nvSpPr>
            <p:cNvPr id="111" name="矩形 110"/>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矩形 111"/>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xmlns=""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p:cTn id="7" dur="1000" fill="hold"/>
                                        <p:tgtEl>
                                          <p:spTgt spid="89"/>
                                        </p:tgtEl>
                                        <p:attrNameLst>
                                          <p:attrName>ppt_w</p:attrName>
                                        </p:attrNameLst>
                                      </p:cBhvr>
                                      <p:tavLst>
                                        <p:tav tm="0">
                                          <p:val>
                                            <p:fltVal val="0"/>
                                          </p:val>
                                        </p:tav>
                                        <p:tav tm="100000">
                                          <p:val>
                                            <p:strVal val="#ppt_w"/>
                                          </p:val>
                                        </p:tav>
                                      </p:tavLst>
                                    </p:anim>
                                    <p:anim calcmode="lin" valueType="num">
                                      <p:cBhvr>
                                        <p:cTn id="8" dur="1000" fill="hold"/>
                                        <p:tgtEl>
                                          <p:spTgt spid="89"/>
                                        </p:tgtEl>
                                        <p:attrNameLst>
                                          <p:attrName>ppt_h</p:attrName>
                                        </p:attrNameLst>
                                      </p:cBhvr>
                                      <p:tavLst>
                                        <p:tav tm="0">
                                          <p:val>
                                            <p:fltVal val="0"/>
                                          </p:val>
                                        </p:tav>
                                        <p:tav tm="100000">
                                          <p:val>
                                            <p:strVal val="#ppt_h"/>
                                          </p:val>
                                        </p:tav>
                                      </p:tavLst>
                                    </p:anim>
                                    <p:anim calcmode="lin" valueType="num">
                                      <p:cBhvr>
                                        <p:cTn id="9" dur="1000" fill="hold"/>
                                        <p:tgtEl>
                                          <p:spTgt spid="89"/>
                                        </p:tgtEl>
                                        <p:attrNameLst>
                                          <p:attrName>style.rotation</p:attrName>
                                        </p:attrNameLst>
                                      </p:cBhvr>
                                      <p:tavLst>
                                        <p:tav tm="0">
                                          <p:val>
                                            <p:fltVal val="90"/>
                                          </p:val>
                                        </p:tav>
                                        <p:tav tm="100000">
                                          <p:val>
                                            <p:fltVal val="0"/>
                                          </p:val>
                                        </p:tav>
                                      </p:tavLst>
                                    </p:anim>
                                    <p:animEffect transition="in" filter="fade">
                                      <p:cBhvr>
                                        <p:cTn id="10" dur="1000"/>
                                        <p:tgtEl>
                                          <p:spTgt spid="89"/>
                                        </p:tgtEl>
                                      </p:cBhvr>
                                    </p:animEffect>
                                  </p:childTnLst>
                                </p:cTn>
                              </p:par>
                              <p:par>
                                <p:cTn id="11" presetID="31" presetClass="entr" presetSubtype="0" fill="hold" nodeType="withEffect">
                                  <p:stCondLst>
                                    <p:cond delay="0"/>
                                  </p:stCondLst>
                                  <p:childTnLst>
                                    <p:set>
                                      <p:cBhvr>
                                        <p:cTn id="12" dur="1" fill="hold">
                                          <p:stCondLst>
                                            <p:cond delay="0"/>
                                          </p:stCondLst>
                                        </p:cTn>
                                        <p:tgtEl>
                                          <p:spTgt spid="92"/>
                                        </p:tgtEl>
                                        <p:attrNameLst>
                                          <p:attrName>style.visibility</p:attrName>
                                        </p:attrNameLst>
                                      </p:cBhvr>
                                      <p:to>
                                        <p:strVal val="visible"/>
                                      </p:to>
                                    </p:set>
                                    <p:anim calcmode="lin" valueType="num">
                                      <p:cBhvr>
                                        <p:cTn id="13" dur="1000" fill="hold"/>
                                        <p:tgtEl>
                                          <p:spTgt spid="92"/>
                                        </p:tgtEl>
                                        <p:attrNameLst>
                                          <p:attrName>ppt_w</p:attrName>
                                        </p:attrNameLst>
                                      </p:cBhvr>
                                      <p:tavLst>
                                        <p:tav tm="0">
                                          <p:val>
                                            <p:fltVal val="0"/>
                                          </p:val>
                                        </p:tav>
                                        <p:tav tm="100000">
                                          <p:val>
                                            <p:strVal val="#ppt_w"/>
                                          </p:val>
                                        </p:tav>
                                      </p:tavLst>
                                    </p:anim>
                                    <p:anim calcmode="lin" valueType="num">
                                      <p:cBhvr>
                                        <p:cTn id="14" dur="1000" fill="hold"/>
                                        <p:tgtEl>
                                          <p:spTgt spid="92"/>
                                        </p:tgtEl>
                                        <p:attrNameLst>
                                          <p:attrName>ppt_h</p:attrName>
                                        </p:attrNameLst>
                                      </p:cBhvr>
                                      <p:tavLst>
                                        <p:tav tm="0">
                                          <p:val>
                                            <p:fltVal val="0"/>
                                          </p:val>
                                        </p:tav>
                                        <p:tav tm="100000">
                                          <p:val>
                                            <p:strVal val="#ppt_h"/>
                                          </p:val>
                                        </p:tav>
                                      </p:tavLst>
                                    </p:anim>
                                    <p:anim calcmode="lin" valueType="num">
                                      <p:cBhvr>
                                        <p:cTn id="15" dur="1000" fill="hold"/>
                                        <p:tgtEl>
                                          <p:spTgt spid="92"/>
                                        </p:tgtEl>
                                        <p:attrNameLst>
                                          <p:attrName>style.rotation</p:attrName>
                                        </p:attrNameLst>
                                      </p:cBhvr>
                                      <p:tavLst>
                                        <p:tav tm="0">
                                          <p:val>
                                            <p:fltVal val="90"/>
                                          </p:val>
                                        </p:tav>
                                        <p:tav tm="100000">
                                          <p:val>
                                            <p:fltVal val="0"/>
                                          </p:val>
                                        </p:tav>
                                      </p:tavLst>
                                    </p:anim>
                                    <p:animEffect transition="in" filter="fade">
                                      <p:cBhvr>
                                        <p:cTn id="16" dur="1000"/>
                                        <p:tgtEl>
                                          <p:spTgt spid="92"/>
                                        </p:tgtEl>
                                      </p:cBhvr>
                                    </p:animEffect>
                                  </p:childTnLst>
                                </p:cTn>
                              </p:par>
                              <p:par>
                                <p:cTn id="17" presetID="31" presetClass="entr" presetSubtype="0" fill="hold" nodeType="withEffect">
                                  <p:stCondLst>
                                    <p:cond delay="0"/>
                                  </p:stCondLst>
                                  <p:childTnLst>
                                    <p:set>
                                      <p:cBhvr>
                                        <p:cTn id="18" dur="1" fill="hold">
                                          <p:stCondLst>
                                            <p:cond delay="0"/>
                                          </p:stCondLst>
                                        </p:cTn>
                                        <p:tgtEl>
                                          <p:spTgt spid="95"/>
                                        </p:tgtEl>
                                        <p:attrNameLst>
                                          <p:attrName>style.visibility</p:attrName>
                                        </p:attrNameLst>
                                      </p:cBhvr>
                                      <p:to>
                                        <p:strVal val="visible"/>
                                      </p:to>
                                    </p:set>
                                    <p:anim calcmode="lin" valueType="num">
                                      <p:cBhvr>
                                        <p:cTn id="19" dur="1000" fill="hold"/>
                                        <p:tgtEl>
                                          <p:spTgt spid="95"/>
                                        </p:tgtEl>
                                        <p:attrNameLst>
                                          <p:attrName>ppt_w</p:attrName>
                                        </p:attrNameLst>
                                      </p:cBhvr>
                                      <p:tavLst>
                                        <p:tav tm="0">
                                          <p:val>
                                            <p:fltVal val="0"/>
                                          </p:val>
                                        </p:tav>
                                        <p:tav tm="100000">
                                          <p:val>
                                            <p:strVal val="#ppt_w"/>
                                          </p:val>
                                        </p:tav>
                                      </p:tavLst>
                                    </p:anim>
                                    <p:anim calcmode="lin" valueType="num">
                                      <p:cBhvr>
                                        <p:cTn id="20" dur="1000" fill="hold"/>
                                        <p:tgtEl>
                                          <p:spTgt spid="95"/>
                                        </p:tgtEl>
                                        <p:attrNameLst>
                                          <p:attrName>ppt_h</p:attrName>
                                        </p:attrNameLst>
                                      </p:cBhvr>
                                      <p:tavLst>
                                        <p:tav tm="0">
                                          <p:val>
                                            <p:fltVal val="0"/>
                                          </p:val>
                                        </p:tav>
                                        <p:tav tm="100000">
                                          <p:val>
                                            <p:strVal val="#ppt_h"/>
                                          </p:val>
                                        </p:tav>
                                      </p:tavLst>
                                    </p:anim>
                                    <p:anim calcmode="lin" valueType="num">
                                      <p:cBhvr>
                                        <p:cTn id="21" dur="1000" fill="hold"/>
                                        <p:tgtEl>
                                          <p:spTgt spid="95"/>
                                        </p:tgtEl>
                                        <p:attrNameLst>
                                          <p:attrName>style.rotation</p:attrName>
                                        </p:attrNameLst>
                                      </p:cBhvr>
                                      <p:tavLst>
                                        <p:tav tm="0">
                                          <p:val>
                                            <p:fltVal val="90"/>
                                          </p:val>
                                        </p:tav>
                                        <p:tav tm="100000">
                                          <p:val>
                                            <p:fltVal val="0"/>
                                          </p:val>
                                        </p:tav>
                                      </p:tavLst>
                                    </p:anim>
                                    <p:animEffect transition="in" filter="fade">
                                      <p:cBhvr>
                                        <p:cTn id="22" dur="1000"/>
                                        <p:tgtEl>
                                          <p:spTgt spid="95"/>
                                        </p:tgtEl>
                                      </p:cBhvr>
                                    </p:animEffect>
                                  </p:childTnLst>
                                </p:cTn>
                              </p:par>
                              <p:par>
                                <p:cTn id="23" presetID="31" presetClass="entr" presetSubtype="0" fill="hold" nodeType="withEffect">
                                  <p:stCondLst>
                                    <p:cond delay="0"/>
                                  </p:stCondLst>
                                  <p:childTnLst>
                                    <p:set>
                                      <p:cBhvr>
                                        <p:cTn id="24" dur="1" fill="hold">
                                          <p:stCondLst>
                                            <p:cond delay="0"/>
                                          </p:stCondLst>
                                        </p:cTn>
                                        <p:tgtEl>
                                          <p:spTgt spid="98"/>
                                        </p:tgtEl>
                                        <p:attrNameLst>
                                          <p:attrName>style.visibility</p:attrName>
                                        </p:attrNameLst>
                                      </p:cBhvr>
                                      <p:to>
                                        <p:strVal val="visible"/>
                                      </p:to>
                                    </p:set>
                                    <p:anim calcmode="lin" valueType="num">
                                      <p:cBhvr>
                                        <p:cTn id="25" dur="1000" fill="hold"/>
                                        <p:tgtEl>
                                          <p:spTgt spid="98"/>
                                        </p:tgtEl>
                                        <p:attrNameLst>
                                          <p:attrName>ppt_w</p:attrName>
                                        </p:attrNameLst>
                                      </p:cBhvr>
                                      <p:tavLst>
                                        <p:tav tm="0">
                                          <p:val>
                                            <p:fltVal val="0"/>
                                          </p:val>
                                        </p:tav>
                                        <p:tav tm="100000">
                                          <p:val>
                                            <p:strVal val="#ppt_w"/>
                                          </p:val>
                                        </p:tav>
                                      </p:tavLst>
                                    </p:anim>
                                    <p:anim calcmode="lin" valueType="num">
                                      <p:cBhvr>
                                        <p:cTn id="26" dur="1000" fill="hold"/>
                                        <p:tgtEl>
                                          <p:spTgt spid="98"/>
                                        </p:tgtEl>
                                        <p:attrNameLst>
                                          <p:attrName>ppt_h</p:attrName>
                                        </p:attrNameLst>
                                      </p:cBhvr>
                                      <p:tavLst>
                                        <p:tav tm="0">
                                          <p:val>
                                            <p:fltVal val="0"/>
                                          </p:val>
                                        </p:tav>
                                        <p:tav tm="100000">
                                          <p:val>
                                            <p:strVal val="#ppt_h"/>
                                          </p:val>
                                        </p:tav>
                                      </p:tavLst>
                                    </p:anim>
                                    <p:anim calcmode="lin" valueType="num">
                                      <p:cBhvr>
                                        <p:cTn id="27" dur="1000" fill="hold"/>
                                        <p:tgtEl>
                                          <p:spTgt spid="98"/>
                                        </p:tgtEl>
                                        <p:attrNameLst>
                                          <p:attrName>style.rotation</p:attrName>
                                        </p:attrNameLst>
                                      </p:cBhvr>
                                      <p:tavLst>
                                        <p:tav tm="0">
                                          <p:val>
                                            <p:fltVal val="90"/>
                                          </p:val>
                                        </p:tav>
                                        <p:tav tm="100000">
                                          <p:val>
                                            <p:fltVal val="0"/>
                                          </p:val>
                                        </p:tav>
                                      </p:tavLst>
                                    </p:anim>
                                    <p:animEffect transition="in" filter="fade">
                                      <p:cBhvr>
                                        <p:cTn id="28" dur="1000"/>
                                        <p:tgtEl>
                                          <p:spTgt spid="98"/>
                                        </p:tgtEl>
                                      </p:cBhvr>
                                    </p:animEffect>
                                  </p:childTnLst>
                                </p:cTn>
                              </p:par>
                              <p:par>
                                <p:cTn id="29" presetID="31" presetClass="entr" presetSubtype="0" fill="hold" nodeType="withEffect">
                                  <p:stCondLst>
                                    <p:cond delay="0"/>
                                  </p:stCondLst>
                                  <p:childTnLst>
                                    <p:set>
                                      <p:cBhvr>
                                        <p:cTn id="30" dur="1" fill="hold">
                                          <p:stCondLst>
                                            <p:cond delay="0"/>
                                          </p:stCondLst>
                                        </p:cTn>
                                        <p:tgtEl>
                                          <p:spTgt spid="101"/>
                                        </p:tgtEl>
                                        <p:attrNameLst>
                                          <p:attrName>style.visibility</p:attrName>
                                        </p:attrNameLst>
                                      </p:cBhvr>
                                      <p:to>
                                        <p:strVal val="visible"/>
                                      </p:to>
                                    </p:set>
                                    <p:anim calcmode="lin" valueType="num">
                                      <p:cBhvr>
                                        <p:cTn id="31" dur="1000" fill="hold"/>
                                        <p:tgtEl>
                                          <p:spTgt spid="101"/>
                                        </p:tgtEl>
                                        <p:attrNameLst>
                                          <p:attrName>ppt_w</p:attrName>
                                        </p:attrNameLst>
                                      </p:cBhvr>
                                      <p:tavLst>
                                        <p:tav tm="0">
                                          <p:val>
                                            <p:fltVal val="0"/>
                                          </p:val>
                                        </p:tav>
                                        <p:tav tm="100000">
                                          <p:val>
                                            <p:strVal val="#ppt_w"/>
                                          </p:val>
                                        </p:tav>
                                      </p:tavLst>
                                    </p:anim>
                                    <p:anim calcmode="lin" valueType="num">
                                      <p:cBhvr>
                                        <p:cTn id="32" dur="1000" fill="hold"/>
                                        <p:tgtEl>
                                          <p:spTgt spid="101"/>
                                        </p:tgtEl>
                                        <p:attrNameLst>
                                          <p:attrName>ppt_h</p:attrName>
                                        </p:attrNameLst>
                                      </p:cBhvr>
                                      <p:tavLst>
                                        <p:tav tm="0">
                                          <p:val>
                                            <p:fltVal val="0"/>
                                          </p:val>
                                        </p:tav>
                                        <p:tav tm="100000">
                                          <p:val>
                                            <p:strVal val="#ppt_h"/>
                                          </p:val>
                                        </p:tav>
                                      </p:tavLst>
                                    </p:anim>
                                    <p:anim calcmode="lin" valueType="num">
                                      <p:cBhvr>
                                        <p:cTn id="33" dur="1000" fill="hold"/>
                                        <p:tgtEl>
                                          <p:spTgt spid="101"/>
                                        </p:tgtEl>
                                        <p:attrNameLst>
                                          <p:attrName>style.rotation</p:attrName>
                                        </p:attrNameLst>
                                      </p:cBhvr>
                                      <p:tavLst>
                                        <p:tav tm="0">
                                          <p:val>
                                            <p:fltVal val="90"/>
                                          </p:val>
                                        </p:tav>
                                        <p:tav tm="100000">
                                          <p:val>
                                            <p:fltVal val="0"/>
                                          </p:val>
                                        </p:tav>
                                      </p:tavLst>
                                    </p:anim>
                                    <p:animEffect transition="in" filter="fade">
                                      <p:cBhvr>
                                        <p:cTn id="34" dur="1000"/>
                                        <p:tgtEl>
                                          <p:spTgt spid="101"/>
                                        </p:tgtEl>
                                      </p:cBhvr>
                                    </p:animEffect>
                                  </p:childTnLst>
                                </p:cTn>
                              </p:par>
                              <p:par>
                                <p:cTn id="35" presetID="31" presetClass="entr" presetSubtype="0" fill="hold" nodeType="withEffect">
                                  <p:stCondLst>
                                    <p:cond delay="0"/>
                                  </p:stCondLst>
                                  <p:childTnLst>
                                    <p:set>
                                      <p:cBhvr>
                                        <p:cTn id="36" dur="1" fill="hold">
                                          <p:stCondLst>
                                            <p:cond delay="0"/>
                                          </p:stCondLst>
                                        </p:cTn>
                                        <p:tgtEl>
                                          <p:spTgt spid="104"/>
                                        </p:tgtEl>
                                        <p:attrNameLst>
                                          <p:attrName>style.visibility</p:attrName>
                                        </p:attrNameLst>
                                      </p:cBhvr>
                                      <p:to>
                                        <p:strVal val="visible"/>
                                      </p:to>
                                    </p:set>
                                    <p:anim calcmode="lin" valueType="num">
                                      <p:cBhvr>
                                        <p:cTn id="37" dur="1000" fill="hold"/>
                                        <p:tgtEl>
                                          <p:spTgt spid="104"/>
                                        </p:tgtEl>
                                        <p:attrNameLst>
                                          <p:attrName>ppt_w</p:attrName>
                                        </p:attrNameLst>
                                      </p:cBhvr>
                                      <p:tavLst>
                                        <p:tav tm="0">
                                          <p:val>
                                            <p:fltVal val="0"/>
                                          </p:val>
                                        </p:tav>
                                        <p:tav tm="100000">
                                          <p:val>
                                            <p:strVal val="#ppt_w"/>
                                          </p:val>
                                        </p:tav>
                                      </p:tavLst>
                                    </p:anim>
                                    <p:anim calcmode="lin" valueType="num">
                                      <p:cBhvr>
                                        <p:cTn id="38" dur="1000" fill="hold"/>
                                        <p:tgtEl>
                                          <p:spTgt spid="104"/>
                                        </p:tgtEl>
                                        <p:attrNameLst>
                                          <p:attrName>ppt_h</p:attrName>
                                        </p:attrNameLst>
                                      </p:cBhvr>
                                      <p:tavLst>
                                        <p:tav tm="0">
                                          <p:val>
                                            <p:fltVal val="0"/>
                                          </p:val>
                                        </p:tav>
                                        <p:tav tm="100000">
                                          <p:val>
                                            <p:strVal val="#ppt_h"/>
                                          </p:val>
                                        </p:tav>
                                      </p:tavLst>
                                    </p:anim>
                                    <p:anim calcmode="lin" valueType="num">
                                      <p:cBhvr>
                                        <p:cTn id="39" dur="1000" fill="hold"/>
                                        <p:tgtEl>
                                          <p:spTgt spid="104"/>
                                        </p:tgtEl>
                                        <p:attrNameLst>
                                          <p:attrName>style.rotation</p:attrName>
                                        </p:attrNameLst>
                                      </p:cBhvr>
                                      <p:tavLst>
                                        <p:tav tm="0">
                                          <p:val>
                                            <p:fltVal val="90"/>
                                          </p:val>
                                        </p:tav>
                                        <p:tav tm="100000">
                                          <p:val>
                                            <p:fltVal val="0"/>
                                          </p:val>
                                        </p:tav>
                                      </p:tavLst>
                                    </p:anim>
                                    <p:animEffect transition="in" filter="fade">
                                      <p:cBhvr>
                                        <p:cTn id="40" dur="1000"/>
                                        <p:tgtEl>
                                          <p:spTgt spid="104"/>
                                        </p:tgtEl>
                                      </p:cBhvr>
                                    </p:animEffect>
                                  </p:childTnLst>
                                </p:cTn>
                              </p:par>
                              <p:par>
                                <p:cTn id="41" presetID="31" presetClass="entr" presetSubtype="0" fill="hold" nodeType="withEffect">
                                  <p:stCondLst>
                                    <p:cond delay="0"/>
                                  </p:stCondLst>
                                  <p:childTnLst>
                                    <p:set>
                                      <p:cBhvr>
                                        <p:cTn id="42" dur="1" fill="hold">
                                          <p:stCondLst>
                                            <p:cond delay="0"/>
                                          </p:stCondLst>
                                        </p:cTn>
                                        <p:tgtEl>
                                          <p:spTgt spid="107"/>
                                        </p:tgtEl>
                                        <p:attrNameLst>
                                          <p:attrName>style.visibility</p:attrName>
                                        </p:attrNameLst>
                                      </p:cBhvr>
                                      <p:to>
                                        <p:strVal val="visible"/>
                                      </p:to>
                                    </p:set>
                                    <p:anim calcmode="lin" valueType="num">
                                      <p:cBhvr>
                                        <p:cTn id="43" dur="1000" fill="hold"/>
                                        <p:tgtEl>
                                          <p:spTgt spid="107"/>
                                        </p:tgtEl>
                                        <p:attrNameLst>
                                          <p:attrName>ppt_w</p:attrName>
                                        </p:attrNameLst>
                                      </p:cBhvr>
                                      <p:tavLst>
                                        <p:tav tm="0">
                                          <p:val>
                                            <p:fltVal val="0"/>
                                          </p:val>
                                        </p:tav>
                                        <p:tav tm="100000">
                                          <p:val>
                                            <p:strVal val="#ppt_w"/>
                                          </p:val>
                                        </p:tav>
                                      </p:tavLst>
                                    </p:anim>
                                    <p:anim calcmode="lin" valueType="num">
                                      <p:cBhvr>
                                        <p:cTn id="44" dur="1000" fill="hold"/>
                                        <p:tgtEl>
                                          <p:spTgt spid="107"/>
                                        </p:tgtEl>
                                        <p:attrNameLst>
                                          <p:attrName>ppt_h</p:attrName>
                                        </p:attrNameLst>
                                      </p:cBhvr>
                                      <p:tavLst>
                                        <p:tav tm="0">
                                          <p:val>
                                            <p:fltVal val="0"/>
                                          </p:val>
                                        </p:tav>
                                        <p:tav tm="100000">
                                          <p:val>
                                            <p:strVal val="#ppt_h"/>
                                          </p:val>
                                        </p:tav>
                                      </p:tavLst>
                                    </p:anim>
                                    <p:anim calcmode="lin" valueType="num">
                                      <p:cBhvr>
                                        <p:cTn id="45" dur="1000" fill="hold"/>
                                        <p:tgtEl>
                                          <p:spTgt spid="107"/>
                                        </p:tgtEl>
                                        <p:attrNameLst>
                                          <p:attrName>style.rotation</p:attrName>
                                        </p:attrNameLst>
                                      </p:cBhvr>
                                      <p:tavLst>
                                        <p:tav tm="0">
                                          <p:val>
                                            <p:fltVal val="90"/>
                                          </p:val>
                                        </p:tav>
                                        <p:tav tm="100000">
                                          <p:val>
                                            <p:fltVal val="0"/>
                                          </p:val>
                                        </p:tav>
                                      </p:tavLst>
                                    </p:anim>
                                    <p:animEffect transition="in" filter="fade">
                                      <p:cBhvr>
                                        <p:cTn id="46" dur="1000"/>
                                        <p:tgtEl>
                                          <p:spTgt spid="107"/>
                                        </p:tgtEl>
                                      </p:cBhvr>
                                    </p:animEffect>
                                  </p:childTnLst>
                                </p:cTn>
                              </p:par>
                              <p:par>
                                <p:cTn id="47" presetID="31" presetClass="entr" presetSubtype="0" fill="hold" nodeType="withEffect">
                                  <p:stCondLst>
                                    <p:cond delay="0"/>
                                  </p:stCondLst>
                                  <p:childTnLst>
                                    <p:set>
                                      <p:cBhvr>
                                        <p:cTn id="48" dur="1" fill="hold">
                                          <p:stCondLst>
                                            <p:cond delay="0"/>
                                          </p:stCondLst>
                                        </p:cTn>
                                        <p:tgtEl>
                                          <p:spTgt spid="110"/>
                                        </p:tgtEl>
                                        <p:attrNameLst>
                                          <p:attrName>style.visibility</p:attrName>
                                        </p:attrNameLst>
                                      </p:cBhvr>
                                      <p:to>
                                        <p:strVal val="visible"/>
                                      </p:to>
                                    </p:set>
                                    <p:anim calcmode="lin" valueType="num">
                                      <p:cBhvr>
                                        <p:cTn id="49" dur="1000" fill="hold"/>
                                        <p:tgtEl>
                                          <p:spTgt spid="110"/>
                                        </p:tgtEl>
                                        <p:attrNameLst>
                                          <p:attrName>ppt_w</p:attrName>
                                        </p:attrNameLst>
                                      </p:cBhvr>
                                      <p:tavLst>
                                        <p:tav tm="0">
                                          <p:val>
                                            <p:fltVal val="0"/>
                                          </p:val>
                                        </p:tav>
                                        <p:tav tm="100000">
                                          <p:val>
                                            <p:strVal val="#ppt_w"/>
                                          </p:val>
                                        </p:tav>
                                      </p:tavLst>
                                    </p:anim>
                                    <p:anim calcmode="lin" valueType="num">
                                      <p:cBhvr>
                                        <p:cTn id="50" dur="1000" fill="hold"/>
                                        <p:tgtEl>
                                          <p:spTgt spid="110"/>
                                        </p:tgtEl>
                                        <p:attrNameLst>
                                          <p:attrName>ppt_h</p:attrName>
                                        </p:attrNameLst>
                                      </p:cBhvr>
                                      <p:tavLst>
                                        <p:tav tm="0">
                                          <p:val>
                                            <p:fltVal val="0"/>
                                          </p:val>
                                        </p:tav>
                                        <p:tav tm="100000">
                                          <p:val>
                                            <p:strVal val="#ppt_h"/>
                                          </p:val>
                                        </p:tav>
                                      </p:tavLst>
                                    </p:anim>
                                    <p:anim calcmode="lin" valueType="num">
                                      <p:cBhvr>
                                        <p:cTn id="51" dur="1000" fill="hold"/>
                                        <p:tgtEl>
                                          <p:spTgt spid="110"/>
                                        </p:tgtEl>
                                        <p:attrNameLst>
                                          <p:attrName>style.rotation</p:attrName>
                                        </p:attrNameLst>
                                      </p:cBhvr>
                                      <p:tavLst>
                                        <p:tav tm="0">
                                          <p:val>
                                            <p:fltVal val="90"/>
                                          </p:val>
                                        </p:tav>
                                        <p:tav tm="100000">
                                          <p:val>
                                            <p:fltVal val="0"/>
                                          </p:val>
                                        </p:tav>
                                      </p:tavLst>
                                    </p:anim>
                                    <p:animEffect transition="in" filter="fade">
                                      <p:cBhvr>
                                        <p:cTn id="52" dur="1000"/>
                                        <p:tgtEl>
                                          <p:spTgt spid="110"/>
                                        </p:tgtEl>
                                      </p:cBhvr>
                                    </p:animEffect>
                                  </p:childTnLst>
                                </p:cTn>
                              </p:par>
                              <p:par>
                                <p:cTn id="53" presetID="31" presetClass="entr" presetSubtype="0" fill="hold" nodeType="withEffect">
                                  <p:stCondLst>
                                    <p:cond delay="0"/>
                                  </p:stCondLst>
                                  <p:childTnLst>
                                    <p:set>
                                      <p:cBhvr>
                                        <p:cTn id="54" dur="1" fill="hold">
                                          <p:stCondLst>
                                            <p:cond delay="0"/>
                                          </p:stCondLst>
                                        </p:cTn>
                                        <p:tgtEl>
                                          <p:spTgt spid="65"/>
                                        </p:tgtEl>
                                        <p:attrNameLst>
                                          <p:attrName>style.visibility</p:attrName>
                                        </p:attrNameLst>
                                      </p:cBhvr>
                                      <p:to>
                                        <p:strVal val="visible"/>
                                      </p:to>
                                    </p:set>
                                    <p:anim calcmode="lin" valueType="num">
                                      <p:cBhvr>
                                        <p:cTn id="55" dur="1000" fill="hold"/>
                                        <p:tgtEl>
                                          <p:spTgt spid="65"/>
                                        </p:tgtEl>
                                        <p:attrNameLst>
                                          <p:attrName>ppt_w</p:attrName>
                                        </p:attrNameLst>
                                      </p:cBhvr>
                                      <p:tavLst>
                                        <p:tav tm="0">
                                          <p:val>
                                            <p:fltVal val="0"/>
                                          </p:val>
                                        </p:tav>
                                        <p:tav tm="100000">
                                          <p:val>
                                            <p:strVal val="#ppt_w"/>
                                          </p:val>
                                        </p:tav>
                                      </p:tavLst>
                                    </p:anim>
                                    <p:anim calcmode="lin" valueType="num">
                                      <p:cBhvr>
                                        <p:cTn id="56" dur="1000" fill="hold"/>
                                        <p:tgtEl>
                                          <p:spTgt spid="65"/>
                                        </p:tgtEl>
                                        <p:attrNameLst>
                                          <p:attrName>ppt_h</p:attrName>
                                        </p:attrNameLst>
                                      </p:cBhvr>
                                      <p:tavLst>
                                        <p:tav tm="0">
                                          <p:val>
                                            <p:fltVal val="0"/>
                                          </p:val>
                                        </p:tav>
                                        <p:tav tm="100000">
                                          <p:val>
                                            <p:strVal val="#ppt_h"/>
                                          </p:val>
                                        </p:tav>
                                      </p:tavLst>
                                    </p:anim>
                                    <p:anim calcmode="lin" valueType="num">
                                      <p:cBhvr>
                                        <p:cTn id="57" dur="1000" fill="hold"/>
                                        <p:tgtEl>
                                          <p:spTgt spid="65"/>
                                        </p:tgtEl>
                                        <p:attrNameLst>
                                          <p:attrName>style.rotation</p:attrName>
                                        </p:attrNameLst>
                                      </p:cBhvr>
                                      <p:tavLst>
                                        <p:tav tm="0">
                                          <p:val>
                                            <p:fltVal val="90"/>
                                          </p:val>
                                        </p:tav>
                                        <p:tav tm="100000">
                                          <p:val>
                                            <p:fltVal val="0"/>
                                          </p:val>
                                        </p:tav>
                                      </p:tavLst>
                                    </p:anim>
                                    <p:animEffect transition="in" filter="fade">
                                      <p:cBhvr>
                                        <p:cTn id="58" dur="1000"/>
                                        <p:tgtEl>
                                          <p:spTgt spid="65"/>
                                        </p:tgtEl>
                                      </p:cBhvr>
                                    </p:animEffect>
                                  </p:childTnLst>
                                </p:cTn>
                              </p:par>
                              <p:par>
                                <p:cTn id="59" presetID="31" presetClass="entr" presetSubtype="0" fill="hold" nodeType="withEffect">
                                  <p:stCondLst>
                                    <p:cond delay="0"/>
                                  </p:stCondLst>
                                  <p:childTnLst>
                                    <p:set>
                                      <p:cBhvr>
                                        <p:cTn id="60" dur="1" fill="hold">
                                          <p:stCondLst>
                                            <p:cond delay="0"/>
                                          </p:stCondLst>
                                        </p:cTn>
                                        <p:tgtEl>
                                          <p:spTgt spid="68"/>
                                        </p:tgtEl>
                                        <p:attrNameLst>
                                          <p:attrName>style.visibility</p:attrName>
                                        </p:attrNameLst>
                                      </p:cBhvr>
                                      <p:to>
                                        <p:strVal val="visible"/>
                                      </p:to>
                                    </p:set>
                                    <p:anim calcmode="lin" valueType="num">
                                      <p:cBhvr>
                                        <p:cTn id="61" dur="1000" fill="hold"/>
                                        <p:tgtEl>
                                          <p:spTgt spid="68"/>
                                        </p:tgtEl>
                                        <p:attrNameLst>
                                          <p:attrName>ppt_w</p:attrName>
                                        </p:attrNameLst>
                                      </p:cBhvr>
                                      <p:tavLst>
                                        <p:tav tm="0">
                                          <p:val>
                                            <p:fltVal val="0"/>
                                          </p:val>
                                        </p:tav>
                                        <p:tav tm="100000">
                                          <p:val>
                                            <p:strVal val="#ppt_w"/>
                                          </p:val>
                                        </p:tav>
                                      </p:tavLst>
                                    </p:anim>
                                    <p:anim calcmode="lin" valueType="num">
                                      <p:cBhvr>
                                        <p:cTn id="62" dur="1000" fill="hold"/>
                                        <p:tgtEl>
                                          <p:spTgt spid="68"/>
                                        </p:tgtEl>
                                        <p:attrNameLst>
                                          <p:attrName>ppt_h</p:attrName>
                                        </p:attrNameLst>
                                      </p:cBhvr>
                                      <p:tavLst>
                                        <p:tav tm="0">
                                          <p:val>
                                            <p:fltVal val="0"/>
                                          </p:val>
                                        </p:tav>
                                        <p:tav tm="100000">
                                          <p:val>
                                            <p:strVal val="#ppt_h"/>
                                          </p:val>
                                        </p:tav>
                                      </p:tavLst>
                                    </p:anim>
                                    <p:anim calcmode="lin" valueType="num">
                                      <p:cBhvr>
                                        <p:cTn id="63" dur="1000" fill="hold"/>
                                        <p:tgtEl>
                                          <p:spTgt spid="68"/>
                                        </p:tgtEl>
                                        <p:attrNameLst>
                                          <p:attrName>style.rotation</p:attrName>
                                        </p:attrNameLst>
                                      </p:cBhvr>
                                      <p:tavLst>
                                        <p:tav tm="0">
                                          <p:val>
                                            <p:fltVal val="90"/>
                                          </p:val>
                                        </p:tav>
                                        <p:tav tm="100000">
                                          <p:val>
                                            <p:fltVal val="0"/>
                                          </p:val>
                                        </p:tav>
                                      </p:tavLst>
                                    </p:anim>
                                    <p:animEffect transition="in" filter="fade">
                                      <p:cBhvr>
                                        <p:cTn id="64" dur="1000"/>
                                        <p:tgtEl>
                                          <p:spTgt spid="68"/>
                                        </p:tgtEl>
                                      </p:cBhvr>
                                    </p:animEffect>
                                  </p:childTnLst>
                                </p:cTn>
                              </p:par>
                              <p:par>
                                <p:cTn id="65" presetID="31" presetClass="entr" presetSubtype="0" fill="hold" nodeType="withEffect">
                                  <p:stCondLst>
                                    <p:cond delay="0"/>
                                  </p:stCondLst>
                                  <p:childTnLst>
                                    <p:set>
                                      <p:cBhvr>
                                        <p:cTn id="66" dur="1" fill="hold">
                                          <p:stCondLst>
                                            <p:cond delay="0"/>
                                          </p:stCondLst>
                                        </p:cTn>
                                        <p:tgtEl>
                                          <p:spTgt spid="71"/>
                                        </p:tgtEl>
                                        <p:attrNameLst>
                                          <p:attrName>style.visibility</p:attrName>
                                        </p:attrNameLst>
                                      </p:cBhvr>
                                      <p:to>
                                        <p:strVal val="visible"/>
                                      </p:to>
                                    </p:set>
                                    <p:anim calcmode="lin" valueType="num">
                                      <p:cBhvr>
                                        <p:cTn id="67" dur="1000" fill="hold"/>
                                        <p:tgtEl>
                                          <p:spTgt spid="71"/>
                                        </p:tgtEl>
                                        <p:attrNameLst>
                                          <p:attrName>ppt_w</p:attrName>
                                        </p:attrNameLst>
                                      </p:cBhvr>
                                      <p:tavLst>
                                        <p:tav tm="0">
                                          <p:val>
                                            <p:fltVal val="0"/>
                                          </p:val>
                                        </p:tav>
                                        <p:tav tm="100000">
                                          <p:val>
                                            <p:strVal val="#ppt_w"/>
                                          </p:val>
                                        </p:tav>
                                      </p:tavLst>
                                    </p:anim>
                                    <p:anim calcmode="lin" valueType="num">
                                      <p:cBhvr>
                                        <p:cTn id="68" dur="1000" fill="hold"/>
                                        <p:tgtEl>
                                          <p:spTgt spid="71"/>
                                        </p:tgtEl>
                                        <p:attrNameLst>
                                          <p:attrName>ppt_h</p:attrName>
                                        </p:attrNameLst>
                                      </p:cBhvr>
                                      <p:tavLst>
                                        <p:tav tm="0">
                                          <p:val>
                                            <p:fltVal val="0"/>
                                          </p:val>
                                        </p:tav>
                                        <p:tav tm="100000">
                                          <p:val>
                                            <p:strVal val="#ppt_h"/>
                                          </p:val>
                                        </p:tav>
                                      </p:tavLst>
                                    </p:anim>
                                    <p:anim calcmode="lin" valueType="num">
                                      <p:cBhvr>
                                        <p:cTn id="69" dur="1000" fill="hold"/>
                                        <p:tgtEl>
                                          <p:spTgt spid="71"/>
                                        </p:tgtEl>
                                        <p:attrNameLst>
                                          <p:attrName>style.rotation</p:attrName>
                                        </p:attrNameLst>
                                      </p:cBhvr>
                                      <p:tavLst>
                                        <p:tav tm="0">
                                          <p:val>
                                            <p:fltVal val="90"/>
                                          </p:val>
                                        </p:tav>
                                        <p:tav tm="100000">
                                          <p:val>
                                            <p:fltVal val="0"/>
                                          </p:val>
                                        </p:tav>
                                      </p:tavLst>
                                    </p:anim>
                                    <p:animEffect transition="in" filter="fade">
                                      <p:cBhvr>
                                        <p:cTn id="70" dur="1000"/>
                                        <p:tgtEl>
                                          <p:spTgt spid="71"/>
                                        </p:tgtEl>
                                      </p:cBhvr>
                                    </p:animEffect>
                                  </p:childTnLst>
                                </p:cTn>
                              </p:par>
                              <p:par>
                                <p:cTn id="71" presetID="31" presetClass="entr" presetSubtype="0" fill="hold" nodeType="withEffect">
                                  <p:stCondLst>
                                    <p:cond delay="0"/>
                                  </p:stCondLst>
                                  <p:childTnLst>
                                    <p:set>
                                      <p:cBhvr>
                                        <p:cTn id="72" dur="1" fill="hold">
                                          <p:stCondLst>
                                            <p:cond delay="0"/>
                                          </p:stCondLst>
                                        </p:cTn>
                                        <p:tgtEl>
                                          <p:spTgt spid="74"/>
                                        </p:tgtEl>
                                        <p:attrNameLst>
                                          <p:attrName>style.visibility</p:attrName>
                                        </p:attrNameLst>
                                      </p:cBhvr>
                                      <p:to>
                                        <p:strVal val="visible"/>
                                      </p:to>
                                    </p:set>
                                    <p:anim calcmode="lin" valueType="num">
                                      <p:cBhvr>
                                        <p:cTn id="73" dur="1000" fill="hold"/>
                                        <p:tgtEl>
                                          <p:spTgt spid="74"/>
                                        </p:tgtEl>
                                        <p:attrNameLst>
                                          <p:attrName>ppt_w</p:attrName>
                                        </p:attrNameLst>
                                      </p:cBhvr>
                                      <p:tavLst>
                                        <p:tav tm="0">
                                          <p:val>
                                            <p:fltVal val="0"/>
                                          </p:val>
                                        </p:tav>
                                        <p:tav tm="100000">
                                          <p:val>
                                            <p:strVal val="#ppt_w"/>
                                          </p:val>
                                        </p:tav>
                                      </p:tavLst>
                                    </p:anim>
                                    <p:anim calcmode="lin" valueType="num">
                                      <p:cBhvr>
                                        <p:cTn id="74" dur="1000" fill="hold"/>
                                        <p:tgtEl>
                                          <p:spTgt spid="74"/>
                                        </p:tgtEl>
                                        <p:attrNameLst>
                                          <p:attrName>ppt_h</p:attrName>
                                        </p:attrNameLst>
                                      </p:cBhvr>
                                      <p:tavLst>
                                        <p:tav tm="0">
                                          <p:val>
                                            <p:fltVal val="0"/>
                                          </p:val>
                                        </p:tav>
                                        <p:tav tm="100000">
                                          <p:val>
                                            <p:strVal val="#ppt_h"/>
                                          </p:val>
                                        </p:tav>
                                      </p:tavLst>
                                    </p:anim>
                                    <p:anim calcmode="lin" valueType="num">
                                      <p:cBhvr>
                                        <p:cTn id="75" dur="1000" fill="hold"/>
                                        <p:tgtEl>
                                          <p:spTgt spid="74"/>
                                        </p:tgtEl>
                                        <p:attrNameLst>
                                          <p:attrName>style.rotation</p:attrName>
                                        </p:attrNameLst>
                                      </p:cBhvr>
                                      <p:tavLst>
                                        <p:tav tm="0">
                                          <p:val>
                                            <p:fltVal val="90"/>
                                          </p:val>
                                        </p:tav>
                                        <p:tav tm="100000">
                                          <p:val>
                                            <p:fltVal val="0"/>
                                          </p:val>
                                        </p:tav>
                                      </p:tavLst>
                                    </p:anim>
                                    <p:animEffect transition="in" filter="fade">
                                      <p:cBhvr>
                                        <p:cTn id="76" dur="1000"/>
                                        <p:tgtEl>
                                          <p:spTgt spid="74"/>
                                        </p:tgtEl>
                                      </p:cBhvr>
                                    </p:animEffect>
                                  </p:childTnLst>
                                </p:cTn>
                              </p:par>
                              <p:par>
                                <p:cTn id="77" presetID="31" presetClass="entr" presetSubtype="0" fill="hold" nodeType="withEffect">
                                  <p:stCondLst>
                                    <p:cond delay="0"/>
                                  </p:stCondLst>
                                  <p:childTnLst>
                                    <p:set>
                                      <p:cBhvr>
                                        <p:cTn id="78" dur="1" fill="hold">
                                          <p:stCondLst>
                                            <p:cond delay="0"/>
                                          </p:stCondLst>
                                        </p:cTn>
                                        <p:tgtEl>
                                          <p:spTgt spid="77"/>
                                        </p:tgtEl>
                                        <p:attrNameLst>
                                          <p:attrName>style.visibility</p:attrName>
                                        </p:attrNameLst>
                                      </p:cBhvr>
                                      <p:to>
                                        <p:strVal val="visible"/>
                                      </p:to>
                                    </p:set>
                                    <p:anim calcmode="lin" valueType="num">
                                      <p:cBhvr>
                                        <p:cTn id="79" dur="1000" fill="hold"/>
                                        <p:tgtEl>
                                          <p:spTgt spid="77"/>
                                        </p:tgtEl>
                                        <p:attrNameLst>
                                          <p:attrName>ppt_w</p:attrName>
                                        </p:attrNameLst>
                                      </p:cBhvr>
                                      <p:tavLst>
                                        <p:tav tm="0">
                                          <p:val>
                                            <p:fltVal val="0"/>
                                          </p:val>
                                        </p:tav>
                                        <p:tav tm="100000">
                                          <p:val>
                                            <p:strVal val="#ppt_w"/>
                                          </p:val>
                                        </p:tav>
                                      </p:tavLst>
                                    </p:anim>
                                    <p:anim calcmode="lin" valueType="num">
                                      <p:cBhvr>
                                        <p:cTn id="80" dur="1000" fill="hold"/>
                                        <p:tgtEl>
                                          <p:spTgt spid="77"/>
                                        </p:tgtEl>
                                        <p:attrNameLst>
                                          <p:attrName>ppt_h</p:attrName>
                                        </p:attrNameLst>
                                      </p:cBhvr>
                                      <p:tavLst>
                                        <p:tav tm="0">
                                          <p:val>
                                            <p:fltVal val="0"/>
                                          </p:val>
                                        </p:tav>
                                        <p:tav tm="100000">
                                          <p:val>
                                            <p:strVal val="#ppt_h"/>
                                          </p:val>
                                        </p:tav>
                                      </p:tavLst>
                                    </p:anim>
                                    <p:anim calcmode="lin" valueType="num">
                                      <p:cBhvr>
                                        <p:cTn id="81" dur="1000" fill="hold"/>
                                        <p:tgtEl>
                                          <p:spTgt spid="77"/>
                                        </p:tgtEl>
                                        <p:attrNameLst>
                                          <p:attrName>style.rotation</p:attrName>
                                        </p:attrNameLst>
                                      </p:cBhvr>
                                      <p:tavLst>
                                        <p:tav tm="0">
                                          <p:val>
                                            <p:fltVal val="90"/>
                                          </p:val>
                                        </p:tav>
                                        <p:tav tm="100000">
                                          <p:val>
                                            <p:fltVal val="0"/>
                                          </p:val>
                                        </p:tav>
                                      </p:tavLst>
                                    </p:anim>
                                    <p:animEffect transition="in" filter="fade">
                                      <p:cBhvr>
                                        <p:cTn id="82" dur="1000"/>
                                        <p:tgtEl>
                                          <p:spTgt spid="77"/>
                                        </p:tgtEl>
                                      </p:cBhvr>
                                    </p:animEffect>
                                  </p:childTnLst>
                                </p:cTn>
                              </p:par>
                              <p:par>
                                <p:cTn id="83" presetID="31" presetClass="entr" presetSubtype="0" fill="hold" nodeType="withEffect">
                                  <p:stCondLst>
                                    <p:cond delay="0"/>
                                  </p:stCondLst>
                                  <p:childTnLst>
                                    <p:set>
                                      <p:cBhvr>
                                        <p:cTn id="84" dur="1" fill="hold">
                                          <p:stCondLst>
                                            <p:cond delay="0"/>
                                          </p:stCondLst>
                                        </p:cTn>
                                        <p:tgtEl>
                                          <p:spTgt spid="80"/>
                                        </p:tgtEl>
                                        <p:attrNameLst>
                                          <p:attrName>style.visibility</p:attrName>
                                        </p:attrNameLst>
                                      </p:cBhvr>
                                      <p:to>
                                        <p:strVal val="visible"/>
                                      </p:to>
                                    </p:set>
                                    <p:anim calcmode="lin" valueType="num">
                                      <p:cBhvr>
                                        <p:cTn id="85" dur="1000" fill="hold"/>
                                        <p:tgtEl>
                                          <p:spTgt spid="80"/>
                                        </p:tgtEl>
                                        <p:attrNameLst>
                                          <p:attrName>ppt_w</p:attrName>
                                        </p:attrNameLst>
                                      </p:cBhvr>
                                      <p:tavLst>
                                        <p:tav tm="0">
                                          <p:val>
                                            <p:fltVal val="0"/>
                                          </p:val>
                                        </p:tav>
                                        <p:tav tm="100000">
                                          <p:val>
                                            <p:strVal val="#ppt_w"/>
                                          </p:val>
                                        </p:tav>
                                      </p:tavLst>
                                    </p:anim>
                                    <p:anim calcmode="lin" valueType="num">
                                      <p:cBhvr>
                                        <p:cTn id="86" dur="1000" fill="hold"/>
                                        <p:tgtEl>
                                          <p:spTgt spid="80"/>
                                        </p:tgtEl>
                                        <p:attrNameLst>
                                          <p:attrName>ppt_h</p:attrName>
                                        </p:attrNameLst>
                                      </p:cBhvr>
                                      <p:tavLst>
                                        <p:tav tm="0">
                                          <p:val>
                                            <p:fltVal val="0"/>
                                          </p:val>
                                        </p:tav>
                                        <p:tav tm="100000">
                                          <p:val>
                                            <p:strVal val="#ppt_h"/>
                                          </p:val>
                                        </p:tav>
                                      </p:tavLst>
                                    </p:anim>
                                    <p:anim calcmode="lin" valueType="num">
                                      <p:cBhvr>
                                        <p:cTn id="87" dur="1000" fill="hold"/>
                                        <p:tgtEl>
                                          <p:spTgt spid="80"/>
                                        </p:tgtEl>
                                        <p:attrNameLst>
                                          <p:attrName>style.rotation</p:attrName>
                                        </p:attrNameLst>
                                      </p:cBhvr>
                                      <p:tavLst>
                                        <p:tav tm="0">
                                          <p:val>
                                            <p:fltVal val="90"/>
                                          </p:val>
                                        </p:tav>
                                        <p:tav tm="100000">
                                          <p:val>
                                            <p:fltVal val="0"/>
                                          </p:val>
                                        </p:tav>
                                      </p:tavLst>
                                    </p:anim>
                                    <p:animEffect transition="in" filter="fade">
                                      <p:cBhvr>
                                        <p:cTn id="88" dur="1000"/>
                                        <p:tgtEl>
                                          <p:spTgt spid="80"/>
                                        </p:tgtEl>
                                      </p:cBhvr>
                                    </p:animEffect>
                                  </p:childTnLst>
                                </p:cTn>
                              </p:par>
                              <p:par>
                                <p:cTn id="89" presetID="31" presetClass="entr" presetSubtype="0" fill="hold" nodeType="withEffect">
                                  <p:stCondLst>
                                    <p:cond delay="0"/>
                                  </p:stCondLst>
                                  <p:childTnLst>
                                    <p:set>
                                      <p:cBhvr>
                                        <p:cTn id="90" dur="1" fill="hold">
                                          <p:stCondLst>
                                            <p:cond delay="0"/>
                                          </p:stCondLst>
                                        </p:cTn>
                                        <p:tgtEl>
                                          <p:spTgt spid="83"/>
                                        </p:tgtEl>
                                        <p:attrNameLst>
                                          <p:attrName>style.visibility</p:attrName>
                                        </p:attrNameLst>
                                      </p:cBhvr>
                                      <p:to>
                                        <p:strVal val="visible"/>
                                      </p:to>
                                    </p:set>
                                    <p:anim calcmode="lin" valueType="num">
                                      <p:cBhvr>
                                        <p:cTn id="91" dur="1000" fill="hold"/>
                                        <p:tgtEl>
                                          <p:spTgt spid="83"/>
                                        </p:tgtEl>
                                        <p:attrNameLst>
                                          <p:attrName>ppt_w</p:attrName>
                                        </p:attrNameLst>
                                      </p:cBhvr>
                                      <p:tavLst>
                                        <p:tav tm="0">
                                          <p:val>
                                            <p:fltVal val="0"/>
                                          </p:val>
                                        </p:tav>
                                        <p:tav tm="100000">
                                          <p:val>
                                            <p:strVal val="#ppt_w"/>
                                          </p:val>
                                        </p:tav>
                                      </p:tavLst>
                                    </p:anim>
                                    <p:anim calcmode="lin" valueType="num">
                                      <p:cBhvr>
                                        <p:cTn id="92" dur="1000" fill="hold"/>
                                        <p:tgtEl>
                                          <p:spTgt spid="83"/>
                                        </p:tgtEl>
                                        <p:attrNameLst>
                                          <p:attrName>ppt_h</p:attrName>
                                        </p:attrNameLst>
                                      </p:cBhvr>
                                      <p:tavLst>
                                        <p:tav tm="0">
                                          <p:val>
                                            <p:fltVal val="0"/>
                                          </p:val>
                                        </p:tav>
                                        <p:tav tm="100000">
                                          <p:val>
                                            <p:strVal val="#ppt_h"/>
                                          </p:val>
                                        </p:tav>
                                      </p:tavLst>
                                    </p:anim>
                                    <p:anim calcmode="lin" valueType="num">
                                      <p:cBhvr>
                                        <p:cTn id="93" dur="1000" fill="hold"/>
                                        <p:tgtEl>
                                          <p:spTgt spid="83"/>
                                        </p:tgtEl>
                                        <p:attrNameLst>
                                          <p:attrName>style.rotation</p:attrName>
                                        </p:attrNameLst>
                                      </p:cBhvr>
                                      <p:tavLst>
                                        <p:tav tm="0">
                                          <p:val>
                                            <p:fltVal val="90"/>
                                          </p:val>
                                        </p:tav>
                                        <p:tav tm="100000">
                                          <p:val>
                                            <p:fltVal val="0"/>
                                          </p:val>
                                        </p:tav>
                                      </p:tavLst>
                                    </p:anim>
                                    <p:animEffect transition="in" filter="fade">
                                      <p:cBhvr>
                                        <p:cTn id="94" dur="1000"/>
                                        <p:tgtEl>
                                          <p:spTgt spid="83"/>
                                        </p:tgtEl>
                                      </p:cBhvr>
                                    </p:animEffect>
                                  </p:childTnLst>
                                </p:cTn>
                              </p:par>
                              <p:par>
                                <p:cTn id="95" presetID="31" presetClass="entr" presetSubtype="0" fill="hold" nodeType="withEffect">
                                  <p:stCondLst>
                                    <p:cond delay="0"/>
                                  </p:stCondLst>
                                  <p:childTnLst>
                                    <p:set>
                                      <p:cBhvr>
                                        <p:cTn id="96" dur="1" fill="hold">
                                          <p:stCondLst>
                                            <p:cond delay="0"/>
                                          </p:stCondLst>
                                        </p:cTn>
                                        <p:tgtEl>
                                          <p:spTgt spid="86"/>
                                        </p:tgtEl>
                                        <p:attrNameLst>
                                          <p:attrName>style.visibility</p:attrName>
                                        </p:attrNameLst>
                                      </p:cBhvr>
                                      <p:to>
                                        <p:strVal val="visible"/>
                                      </p:to>
                                    </p:set>
                                    <p:anim calcmode="lin" valueType="num">
                                      <p:cBhvr>
                                        <p:cTn id="97" dur="1000" fill="hold"/>
                                        <p:tgtEl>
                                          <p:spTgt spid="86"/>
                                        </p:tgtEl>
                                        <p:attrNameLst>
                                          <p:attrName>ppt_w</p:attrName>
                                        </p:attrNameLst>
                                      </p:cBhvr>
                                      <p:tavLst>
                                        <p:tav tm="0">
                                          <p:val>
                                            <p:fltVal val="0"/>
                                          </p:val>
                                        </p:tav>
                                        <p:tav tm="100000">
                                          <p:val>
                                            <p:strVal val="#ppt_w"/>
                                          </p:val>
                                        </p:tav>
                                      </p:tavLst>
                                    </p:anim>
                                    <p:anim calcmode="lin" valueType="num">
                                      <p:cBhvr>
                                        <p:cTn id="98" dur="1000" fill="hold"/>
                                        <p:tgtEl>
                                          <p:spTgt spid="86"/>
                                        </p:tgtEl>
                                        <p:attrNameLst>
                                          <p:attrName>ppt_h</p:attrName>
                                        </p:attrNameLst>
                                      </p:cBhvr>
                                      <p:tavLst>
                                        <p:tav tm="0">
                                          <p:val>
                                            <p:fltVal val="0"/>
                                          </p:val>
                                        </p:tav>
                                        <p:tav tm="100000">
                                          <p:val>
                                            <p:strVal val="#ppt_h"/>
                                          </p:val>
                                        </p:tav>
                                      </p:tavLst>
                                    </p:anim>
                                    <p:anim calcmode="lin" valueType="num">
                                      <p:cBhvr>
                                        <p:cTn id="99" dur="1000" fill="hold"/>
                                        <p:tgtEl>
                                          <p:spTgt spid="86"/>
                                        </p:tgtEl>
                                        <p:attrNameLst>
                                          <p:attrName>style.rotation</p:attrName>
                                        </p:attrNameLst>
                                      </p:cBhvr>
                                      <p:tavLst>
                                        <p:tav tm="0">
                                          <p:val>
                                            <p:fltVal val="90"/>
                                          </p:val>
                                        </p:tav>
                                        <p:tav tm="100000">
                                          <p:val>
                                            <p:fltVal val="0"/>
                                          </p:val>
                                        </p:tav>
                                      </p:tavLst>
                                    </p:anim>
                                    <p:animEffect transition="in" filter="fade">
                                      <p:cBhvr>
                                        <p:cTn id="100" dur="1000"/>
                                        <p:tgtEl>
                                          <p:spTgt spid="86"/>
                                        </p:tgtEl>
                                      </p:cBhvr>
                                    </p:animEffect>
                                  </p:childTnLst>
                                </p:cTn>
                              </p:par>
                              <p:par>
                                <p:cTn id="101" presetID="55" presetClass="entr" presetSubtype="0" fill="hold" grpId="0" nodeType="withEffect">
                                  <p:stCondLst>
                                    <p:cond delay="300"/>
                                  </p:stCondLst>
                                  <p:iterate type="lt">
                                    <p:tmPct val="5000"/>
                                  </p:iterate>
                                  <p:childTnLst>
                                    <p:set>
                                      <p:cBhvr>
                                        <p:cTn id="102" dur="1" fill="hold">
                                          <p:stCondLst>
                                            <p:cond delay="0"/>
                                          </p:stCondLst>
                                        </p:cTn>
                                        <p:tgtEl>
                                          <p:spTgt spid="64"/>
                                        </p:tgtEl>
                                        <p:attrNameLst>
                                          <p:attrName>style.visibility</p:attrName>
                                        </p:attrNameLst>
                                      </p:cBhvr>
                                      <p:to>
                                        <p:strVal val="visible"/>
                                      </p:to>
                                    </p:set>
                                    <p:anim calcmode="lin" valueType="num">
                                      <p:cBhvr>
                                        <p:cTn id="103" dur="500" fill="hold"/>
                                        <p:tgtEl>
                                          <p:spTgt spid="64"/>
                                        </p:tgtEl>
                                        <p:attrNameLst>
                                          <p:attrName>ppt_w</p:attrName>
                                        </p:attrNameLst>
                                      </p:cBhvr>
                                      <p:tavLst>
                                        <p:tav tm="0">
                                          <p:val>
                                            <p:strVal val="#ppt_w*0.70"/>
                                          </p:val>
                                        </p:tav>
                                        <p:tav tm="100000">
                                          <p:val>
                                            <p:strVal val="#ppt_w"/>
                                          </p:val>
                                        </p:tav>
                                      </p:tavLst>
                                    </p:anim>
                                    <p:anim calcmode="lin" valueType="num">
                                      <p:cBhvr>
                                        <p:cTn id="104" dur="500" fill="hold"/>
                                        <p:tgtEl>
                                          <p:spTgt spid="64"/>
                                        </p:tgtEl>
                                        <p:attrNameLst>
                                          <p:attrName>ppt_h</p:attrName>
                                        </p:attrNameLst>
                                      </p:cBhvr>
                                      <p:tavLst>
                                        <p:tav tm="0">
                                          <p:val>
                                            <p:strVal val="#ppt_h"/>
                                          </p:val>
                                        </p:tav>
                                        <p:tav tm="100000">
                                          <p:val>
                                            <p:strVal val="#ppt_h"/>
                                          </p:val>
                                        </p:tav>
                                      </p:tavLst>
                                    </p:anim>
                                    <p:animEffect transition="in" filter="fade">
                                      <p:cBhvr>
                                        <p:cTn id="105" dur="500"/>
                                        <p:tgtEl>
                                          <p:spTgt spid="64"/>
                                        </p:tgtEl>
                                      </p:cBhvr>
                                    </p:animEffect>
                                  </p:childTnLst>
                                </p:cTn>
                              </p:par>
                            </p:childTnLst>
                          </p:cTn>
                        </p:par>
                        <p:par>
                          <p:cTn id="106" fill="hold">
                            <p:stCondLst>
                              <p:cond delay="1000"/>
                            </p:stCondLst>
                            <p:childTnLst>
                              <p:par>
                                <p:cTn id="107" presetID="22" presetClass="entr" presetSubtype="1" fill="hold" grpId="0" nodeType="afterEffect">
                                  <p:stCondLst>
                                    <p:cond delay="0"/>
                                  </p:stCondLst>
                                  <p:childTnLst>
                                    <p:set>
                                      <p:cBhvr>
                                        <p:cTn id="108" dur="1" fill="hold">
                                          <p:stCondLst>
                                            <p:cond delay="0"/>
                                          </p:stCondLst>
                                        </p:cTn>
                                        <p:tgtEl>
                                          <p:spTgt spid="54"/>
                                        </p:tgtEl>
                                        <p:attrNameLst>
                                          <p:attrName>style.visibility</p:attrName>
                                        </p:attrNameLst>
                                      </p:cBhvr>
                                      <p:to>
                                        <p:strVal val="visible"/>
                                      </p:to>
                                    </p:set>
                                    <p:animEffect transition="in" filter="wipe(up)">
                                      <p:cBhvr>
                                        <p:cTn id="109" dur="250"/>
                                        <p:tgtEl>
                                          <p:spTgt spid="54"/>
                                        </p:tgtEl>
                                      </p:cBhvr>
                                    </p:animEffect>
                                  </p:childTnLst>
                                </p:cTn>
                              </p:par>
                              <p:par>
                                <p:cTn id="110" presetID="43" presetClass="entr" presetSubtype="0" fill="hold" grpId="0" nodeType="withEffect">
                                  <p:stCondLst>
                                    <p:cond delay="0"/>
                                  </p:stCondLst>
                                  <p:iterate type="lt">
                                    <p:tmPct val="5000"/>
                                  </p:iterate>
                                  <p:childTnLst>
                                    <p:set>
                                      <p:cBhvr>
                                        <p:cTn id="111" dur="1" fill="hold">
                                          <p:stCondLst>
                                            <p:cond delay="0"/>
                                          </p:stCondLst>
                                        </p:cTn>
                                        <p:tgtEl>
                                          <p:spTgt spid="55"/>
                                        </p:tgtEl>
                                        <p:attrNameLst>
                                          <p:attrName>style.visibility</p:attrName>
                                        </p:attrNameLst>
                                      </p:cBhvr>
                                      <p:to>
                                        <p:strVal val="visible"/>
                                      </p:to>
                                    </p:set>
                                    <p:animEffect transition="in" filter="fade">
                                      <p:cBhvr>
                                        <p:cTn id="112" dur="25"/>
                                        <p:tgtEl>
                                          <p:spTgt spid="55"/>
                                        </p:tgtEl>
                                      </p:cBhvr>
                                    </p:animEffect>
                                    <p:anim calcmode="lin" valueType="num">
                                      <p:cBhvr>
                                        <p:cTn id="113" dur="100" fill="hold"/>
                                        <p:tgtEl>
                                          <p:spTgt spid="55"/>
                                        </p:tgtEl>
                                        <p:attrNameLst>
                                          <p:attrName>ppt_x</p:attrName>
                                        </p:attrNameLst>
                                      </p:cBhvr>
                                      <p:tavLst>
                                        <p:tav tm="0">
                                          <p:val>
                                            <p:strVal val="#ppt_x"/>
                                          </p:val>
                                        </p:tav>
                                        <p:tav tm="100000">
                                          <p:val>
                                            <p:strVal val="#ppt_x"/>
                                          </p:val>
                                        </p:tav>
                                      </p:tavLst>
                                    </p:anim>
                                    <p:anim calcmode="lin" valueType="num">
                                      <p:cBhvr>
                                        <p:cTn id="114" dur="100" fill="hold"/>
                                        <p:tgtEl>
                                          <p:spTgt spid="55"/>
                                        </p:tgtEl>
                                        <p:attrNameLst>
                                          <p:attrName>ppt_y</p:attrName>
                                        </p:attrNameLst>
                                      </p:cBhvr>
                                      <p:tavLst>
                                        <p:tav tm="0">
                                          <p:val>
                                            <p:strVal val="#ppt_y+0.31"/>
                                          </p:val>
                                        </p:tav>
                                        <p:tav tm="100000">
                                          <p:val>
                                            <p:strVal val="#ppt_y+0.31"/>
                                          </p:val>
                                        </p:tav>
                                      </p:tavLst>
                                    </p:anim>
                                    <p:anim calcmode="lin" valueType="num">
                                      <p:cBhvr>
                                        <p:cTn id="115" dur="150" decel="50000" fill="hold">
                                          <p:stCondLst>
                                            <p:cond delay="100"/>
                                          </p:stCondLst>
                                        </p:cTn>
                                        <p:tgtEl>
                                          <p:spTgt spid="5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6" dur="150" decel="50000" fill="hold">
                                          <p:stCondLst>
                                            <p:cond delay="100"/>
                                          </p:stCondLst>
                                        </p:cTn>
                                        <p:tgtEl>
                                          <p:spTgt spid="5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17" presetID="42" presetClass="entr" presetSubtype="0" fill="hold" grpId="0" nodeType="withEffect">
                                  <p:stCondLst>
                                    <p:cond delay="1500"/>
                                  </p:stCondLst>
                                  <p:iterate type="lt">
                                    <p:tmPct val="5000"/>
                                  </p:iterate>
                                  <p:childTnLst>
                                    <p:set>
                                      <p:cBhvr>
                                        <p:cTn id="118" dur="1" fill="hold">
                                          <p:stCondLst>
                                            <p:cond delay="0"/>
                                          </p:stCondLst>
                                        </p:cTn>
                                        <p:tgtEl>
                                          <p:spTgt spid="56"/>
                                        </p:tgtEl>
                                        <p:attrNameLst>
                                          <p:attrName>style.visibility</p:attrName>
                                        </p:attrNameLst>
                                      </p:cBhvr>
                                      <p:to>
                                        <p:strVal val="visible"/>
                                      </p:to>
                                    </p:set>
                                    <p:animEffect transition="in" filter="fade">
                                      <p:cBhvr>
                                        <p:cTn id="119" dur="250"/>
                                        <p:tgtEl>
                                          <p:spTgt spid="56"/>
                                        </p:tgtEl>
                                      </p:cBhvr>
                                    </p:animEffect>
                                    <p:anim calcmode="lin" valueType="num">
                                      <p:cBhvr>
                                        <p:cTn id="120" dur="250" fill="hold"/>
                                        <p:tgtEl>
                                          <p:spTgt spid="56"/>
                                        </p:tgtEl>
                                        <p:attrNameLst>
                                          <p:attrName>ppt_x</p:attrName>
                                        </p:attrNameLst>
                                      </p:cBhvr>
                                      <p:tavLst>
                                        <p:tav tm="0">
                                          <p:val>
                                            <p:strVal val="#ppt_x"/>
                                          </p:val>
                                        </p:tav>
                                        <p:tav tm="100000">
                                          <p:val>
                                            <p:strVal val="#ppt_x"/>
                                          </p:val>
                                        </p:tav>
                                      </p:tavLst>
                                    </p:anim>
                                    <p:anim calcmode="lin" valueType="num">
                                      <p:cBhvr>
                                        <p:cTn id="121" dur="250" fill="hold"/>
                                        <p:tgtEl>
                                          <p:spTgt spid="56"/>
                                        </p:tgtEl>
                                        <p:attrNameLst>
                                          <p:attrName>ppt_y</p:attrName>
                                        </p:attrNameLst>
                                      </p:cBhvr>
                                      <p:tavLst>
                                        <p:tav tm="0">
                                          <p:val>
                                            <p:strVal val="#ppt_y+.1"/>
                                          </p:val>
                                        </p:tav>
                                        <p:tav tm="100000">
                                          <p:val>
                                            <p:strVal val="#ppt_y"/>
                                          </p:val>
                                        </p:tav>
                                      </p:tavLst>
                                    </p:anim>
                                  </p:childTnLst>
                                </p:cTn>
                              </p:par>
                              <p:par>
                                <p:cTn id="122" presetID="2" presetClass="entr" presetSubtype="8" fill="hold" nodeType="withEffect">
                                  <p:stCondLst>
                                    <p:cond delay="2600"/>
                                  </p:stCondLst>
                                  <p:childTnLst>
                                    <p:set>
                                      <p:cBhvr>
                                        <p:cTn id="123" dur="1" fill="hold">
                                          <p:stCondLst>
                                            <p:cond delay="0"/>
                                          </p:stCondLst>
                                        </p:cTn>
                                        <p:tgtEl>
                                          <p:spTgt spid="58"/>
                                        </p:tgtEl>
                                        <p:attrNameLst>
                                          <p:attrName>style.visibility</p:attrName>
                                        </p:attrNameLst>
                                      </p:cBhvr>
                                      <p:to>
                                        <p:strVal val="visible"/>
                                      </p:to>
                                    </p:set>
                                    <p:anim calcmode="lin" valueType="num">
                                      <p:cBhvr additive="base">
                                        <p:cTn id="124" dur="250" fill="hold"/>
                                        <p:tgtEl>
                                          <p:spTgt spid="58"/>
                                        </p:tgtEl>
                                        <p:attrNameLst>
                                          <p:attrName>ppt_x</p:attrName>
                                        </p:attrNameLst>
                                      </p:cBhvr>
                                      <p:tavLst>
                                        <p:tav tm="0">
                                          <p:val>
                                            <p:strVal val="0-#ppt_w/2"/>
                                          </p:val>
                                        </p:tav>
                                        <p:tav tm="100000">
                                          <p:val>
                                            <p:strVal val="#ppt_x"/>
                                          </p:val>
                                        </p:tav>
                                      </p:tavLst>
                                    </p:anim>
                                    <p:anim calcmode="lin" valueType="num">
                                      <p:cBhvr additive="base">
                                        <p:cTn id="125" dur="250" fill="hold"/>
                                        <p:tgtEl>
                                          <p:spTgt spid="58"/>
                                        </p:tgtEl>
                                        <p:attrNameLst>
                                          <p:attrName>ppt_y</p:attrName>
                                        </p:attrNameLst>
                                      </p:cBhvr>
                                      <p:tavLst>
                                        <p:tav tm="0">
                                          <p:val>
                                            <p:strVal val="#ppt_y"/>
                                          </p:val>
                                        </p:tav>
                                        <p:tav tm="100000">
                                          <p:val>
                                            <p:strVal val="#ppt_y"/>
                                          </p:val>
                                        </p:tav>
                                      </p:tavLst>
                                    </p:anim>
                                  </p:childTnLst>
                                </p:cTn>
                              </p:par>
                              <p:par>
                                <p:cTn id="126" presetID="2" presetClass="entr" presetSubtype="2" fill="hold" nodeType="withEffect">
                                  <p:stCondLst>
                                    <p:cond delay="2600"/>
                                  </p:stCondLst>
                                  <p:childTnLst>
                                    <p:set>
                                      <p:cBhvr>
                                        <p:cTn id="127" dur="1" fill="hold">
                                          <p:stCondLst>
                                            <p:cond delay="0"/>
                                          </p:stCondLst>
                                        </p:cTn>
                                        <p:tgtEl>
                                          <p:spTgt spid="57"/>
                                        </p:tgtEl>
                                        <p:attrNameLst>
                                          <p:attrName>style.visibility</p:attrName>
                                        </p:attrNameLst>
                                      </p:cBhvr>
                                      <p:to>
                                        <p:strVal val="visible"/>
                                      </p:to>
                                    </p:set>
                                    <p:anim calcmode="lin" valueType="num">
                                      <p:cBhvr additive="base">
                                        <p:cTn id="128" dur="250" fill="hold"/>
                                        <p:tgtEl>
                                          <p:spTgt spid="57"/>
                                        </p:tgtEl>
                                        <p:attrNameLst>
                                          <p:attrName>ppt_x</p:attrName>
                                        </p:attrNameLst>
                                      </p:cBhvr>
                                      <p:tavLst>
                                        <p:tav tm="0">
                                          <p:val>
                                            <p:strVal val="1+#ppt_w/2"/>
                                          </p:val>
                                        </p:tav>
                                        <p:tav tm="100000">
                                          <p:val>
                                            <p:strVal val="#ppt_x"/>
                                          </p:val>
                                        </p:tav>
                                      </p:tavLst>
                                    </p:anim>
                                    <p:anim calcmode="lin" valueType="num">
                                      <p:cBhvr additive="base">
                                        <p:cTn id="129" dur="250" fill="hold"/>
                                        <p:tgtEl>
                                          <p:spTgt spid="57"/>
                                        </p:tgtEl>
                                        <p:attrNameLst>
                                          <p:attrName>ppt_y</p:attrName>
                                        </p:attrNameLst>
                                      </p:cBhvr>
                                      <p:tavLst>
                                        <p:tav tm="0">
                                          <p:val>
                                            <p:strVal val="#ppt_y"/>
                                          </p:val>
                                        </p:tav>
                                        <p:tav tm="100000">
                                          <p:val>
                                            <p:strVal val="#ppt_y"/>
                                          </p:val>
                                        </p:tav>
                                      </p:tavLst>
                                    </p:anim>
                                  </p:childTnLst>
                                </p:cTn>
                              </p:par>
                              <p:par>
                                <p:cTn id="130" presetID="2" presetClass="entr" presetSubtype="4" fill="hold" nodeType="withEffect">
                                  <p:stCondLst>
                                    <p:cond delay="2600"/>
                                  </p:stCondLst>
                                  <p:childTnLst>
                                    <p:set>
                                      <p:cBhvr>
                                        <p:cTn id="131" dur="1" fill="hold">
                                          <p:stCondLst>
                                            <p:cond delay="0"/>
                                          </p:stCondLst>
                                        </p:cTn>
                                        <p:tgtEl>
                                          <p:spTgt spid="60"/>
                                        </p:tgtEl>
                                        <p:attrNameLst>
                                          <p:attrName>style.visibility</p:attrName>
                                        </p:attrNameLst>
                                      </p:cBhvr>
                                      <p:to>
                                        <p:strVal val="visible"/>
                                      </p:to>
                                    </p:set>
                                    <p:anim calcmode="lin" valueType="num">
                                      <p:cBhvr additive="base">
                                        <p:cTn id="132" dur="250" fill="hold"/>
                                        <p:tgtEl>
                                          <p:spTgt spid="60"/>
                                        </p:tgtEl>
                                        <p:attrNameLst>
                                          <p:attrName>ppt_x</p:attrName>
                                        </p:attrNameLst>
                                      </p:cBhvr>
                                      <p:tavLst>
                                        <p:tav tm="0">
                                          <p:val>
                                            <p:strVal val="#ppt_x"/>
                                          </p:val>
                                        </p:tav>
                                        <p:tav tm="100000">
                                          <p:val>
                                            <p:strVal val="#ppt_x"/>
                                          </p:val>
                                        </p:tav>
                                      </p:tavLst>
                                    </p:anim>
                                    <p:anim calcmode="lin" valueType="num">
                                      <p:cBhvr additive="base">
                                        <p:cTn id="133" dur="25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p:bldP spid="56" grpId="0"/>
      <p:bldP spid="6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4" name="组合 133"/>
          <p:cNvGrpSpPr/>
          <p:nvPr/>
        </p:nvGrpSpPr>
        <p:grpSpPr>
          <a:xfrm>
            <a:off x="2264218" y="5965525"/>
            <a:ext cx="433593" cy="433593"/>
            <a:chOff x="5410744" y="2640874"/>
            <a:chExt cx="1450713" cy="1450714"/>
          </a:xfrm>
        </p:grpSpPr>
        <p:sp>
          <p:nvSpPr>
            <p:cNvPr id="135" name="矩形 134"/>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6" name="矩形 135"/>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31" name="组合 130"/>
          <p:cNvGrpSpPr/>
          <p:nvPr/>
        </p:nvGrpSpPr>
        <p:grpSpPr>
          <a:xfrm>
            <a:off x="1359192" y="5506636"/>
            <a:ext cx="433593" cy="433593"/>
            <a:chOff x="5410744" y="2640874"/>
            <a:chExt cx="1450713" cy="1450714"/>
          </a:xfrm>
        </p:grpSpPr>
        <p:sp>
          <p:nvSpPr>
            <p:cNvPr id="132" name="矩形 131"/>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3" name="矩形 132"/>
            <p:cNvSpPr>
              <a:spLocks noChangeAspect="1"/>
            </p:cNvSpPr>
            <p:nvPr/>
          </p:nvSpPr>
          <p:spPr>
            <a:xfrm>
              <a:off x="5470102" y="2700232"/>
              <a:ext cx="1332001" cy="1331998"/>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28" name="组合 127"/>
          <p:cNvGrpSpPr/>
          <p:nvPr/>
        </p:nvGrpSpPr>
        <p:grpSpPr>
          <a:xfrm rot="10800000" flipH="1" flipV="1">
            <a:off x="11313372" y="458886"/>
            <a:ext cx="433593" cy="433593"/>
            <a:chOff x="5410744" y="2640874"/>
            <a:chExt cx="1450713" cy="1450714"/>
          </a:xfrm>
        </p:grpSpPr>
        <p:sp>
          <p:nvSpPr>
            <p:cNvPr id="129" name="矩形 128"/>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0" name="矩形 129"/>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07" name="组合 106"/>
          <p:cNvGrpSpPr/>
          <p:nvPr/>
        </p:nvGrpSpPr>
        <p:grpSpPr>
          <a:xfrm rot="10800000" flipH="1" flipV="1">
            <a:off x="9955834" y="0"/>
            <a:ext cx="433593" cy="433593"/>
            <a:chOff x="5410744" y="2640874"/>
            <a:chExt cx="1450713" cy="1450714"/>
          </a:xfrm>
        </p:grpSpPr>
        <p:sp>
          <p:nvSpPr>
            <p:cNvPr id="108" name="矩形 107"/>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9" name="矩形 108"/>
            <p:cNvSpPr>
              <a:spLocks noChangeAspect="1"/>
            </p:cNvSpPr>
            <p:nvPr/>
          </p:nvSpPr>
          <p:spPr>
            <a:xfrm>
              <a:off x="5470102" y="2700232"/>
              <a:ext cx="1332001" cy="1331998"/>
            </a:xfrm>
            <a:prstGeom prst="rect">
              <a:avLst/>
            </a:prstGeom>
            <a:gradFill flip="none" rotWithShape="1">
              <a:gsLst>
                <a:gs pos="0">
                  <a:srgbClr val="D6A213">
                    <a:lumMod val="92000"/>
                  </a:srgbClr>
                </a:gs>
                <a:gs pos="100000">
                  <a:srgbClr val="BF850F">
                    <a:lumMod val="92000"/>
                  </a:srgbClr>
                </a:gs>
                <a:gs pos="51000">
                  <a:srgbClr val="9B5F0D">
                    <a:lumMod val="9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10" name="组合 109"/>
          <p:cNvGrpSpPr/>
          <p:nvPr/>
        </p:nvGrpSpPr>
        <p:grpSpPr>
          <a:xfrm rot="10800000" flipH="1" flipV="1">
            <a:off x="10408347" y="0"/>
            <a:ext cx="433593" cy="433593"/>
            <a:chOff x="5410744" y="2640874"/>
            <a:chExt cx="1450713" cy="1450714"/>
          </a:xfrm>
        </p:grpSpPr>
        <p:sp>
          <p:nvSpPr>
            <p:cNvPr id="111" name="矩形 110"/>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2" name="矩形 111"/>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13" name="组合 112"/>
          <p:cNvGrpSpPr/>
          <p:nvPr/>
        </p:nvGrpSpPr>
        <p:grpSpPr>
          <a:xfrm rot="10800000" flipH="1" flipV="1">
            <a:off x="10860859" y="0"/>
            <a:ext cx="433593" cy="433593"/>
            <a:chOff x="5410744" y="2640874"/>
            <a:chExt cx="1450713" cy="1450714"/>
          </a:xfrm>
        </p:grpSpPr>
        <p:sp>
          <p:nvSpPr>
            <p:cNvPr id="114" name="矩形 113"/>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5" name="矩形 114"/>
            <p:cNvSpPr>
              <a:spLocks noChangeAspect="1"/>
            </p:cNvSpPr>
            <p:nvPr/>
          </p:nvSpPr>
          <p:spPr>
            <a:xfrm>
              <a:off x="5470102" y="2700232"/>
              <a:ext cx="1332001" cy="1331998"/>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16" name="组合 115"/>
          <p:cNvGrpSpPr/>
          <p:nvPr/>
        </p:nvGrpSpPr>
        <p:grpSpPr>
          <a:xfrm rot="10800000" flipH="1" flipV="1">
            <a:off x="11313372" y="0"/>
            <a:ext cx="433593" cy="433593"/>
            <a:chOff x="5410744" y="2640874"/>
            <a:chExt cx="1450713" cy="1450714"/>
          </a:xfrm>
        </p:grpSpPr>
        <p:sp>
          <p:nvSpPr>
            <p:cNvPr id="117" name="矩形 116"/>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8" name="矩形 117"/>
            <p:cNvSpPr>
              <a:spLocks noChangeAspect="1"/>
            </p:cNvSpPr>
            <p:nvPr/>
          </p:nvSpPr>
          <p:spPr>
            <a:xfrm>
              <a:off x="5470102" y="2700232"/>
              <a:ext cx="1332001" cy="1331998"/>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19" name="组合 118"/>
          <p:cNvGrpSpPr/>
          <p:nvPr/>
        </p:nvGrpSpPr>
        <p:grpSpPr>
          <a:xfrm rot="10800000" flipH="1" flipV="1">
            <a:off x="11765885" y="0"/>
            <a:ext cx="433593" cy="433593"/>
            <a:chOff x="5410744" y="2640874"/>
            <a:chExt cx="1450713" cy="1450714"/>
          </a:xfrm>
        </p:grpSpPr>
        <p:sp>
          <p:nvSpPr>
            <p:cNvPr id="120" name="矩形 119"/>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1" name="矩形 120"/>
            <p:cNvSpPr>
              <a:spLocks noChangeAspect="1"/>
            </p:cNvSpPr>
            <p:nvPr/>
          </p:nvSpPr>
          <p:spPr>
            <a:xfrm>
              <a:off x="5470102" y="2700232"/>
              <a:ext cx="1332001" cy="1331998"/>
            </a:xfrm>
            <a:prstGeom prst="rect">
              <a:avLst/>
            </a:prstGeom>
            <a:gradFill flip="none" rotWithShape="1">
              <a:gsLst>
                <a:gs pos="0">
                  <a:srgbClr val="D6A213">
                    <a:lumMod val="85000"/>
                  </a:srgbClr>
                </a:gs>
                <a:gs pos="100000">
                  <a:srgbClr val="BF850F">
                    <a:lumMod val="85000"/>
                  </a:srgbClr>
                </a:gs>
                <a:gs pos="51000">
                  <a:srgbClr val="9B5F0D">
                    <a:lumMod val="8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22" name="组合 121"/>
          <p:cNvGrpSpPr/>
          <p:nvPr/>
        </p:nvGrpSpPr>
        <p:grpSpPr>
          <a:xfrm rot="10800000" flipH="1" flipV="1">
            <a:off x="11765885" y="458886"/>
            <a:ext cx="433593" cy="433593"/>
            <a:chOff x="5410744" y="2640874"/>
            <a:chExt cx="1450713" cy="1450714"/>
          </a:xfrm>
        </p:grpSpPr>
        <p:sp>
          <p:nvSpPr>
            <p:cNvPr id="123" name="矩形 122"/>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4" name="矩形 123"/>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25" name="组合 124"/>
          <p:cNvGrpSpPr/>
          <p:nvPr/>
        </p:nvGrpSpPr>
        <p:grpSpPr>
          <a:xfrm rot="10800000" flipH="1" flipV="1">
            <a:off x="11765885" y="917772"/>
            <a:ext cx="433593" cy="433593"/>
            <a:chOff x="5410744" y="2640874"/>
            <a:chExt cx="1450713" cy="1450714"/>
          </a:xfrm>
        </p:grpSpPr>
        <p:sp>
          <p:nvSpPr>
            <p:cNvPr id="126" name="矩形 125"/>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7" name="矩形 126"/>
            <p:cNvSpPr>
              <a:spLocks noChangeAspect="1"/>
            </p:cNvSpPr>
            <p:nvPr/>
          </p:nvSpPr>
          <p:spPr>
            <a:xfrm>
              <a:off x="5470102" y="2700232"/>
              <a:ext cx="1332001" cy="1331998"/>
            </a:xfrm>
            <a:prstGeom prst="rect">
              <a:avLst/>
            </a:prstGeom>
            <a:gradFill flip="none" rotWithShape="1">
              <a:gsLst>
                <a:gs pos="0">
                  <a:srgbClr val="D6A213">
                    <a:lumMod val="70000"/>
                    <a:lumOff val="30000"/>
                  </a:srgbClr>
                </a:gs>
                <a:gs pos="100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92" name="组合 91"/>
          <p:cNvGrpSpPr/>
          <p:nvPr/>
        </p:nvGrpSpPr>
        <p:grpSpPr>
          <a:xfrm>
            <a:off x="454167" y="5047750"/>
            <a:ext cx="433593" cy="433593"/>
            <a:chOff x="5410744" y="2640874"/>
            <a:chExt cx="1450713" cy="1450714"/>
          </a:xfrm>
        </p:grpSpPr>
        <p:sp>
          <p:nvSpPr>
            <p:cNvPr id="93" name="矩形 92"/>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4" name="矩形 93"/>
            <p:cNvSpPr>
              <a:spLocks noChangeAspect="1"/>
            </p:cNvSpPr>
            <p:nvPr/>
          </p:nvSpPr>
          <p:spPr>
            <a:xfrm>
              <a:off x="5470102" y="2700232"/>
              <a:ext cx="1332001" cy="1331998"/>
            </a:xfrm>
            <a:prstGeom prst="rect">
              <a:avLst/>
            </a:prstGeom>
            <a:gradFill flip="none" rotWithShape="1">
              <a:gsLst>
                <a:gs pos="0">
                  <a:srgbClr val="D6A213">
                    <a:lumMod val="92000"/>
                  </a:srgbClr>
                </a:gs>
                <a:gs pos="100000">
                  <a:srgbClr val="BF850F">
                    <a:lumMod val="92000"/>
                  </a:srgbClr>
                </a:gs>
                <a:gs pos="51000">
                  <a:srgbClr val="9B5F0D">
                    <a:lumMod val="9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95" name="组合 94"/>
          <p:cNvGrpSpPr/>
          <p:nvPr/>
        </p:nvGrpSpPr>
        <p:grpSpPr>
          <a:xfrm>
            <a:off x="906679" y="5506636"/>
            <a:ext cx="433593" cy="433593"/>
            <a:chOff x="5410744" y="2640874"/>
            <a:chExt cx="1450713" cy="1450714"/>
          </a:xfrm>
        </p:grpSpPr>
        <p:sp>
          <p:nvSpPr>
            <p:cNvPr id="96" name="矩形 95"/>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7" name="矩形 96"/>
            <p:cNvSpPr>
              <a:spLocks noChangeAspect="1"/>
            </p:cNvSpPr>
            <p:nvPr/>
          </p:nvSpPr>
          <p:spPr>
            <a:xfrm>
              <a:off x="5470102" y="2700232"/>
              <a:ext cx="1332001" cy="1331998"/>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98" name="组合 97"/>
          <p:cNvGrpSpPr/>
          <p:nvPr/>
        </p:nvGrpSpPr>
        <p:grpSpPr>
          <a:xfrm>
            <a:off x="906679" y="5965525"/>
            <a:ext cx="433593" cy="433593"/>
            <a:chOff x="5410744" y="2640874"/>
            <a:chExt cx="1450713" cy="1450714"/>
          </a:xfrm>
        </p:grpSpPr>
        <p:sp>
          <p:nvSpPr>
            <p:cNvPr id="99" name="矩形 98"/>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0" name="矩形 99"/>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01" name="组合 100"/>
          <p:cNvGrpSpPr/>
          <p:nvPr/>
        </p:nvGrpSpPr>
        <p:grpSpPr>
          <a:xfrm>
            <a:off x="1811705" y="5965525"/>
            <a:ext cx="433593" cy="433593"/>
            <a:chOff x="5410744" y="2640874"/>
            <a:chExt cx="1450713" cy="1450714"/>
          </a:xfrm>
        </p:grpSpPr>
        <p:sp>
          <p:nvSpPr>
            <p:cNvPr id="102" name="矩形 101"/>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3" name="矩形 102"/>
            <p:cNvSpPr>
              <a:spLocks noChangeAspect="1"/>
            </p:cNvSpPr>
            <p:nvPr/>
          </p:nvSpPr>
          <p:spPr>
            <a:xfrm>
              <a:off x="5470102" y="2700232"/>
              <a:ext cx="1332001" cy="1331998"/>
            </a:xfrm>
            <a:prstGeom prst="rect">
              <a:avLst/>
            </a:prstGeom>
            <a:gradFill flip="none" rotWithShape="1">
              <a:gsLst>
                <a:gs pos="0">
                  <a:srgbClr val="D6A213">
                    <a:lumMod val="60000"/>
                  </a:srgbClr>
                </a:gs>
                <a:gs pos="100000">
                  <a:srgbClr val="BF850F">
                    <a:lumMod val="60000"/>
                  </a:srgbClr>
                </a:gs>
                <a:gs pos="51000">
                  <a:srgbClr val="9B5F0D">
                    <a:lumMod val="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04" name="组合 103"/>
          <p:cNvGrpSpPr/>
          <p:nvPr/>
        </p:nvGrpSpPr>
        <p:grpSpPr>
          <a:xfrm>
            <a:off x="1654" y="6424407"/>
            <a:ext cx="433593" cy="433593"/>
            <a:chOff x="5410744" y="2640874"/>
            <a:chExt cx="1450713" cy="1450714"/>
          </a:xfrm>
        </p:grpSpPr>
        <p:sp>
          <p:nvSpPr>
            <p:cNvPr id="105" name="矩形 104"/>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6" name="矩形 105"/>
            <p:cNvSpPr>
              <a:spLocks noChangeAspect="1"/>
            </p:cNvSpPr>
            <p:nvPr/>
          </p:nvSpPr>
          <p:spPr>
            <a:xfrm>
              <a:off x="5470102" y="2700232"/>
              <a:ext cx="1332001" cy="1331998"/>
            </a:xfrm>
            <a:prstGeom prst="rect">
              <a:avLst/>
            </a:prstGeom>
            <a:gradFill flip="none" rotWithShape="1">
              <a:gsLst>
                <a:gs pos="0">
                  <a:srgbClr val="974209"/>
                </a:gs>
                <a:gs pos="100000">
                  <a:srgbClr val="76300A"/>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44" name="组合 43"/>
          <p:cNvGrpSpPr/>
          <p:nvPr/>
        </p:nvGrpSpPr>
        <p:grpSpPr>
          <a:xfrm>
            <a:off x="1654" y="4129978"/>
            <a:ext cx="433593" cy="433593"/>
            <a:chOff x="5410744" y="2640874"/>
            <a:chExt cx="1450713" cy="1450714"/>
          </a:xfrm>
        </p:grpSpPr>
        <p:sp>
          <p:nvSpPr>
            <p:cNvPr id="45" name="矩形 44"/>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6" name="矩形 45"/>
            <p:cNvSpPr>
              <a:spLocks noChangeAspect="1"/>
            </p:cNvSpPr>
            <p:nvPr/>
          </p:nvSpPr>
          <p:spPr>
            <a:xfrm>
              <a:off x="5470102" y="2700232"/>
              <a:ext cx="1332001" cy="1331998"/>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47" name="组合 46"/>
          <p:cNvGrpSpPr/>
          <p:nvPr/>
        </p:nvGrpSpPr>
        <p:grpSpPr>
          <a:xfrm>
            <a:off x="1654" y="4588864"/>
            <a:ext cx="433593" cy="433593"/>
            <a:chOff x="5410744" y="2640874"/>
            <a:chExt cx="1450713" cy="1450714"/>
          </a:xfrm>
        </p:grpSpPr>
        <p:sp>
          <p:nvSpPr>
            <p:cNvPr id="48" name="矩形 47"/>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9" name="矩形 48"/>
            <p:cNvSpPr>
              <a:spLocks noChangeAspect="1"/>
            </p:cNvSpPr>
            <p:nvPr/>
          </p:nvSpPr>
          <p:spPr>
            <a:xfrm>
              <a:off x="5470102" y="2700232"/>
              <a:ext cx="1332001" cy="1331998"/>
            </a:xfrm>
            <a:prstGeom prst="rect">
              <a:avLst/>
            </a:prstGeom>
            <a:gradFill flip="none" rotWithShape="1">
              <a:gsLst>
                <a:gs pos="0">
                  <a:srgbClr val="974209"/>
                </a:gs>
                <a:gs pos="100000">
                  <a:srgbClr val="76300A"/>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50" name="组合 49"/>
          <p:cNvGrpSpPr/>
          <p:nvPr/>
        </p:nvGrpSpPr>
        <p:grpSpPr>
          <a:xfrm>
            <a:off x="1654" y="5047750"/>
            <a:ext cx="433593" cy="433593"/>
            <a:chOff x="5410744" y="2640874"/>
            <a:chExt cx="1450713" cy="1450714"/>
          </a:xfrm>
        </p:grpSpPr>
        <p:sp>
          <p:nvSpPr>
            <p:cNvPr id="51" name="矩形 50"/>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2" name="矩形 51"/>
            <p:cNvSpPr>
              <a:spLocks noChangeAspect="1"/>
            </p:cNvSpPr>
            <p:nvPr/>
          </p:nvSpPr>
          <p:spPr>
            <a:xfrm>
              <a:off x="5470102" y="2700232"/>
              <a:ext cx="1332001" cy="1331998"/>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53" name="组合 52"/>
          <p:cNvGrpSpPr/>
          <p:nvPr/>
        </p:nvGrpSpPr>
        <p:grpSpPr>
          <a:xfrm>
            <a:off x="1654" y="5506636"/>
            <a:ext cx="433593" cy="433593"/>
            <a:chOff x="5410744" y="2640874"/>
            <a:chExt cx="1450713" cy="1450714"/>
          </a:xfrm>
        </p:grpSpPr>
        <p:sp>
          <p:nvSpPr>
            <p:cNvPr id="54" name="矩形 53"/>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5" name="矩形 54"/>
            <p:cNvSpPr>
              <a:spLocks noChangeAspect="1"/>
            </p:cNvSpPr>
            <p:nvPr/>
          </p:nvSpPr>
          <p:spPr>
            <a:xfrm>
              <a:off x="5470102" y="2700232"/>
              <a:ext cx="1332001" cy="1331998"/>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56" name="组合 55"/>
          <p:cNvGrpSpPr/>
          <p:nvPr/>
        </p:nvGrpSpPr>
        <p:grpSpPr>
          <a:xfrm>
            <a:off x="454167" y="5506636"/>
            <a:ext cx="433593" cy="433593"/>
            <a:chOff x="5410744" y="2640874"/>
            <a:chExt cx="1450713" cy="1450714"/>
          </a:xfrm>
        </p:grpSpPr>
        <p:sp>
          <p:nvSpPr>
            <p:cNvPr id="57" name="矩形 56"/>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8" name="矩形 57"/>
            <p:cNvSpPr>
              <a:spLocks noChangeAspect="1"/>
            </p:cNvSpPr>
            <p:nvPr/>
          </p:nvSpPr>
          <p:spPr>
            <a:xfrm>
              <a:off x="5470102" y="2700232"/>
              <a:ext cx="1332001" cy="1331998"/>
            </a:xfrm>
            <a:prstGeom prst="rect">
              <a:avLst/>
            </a:prstGeom>
            <a:gradFill flip="none" rotWithShape="1">
              <a:gsLst>
                <a:gs pos="0">
                  <a:srgbClr val="D6A213">
                    <a:lumMod val="65000"/>
                    <a:lumOff val="35000"/>
                  </a:srgbClr>
                </a:gs>
                <a:gs pos="100000">
                  <a:srgbClr val="BF850F">
                    <a:lumMod val="65000"/>
                    <a:lumOff val="35000"/>
                  </a:srgbClr>
                </a:gs>
                <a:gs pos="51000">
                  <a:srgbClr val="9B5F0D">
                    <a:lumMod val="65000"/>
                    <a:lumOff val="3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59" name="组合 58"/>
          <p:cNvGrpSpPr/>
          <p:nvPr/>
        </p:nvGrpSpPr>
        <p:grpSpPr>
          <a:xfrm>
            <a:off x="1654" y="5965525"/>
            <a:ext cx="433593" cy="433593"/>
            <a:chOff x="5410744" y="2640874"/>
            <a:chExt cx="1450713" cy="1450714"/>
          </a:xfrm>
        </p:grpSpPr>
        <p:sp>
          <p:nvSpPr>
            <p:cNvPr id="60" name="矩形 59"/>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1" name="矩形 60"/>
            <p:cNvSpPr>
              <a:spLocks noChangeAspect="1"/>
            </p:cNvSpPr>
            <p:nvPr/>
          </p:nvSpPr>
          <p:spPr>
            <a:xfrm>
              <a:off x="5470102" y="2700232"/>
              <a:ext cx="1332001" cy="1331998"/>
            </a:xfrm>
            <a:prstGeom prst="rect">
              <a:avLst/>
            </a:prstGeom>
            <a:gradFill flip="none" rotWithShape="1">
              <a:gsLst>
                <a:gs pos="0">
                  <a:srgbClr val="D6A213">
                    <a:lumMod val="60000"/>
                  </a:srgbClr>
                </a:gs>
                <a:gs pos="100000">
                  <a:srgbClr val="BF850F">
                    <a:lumMod val="60000"/>
                  </a:srgbClr>
                </a:gs>
                <a:gs pos="51000">
                  <a:srgbClr val="9B5F0D">
                    <a:lumMod val="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62" name="组合 61"/>
          <p:cNvGrpSpPr/>
          <p:nvPr/>
        </p:nvGrpSpPr>
        <p:grpSpPr>
          <a:xfrm>
            <a:off x="454167" y="5965525"/>
            <a:ext cx="433593" cy="433593"/>
            <a:chOff x="5410744" y="2640874"/>
            <a:chExt cx="1450713" cy="1450714"/>
          </a:xfrm>
        </p:grpSpPr>
        <p:sp>
          <p:nvSpPr>
            <p:cNvPr id="63" name="矩形 62"/>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4" name="矩形 63"/>
            <p:cNvSpPr>
              <a:spLocks noChangeAspect="1"/>
            </p:cNvSpPr>
            <p:nvPr/>
          </p:nvSpPr>
          <p:spPr>
            <a:xfrm>
              <a:off x="5470102" y="2700232"/>
              <a:ext cx="1332001" cy="1331998"/>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65" name="组合 64"/>
          <p:cNvGrpSpPr/>
          <p:nvPr/>
        </p:nvGrpSpPr>
        <p:grpSpPr>
          <a:xfrm>
            <a:off x="1359192" y="5965525"/>
            <a:ext cx="433593" cy="433593"/>
            <a:chOff x="5410744" y="2640874"/>
            <a:chExt cx="1450713" cy="1450714"/>
          </a:xfrm>
        </p:grpSpPr>
        <p:sp>
          <p:nvSpPr>
            <p:cNvPr id="66" name="矩形 65"/>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7" name="矩形 66"/>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68" name="组合 67"/>
          <p:cNvGrpSpPr/>
          <p:nvPr/>
        </p:nvGrpSpPr>
        <p:grpSpPr>
          <a:xfrm>
            <a:off x="454167" y="6424407"/>
            <a:ext cx="433593" cy="433593"/>
            <a:chOff x="5410744" y="2640874"/>
            <a:chExt cx="1450713" cy="1450714"/>
          </a:xfrm>
        </p:grpSpPr>
        <p:sp>
          <p:nvSpPr>
            <p:cNvPr id="69" name="矩形 68"/>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0" name="矩形 69"/>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71" name="组合 70"/>
          <p:cNvGrpSpPr/>
          <p:nvPr/>
        </p:nvGrpSpPr>
        <p:grpSpPr>
          <a:xfrm>
            <a:off x="906679" y="6424407"/>
            <a:ext cx="433593" cy="433593"/>
            <a:chOff x="5410744" y="2640874"/>
            <a:chExt cx="1450713" cy="1450714"/>
          </a:xfrm>
        </p:grpSpPr>
        <p:sp>
          <p:nvSpPr>
            <p:cNvPr id="72" name="矩形 71"/>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3" name="矩形 72"/>
            <p:cNvSpPr>
              <a:spLocks noChangeAspect="1"/>
            </p:cNvSpPr>
            <p:nvPr/>
          </p:nvSpPr>
          <p:spPr>
            <a:xfrm>
              <a:off x="5470102" y="2700232"/>
              <a:ext cx="1332001" cy="1331998"/>
            </a:xfrm>
            <a:prstGeom prst="rect">
              <a:avLst/>
            </a:prstGeom>
            <a:gradFill flip="none" rotWithShape="1">
              <a:gsLst>
                <a:gs pos="0">
                  <a:srgbClr val="D6A213">
                    <a:lumMod val="60000"/>
                  </a:srgbClr>
                </a:gs>
                <a:gs pos="100000">
                  <a:srgbClr val="BF850F">
                    <a:lumMod val="60000"/>
                  </a:srgbClr>
                </a:gs>
                <a:gs pos="51000">
                  <a:srgbClr val="9B5F0D">
                    <a:lumMod val="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74" name="组合 73"/>
          <p:cNvGrpSpPr/>
          <p:nvPr/>
        </p:nvGrpSpPr>
        <p:grpSpPr>
          <a:xfrm>
            <a:off x="1359192" y="6424407"/>
            <a:ext cx="433593" cy="433593"/>
            <a:chOff x="5410744" y="2640874"/>
            <a:chExt cx="1450713" cy="1450714"/>
          </a:xfrm>
        </p:grpSpPr>
        <p:sp>
          <p:nvSpPr>
            <p:cNvPr id="75" name="矩形 74"/>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6" name="矩形 75"/>
            <p:cNvSpPr>
              <a:spLocks noChangeAspect="1"/>
            </p:cNvSpPr>
            <p:nvPr/>
          </p:nvSpPr>
          <p:spPr>
            <a:xfrm>
              <a:off x="5470102" y="2700232"/>
              <a:ext cx="1332001" cy="1331998"/>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77" name="组合 76"/>
          <p:cNvGrpSpPr/>
          <p:nvPr/>
        </p:nvGrpSpPr>
        <p:grpSpPr>
          <a:xfrm>
            <a:off x="1811705" y="6424407"/>
            <a:ext cx="433593" cy="433593"/>
            <a:chOff x="5410744" y="2640874"/>
            <a:chExt cx="1450713" cy="1450714"/>
          </a:xfrm>
        </p:grpSpPr>
        <p:sp>
          <p:nvSpPr>
            <p:cNvPr id="78" name="矩形 77"/>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9" name="矩形 78"/>
            <p:cNvSpPr>
              <a:spLocks noChangeAspect="1"/>
            </p:cNvSpPr>
            <p:nvPr/>
          </p:nvSpPr>
          <p:spPr>
            <a:xfrm>
              <a:off x="5470102" y="2700232"/>
              <a:ext cx="1332001" cy="1331998"/>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0" name="组合 79"/>
          <p:cNvGrpSpPr/>
          <p:nvPr/>
        </p:nvGrpSpPr>
        <p:grpSpPr>
          <a:xfrm>
            <a:off x="2264218" y="6424407"/>
            <a:ext cx="433593" cy="433593"/>
            <a:chOff x="5410744" y="2640874"/>
            <a:chExt cx="1450713" cy="1450714"/>
          </a:xfrm>
        </p:grpSpPr>
        <p:sp>
          <p:nvSpPr>
            <p:cNvPr id="81" name="矩形 80"/>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2" name="矩形 81"/>
            <p:cNvSpPr>
              <a:spLocks noChangeAspect="1"/>
            </p:cNvSpPr>
            <p:nvPr/>
          </p:nvSpPr>
          <p:spPr>
            <a:xfrm>
              <a:off x="5470102" y="2700232"/>
              <a:ext cx="1332001" cy="1331998"/>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3" name="组合 82"/>
          <p:cNvGrpSpPr/>
          <p:nvPr/>
        </p:nvGrpSpPr>
        <p:grpSpPr>
          <a:xfrm>
            <a:off x="2716730" y="6424407"/>
            <a:ext cx="433593" cy="433593"/>
            <a:chOff x="5410744" y="2640874"/>
            <a:chExt cx="1450713" cy="1450714"/>
          </a:xfrm>
        </p:grpSpPr>
        <p:sp>
          <p:nvSpPr>
            <p:cNvPr id="84" name="矩形 83"/>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5" name="矩形 84"/>
            <p:cNvSpPr>
              <a:spLocks noChangeAspect="1"/>
            </p:cNvSpPr>
            <p:nvPr/>
          </p:nvSpPr>
          <p:spPr>
            <a:xfrm>
              <a:off x="5470102" y="2700232"/>
              <a:ext cx="1332001" cy="1331998"/>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6" name="组合 85"/>
          <p:cNvGrpSpPr/>
          <p:nvPr/>
        </p:nvGrpSpPr>
        <p:grpSpPr>
          <a:xfrm>
            <a:off x="3169243" y="6424407"/>
            <a:ext cx="433593" cy="433593"/>
            <a:chOff x="5410744" y="2640874"/>
            <a:chExt cx="1450713" cy="1450714"/>
          </a:xfrm>
        </p:grpSpPr>
        <p:sp>
          <p:nvSpPr>
            <p:cNvPr id="87" name="矩形 86"/>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8" name="矩形 87"/>
            <p:cNvSpPr>
              <a:spLocks noChangeAspect="1"/>
            </p:cNvSpPr>
            <p:nvPr/>
          </p:nvSpPr>
          <p:spPr>
            <a:xfrm>
              <a:off x="5470102" y="2700232"/>
              <a:ext cx="1332001" cy="1331998"/>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9" name="组合 88"/>
          <p:cNvGrpSpPr/>
          <p:nvPr/>
        </p:nvGrpSpPr>
        <p:grpSpPr>
          <a:xfrm>
            <a:off x="3621756" y="6424407"/>
            <a:ext cx="433593" cy="433593"/>
            <a:chOff x="5410744" y="2640874"/>
            <a:chExt cx="1450713" cy="1450714"/>
          </a:xfrm>
        </p:grpSpPr>
        <p:sp>
          <p:nvSpPr>
            <p:cNvPr id="90" name="矩形 89"/>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1" name="矩形 90"/>
            <p:cNvSpPr>
              <a:spLocks noChangeAspect="1"/>
            </p:cNvSpPr>
            <p:nvPr/>
          </p:nvSpPr>
          <p:spPr>
            <a:xfrm>
              <a:off x="5470102" y="2700232"/>
              <a:ext cx="1332001" cy="1331998"/>
            </a:xfrm>
            <a:prstGeom prst="rect">
              <a:avLst/>
            </a:prstGeom>
            <a:gradFill flip="none" rotWithShape="1">
              <a:gsLst>
                <a:gs pos="0">
                  <a:srgbClr val="D6A213">
                    <a:lumMod val="60000"/>
                  </a:srgbClr>
                </a:gs>
                <a:gs pos="100000">
                  <a:srgbClr val="BF850F">
                    <a:lumMod val="60000"/>
                  </a:srgbClr>
                </a:gs>
                <a:gs pos="51000">
                  <a:srgbClr val="9B5F0D">
                    <a:lumMod val="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43" name="组合 42"/>
          <p:cNvGrpSpPr/>
          <p:nvPr/>
        </p:nvGrpSpPr>
        <p:grpSpPr>
          <a:xfrm>
            <a:off x="9893401" y="-514349"/>
            <a:ext cx="2298599" cy="3028746"/>
            <a:chOff x="9912451" y="-495829"/>
            <a:chExt cx="2279549" cy="3010225"/>
          </a:xfrm>
        </p:grpSpPr>
        <p:sp>
          <p:nvSpPr>
            <p:cNvPr id="23" name="任意多边形 22"/>
            <p:cNvSpPr/>
            <p:nvPr/>
          </p:nvSpPr>
          <p:spPr>
            <a:xfrm rot="19941026">
              <a:off x="10565657" y="-495829"/>
              <a:ext cx="1396142" cy="3010225"/>
            </a:xfrm>
            <a:custGeom>
              <a:avLst/>
              <a:gdLst>
                <a:gd name="connsiteX0" fmla="*/ 0 w 1396142"/>
                <a:gd name="connsiteY0" fmla="*/ 0 h 3010225"/>
                <a:gd name="connsiteX1" fmla="*/ 153160 w 1396142"/>
                <a:gd name="connsiteY1" fmla="*/ 80240 h 3010225"/>
                <a:gd name="connsiteX2" fmla="*/ 254000 w 1396142"/>
                <a:gd name="connsiteY2" fmla="*/ 158888 h 3010225"/>
                <a:gd name="connsiteX3" fmla="*/ 1385523 w 1396142"/>
                <a:gd name="connsiteY3" fmla="*/ 2083944 h 3010225"/>
                <a:gd name="connsiteX4" fmla="*/ 1396142 w 1396142"/>
                <a:gd name="connsiteY4" fmla="*/ 2172954 h 3010225"/>
                <a:gd name="connsiteX5" fmla="*/ 957503 w 1396142"/>
                <a:gd name="connsiteY5" fmla="*/ 3010225 h 3010225"/>
                <a:gd name="connsiteX6" fmla="*/ 961960 w 1396142"/>
                <a:gd name="connsiteY6" fmla="*/ 2972077 h 3010225"/>
                <a:gd name="connsiteX7" fmla="*/ 127699 w 1396142"/>
                <a:gd name="connsiteY7" fmla="*/ 151120 h 301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6142" h="3010225">
                  <a:moveTo>
                    <a:pt x="0" y="0"/>
                  </a:moveTo>
                  <a:lnTo>
                    <a:pt x="153160" y="80240"/>
                  </a:lnTo>
                  <a:lnTo>
                    <a:pt x="254000" y="158888"/>
                  </a:lnTo>
                  <a:cubicBezTo>
                    <a:pt x="851128" y="648127"/>
                    <a:pt x="1264057" y="1322614"/>
                    <a:pt x="1385523" y="2083944"/>
                  </a:cubicBezTo>
                  <a:lnTo>
                    <a:pt x="1396142" y="2172954"/>
                  </a:lnTo>
                  <a:lnTo>
                    <a:pt x="957503" y="3010225"/>
                  </a:lnTo>
                  <a:lnTo>
                    <a:pt x="961960" y="2972077"/>
                  </a:lnTo>
                  <a:cubicBezTo>
                    <a:pt x="1056341" y="1951457"/>
                    <a:pt x="755905" y="935988"/>
                    <a:pt x="127699" y="151120"/>
                  </a:cubicBezTo>
                  <a:close/>
                </a:path>
              </a:pathLst>
            </a:custGeom>
            <a:gradFill flip="none" rotWithShape="1">
              <a:gsLst>
                <a:gs pos="8000">
                  <a:srgbClr val="F4E961"/>
                </a:gs>
                <a:gs pos="58000">
                  <a:srgbClr val="F4E961"/>
                </a:gs>
                <a:gs pos="36000">
                  <a:srgbClr val="D6A213"/>
                </a:gs>
              </a:gsLst>
              <a:lin ang="5400000" scaled="1"/>
              <a:tileRect/>
            </a:gradFill>
            <a:ln>
              <a:noFill/>
            </a:ln>
          </p:spPr>
          <p:txBody>
            <a:bodyPr vert="horz" wrap="square" lIns="91440" tIns="45720" rIns="91440" bIns="45720" numCol="1" anchor="t" anchorCtr="0" compatLnSpc="1"/>
            <a:lstStyle/>
            <a:p>
              <a:endParaRPr lang="zh-CN" altLang="en-US">
                <a:solidFill>
                  <a:prstClr val="black"/>
                </a:solidFill>
              </a:endParaRPr>
            </a:p>
          </p:txBody>
        </p:sp>
        <p:sp>
          <p:nvSpPr>
            <p:cNvPr id="25" name="任意多边形 24"/>
            <p:cNvSpPr/>
            <p:nvPr/>
          </p:nvSpPr>
          <p:spPr>
            <a:xfrm>
              <a:off x="9912451" y="0"/>
              <a:ext cx="2279549" cy="2294930"/>
            </a:xfrm>
            <a:custGeom>
              <a:avLst/>
              <a:gdLst>
                <a:gd name="connsiteX0" fmla="*/ 0 w 2279549"/>
                <a:gd name="connsiteY0" fmla="*/ 0 h 2294930"/>
                <a:gd name="connsiteX1" fmla="*/ 321996 w 2279549"/>
                <a:gd name="connsiteY1" fmla="*/ 0 h 2294930"/>
                <a:gd name="connsiteX2" fmla="*/ 565793 w 2279549"/>
                <a:gd name="connsiteY2" fmla="*/ 84645 h 2294930"/>
                <a:gd name="connsiteX3" fmla="*/ 2159228 w 2279549"/>
                <a:gd name="connsiteY3" fmla="*/ 1355503 h 2294930"/>
                <a:gd name="connsiteX4" fmla="*/ 2279549 w 2279549"/>
                <a:gd name="connsiteY4" fmla="*/ 1543902 h 2294930"/>
                <a:gd name="connsiteX5" fmla="*/ 2279549 w 2279549"/>
                <a:gd name="connsiteY5" fmla="*/ 2294930 h 2294930"/>
                <a:gd name="connsiteX6" fmla="*/ 2170669 w 2279549"/>
                <a:gd name="connsiteY6" fmla="*/ 2034596 h 2294930"/>
                <a:gd name="connsiteX7" fmla="*/ 242622 w 2279549"/>
                <a:gd name="connsiteY7" fmla="*/ 98759 h 2294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549" h="2294930">
                  <a:moveTo>
                    <a:pt x="0" y="0"/>
                  </a:moveTo>
                  <a:lnTo>
                    <a:pt x="321996" y="0"/>
                  </a:lnTo>
                  <a:lnTo>
                    <a:pt x="565793" y="84645"/>
                  </a:lnTo>
                  <a:cubicBezTo>
                    <a:pt x="1214554" y="344010"/>
                    <a:pt x="1767986" y="789825"/>
                    <a:pt x="2159228" y="1355503"/>
                  </a:cubicBezTo>
                  <a:lnTo>
                    <a:pt x="2279549" y="1543902"/>
                  </a:lnTo>
                  <a:lnTo>
                    <a:pt x="2279549" y="2294930"/>
                  </a:lnTo>
                  <a:lnTo>
                    <a:pt x="2170669" y="2034596"/>
                  </a:lnTo>
                  <a:cubicBezTo>
                    <a:pt x="1775058" y="1175643"/>
                    <a:pt x="1088899" y="485673"/>
                    <a:pt x="242622" y="98759"/>
                  </a:cubicBezTo>
                  <a:close/>
                </a:path>
              </a:pathLst>
            </a:custGeom>
            <a:gradFill flip="none" rotWithShape="1">
              <a:gsLst>
                <a:gs pos="14000">
                  <a:srgbClr val="F4E961"/>
                </a:gs>
                <a:gs pos="89000">
                  <a:srgbClr val="F4E961"/>
                </a:gs>
                <a:gs pos="64000">
                  <a:srgbClr val="D6A213"/>
                </a:gs>
                <a:gs pos="34000">
                  <a:srgbClr val="D6A213"/>
                </a:gs>
              </a:gsLst>
              <a:lin ang="5400000" scaled="1"/>
              <a:tileRect/>
            </a:gradFill>
            <a:ln>
              <a:noFill/>
            </a:ln>
          </p:spPr>
          <p:txBody>
            <a:bodyPr vert="horz" wrap="square" lIns="91440" tIns="45720" rIns="91440" bIns="45720" numCol="1" anchor="t" anchorCtr="0" compatLnSpc="1"/>
            <a:lstStyle/>
            <a:p>
              <a:endParaRPr lang="zh-CN" altLang="en-US">
                <a:solidFill>
                  <a:prstClr val="black"/>
                </a:solidFill>
              </a:endParaRPr>
            </a:p>
          </p:txBody>
        </p:sp>
      </p:grpSp>
      <p:grpSp>
        <p:nvGrpSpPr>
          <p:cNvPr id="42" name="组合 41"/>
          <p:cNvGrpSpPr/>
          <p:nvPr/>
        </p:nvGrpSpPr>
        <p:grpSpPr>
          <a:xfrm>
            <a:off x="-29548" y="2295842"/>
            <a:ext cx="5073736" cy="4562159"/>
            <a:chOff x="-29548" y="2295842"/>
            <a:chExt cx="5073736" cy="4562159"/>
          </a:xfrm>
        </p:grpSpPr>
        <p:sp>
          <p:nvSpPr>
            <p:cNvPr id="41" name="任意多边形 40"/>
            <p:cNvSpPr/>
            <p:nvPr/>
          </p:nvSpPr>
          <p:spPr>
            <a:xfrm>
              <a:off x="0" y="2521325"/>
              <a:ext cx="5044188" cy="4336676"/>
            </a:xfrm>
            <a:custGeom>
              <a:avLst/>
              <a:gdLst>
                <a:gd name="connsiteX0" fmla="*/ 0 w 5044188"/>
                <a:gd name="connsiteY0" fmla="*/ 0 h 4336676"/>
                <a:gd name="connsiteX1" fmla="*/ 10225 w 5044188"/>
                <a:gd name="connsiteY1" fmla="*/ 58612 h 4336676"/>
                <a:gd name="connsiteX2" fmla="*/ 4852605 w 5044188"/>
                <a:gd name="connsiteY2" fmla="*/ 4309430 h 4336676"/>
                <a:gd name="connsiteX3" fmla="*/ 5044188 w 5044188"/>
                <a:gd name="connsiteY3" fmla="*/ 4323399 h 4336676"/>
                <a:gd name="connsiteX4" fmla="*/ 4925264 w 5044188"/>
                <a:gd name="connsiteY4" fmla="*/ 4330988 h 4336676"/>
                <a:gd name="connsiteX5" fmla="*/ 4657177 w 5044188"/>
                <a:gd name="connsiteY5" fmla="*/ 4336676 h 4336676"/>
                <a:gd name="connsiteX6" fmla="*/ 76324 w 5044188"/>
                <a:gd name="connsiteY6" fmla="*/ 2048784 h 4336676"/>
                <a:gd name="connsiteX7" fmla="*/ 0 w 5044188"/>
                <a:gd name="connsiteY7" fmla="*/ 1923732 h 433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4188" h="4336676">
                  <a:moveTo>
                    <a:pt x="0" y="0"/>
                  </a:moveTo>
                  <a:lnTo>
                    <a:pt x="10225" y="58612"/>
                  </a:lnTo>
                  <a:cubicBezTo>
                    <a:pt x="462686" y="2322851"/>
                    <a:pt x="2424301" y="4072974"/>
                    <a:pt x="4852605" y="4309430"/>
                  </a:cubicBezTo>
                  <a:lnTo>
                    <a:pt x="5044188" y="4323399"/>
                  </a:lnTo>
                  <a:lnTo>
                    <a:pt x="4925264" y="4330988"/>
                  </a:lnTo>
                  <a:cubicBezTo>
                    <a:pt x="4836470" y="4334764"/>
                    <a:pt x="4747090" y="4336676"/>
                    <a:pt x="4657177" y="4336676"/>
                  </a:cubicBezTo>
                  <a:cubicBezTo>
                    <a:pt x="2679104" y="4336676"/>
                    <a:pt x="958518" y="3411556"/>
                    <a:pt x="76324" y="2048784"/>
                  </a:cubicBezTo>
                  <a:lnTo>
                    <a:pt x="0" y="1923732"/>
                  </a:lnTo>
                  <a:close/>
                </a:path>
              </a:pathLst>
            </a:custGeom>
            <a:gradFill flip="none" rotWithShape="1">
              <a:gsLst>
                <a:gs pos="64000">
                  <a:srgbClr val="F4E961"/>
                </a:gs>
                <a:gs pos="100000">
                  <a:srgbClr val="D6A213"/>
                </a:gs>
                <a:gs pos="0">
                  <a:srgbClr val="D6A213"/>
                </a:gs>
              </a:gsLst>
              <a:lin ang="5400000" scaled="1"/>
              <a:tileRect/>
            </a:gradFill>
            <a:ln>
              <a:noFill/>
            </a:ln>
          </p:spPr>
          <p:txBody>
            <a:bodyPr vert="horz" wrap="square" lIns="91440" tIns="45720" rIns="91440" bIns="45720" numCol="1" anchor="t" anchorCtr="0" compatLnSpc="1">
              <a:noAutofit/>
            </a:bodyPr>
            <a:lstStyle/>
            <a:p>
              <a:endParaRPr lang="zh-CN" altLang="en-US">
                <a:solidFill>
                  <a:prstClr val="black"/>
                </a:solidFill>
              </a:endParaRPr>
            </a:p>
          </p:txBody>
        </p:sp>
        <p:sp>
          <p:nvSpPr>
            <p:cNvPr id="38" name="任意多边形 37"/>
            <p:cNvSpPr/>
            <p:nvPr/>
          </p:nvSpPr>
          <p:spPr>
            <a:xfrm>
              <a:off x="-29548" y="2295842"/>
              <a:ext cx="5044188" cy="4562159"/>
            </a:xfrm>
            <a:custGeom>
              <a:avLst/>
              <a:gdLst>
                <a:gd name="connsiteX0" fmla="*/ 0 w 5044188"/>
                <a:gd name="connsiteY0" fmla="*/ 0 h 4562159"/>
                <a:gd name="connsiteX1" fmla="*/ 2064 w 5044188"/>
                <a:gd name="connsiteY1" fmla="*/ 7738 h 4562159"/>
                <a:gd name="connsiteX2" fmla="*/ 3227524 w 5044188"/>
                <a:gd name="connsiteY2" fmla="*/ 3893562 h 4562159"/>
                <a:gd name="connsiteX3" fmla="*/ 4742039 w 5044188"/>
                <a:gd name="connsiteY3" fmla="*/ 4489677 h 4562159"/>
                <a:gd name="connsiteX4" fmla="*/ 5044188 w 5044188"/>
                <a:gd name="connsiteY4" fmla="*/ 4560843 h 4562159"/>
                <a:gd name="connsiteX5" fmla="*/ 4988012 w 5044188"/>
                <a:gd name="connsiteY5" fmla="*/ 4562159 h 4562159"/>
                <a:gd name="connsiteX6" fmla="*/ 105163 w 5044188"/>
                <a:gd name="connsiteY6" fmla="*/ 1870356 h 4562159"/>
                <a:gd name="connsiteX7" fmla="*/ 0 w 5044188"/>
                <a:gd name="connsiteY7" fmla="*/ 1680172 h 456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4188" h="4562159">
                  <a:moveTo>
                    <a:pt x="0" y="0"/>
                  </a:moveTo>
                  <a:lnTo>
                    <a:pt x="2064" y="7738"/>
                  </a:lnTo>
                  <a:cubicBezTo>
                    <a:pt x="486519" y="1593575"/>
                    <a:pt x="1605600" y="3021262"/>
                    <a:pt x="3227524" y="3893562"/>
                  </a:cubicBezTo>
                  <a:cubicBezTo>
                    <a:pt x="3719016" y="4157895"/>
                    <a:pt x="4227603" y="4355589"/>
                    <a:pt x="4742039" y="4489677"/>
                  </a:cubicBezTo>
                  <a:lnTo>
                    <a:pt x="5044188" y="4560843"/>
                  </a:lnTo>
                  <a:lnTo>
                    <a:pt x="4988012" y="4562159"/>
                  </a:lnTo>
                  <a:cubicBezTo>
                    <a:pt x="2879533" y="4562159"/>
                    <a:pt x="1045517" y="3473715"/>
                    <a:pt x="105163" y="1870356"/>
                  </a:cubicBezTo>
                  <a:lnTo>
                    <a:pt x="0" y="1680172"/>
                  </a:lnTo>
                  <a:close/>
                </a:path>
              </a:pathLst>
            </a:custGeom>
            <a:gradFill flip="none" rotWithShape="1">
              <a:gsLst>
                <a:gs pos="0">
                  <a:srgbClr val="F4E961"/>
                </a:gs>
                <a:gs pos="100000">
                  <a:srgbClr val="F4E961">
                    <a:lumMod val="88000"/>
                  </a:srgbClr>
                </a:gs>
                <a:gs pos="60000">
                  <a:srgbClr val="D6A213"/>
                </a:gs>
              </a:gsLst>
              <a:lin ang="5400000" scaled="1"/>
              <a:tileRect/>
            </a:gradFill>
            <a:ln>
              <a:noFill/>
            </a:ln>
          </p:spPr>
          <p:txBody>
            <a:bodyPr vert="horz" wrap="square" lIns="91440" tIns="45720" rIns="91440" bIns="45720" numCol="1" anchor="t" anchorCtr="0" compatLnSpc="1"/>
            <a:lstStyle/>
            <a:p>
              <a:endParaRPr lang="zh-CN" altLang="en-US">
                <a:solidFill>
                  <a:prstClr val="black"/>
                </a:solidFill>
              </a:endParaRPr>
            </a:p>
          </p:txBody>
        </p:sp>
      </p:grpSp>
      <p:sp>
        <p:nvSpPr>
          <p:cNvPr id="151" name="任意多边形 150"/>
          <p:cNvSpPr/>
          <p:nvPr/>
        </p:nvSpPr>
        <p:spPr>
          <a:xfrm>
            <a:off x="0" y="-25292"/>
            <a:ext cx="12192000" cy="6883294"/>
          </a:xfrm>
          <a:custGeom>
            <a:avLst/>
            <a:gdLst>
              <a:gd name="connsiteX0" fmla="*/ 0 w 12192000"/>
              <a:gd name="connsiteY0" fmla="*/ 0 h 6858001"/>
              <a:gd name="connsiteX1" fmla="*/ 9923244 w 12192000"/>
              <a:gd name="connsiteY1" fmla="*/ 0 h 6858001"/>
              <a:gd name="connsiteX2" fmla="*/ 9970046 w 12192000"/>
              <a:gd name="connsiteY2" fmla="*/ 19051 h 6858001"/>
              <a:gd name="connsiteX3" fmla="*/ 9912451 w 12192000"/>
              <a:gd name="connsiteY3" fmla="*/ 19051 h 6858001"/>
              <a:gd name="connsiteX4" fmla="*/ 10155073 w 12192000"/>
              <a:gd name="connsiteY4" fmla="*/ 117810 h 6858001"/>
              <a:gd name="connsiteX5" fmla="*/ 12083120 w 12192000"/>
              <a:gd name="connsiteY5" fmla="*/ 2053647 h 6858001"/>
              <a:gd name="connsiteX6" fmla="*/ 12192000 w 12192000"/>
              <a:gd name="connsiteY6" fmla="*/ 2313981 h 6858001"/>
              <a:gd name="connsiteX7" fmla="*/ 12192000 w 12192000"/>
              <a:gd name="connsiteY7" fmla="*/ 6858001 h 6858001"/>
              <a:gd name="connsiteX8" fmla="*/ 4958393 w 12192000"/>
              <a:gd name="connsiteY8" fmla="*/ 6858001 h 6858001"/>
              <a:gd name="connsiteX9" fmla="*/ 4731542 w 12192000"/>
              <a:gd name="connsiteY9" fmla="*/ 6804570 h 6858001"/>
              <a:gd name="connsiteX10" fmla="*/ 3217027 w 12192000"/>
              <a:gd name="connsiteY10" fmla="*/ 6208455 h 6858001"/>
              <a:gd name="connsiteX11" fmla="*/ 89806 w 12192000"/>
              <a:gd name="connsiteY11" fmla="*/ 2618025 h 6858001"/>
              <a:gd name="connsiteX12" fmla="*/ 0 w 12192000"/>
              <a:gd name="connsiteY12" fmla="*/ 23479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6858001">
                <a:moveTo>
                  <a:pt x="0" y="0"/>
                </a:moveTo>
                <a:lnTo>
                  <a:pt x="9923244" y="0"/>
                </a:lnTo>
                <a:lnTo>
                  <a:pt x="9970046" y="19051"/>
                </a:lnTo>
                <a:lnTo>
                  <a:pt x="9912451" y="19051"/>
                </a:lnTo>
                <a:lnTo>
                  <a:pt x="10155073" y="117810"/>
                </a:lnTo>
                <a:cubicBezTo>
                  <a:pt x="11001350" y="504724"/>
                  <a:pt x="11687509" y="1194694"/>
                  <a:pt x="12083120" y="2053647"/>
                </a:cubicBezTo>
                <a:lnTo>
                  <a:pt x="12192000" y="2313981"/>
                </a:lnTo>
                <a:lnTo>
                  <a:pt x="12192000" y="6858001"/>
                </a:lnTo>
                <a:lnTo>
                  <a:pt x="4958393" y="6858001"/>
                </a:lnTo>
                <a:lnTo>
                  <a:pt x="4731542" y="6804570"/>
                </a:lnTo>
                <a:cubicBezTo>
                  <a:pt x="4217105" y="6670482"/>
                  <a:pt x="3708518" y="6472788"/>
                  <a:pt x="3217027" y="6208455"/>
                </a:cubicBezTo>
                <a:cubicBezTo>
                  <a:pt x="1696474" y="5390674"/>
                  <a:pt x="617871" y="4084759"/>
                  <a:pt x="89806" y="2618025"/>
                </a:cubicBezTo>
                <a:lnTo>
                  <a:pt x="0" y="2347991"/>
                </a:lnTo>
                <a:close/>
              </a:path>
            </a:pathLst>
          </a:custGeom>
          <a:solidFill>
            <a:schemeClr val="tx1"/>
          </a:solidFill>
          <a:ln>
            <a:noFill/>
          </a:ln>
          <a:effectLst>
            <a:reflection blurRad="6350" stA="300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dirty="0">
              <a:gradFill>
                <a:gsLst>
                  <a:gs pos="0">
                    <a:srgbClr val="974209"/>
                  </a:gs>
                  <a:gs pos="100000">
                    <a:srgbClr val="974209"/>
                  </a:gs>
                  <a:gs pos="51000">
                    <a:srgbClr val="F4E961"/>
                  </a:gs>
                </a:gsLst>
                <a:lin ang="5400000" scaled="1"/>
              </a:gradFill>
              <a:latin typeface="方正超粗黑简体" panose="03000509000000000000" pitchFamily="65" charset="-122"/>
              <a:ea typeface="方正超粗黑简体" panose="03000509000000000000" pitchFamily="65" charset="-122"/>
            </a:endParaRPr>
          </a:p>
        </p:txBody>
      </p:sp>
      <p:sp>
        <p:nvSpPr>
          <p:cNvPr id="227" name="文本框 226"/>
          <p:cNvSpPr txBox="1"/>
          <p:nvPr/>
        </p:nvSpPr>
        <p:spPr>
          <a:xfrm>
            <a:off x="3597678" y="3393925"/>
            <a:ext cx="4996645" cy="584775"/>
          </a:xfrm>
          <a:prstGeom prst="rect">
            <a:avLst/>
          </a:prstGeom>
          <a:noFill/>
        </p:spPr>
        <p:txBody>
          <a:bodyPr wrap="square" rtlCol="0">
            <a:spAutoFit/>
          </a:bodyPr>
          <a:lstStyle>
            <a:defPPr>
              <a:defRPr lang="zh-CN"/>
            </a:defPPr>
            <a:lvl1pPr algn="ctr">
              <a:defRPr sz="3600" b="1">
                <a:gradFill>
                  <a:gsLst>
                    <a:gs pos="0">
                      <a:srgbClr val="974209"/>
                    </a:gs>
                    <a:gs pos="100000">
                      <a:srgbClr val="974209"/>
                    </a:gs>
                    <a:gs pos="51000">
                      <a:srgbClr val="F4E961"/>
                    </a:gs>
                  </a:gsLst>
                  <a:lin ang="5400000" scaled="1"/>
                </a:gradFill>
                <a:latin typeface="微软雅黑" panose="020B0503020204020204" pitchFamily="34" charset="-122"/>
                <a:ea typeface="微软雅黑" panose="020B0503020204020204" pitchFamily="34" charset="-122"/>
              </a:defRPr>
            </a:lvl1pPr>
          </a:lstStyle>
          <a:p>
            <a:r>
              <a:rPr lang="zh-CN" altLang="en-US" sz="3200" dirty="0"/>
              <a:t>请在此处输入您的标题</a:t>
            </a:r>
            <a:endParaRPr lang="en-US" altLang="zh-CN" sz="3200" dirty="0"/>
          </a:p>
        </p:txBody>
      </p:sp>
      <p:cxnSp>
        <p:nvCxnSpPr>
          <p:cNvPr id="228" name="直接连接符 227"/>
          <p:cNvCxnSpPr/>
          <p:nvPr/>
        </p:nvCxnSpPr>
        <p:spPr>
          <a:xfrm>
            <a:off x="3776117" y="4002703"/>
            <a:ext cx="4639766" cy="0"/>
          </a:xfrm>
          <a:prstGeom prst="line">
            <a:avLst/>
          </a:prstGeom>
          <a:ln w="25400">
            <a:gradFill>
              <a:gsLst>
                <a:gs pos="0">
                  <a:srgbClr val="D6A213"/>
                </a:gs>
                <a:gs pos="100000">
                  <a:srgbClr val="974209"/>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163" name="组合 162"/>
          <p:cNvGrpSpPr/>
          <p:nvPr/>
        </p:nvGrpSpPr>
        <p:grpSpPr>
          <a:xfrm>
            <a:off x="3368839" y="435139"/>
            <a:ext cx="5454322" cy="5454322"/>
            <a:chOff x="2963666" y="292100"/>
            <a:chExt cx="6273800" cy="6273800"/>
          </a:xfrm>
        </p:grpSpPr>
        <p:sp>
          <p:nvSpPr>
            <p:cNvPr id="161" name="Freeform 8"/>
            <p:cNvSpPr>
              <a:spLocks noEditPoints="1"/>
            </p:cNvSpPr>
            <p:nvPr/>
          </p:nvSpPr>
          <p:spPr bwMode="auto">
            <a:xfrm>
              <a:off x="3195441" y="517525"/>
              <a:ext cx="5810250" cy="5822950"/>
            </a:xfrm>
            <a:custGeom>
              <a:avLst/>
              <a:gdLst>
                <a:gd name="T0" fmla="*/ 226 w 452"/>
                <a:gd name="T1" fmla="*/ 453 h 453"/>
                <a:gd name="T2" fmla="*/ 0 w 452"/>
                <a:gd name="T3" fmla="*/ 226 h 453"/>
                <a:gd name="T4" fmla="*/ 226 w 452"/>
                <a:gd name="T5" fmla="*/ 0 h 453"/>
                <a:gd name="T6" fmla="*/ 452 w 452"/>
                <a:gd name="T7" fmla="*/ 226 h 453"/>
                <a:gd name="T8" fmla="*/ 226 w 452"/>
                <a:gd name="T9" fmla="*/ 453 h 453"/>
                <a:gd name="T10" fmla="*/ 226 w 452"/>
                <a:gd name="T11" fmla="*/ 12 h 453"/>
                <a:gd name="T12" fmla="*/ 11 w 452"/>
                <a:gd name="T13" fmla="*/ 226 h 453"/>
                <a:gd name="T14" fmla="*/ 226 w 452"/>
                <a:gd name="T15" fmla="*/ 441 h 453"/>
                <a:gd name="T16" fmla="*/ 441 w 452"/>
                <a:gd name="T17" fmla="*/ 226 h 453"/>
                <a:gd name="T18" fmla="*/ 226 w 452"/>
                <a:gd name="T19" fmla="*/ 12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2" h="453">
                  <a:moveTo>
                    <a:pt x="226" y="453"/>
                  </a:moveTo>
                  <a:cubicBezTo>
                    <a:pt x="102" y="453"/>
                    <a:pt x="0" y="351"/>
                    <a:pt x="0" y="226"/>
                  </a:cubicBezTo>
                  <a:cubicBezTo>
                    <a:pt x="0" y="102"/>
                    <a:pt x="102" y="0"/>
                    <a:pt x="226" y="0"/>
                  </a:cubicBezTo>
                  <a:cubicBezTo>
                    <a:pt x="351" y="0"/>
                    <a:pt x="452" y="102"/>
                    <a:pt x="452" y="226"/>
                  </a:cubicBezTo>
                  <a:cubicBezTo>
                    <a:pt x="452" y="351"/>
                    <a:pt x="351" y="453"/>
                    <a:pt x="226" y="453"/>
                  </a:cubicBezTo>
                  <a:close/>
                  <a:moveTo>
                    <a:pt x="226" y="12"/>
                  </a:moveTo>
                  <a:cubicBezTo>
                    <a:pt x="108" y="12"/>
                    <a:pt x="11" y="108"/>
                    <a:pt x="11" y="226"/>
                  </a:cubicBezTo>
                  <a:cubicBezTo>
                    <a:pt x="11" y="345"/>
                    <a:pt x="108" y="441"/>
                    <a:pt x="226" y="441"/>
                  </a:cubicBezTo>
                  <a:cubicBezTo>
                    <a:pt x="345" y="441"/>
                    <a:pt x="441" y="345"/>
                    <a:pt x="441" y="226"/>
                  </a:cubicBezTo>
                  <a:cubicBezTo>
                    <a:pt x="441" y="108"/>
                    <a:pt x="345" y="12"/>
                    <a:pt x="226" y="12"/>
                  </a:cubicBezTo>
                  <a:close/>
                </a:path>
              </a:pathLst>
            </a:custGeom>
            <a:gradFill>
              <a:gsLst>
                <a:gs pos="15000">
                  <a:srgbClr val="F4E961"/>
                </a:gs>
                <a:gs pos="0">
                  <a:srgbClr val="D6A213"/>
                </a:gs>
                <a:gs pos="97000">
                  <a:srgbClr val="BB7600"/>
                </a:gs>
                <a:gs pos="83000">
                  <a:srgbClr val="D6A213"/>
                </a:gs>
                <a:gs pos="66000">
                  <a:srgbClr val="BB7600"/>
                </a:gs>
                <a:gs pos="53200">
                  <a:srgbClr val="EB9619"/>
                </a:gs>
                <a:gs pos="35000">
                  <a:srgbClr val="D6A213"/>
                </a:gs>
              </a:gsLst>
              <a:lin ang="8100000" scaled="1"/>
            </a:gradFill>
            <a:ln>
              <a:noFill/>
            </a:ln>
          </p:spPr>
          <p:txBody>
            <a:bodyPr vert="horz" wrap="square" lIns="91440" tIns="45720" rIns="91440" bIns="45720" numCol="1" anchor="t" anchorCtr="0" compatLnSpc="1"/>
            <a:lstStyle/>
            <a:p>
              <a:endParaRPr lang="zh-CN" altLang="en-US">
                <a:solidFill>
                  <a:prstClr val="black"/>
                </a:solidFill>
              </a:endParaRPr>
            </a:p>
          </p:txBody>
        </p:sp>
        <p:sp>
          <p:nvSpPr>
            <p:cNvPr id="162" name="Freeform 9"/>
            <p:cNvSpPr>
              <a:spLocks noEditPoints="1"/>
            </p:cNvSpPr>
            <p:nvPr/>
          </p:nvSpPr>
          <p:spPr bwMode="auto">
            <a:xfrm>
              <a:off x="2963666" y="292100"/>
              <a:ext cx="6273800" cy="6273800"/>
            </a:xfrm>
            <a:custGeom>
              <a:avLst/>
              <a:gdLst>
                <a:gd name="T0" fmla="*/ 244 w 488"/>
                <a:gd name="T1" fmla="*/ 488 h 488"/>
                <a:gd name="T2" fmla="*/ 0 w 488"/>
                <a:gd name="T3" fmla="*/ 244 h 488"/>
                <a:gd name="T4" fmla="*/ 244 w 488"/>
                <a:gd name="T5" fmla="*/ 0 h 488"/>
                <a:gd name="T6" fmla="*/ 488 w 488"/>
                <a:gd name="T7" fmla="*/ 244 h 488"/>
                <a:gd name="T8" fmla="*/ 244 w 488"/>
                <a:gd name="T9" fmla="*/ 488 h 488"/>
                <a:gd name="T10" fmla="*/ 244 w 488"/>
                <a:gd name="T11" fmla="*/ 24 h 488"/>
                <a:gd name="T12" fmla="*/ 24 w 488"/>
                <a:gd name="T13" fmla="*/ 244 h 488"/>
                <a:gd name="T14" fmla="*/ 244 w 488"/>
                <a:gd name="T15" fmla="*/ 464 h 488"/>
                <a:gd name="T16" fmla="*/ 464 w 488"/>
                <a:gd name="T17" fmla="*/ 244 h 488"/>
                <a:gd name="T18" fmla="*/ 244 w 488"/>
                <a:gd name="T19" fmla="*/ 24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8" h="488">
                  <a:moveTo>
                    <a:pt x="244" y="488"/>
                  </a:moveTo>
                  <a:cubicBezTo>
                    <a:pt x="110" y="488"/>
                    <a:pt x="0" y="379"/>
                    <a:pt x="0" y="244"/>
                  </a:cubicBezTo>
                  <a:cubicBezTo>
                    <a:pt x="0" y="110"/>
                    <a:pt x="110" y="0"/>
                    <a:pt x="244" y="0"/>
                  </a:cubicBezTo>
                  <a:cubicBezTo>
                    <a:pt x="379" y="0"/>
                    <a:pt x="488" y="110"/>
                    <a:pt x="488" y="244"/>
                  </a:cubicBezTo>
                  <a:cubicBezTo>
                    <a:pt x="488" y="379"/>
                    <a:pt x="379" y="488"/>
                    <a:pt x="244" y="488"/>
                  </a:cubicBezTo>
                  <a:close/>
                  <a:moveTo>
                    <a:pt x="244" y="24"/>
                  </a:moveTo>
                  <a:cubicBezTo>
                    <a:pt x="123" y="24"/>
                    <a:pt x="24" y="123"/>
                    <a:pt x="24" y="244"/>
                  </a:cubicBezTo>
                  <a:cubicBezTo>
                    <a:pt x="24" y="366"/>
                    <a:pt x="123" y="464"/>
                    <a:pt x="244" y="464"/>
                  </a:cubicBezTo>
                  <a:cubicBezTo>
                    <a:pt x="366" y="464"/>
                    <a:pt x="464" y="366"/>
                    <a:pt x="464" y="244"/>
                  </a:cubicBezTo>
                  <a:cubicBezTo>
                    <a:pt x="464" y="123"/>
                    <a:pt x="366" y="24"/>
                    <a:pt x="244" y="24"/>
                  </a:cubicBezTo>
                  <a:close/>
                </a:path>
              </a:pathLst>
            </a:custGeom>
            <a:gradFill flip="none" rotWithShape="1">
              <a:gsLst>
                <a:gs pos="20000">
                  <a:srgbClr val="D6A213"/>
                </a:gs>
                <a:gs pos="0">
                  <a:srgbClr val="974209"/>
                </a:gs>
                <a:gs pos="100000">
                  <a:srgbClr val="974209"/>
                </a:gs>
                <a:gs pos="87149">
                  <a:srgbClr val="D6A213"/>
                </a:gs>
                <a:gs pos="72482">
                  <a:srgbClr val="974209"/>
                </a:gs>
                <a:gs pos="53200">
                  <a:srgbClr val="F4E961"/>
                </a:gs>
                <a:gs pos="39000">
                  <a:srgbClr val="974209"/>
                </a:gs>
              </a:gsLst>
              <a:lin ang="5400000" scaled="1"/>
              <a:tileRect/>
            </a:gradFill>
            <a:ln>
              <a:noFill/>
            </a:ln>
          </p:spPr>
          <p:txBody>
            <a:bodyPr vert="horz" wrap="square" lIns="91440" tIns="45720" rIns="91440" bIns="45720" numCol="1" anchor="t" anchorCtr="0" compatLnSpc="1"/>
            <a:lstStyle/>
            <a:p>
              <a:endParaRPr lang="zh-CN" altLang="en-US">
                <a:solidFill>
                  <a:prstClr val="black"/>
                </a:solidFill>
              </a:endParaRPr>
            </a:p>
          </p:txBody>
        </p:sp>
      </p:grpSp>
      <p:sp>
        <p:nvSpPr>
          <p:cNvPr id="165" name="文本框 164"/>
          <p:cNvSpPr txBox="1"/>
          <p:nvPr/>
        </p:nvSpPr>
        <p:spPr>
          <a:xfrm>
            <a:off x="4847168" y="742682"/>
            <a:ext cx="2497664" cy="3154710"/>
          </a:xfrm>
          <a:prstGeom prst="rect">
            <a:avLst/>
          </a:prstGeom>
          <a:noFill/>
        </p:spPr>
        <p:txBody>
          <a:bodyPr wrap="square" rtlCol="0">
            <a:spAutoFit/>
          </a:bodyPr>
          <a:lstStyle>
            <a:defPPr>
              <a:defRPr lang="zh-CN"/>
            </a:defPPr>
            <a:lvl1pPr algn="ctr">
              <a:defRPr sz="4000">
                <a:gradFill>
                  <a:gsLst>
                    <a:gs pos="0">
                      <a:srgbClr val="974209"/>
                    </a:gs>
                    <a:gs pos="100000">
                      <a:srgbClr val="974209"/>
                    </a:gs>
                    <a:gs pos="51000">
                      <a:srgbClr val="F4E961"/>
                    </a:gs>
                  </a:gsLst>
                  <a:lin ang="5400000" scaled="1"/>
                </a:gradFill>
                <a:latin typeface="方正超粗黑简体" panose="03000509000000000000" pitchFamily="65" charset="-122"/>
                <a:ea typeface="方正超粗黑简体" panose="03000509000000000000" pitchFamily="65" charset="-122"/>
              </a:defRPr>
            </a:lvl1pPr>
          </a:lstStyle>
          <a:p>
            <a:r>
              <a:rPr lang="en-US" altLang="zh-CN" sz="19900" dirty="0">
                <a:latin typeface="Akzidenz-Grotesk BQ Condensed" pitchFamily="2" charset="0"/>
              </a:rPr>
              <a:t>05</a:t>
            </a:r>
          </a:p>
        </p:txBody>
      </p:sp>
    </p:spTree>
  </p:cSld>
  <p:clrMapOvr>
    <a:masterClrMapping/>
  </p:clrMapOvr>
  <mc:AlternateContent xmlns:mc="http://schemas.openxmlformats.org/markup-compatibility/2006">
    <mc:Choice xmlns:p14="http://schemas.microsoft.com/office/powerpoint/2010/main" xmlns=""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34"/>
                                        </p:tgtEl>
                                        <p:attrNameLst>
                                          <p:attrName>style.visibility</p:attrName>
                                        </p:attrNameLst>
                                      </p:cBhvr>
                                      <p:to>
                                        <p:strVal val="visible"/>
                                      </p:to>
                                    </p:set>
                                    <p:anim calcmode="lin" valueType="num">
                                      <p:cBhvr>
                                        <p:cTn id="7" dur="500" fill="hold"/>
                                        <p:tgtEl>
                                          <p:spTgt spid="134"/>
                                        </p:tgtEl>
                                        <p:attrNameLst>
                                          <p:attrName>ppt_w</p:attrName>
                                        </p:attrNameLst>
                                      </p:cBhvr>
                                      <p:tavLst>
                                        <p:tav tm="0">
                                          <p:val>
                                            <p:fltVal val="0"/>
                                          </p:val>
                                        </p:tav>
                                        <p:tav tm="100000">
                                          <p:val>
                                            <p:strVal val="#ppt_w"/>
                                          </p:val>
                                        </p:tav>
                                      </p:tavLst>
                                    </p:anim>
                                    <p:anim calcmode="lin" valueType="num">
                                      <p:cBhvr>
                                        <p:cTn id="8" dur="500" fill="hold"/>
                                        <p:tgtEl>
                                          <p:spTgt spid="134"/>
                                        </p:tgtEl>
                                        <p:attrNameLst>
                                          <p:attrName>ppt_h</p:attrName>
                                        </p:attrNameLst>
                                      </p:cBhvr>
                                      <p:tavLst>
                                        <p:tav tm="0">
                                          <p:val>
                                            <p:fltVal val="0"/>
                                          </p:val>
                                        </p:tav>
                                        <p:tav tm="100000">
                                          <p:val>
                                            <p:strVal val="#ppt_h"/>
                                          </p:val>
                                        </p:tav>
                                      </p:tavLst>
                                    </p:anim>
                                    <p:anim calcmode="lin" valueType="num">
                                      <p:cBhvr>
                                        <p:cTn id="9" dur="500" fill="hold"/>
                                        <p:tgtEl>
                                          <p:spTgt spid="134"/>
                                        </p:tgtEl>
                                        <p:attrNameLst>
                                          <p:attrName>style.rotation</p:attrName>
                                        </p:attrNameLst>
                                      </p:cBhvr>
                                      <p:tavLst>
                                        <p:tav tm="0">
                                          <p:val>
                                            <p:fltVal val="90"/>
                                          </p:val>
                                        </p:tav>
                                        <p:tav tm="100000">
                                          <p:val>
                                            <p:fltVal val="0"/>
                                          </p:val>
                                        </p:tav>
                                      </p:tavLst>
                                    </p:anim>
                                    <p:animEffect transition="in" filter="fade">
                                      <p:cBhvr>
                                        <p:cTn id="10" dur="500"/>
                                        <p:tgtEl>
                                          <p:spTgt spid="134"/>
                                        </p:tgtEl>
                                      </p:cBhvr>
                                    </p:animEffect>
                                  </p:childTnLst>
                                </p:cTn>
                              </p:par>
                              <p:par>
                                <p:cTn id="11" presetID="31" presetClass="entr" presetSubtype="0" fill="hold" nodeType="withEffect">
                                  <p:stCondLst>
                                    <p:cond delay="0"/>
                                  </p:stCondLst>
                                  <p:childTnLst>
                                    <p:set>
                                      <p:cBhvr>
                                        <p:cTn id="12" dur="1" fill="hold">
                                          <p:stCondLst>
                                            <p:cond delay="0"/>
                                          </p:stCondLst>
                                        </p:cTn>
                                        <p:tgtEl>
                                          <p:spTgt spid="131"/>
                                        </p:tgtEl>
                                        <p:attrNameLst>
                                          <p:attrName>style.visibility</p:attrName>
                                        </p:attrNameLst>
                                      </p:cBhvr>
                                      <p:to>
                                        <p:strVal val="visible"/>
                                      </p:to>
                                    </p:set>
                                    <p:anim calcmode="lin" valueType="num">
                                      <p:cBhvr>
                                        <p:cTn id="13" dur="500" fill="hold"/>
                                        <p:tgtEl>
                                          <p:spTgt spid="131"/>
                                        </p:tgtEl>
                                        <p:attrNameLst>
                                          <p:attrName>ppt_w</p:attrName>
                                        </p:attrNameLst>
                                      </p:cBhvr>
                                      <p:tavLst>
                                        <p:tav tm="0">
                                          <p:val>
                                            <p:fltVal val="0"/>
                                          </p:val>
                                        </p:tav>
                                        <p:tav tm="100000">
                                          <p:val>
                                            <p:strVal val="#ppt_w"/>
                                          </p:val>
                                        </p:tav>
                                      </p:tavLst>
                                    </p:anim>
                                    <p:anim calcmode="lin" valueType="num">
                                      <p:cBhvr>
                                        <p:cTn id="14" dur="500" fill="hold"/>
                                        <p:tgtEl>
                                          <p:spTgt spid="131"/>
                                        </p:tgtEl>
                                        <p:attrNameLst>
                                          <p:attrName>ppt_h</p:attrName>
                                        </p:attrNameLst>
                                      </p:cBhvr>
                                      <p:tavLst>
                                        <p:tav tm="0">
                                          <p:val>
                                            <p:fltVal val="0"/>
                                          </p:val>
                                        </p:tav>
                                        <p:tav tm="100000">
                                          <p:val>
                                            <p:strVal val="#ppt_h"/>
                                          </p:val>
                                        </p:tav>
                                      </p:tavLst>
                                    </p:anim>
                                    <p:anim calcmode="lin" valueType="num">
                                      <p:cBhvr>
                                        <p:cTn id="15" dur="500" fill="hold"/>
                                        <p:tgtEl>
                                          <p:spTgt spid="131"/>
                                        </p:tgtEl>
                                        <p:attrNameLst>
                                          <p:attrName>style.rotation</p:attrName>
                                        </p:attrNameLst>
                                      </p:cBhvr>
                                      <p:tavLst>
                                        <p:tav tm="0">
                                          <p:val>
                                            <p:fltVal val="90"/>
                                          </p:val>
                                        </p:tav>
                                        <p:tav tm="100000">
                                          <p:val>
                                            <p:fltVal val="0"/>
                                          </p:val>
                                        </p:tav>
                                      </p:tavLst>
                                    </p:anim>
                                    <p:animEffect transition="in" filter="fade">
                                      <p:cBhvr>
                                        <p:cTn id="16" dur="500"/>
                                        <p:tgtEl>
                                          <p:spTgt spid="131"/>
                                        </p:tgtEl>
                                      </p:cBhvr>
                                    </p:animEffect>
                                  </p:childTnLst>
                                </p:cTn>
                              </p:par>
                              <p:par>
                                <p:cTn id="17" presetID="31" presetClass="entr" presetSubtype="0" fill="hold" nodeType="withEffect">
                                  <p:stCondLst>
                                    <p:cond delay="0"/>
                                  </p:stCondLst>
                                  <p:childTnLst>
                                    <p:set>
                                      <p:cBhvr>
                                        <p:cTn id="18" dur="1" fill="hold">
                                          <p:stCondLst>
                                            <p:cond delay="0"/>
                                          </p:stCondLst>
                                        </p:cTn>
                                        <p:tgtEl>
                                          <p:spTgt spid="92"/>
                                        </p:tgtEl>
                                        <p:attrNameLst>
                                          <p:attrName>style.visibility</p:attrName>
                                        </p:attrNameLst>
                                      </p:cBhvr>
                                      <p:to>
                                        <p:strVal val="visible"/>
                                      </p:to>
                                    </p:set>
                                    <p:anim calcmode="lin" valueType="num">
                                      <p:cBhvr>
                                        <p:cTn id="19" dur="500" fill="hold"/>
                                        <p:tgtEl>
                                          <p:spTgt spid="92"/>
                                        </p:tgtEl>
                                        <p:attrNameLst>
                                          <p:attrName>ppt_w</p:attrName>
                                        </p:attrNameLst>
                                      </p:cBhvr>
                                      <p:tavLst>
                                        <p:tav tm="0">
                                          <p:val>
                                            <p:fltVal val="0"/>
                                          </p:val>
                                        </p:tav>
                                        <p:tav tm="100000">
                                          <p:val>
                                            <p:strVal val="#ppt_w"/>
                                          </p:val>
                                        </p:tav>
                                      </p:tavLst>
                                    </p:anim>
                                    <p:anim calcmode="lin" valueType="num">
                                      <p:cBhvr>
                                        <p:cTn id="20" dur="500" fill="hold"/>
                                        <p:tgtEl>
                                          <p:spTgt spid="92"/>
                                        </p:tgtEl>
                                        <p:attrNameLst>
                                          <p:attrName>ppt_h</p:attrName>
                                        </p:attrNameLst>
                                      </p:cBhvr>
                                      <p:tavLst>
                                        <p:tav tm="0">
                                          <p:val>
                                            <p:fltVal val="0"/>
                                          </p:val>
                                        </p:tav>
                                        <p:tav tm="100000">
                                          <p:val>
                                            <p:strVal val="#ppt_h"/>
                                          </p:val>
                                        </p:tav>
                                      </p:tavLst>
                                    </p:anim>
                                    <p:anim calcmode="lin" valueType="num">
                                      <p:cBhvr>
                                        <p:cTn id="21" dur="500" fill="hold"/>
                                        <p:tgtEl>
                                          <p:spTgt spid="92"/>
                                        </p:tgtEl>
                                        <p:attrNameLst>
                                          <p:attrName>style.rotation</p:attrName>
                                        </p:attrNameLst>
                                      </p:cBhvr>
                                      <p:tavLst>
                                        <p:tav tm="0">
                                          <p:val>
                                            <p:fltVal val="90"/>
                                          </p:val>
                                        </p:tav>
                                        <p:tav tm="100000">
                                          <p:val>
                                            <p:fltVal val="0"/>
                                          </p:val>
                                        </p:tav>
                                      </p:tavLst>
                                    </p:anim>
                                    <p:animEffect transition="in" filter="fade">
                                      <p:cBhvr>
                                        <p:cTn id="22" dur="500"/>
                                        <p:tgtEl>
                                          <p:spTgt spid="92"/>
                                        </p:tgtEl>
                                      </p:cBhvr>
                                    </p:animEffect>
                                  </p:childTnLst>
                                </p:cTn>
                              </p:par>
                              <p:par>
                                <p:cTn id="23" presetID="31" presetClass="entr" presetSubtype="0" fill="hold" nodeType="withEffect">
                                  <p:stCondLst>
                                    <p:cond delay="0"/>
                                  </p:stCondLst>
                                  <p:childTnLst>
                                    <p:set>
                                      <p:cBhvr>
                                        <p:cTn id="24" dur="1" fill="hold">
                                          <p:stCondLst>
                                            <p:cond delay="0"/>
                                          </p:stCondLst>
                                        </p:cTn>
                                        <p:tgtEl>
                                          <p:spTgt spid="95"/>
                                        </p:tgtEl>
                                        <p:attrNameLst>
                                          <p:attrName>style.visibility</p:attrName>
                                        </p:attrNameLst>
                                      </p:cBhvr>
                                      <p:to>
                                        <p:strVal val="visible"/>
                                      </p:to>
                                    </p:set>
                                    <p:anim calcmode="lin" valueType="num">
                                      <p:cBhvr>
                                        <p:cTn id="25" dur="500" fill="hold"/>
                                        <p:tgtEl>
                                          <p:spTgt spid="95"/>
                                        </p:tgtEl>
                                        <p:attrNameLst>
                                          <p:attrName>ppt_w</p:attrName>
                                        </p:attrNameLst>
                                      </p:cBhvr>
                                      <p:tavLst>
                                        <p:tav tm="0">
                                          <p:val>
                                            <p:fltVal val="0"/>
                                          </p:val>
                                        </p:tav>
                                        <p:tav tm="100000">
                                          <p:val>
                                            <p:strVal val="#ppt_w"/>
                                          </p:val>
                                        </p:tav>
                                      </p:tavLst>
                                    </p:anim>
                                    <p:anim calcmode="lin" valueType="num">
                                      <p:cBhvr>
                                        <p:cTn id="26" dur="500" fill="hold"/>
                                        <p:tgtEl>
                                          <p:spTgt spid="95"/>
                                        </p:tgtEl>
                                        <p:attrNameLst>
                                          <p:attrName>ppt_h</p:attrName>
                                        </p:attrNameLst>
                                      </p:cBhvr>
                                      <p:tavLst>
                                        <p:tav tm="0">
                                          <p:val>
                                            <p:fltVal val="0"/>
                                          </p:val>
                                        </p:tav>
                                        <p:tav tm="100000">
                                          <p:val>
                                            <p:strVal val="#ppt_h"/>
                                          </p:val>
                                        </p:tav>
                                      </p:tavLst>
                                    </p:anim>
                                    <p:anim calcmode="lin" valueType="num">
                                      <p:cBhvr>
                                        <p:cTn id="27" dur="500" fill="hold"/>
                                        <p:tgtEl>
                                          <p:spTgt spid="95"/>
                                        </p:tgtEl>
                                        <p:attrNameLst>
                                          <p:attrName>style.rotation</p:attrName>
                                        </p:attrNameLst>
                                      </p:cBhvr>
                                      <p:tavLst>
                                        <p:tav tm="0">
                                          <p:val>
                                            <p:fltVal val="90"/>
                                          </p:val>
                                        </p:tav>
                                        <p:tav tm="100000">
                                          <p:val>
                                            <p:fltVal val="0"/>
                                          </p:val>
                                        </p:tav>
                                      </p:tavLst>
                                    </p:anim>
                                    <p:animEffect transition="in" filter="fade">
                                      <p:cBhvr>
                                        <p:cTn id="28" dur="500"/>
                                        <p:tgtEl>
                                          <p:spTgt spid="95"/>
                                        </p:tgtEl>
                                      </p:cBhvr>
                                    </p:animEffect>
                                  </p:childTnLst>
                                </p:cTn>
                              </p:par>
                              <p:par>
                                <p:cTn id="29" presetID="31" presetClass="entr" presetSubtype="0" fill="hold" nodeType="withEffect">
                                  <p:stCondLst>
                                    <p:cond delay="0"/>
                                  </p:stCondLst>
                                  <p:childTnLst>
                                    <p:set>
                                      <p:cBhvr>
                                        <p:cTn id="30" dur="1" fill="hold">
                                          <p:stCondLst>
                                            <p:cond delay="0"/>
                                          </p:stCondLst>
                                        </p:cTn>
                                        <p:tgtEl>
                                          <p:spTgt spid="98"/>
                                        </p:tgtEl>
                                        <p:attrNameLst>
                                          <p:attrName>style.visibility</p:attrName>
                                        </p:attrNameLst>
                                      </p:cBhvr>
                                      <p:to>
                                        <p:strVal val="visible"/>
                                      </p:to>
                                    </p:set>
                                    <p:anim calcmode="lin" valueType="num">
                                      <p:cBhvr>
                                        <p:cTn id="31" dur="500" fill="hold"/>
                                        <p:tgtEl>
                                          <p:spTgt spid="98"/>
                                        </p:tgtEl>
                                        <p:attrNameLst>
                                          <p:attrName>ppt_w</p:attrName>
                                        </p:attrNameLst>
                                      </p:cBhvr>
                                      <p:tavLst>
                                        <p:tav tm="0">
                                          <p:val>
                                            <p:fltVal val="0"/>
                                          </p:val>
                                        </p:tav>
                                        <p:tav tm="100000">
                                          <p:val>
                                            <p:strVal val="#ppt_w"/>
                                          </p:val>
                                        </p:tav>
                                      </p:tavLst>
                                    </p:anim>
                                    <p:anim calcmode="lin" valueType="num">
                                      <p:cBhvr>
                                        <p:cTn id="32" dur="500" fill="hold"/>
                                        <p:tgtEl>
                                          <p:spTgt spid="98"/>
                                        </p:tgtEl>
                                        <p:attrNameLst>
                                          <p:attrName>ppt_h</p:attrName>
                                        </p:attrNameLst>
                                      </p:cBhvr>
                                      <p:tavLst>
                                        <p:tav tm="0">
                                          <p:val>
                                            <p:fltVal val="0"/>
                                          </p:val>
                                        </p:tav>
                                        <p:tav tm="100000">
                                          <p:val>
                                            <p:strVal val="#ppt_h"/>
                                          </p:val>
                                        </p:tav>
                                      </p:tavLst>
                                    </p:anim>
                                    <p:anim calcmode="lin" valueType="num">
                                      <p:cBhvr>
                                        <p:cTn id="33" dur="500" fill="hold"/>
                                        <p:tgtEl>
                                          <p:spTgt spid="98"/>
                                        </p:tgtEl>
                                        <p:attrNameLst>
                                          <p:attrName>style.rotation</p:attrName>
                                        </p:attrNameLst>
                                      </p:cBhvr>
                                      <p:tavLst>
                                        <p:tav tm="0">
                                          <p:val>
                                            <p:fltVal val="90"/>
                                          </p:val>
                                        </p:tav>
                                        <p:tav tm="100000">
                                          <p:val>
                                            <p:fltVal val="0"/>
                                          </p:val>
                                        </p:tav>
                                      </p:tavLst>
                                    </p:anim>
                                    <p:animEffect transition="in" filter="fade">
                                      <p:cBhvr>
                                        <p:cTn id="34" dur="500"/>
                                        <p:tgtEl>
                                          <p:spTgt spid="98"/>
                                        </p:tgtEl>
                                      </p:cBhvr>
                                    </p:animEffect>
                                  </p:childTnLst>
                                </p:cTn>
                              </p:par>
                              <p:par>
                                <p:cTn id="35" presetID="31" presetClass="entr" presetSubtype="0" fill="hold" nodeType="withEffect">
                                  <p:stCondLst>
                                    <p:cond delay="0"/>
                                  </p:stCondLst>
                                  <p:childTnLst>
                                    <p:set>
                                      <p:cBhvr>
                                        <p:cTn id="36" dur="1" fill="hold">
                                          <p:stCondLst>
                                            <p:cond delay="0"/>
                                          </p:stCondLst>
                                        </p:cTn>
                                        <p:tgtEl>
                                          <p:spTgt spid="101"/>
                                        </p:tgtEl>
                                        <p:attrNameLst>
                                          <p:attrName>style.visibility</p:attrName>
                                        </p:attrNameLst>
                                      </p:cBhvr>
                                      <p:to>
                                        <p:strVal val="visible"/>
                                      </p:to>
                                    </p:set>
                                    <p:anim calcmode="lin" valueType="num">
                                      <p:cBhvr>
                                        <p:cTn id="37" dur="500" fill="hold"/>
                                        <p:tgtEl>
                                          <p:spTgt spid="101"/>
                                        </p:tgtEl>
                                        <p:attrNameLst>
                                          <p:attrName>ppt_w</p:attrName>
                                        </p:attrNameLst>
                                      </p:cBhvr>
                                      <p:tavLst>
                                        <p:tav tm="0">
                                          <p:val>
                                            <p:fltVal val="0"/>
                                          </p:val>
                                        </p:tav>
                                        <p:tav tm="100000">
                                          <p:val>
                                            <p:strVal val="#ppt_w"/>
                                          </p:val>
                                        </p:tav>
                                      </p:tavLst>
                                    </p:anim>
                                    <p:anim calcmode="lin" valueType="num">
                                      <p:cBhvr>
                                        <p:cTn id="38" dur="500" fill="hold"/>
                                        <p:tgtEl>
                                          <p:spTgt spid="101"/>
                                        </p:tgtEl>
                                        <p:attrNameLst>
                                          <p:attrName>ppt_h</p:attrName>
                                        </p:attrNameLst>
                                      </p:cBhvr>
                                      <p:tavLst>
                                        <p:tav tm="0">
                                          <p:val>
                                            <p:fltVal val="0"/>
                                          </p:val>
                                        </p:tav>
                                        <p:tav tm="100000">
                                          <p:val>
                                            <p:strVal val="#ppt_h"/>
                                          </p:val>
                                        </p:tav>
                                      </p:tavLst>
                                    </p:anim>
                                    <p:anim calcmode="lin" valueType="num">
                                      <p:cBhvr>
                                        <p:cTn id="39" dur="500" fill="hold"/>
                                        <p:tgtEl>
                                          <p:spTgt spid="101"/>
                                        </p:tgtEl>
                                        <p:attrNameLst>
                                          <p:attrName>style.rotation</p:attrName>
                                        </p:attrNameLst>
                                      </p:cBhvr>
                                      <p:tavLst>
                                        <p:tav tm="0">
                                          <p:val>
                                            <p:fltVal val="90"/>
                                          </p:val>
                                        </p:tav>
                                        <p:tav tm="100000">
                                          <p:val>
                                            <p:fltVal val="0"/>
                                          </p:val>
                                        </p:tav>
                                      </p:tavLst>
                                    </p:anim>
                                    <p:animEffect transition="in" filter="fade">
                                      <p:cBhvr>
                                        <p:cTn id="40" dur="500"/>
                                        <p:tgtEl>
                                          <p:spTgt spid="101"/>
                                        </p:tgtEl>
                                      </p:cBhvr>
                                    </p:animEffect>
                                  </p:childTnLst>
                                </p:cTn>
                              </p:par>
                              <p:par>
                                <p:cTn id="41" presetID="31" presetClass="entr" presetSubtype="0" fill="hold" nodeType="withEffect">
                                  <p:stCondLst>
                                    <p:cond delay="0"/>
                                  </p:stCondLst>
                                  <p:childTnLst>
                                    <p:set>
                                      <p:cBhvr>
                                        <p:cTn id="42" dur="1" fill="hold">
                                          <p:stCondLst>
                                            <p:cond delay="0"/>
                                          </p:stCondLst>
                                        </p:cTn>
                                        <p:tgtEl>
                                          <p:spTgt spid="104"/>
                                        </p:tgtEl>
                                        <p:attrNameLst>
                                          <p:attrName>style.visibility</p:attrName>
                                        </p:attrNameLst>
                                      </p:cBhvr>
                                      <p:to>
                                        <p:strVal val="visible"/>
                                      </p:to>
                                    </p:set>
                                    <p:anim calcmode="lin" valueType="num">
                                      <p:cBhvr>
                                        <p:cTn id="43" dur="500" fill="hold"/>
                                        <p:tgtEl>
                                          <p:spTgt spid="104"/>
                                        </p:tgtEl>
                                        <p:attrNameLst>
                                          <p:attrName>ppt_w</p:attrName>
                                        </p:attrNameLst>
                                      </p:cBhvr>
                                      <p:tavLst>
                                        <p:tav tm="0">
                                          <p:val>
                                            <p:fltVal val="0"/>
                                          </p:val>
                                        </p:tav>
                                        <p:tav tm="100000">
                                          <p:val>
                                            <p:strVal val="#ppt_w"/>
                                          </p:val>
                                        </p:tav>
                                      </p:tavLst>
                                    </p:anim>
                                    <p:anim calcmode="lin" valueType="num">
                                      <p:cBhvr>
                                        <p:cTn id="44" dur="500" fill="hold"/>
                                        <p:tgtEl>
                                          <p:spTgt spid="104"/>
                                        </p:tgtEl>
                                        <p:attrNameLst>
                                          <p:attrName>ppt_h</p:attrName>
                                        </p:attrNameLst>
                                      </p:cBhvr>
                                      <p:tavLst>
                                        <p:tav tm="0">
                                          <p:val>
                                            <p:fltVal val="0"/>
                                          </p:val>
                                        </p:tav>
                                        <p:tav tm="100000">
                                          <p:val>
                                            <p:strVal val="#ppt_h"/>
                                          </p:val>
                                        </p:tav>
                                      </p:tavLst>
                                    </p:anim>
                                    <p:anim calcmode="lin" valueType="num">
                                      <p:cBhvr>
                                        <p:cTn id="45" dur="500" fill="hold"/>
                                        <p:tgtEl>
                                          <p:spTgt spid="104"/>
                                        </p:tgtEl>
                                        <p:attrNameLst>
                                          <p:attrName>style.rotation</p:attrName>
                                        </p:attrNameLst>
                                      </p:cBhvr>
                                      <p:tavLst>
                                        <p:tav tm="0">
                                          <p:val>
                                            <p:fltVal val="90"/>
                                          </p:val>
                                        </p:tav>
                                        <p:tav tm="100000">
                                          <p:val>
                                            <p:fltVal val="0"/>
                                          </p:val>
                                        </p:tav>
                                      </p:tavLst>
                                    </p:anim>
                                    <p:animEffect transition="in" filter="fade">
                                      <p:cBhvr>
                                        <p:cTn id="46" dur="500"/>
                                        <p:tgtEl>
                                          <p:spTgt spid="104"/>
                                        </p:tgtEl>
                                      </p:cBhvr>
                                    </p:animEffect>
                                  </p:childTnLst>
                                </p:cTn>
                              </p:par>
                              <p:par>
                                <p:cTn id="47" presetID="31" presetClass="entr" presetSubtype="0" fill="hold" nodeType="withEffect">
                                  <p:stCondLst>
                                    <p:cond delay="0"/>
                                  </p:stCondLst>
                                  <p:childTnLst>
                                    <p:set>
                                      <p:cBhvr>
                                        <p:cTn id="48" dur="1" fill="hold">
                                          <p:stCondLst>
                                            <p:cond delay="0"/>
                                          </p:stCondLst>
                                        </p:cTn>
                                        <p:tgtEl>
                                          <p:spTgt spid="44"/>
                                        </p:tgtEl>
                                        <p:attrNameLst>
                                          <p:attrName>style.visibility</p:attrName>
                                        </p:attrNameLst>
                                      </p:cBhvr>
                                      <p:to>
                                        <p:strVal val="visible"/>
                                      </p:to>
                                    </p:set>
                                    <p:anim calcmode="lin" valueType="num">
                                      <p:cBhvr>
                                        <p:cTn id="49" dur="500" fill="hold"/>
                                        <p:tgtEl>
                                          <p:spTgt spid="44"/>
                                        </p:tgtEl>
                                        <p:attrNameLst>
                                          <p:attrName>ppt_w</p:attrName>
                                        </p:attrNameLst>
                                      </p:cBhvr>
                                      <p:tavLst>
                                        <p:tav tm="0">
                                          <p:val>
                                            <p:fltVal val="0"/>
                                          </p:val>
                                        </p:tav>
                                        <p:tav tm="100000">
                                          <p:val>
                                            <p:strVal val="#ppt_w"/>
                                          </p:val>
                                        </p:tav>
                                      </p:tavLst>
                                    </p:anim>
                                    <p:anim calcmode="lin" valueType="num">
                                      <p:cBhvr>
                                        <p:cTn id="50" dur="500" fill="hold"/>
                                        <p:tgtEl>
                                          <p:spTgt spid="44"/>
                                        </p:tgtEl>
                                        <p:attrNameLst>
                                          <p:attrName>ppt_h</p:attrName>
                                        </p:attrNameLst>
                                      </p:cBhvr>
                                      <p:tavLst>
                                        <p:tav tm="0">
                                          <p:val>
                                            <p:fltVal val="0"/>
                                          </p:val>
                                        </p:tav>
                                        <p:tav tm="100000">
                                          <p:val>
                                            <p:strVal val="#ppt_h"/>
                                          </p:val>
                                        </p:tav>
                                      </p:tavLst>
                                    </p:anim>
                                    <p:anim calcmode="lin" valueType="num">
                                      <p:cBhvr>
                                        <p:cTn id="51" dur="500" fill="hold"/>
                                        <p:tgtEl>
                                          <p:spTgt spid="44"/>
                                        </p:tgtEl>
                                        <p:attrNameLst>
                                          <p:attrName>style.rotation</p:attrName>
                                        </p:attrNameLst>
                                      </p:cBhvr>
                                      <p:tavLst>
                                        <p:tav tm="0">
                                          <p:val>
                                            <p:fltVal val="90"/>
                                          </p:val>
                                        </p:tav>
                                        <p:tav tm="100000">
                                          <p:val>
                                            <p:fltVal val="0"/>
                                          </p:val>
                                        </p:tav>
                                      </p:tavLst>
                                    </p:anim>
                                    <p:animEffect transition="in" filter="fade">
                                      <p:cBhvr>
                                        <p:cTn id="52" dur="500"/>
                                        <p:tgtEl>
                                          <p:spTgt spid="44"/>
                                        </p:tgtEl>
                                      </p:cBhvr>
                                    </p:animEffect>
                                  </p:childTnLst>
                                </p:cTn>
                              </p:par>
                              <p:par>
                                <p:cTn id="53" presetID="31" presetClass="entr" presetSubtype="0" fill="hold" nodeType="withEffect">
                                  <p:stCondLst>
                                    <p:cond delay="0"/>
                                  </p:stCondLst>
                                  <p:childTnLst>
                                    <p:set>
                                      <p:cBhvr>
                                        <p:cTn id="54" dur="1" fill="hold">
                                          <p:stCondLst>
                                            <p:cond delay="0"/>
                                          </p:stCondLst>
                                        </p:cTn>
                                        <p:tgtEl>
                                          <p:spTgt spid="47"/>
                                        </p:tgtEl>
                                        <p:attrNameLst>
                                          <p:attrName>style.visibility</p:attrName>
                                        </p:attrNameLst>
                                      </p:cBhvr>
                                      <p:to>
                                        <p:strVal val="visible"/>
                                      </p:to>
                                    </p:set>
                                    <p:anim calcmode="lin" valueType="num">
                                      <p:cBhvr>
                                        <p:cTn id="55" dur="500" fill="hold"/>
                                        <p:tgtEl>
                                          <p:spTgt spid="47"/>
                                        </p:tgtEl>
                                        <p:attrNameLst>
                                          <p:attrName>ppt_w</p:attrName>
                                        </p:attrNameLst>
                                      </p:cBhvr>
                                      <p:tavLst>
                                        <p:tav tm="0">
                                          <p:val>
                                            <p:fltVal val="0"/>
                                          </p:val>
                                        </p:tav>
                                        <p:tav tm="100000">
                                          <p:val>
                                            <p:strVal val="#ppt_w"/>
                                          </p:val>
                                        </p:tav>
                                      </p:tavLst>
                                    </p:anim>
                                    <p:anim calcmode="lin" valueType="num">
                                      <p:cBhvr>
                                        <p:cTn id="56" dur="500" fill="hold"/>
                                        <p:tgtEl>
                                          <p:spTgt spid="47"/>
                                        </p:tgtEl>
                                        <p:attrNameLst>
                                          <p:attrName>ppt_h</p:attrName>
                                        </p:attrNameLst>
                                      </p:cBhvr>
                                      <p:tavLst>
                                        <p:tav tm="0">
                                          <p:val>
                                            <p:fltVal val="0"/>
                                          </p:val>
                                        </p:tav>
                                        <p:tav tm="100000">
                                          <p:val>
                                            <p:strVal val="#ppt_h"/>
                                          </p:val>
                                        </p:tav>
                                      </p:tavLst>
                                    </p:anim>
                                    <p:anim calcmode="lin" valueType="num">
                                      <p:cBhvr>
                                        <p:cTn id="57" dur="500" fill="hold"/>
                                        <p:tgtEl>
                                          <p:spTgt spid="47"/>
                                        </p:tgtEl>
                                        <p:attrNameLst>
                                          <p:attrName>style.rotation</p:attrName>
                                        </p:attrNameLst>
                                      </p:cBhvr>
                                      <p:tavLst>
                                        <p:tav tm="0">
                                          <p:val>
                                            <p:fltVal val="90"/>
                                          </p:val>
                                        </p:tav>
                                        <p:tav tm="100000">
                                          <p:val>
                                            <p:fltVal val="0"/>
                                          </p:val>
                                        </p:tav>
                                      </p:tavLst>
                                    </p:anim>
                                    <p:animEffect transition="in" filter="fade">
                                      <p:cBhvr>
                                        <p:cTn id="58" dur="500"/>
                                        <p:tgtEl>
                                          <p:spTgt spid="47"/>
                                        </p:tgtEl>
                                      </p:cBhvr>
                                    </p:animEffect>
                                  </p:childTnLst>
                                </p:cTn>
                              </p:par>
                              <p:par>
                                <p:cTn id="59" presetID="31" presetClass="entr" presetSubtype="0" fill="hold" nodeType="withEffect">
                                  <p:stCondLst>
                                    <p:cond delay="0"/>
                                  </p:stCondLst>
                                  <p:childTnLst>
                                    <p:set>
                                      <p:cBhvr>
                                        <p:cTn id="60" dur="1" fill="hold">
                                          <p:stCondLst>
                                            <p:cond delay="0"/>
                                          </p:stCondLst>
                                        </p:cTn>
                                        <p:tgtEl>
                                          <p:spTgt spid="50"/>
                                        </p:tgtEl>
                                        <p:attrNameLst>
                                          <p:attrName>style.visibility</p:attrName>
                                        </p:attrNameLst>
                                      </p:cBhvr>
                                      <p:to>
                                        <p:strVal val="visible"/>
                                      </p:to>
                                    </p:set>
                                    <p:anim calcmode="lin" valueType="num">
                                      <p:cBhvr>
                                        <p:cTn id="61" dur="500" fill="hold"/>
                                        <p:tgtEl>
                                          <p:spTgt spid="50"/>
                                        </p:tgtEl>
                                        <p:attrNameLst>
                                          <p:attrName>ppt_w</p:attrName>
                                        </p:attrNameLst>
                                      </p:cBhvr>
                                      <p:tavLst>
                                        <p:tav tm="0">
                                          <p:val>
                                            <p:fltVal val="0"/>
                                          </p:val>
                                        </p:tav>
                                        <p:tav tm="100000">
                                          <p:val>
                                            <p:strVal val="#ppt_w"/>
                                          </p:val>
                                        </p:tav>
                                      </p:tavLst>
                                    </p:anim>
                                    <p:anim calcmode="lin" valueType="num">
                                      <p:cBhvr>
                                        <p:cTn id="62" dur="500" fill="hold"/>
                                        <p:tgtEl>
                                          <p:spTgt spid="50"/>
                                        </p:tgtEl>
                                        <p:attrNameLst>
                                          <p:attrName>ppt_h</p:attrName>
                                        </p:attrNameLst>
                                      </p:cBhvr>
                                      <p:tavLst>
                                        <p:tav tm="0">
                                          <p:val>
                                            <p:fltVal val="0"/>
                                          </p:val>
                                        </p:tav>
                                        <p:tav tm="100000">
                                          <p:val>
                                            <p:strVal val="#ppt_h"/>
                                          </p:val>
                                        </p:tav>
                                      </p:tavLst>
                                    </p:anim>
                                    <p:anim calcmode="lin" valueType="num">
                                      <p:cBhvr>
                                        <p:cTn id="63" dur="500" fill="hold"/>
                                        <p:tgtEl>
                                          <p:spTgt spid="50"/>
                                        </p:tgtEl>
                                        <p:attrNameLst>
                                          <p:attrName>style.rotation</p:attrName>
                                        </p:attrNameLst>
                                      </p:cBhvr>
                                      <p:tavLst>
                                        <p:tav tm="0">
                                          <p:val>
                                            <p:fltVal val="90"/>
                                          </p:val>
                                        </p:tav>
                                        <p:tav tm="100000">
                                          <p:val>
                                            <p:fltVal val="0"/>
                                          </p:val>
                                        </p:tav>
                                      </p:tavLst>
                                    </p:anim>
                                    <p:animEffect transition="in" filter="fade">
                                      <p:cBhvr>
                                        <p:cTn id="64" dur="500"/>
                                        <p:tgtEl>
                                          <p:spTgt spid="50"/>
                                        </p:tgtEl>
                                      </p:cBhvr>
                                    </p:animEffect>
                                  </p:childTnLst>
                                </p:cTn>
                              </p:par>
                              <p:par>
                                <p:cTn id="65" presetID="31" presetClass="entr" presetSubtype="0" fill="hold" nodeType="withEffect">
                                  <p:stCondLst>
                                    <p:cond delay="0"/>
                                  </p:stCondLst>
                                  <p:childTnLst>
                                    <p:set>
                                      <p:cBhvr>
                                        <p:cTn id="66" dur="1" fill="hold">
                                          <p:stCondLst>
                                            <p:cond delay="0"/>
                                          </p:stCondLst>
                                        </p:cTn>
                                        <p:tgtEl>
                                          <p:spTgt spid="53"/>
                                        </p:tgtEl>
                                        <p:attrNameLst>
                                          <p:attrName>style.visibility</p:attrName>
                                        </p:attrNameLst>
                                      </p:cBhvr>
                                      <p:to>
                                        <p:strVal val="visible"/>
                                      </p:to>
                                    </p:set>
                                    <p:anim calcmode="lin" valueType="num">
                                      <p:cBhvr>
                                        <p:cTn id="67" dur="500" fill="hold"/>
                                        <p:tgtEl>
                                          <p:spTgt spid="53"/>
                                        </p:tgtEl>
                                        <p:attrNameLst>
                                          <p:attrName>ppt_w</p:attrName>
                                        </p:attrNameLst>
                                      </p:cBhvr>
                                      <p:tavLst>
                                        <p:tav tm="0">
                                          <p:val>
                                            <p:fltVal val="0"/>
                                          </p:val>
                                        </p:tav>
                                        <p:tav tm="100000">
                                          <p:val>
                                            <p:strVal val="#ppt_w"/>
                                          </p:val>
                                        </p:tav>
                                      </p:tavLst>
                                    </p:anim>
                                    <p:anim calcmode="lin" valueType="num">
                                      <p:cBhvr>
                                        <p:cTn id="68" dur="500" fill="hold"/>
                                        <p:tgtEl>
                                          <p:spTgt spid="53"/>
                                        </p:tgtEl>
                                        <p:attrNameLst>
                                          <p:attrName>ppt_h</p:attrName>
                                        </p:attrNameLst>
                                      </p:cBhvr>
                                      <p:tavLst>
                                        <p:tav tm="0">
                                          <p:val>
                                            <p:fltVal val="0"/>
                                          </p:val>
                                        </p:tav>
                                        <p:tav tm="100000">
                                          <p:val>
                                            <p:strVal val="#ppt_h"/>
                                          </p:val>
                                        </p:tav>
                                      </p:tavLst>
                                    </p:anim>
                                    <p:anim calcmode="lin" valueType="num">
                                      <p:cBhvr>
                                        <p:cTn id="69" dur="500" fill="hold"/>
                                        <p:tgtEl>
                                          <p:spTgt spid="53"/>
                                        </p:tgtEl>
                                        <p:attrNameLst>
                                          <p:attrName>style.rotation</p:attrName>
                                        </p:attrNameLst>
                                      </p:cBhvr>
                                      <p:tavLst>
                                        <p:tav tm="0">
                                          <p:val>
                                            <p:fltVal val="90"/>
                                          </p:val>
                                        </p:tav>
                                        <p:tav tm="100000">
                                          <p:val>
                                            <p:fltVal val="0"/>
                                          </p:val>
                                        </p:tav>
                                      </p:tavLst>
                                    </p:anim>
                                    <p:animEffect transition="in" filter="fade">
                                      <p:cBhvr>
                                        <p:cTn id="70" dur="500"/>
                                        <p:tgtEl>
                                          <p:spTgt spid="53"/>
                                        </p:tgtEl>
                                      </p:cBhvr>
                                    </p:animEffect>
                                  </p:childTnLst>
                                </p:cTn>
                              </p:par>
                              <p:par>
                                <p:cTn id="71" presetID="31" presetClass="entr" presetSubtype="0" fill="hold" nodeType="withEffect">
                                  <p:stCondLst>
                                    <p:cond delay="0"/>
                                  </p:stCondLst>
                                  <p:childTnLst>
                                    <p:set>
                                      <p:cBhvr>
                                        <p:cTn id="72" dur="1" fill="hold">
                                          <p:stCondLst>
                                            <p:cond delay="0"/>
                                          </p:stCondLst>
                                        </p:cTn>
                                        <p:tgtEl>
                                          <p:spTgt spid="56"/>
                                        </p:tgtEl>
                                        <p:attrNameLst>
                                          <p:attrName>style.visibility</p:attrName>
                                        </p:attrNameLst>
                                      </p:cBhvr>
                                      <p:to>
                                        <p:strVal val="visible"/>
                                      </p:to>
                                    </p:set>
                                    <p:anim calcmode="lin" valueType="num">
                                      <p:cBhvr>
                                        <p:cTn id="73" dur="500" fill="hold"/>
                                        <p:tgtEl>
                                          <p:spTgt spid="56"/>
                                        </p:tgtEl>
                                        <p:attrNameLst>
                                          <p:attrName>ppt_w</p:attrName>
                                        </p:attrNameLst>
                                      </p:cBhvr>
                                      <p:tavLst>
                                        <p:tav tm="0">
                                          <p:val>
                                            <p:fltVal val="0"/>
                                          </p:val>
                                        </p:tav>
                                        <p:tav tm="100000">
                                          <p:val>
                                            <p:strVal val="#ppt_w"/>
                                          </p:val>
                                        </p:tav>
                                      </p:tavLst>
                                    </p:anim>
                                    <p:anim calcmode="lin" valueType="num">
                                      <p:cBhvr>
                                        <p:cTn id="74" dur="500" fill="hold"/>
                                        <p:tgtEl>
                                          <p:spTgt spid="56"/>
                                        </p:tgtEl>
                                        <p:attrNameLst>
                                          <p:attrName>ppt_h</p:attrName>
                                        </p:attrNameLst>
                                      </p:cBhvr>
                                      <p:tavLst>
                                        <p:tav tm="0">
                                          <p:val>
                                            <p:fltVal val="0"/>
                                          </p:val>
                                        </p:tav>
                                        <p:tav tm="100000">
                                          <p:val>
                                            <p:strVal val="#ppt_h"/>
                                          </p:val>
                                        </p:tav>
                                      </p:tavLst>
                                    </p:anim>
                                    <p:anim calcmode="lin" valueType="num">
                                      <p:cBhvr>
                                        <p:cTn id="75" dur="500" fill="hold"/>
                                        <p:tgtEl>
                                          <p:spTgt spid="56"/>
                                        </p:tgtEl>
                                        <p:attrNameLst>
                                          <p:attrName>style.rotation</p:attrName>
                                        </p:attrNameLst>
                                      </p:cBhvr>
                                      <p:tavLst>
                                        <p:tav tm="0">
                                          <p:val>
                                            <p:fltVal val="90"/>
                                          </p:val>
                                        </p:tav>
                                        <p:tav tm="100000">
                                          <p:val>
                                            <p:fltVal val="0"/>
                                          </p:val>
                                        </p:tav>
                                      </p:tavLst>
                                    </p:anim>
                                    <p:animEffect transition="in" filter="fade">
                                      <p:cBhvr>
                                        <p:cTn id="76" dur="500"/>
                                        <p:tgtEl>
                                          <p:spTgt spid="56"/>
                                        </p:tgtEl>
                                      </p:cBhvr>
                                    </p:animEffect>
                                  </p:childTnLst>
                                </p:cTn>
                              </p:par>
                              <p:par>
                                <p:cTn id="77" presetID="31" presetClass="entr" presetSubtype="0" fill="hold" nodeType="withEffect">
                                  <p:stCondLst>
                                    <p:cond delay="0"/>
                                  </p:stCondLst>
                                  <p:childTnLst>
                                    <p:set>
                                      <p:cBhvr>
                                        <p:cTn id="78" dur="1" fill="hold">
                                          <p:stCondLst>
                                            <p:cond delay="0"/>
                                          </p:stCondLst>
                                        </p:cTn>
                                        <p:tgtEl>
                                          <p:spTgt spid="59"/>
                                        </p:tgtEl>
                                        <p:attrNameLst>
                                          <p:attrName>style.visibility</p:attrName>
                                        </p:attrNameLst>
                                      </p:cBhvr>
                                      <p:to>
                                        <p:strVal val="visible"/>
                                      </p:to>
                                    </p:set>
                                    <p:anim calcmode="lin" valueType="num">
                                      <p:cBhvr>
                                        <p:cTn id="79" dur="500" fill="hold"/>
                                        <p:tgtEl>
                                          <p:spTgt spid="59"/>
                                        </p:tgtEl>
                                        <p:attrNameLst>
                                          <p:attrName>ppt_w</p:attrName>
                                        </p:attrNameLst>
                                      </p:cBhvr>
                                      <p:tavLst>
                                        <p:tav tm="0">
                                          <p:val>
                                            <p:fltVal val="0"/>
                                          </p:val>
                                        </p:tav>
                                        <p:tav tm="100000">
                                          <p:val>
                                            <p:strVal val="#ppt_w"/>
                                          </p:val>
                                        </p:tav>
                                      </p:tavLst>
                                    </p:anim>
                                    <p:anim calcmode="lin" valueType="num">
                                      <p:cBhvr>
                                        <p:cTn id="80" dur="500" fill="hold"/>
                                        <p:tgtEl>
                                          <p:spTgt spid="59"/>
                                        </p:tgtEl>
                                        <p:attrNameLst>
                                          <p:attrName>ppt_h</p:attrName>
                                        </p:attrNameLst>
                                      </p:cBhvr>
                                      <p:tavLst>
                                        <p:tav tm="0">
                                          <p:val>
                                            <p:fltVal val="0"/>
                                          </p:val>
                                        </p:tav>
                                        <p:tav tm="100000">
                                          <p:val>
                                            <p:strVal val="#ppt_h"/>
                                          </p:val>
                                        </p:tav>
                                      </p:tavLst>
                                    </p:anim>
                                    <p:anim calcmode="lin" valueType="num">
                                      <p:cBhvr>
                                        <p:cTn id="81" dur="500" fill="hold"/>
                                        <p:tgtEl>
                                          <p:spTgt spid="59"/>
                                        </p:tgtEl>
                                        <p:attrNameLst>
                                          <p:attrName>style.rotation</p:attrName>
                                        </p:attrNameLst>
                                      </p:cBhvr>
                                      <p:tavLst>
                                        <p:tav tm="0">
                                          <p:val>
                                            <p:fltVal val="90"/>
                                          </p:val>
                                        </p:tav>
                                        <p:tav tm="100000">
                                          <p:val>
                                            <p:fltVal val="0"/>
                                          </p:val>
                                        </p:tav>
                                      </p:tavLst>
                                    </p:anim>
                                    <p:animEffect transition="in" filter="fade">
                                      <p:cBhvr>
                                        <p:cTn id="82" dur="500"/>
                                        <p:tgtEl>
                                          <p:spTgt spid="59"/>
                                        </p:tgtEl>
                                      </p:cBhvr>
                                    </p:animEffect>
                                  </p:childTnLst>
                                </p:cTn>
                              </p:par>
                              <p:par>
                                <p:cTn id="83" presetID="31" presetClass="entr" presetSubtype="0" fill="hold" nodeType="withEffect">
                                  <p:stCondLst>
                                    <p:cond delay="0"/>
                                  </p:stCondLst>
                                  <p:childTnLst>
                                    <p:set>
                                      <p:cBhvr>
                                        <p:cTn id="84" dur="1" fill="hold">
                                          <p:stCondLst>
                                            <p:cond delay="0"/>
                                          </p:stCondLst>
                                        </p:cTn>
                                        <p:tgtEl>
                                          <p:spTgt spid="62"/>
                                        </p:tgtEl>
                                        <p:attrNameLst>
                                          <p:attrName>style.visibility</p:attrName>
                                        </p:attrNameLst>
                                      </p:cBhvr>
                                      <p:to>
                                        <p:strVal val="visible"/>
                                      </p:to>
                                    </p:set>
                                    <p:anim calcmode="lin" valueType="num">
                                      <p:cBhvr>
                                        <p:cTn id="85" dur="500" fill="hold"/>
                                        <p:tgtEl>
                                          <p:spTgt spid="62"/>
                                        </p:tgtEl>
                                        <p:attrNameLst>
                                          <p:attrName>ppt_w</p:attrName>
                                        </p:attrNameLst>
                                      </p:cBhvr>
                                      <p:tavLst>
                                        <p:tav tm="0">
                                          <p:val>
                                            <p:fltVal val="0"/>
                                          </p:val>
                                        </p:tav>
                                        <p:tav tm="100000">
                                          <p:val>
                                            <p:strVal val="#ppt_w"/>
                                          </p:val>
                                        </p:tav>
                                      </p:tavLst>
                                    </p:anim>
                                    <p:anim calcmode="lin" valueType="num">
                                      <p:cBhvr>
                                        <p:cTn id="86" dur="500" fill="hold"/>
                                        <p:tgtEl>
                                          <p:spTgt spid="62"/>
                                        </p:tgtEl>
                                        <p:attrNameLst>
                                          <p:attrName>ppt_h</p:attrName>
                                        </p:attrNameLst>
                                      </p:cBhvr>
                                      <p:tavLst>
                                        <p:tav tm="0">
                                          <p:val>
                                            <p:fltVal val="0"/>
                                          </p:val>
                                        </p:tav>
                                        <p:tav tm="100000">
                                          <p:val>
                                            <p:strVal val="#ppt_h"/>
                                          </p:val>
                                        </p:tav>
                                      </p:tavLst>
                                    </p:anim>
                                    <p:anim calcmode="lin" valueType="num">
                                      <p:cBhvr>
                                        <p:cTn id="87" dur="500" fill="hold"/>
                                        <p:tgtEl>
                                          <p:spTgt spid="62"/>
                                        </p:tgtEl>
                                        <p:attrNameLst>
                                          <p:attrName>style.rotation</p:attrName>
                                        </p:attrNameLst>
                                      </p:cBhvr>
                                      <p:tavLst>
                                        <p:tav tm="0">
                                          <p:val>
                                            <p:fltVal val="90"/>
                                          </p:val>
                                        </p:tav>
                                        <p:tav tm="100000">
                                          <p:val>
                                            <p:fltVal val="0"/>
                                          </p:val>
                                        </p:tav>
                                      </p:tavLst>
                                    </p:anim>
                                    <p:animEffect transition="in" filter="fade">
                                      <p:cBhvr>
                                        <p:cTn id="88" dur="500"/>
                                        <p:tgtEl>
                                          <p:spTgt spid="62"/>
                                        </p:tgtEl>
                                      </p:cBhvr>
                                    </p:animEffect>
                                  </p:childTnLst>
                                </p:cTn>
                              </p:par>
                              <p:par>
                                <p:cTn id="89" presetID="31" presetClass="entr" presetSubtype="0" fill="hold" nodeType="withEffect">
                                  <p:stCondLst>
                                    <p:cond delay="0"/>
                                  </p:stCondLst>
                                  <p:childTnLst>
                                    <p:set>
                                      <p:cBhvr>
                                        <p:cTn id="90" dur="1" fill="hold">
                                          <p:stCondLst>
                                            <p:cond delay="0"/>
                                          </p:stCondLst>
                                        </p:cTn>
                                        <p:tgtEl>
                                          <p:spTgt spid="65"/>
                                        </p:tgtEl>
                                        <p:attrNameLst>
                                          <p:attrName>style.visibility</p:attrName>
                                        </p:attrNameLst>
                                      </p:cBhvr>
                                      <p:to>
                                        <p:strVal val="visible"/>
                                      </p:to>
                                    </p:set>
                                    <p:anim calcmode="lin" valueType="num">
                                      <p:cBhvr>
                                        <p:cTn id="91" dur="500" fill="hold"/>
                                        <p:tgtEl>
                                          <p:spTgt spid="65"/>
                                        </p:tgtEl>
                                        <p:attrNameLst>
                                          <p:attrName>ppt_w</p:attrName>
                                        </p:attrNameLst>
                                      </p:cBhvr>
                                      <p:tavLst>
                                        <p:tav tm="0">
                                          <p:val>
                                            <p:fltVal val="0"/>
                                          </p:val>
                                        </p:tav>
                                        <p:tav tm="100000">
                                          <p:val>
                                            <p:strVal val="#ppt_w"/>
                                          </p:val>
                                        </p:tav>
                                      </p:tavLst>
                                    </p:anim>
                                    <p:anim calcmode="lin" valueType="num">
                                      <p:cBhvr>
                                        <p:cTn id="92" dur="500" fill="hold"/>
                                        <p:tgtEl>
                                          <p:spTgt spid="65"/>
                                        </p:tgtEl>
                                        <p:attrNameLst>
                                          <p:attrName>ppt_h</p:attrName>
                                        </p:attrNameLst>
                                      </p:cBhvr>
                                      <p:tavLst>
                                        <p:tav tm="0">
                                          <p:val>
                                            <p:fltVal val="0"/>
                                          </p:val>
                                        </p:tav>
                                        <p:tav tm="100000">
                                          <p:val>
                                            <p:strVal val="#ppt_h"/>
                                          </p:val>
                                        </p:tav>
                                      </p:tavLst>
                                    </p:anim>
                                    <p:anim calcmode="lin" valueType="num">
                                      <p:cBhvr>
                                        <p:cTn id="93" dur="500" fill="hold"/>
                                        <p:tgtEl>
                                          <p:spTgt spid="65"/>
                                        </p:tgtEl>
                                        <p:attrNameLst>
                                          <p:attrName>style.rotation</p:attrName>
                                        </p:attrNameLst>
                                      </p:cBhvr>
                                      <p:tavLst>
                                        <p:tav tm="0">
                                          <p:val>
                                            <p:fltVal val="90"/>
                                          </p:val>
                                        </p:tav>
                                        <p:tav tm="100000">
                                          <p:val>
                                            <p:fltVal val="0"/>
                                          </p:val>
                                        </p:tav>
                                      </p:tavLst>
                                    </p:anim>
                                    <p:animEffect transition="in" filter="fade">
                                      <p:cBhvr>
                                        <p:cTn id="94" dur="500"/>
                                        <p:tgtEl>
                                          <p:spTgt spid="65"/>
                                        </p:tgtEl>
                                      </p:cBhvr>
                                    </p:animEffect>
                                  </p:childTnLst>
                                </p:cTn>
                              </p:par>
                              <p:par>
                                <p:cTn id="95" presetID="31" presetClass="entr" presetSubtype="0" fill="hold" nodeType="withEffect">
                                  <p:stCondLst>
                                    <p:cond delay="0"/>
                                  </p:stCondLst>
                                  <p:childTnLst>
                                    <p:set>
                                      <p:cBhvr>
                                        <p:cTn id="96" dur="1" fill="hold">
                                          <p:stCondLst>
                                            <p:cond delay="0"/>
                                          </p:stCondLst>
                                        </p:cTn>
                                        <p:tgtEl>
                                          <p:spTgt spid="68"/>
                                        </p:tgtEl>
                                        <p:attrNameLst>
                                          <p:attrName>style.visibility</p:attrName>
                                        </p:attrNameLst>
                                      </p:cBhvr>
                                      <p:to>
                                        <p:strVal val="visible"/>
                                      </p:to>
                                    </p:set>
                                    <p:anim calcmode="lin" valueType="num">
                                      <p:cBhvr>
                                        <p:cTn id="97" dur="500" fill="hold"/>
                                        <p:tgtEl>
                                          <p:spTgt spid="68"/>
                                        </p:tgtEl>
                                        <p:attrNameLst>
                                          <p:attrName>ppt_w</p:attrName>
                                        </p:attrNameLst>
                                      </p:cBhvr>
                                      <p:tavLst>
                                        <p:tav tm="0">
                                          <p:val>
                                            <p:fltVal val="0"/>
                                          </p:val>
                                        </p:tav>
                                        <p:tav tm="100000">
                                          <p:val>
                                            <p:strVal val="#ppt_w"/>
                                          </p:val>
                                        </p:tav>
                                      </p:tavLst>
                                    </p:anim>
                                    <p:anim calcmode="lin" valueType="num">
                                      <p:cBhvr>
                                        <p:cTn id="98" dur="500" fill="hold"/>
                                        <p:tgtEl>
                                          <p:spTgt spid="68"/>
                                        </p:tgtEl>
                                        <p:attrNameLst>
                                          <p:attrName>ppt_h</p:attrName>
                                        </p:attrNameLst>
                                      </p:cBhvr>
                                      <p:tavLst>
                                        <p:tav tm="0">
                                          <p:val>
                                            <p:fltVal val="0"/>
                                          </p:val>
                                        </p:tav>
                                        <p:tav tm="100000">
                                          <p:val>
                                            <p:strVal val="#ppt_h"/>
                                          </p:val>
                                        </p:tav>
                                      </p:tavLst>
                                    </p:anim>
                                    <p:anim calcmode="lin" valueType="num">
                                      <p:cBhvr>
                                        <p:cTn id="99" dur="500" fill="hold"/>
                                        <p:tgtEl>
                                          <p:spTgt spid="68"/>
                                        </p:tgtEl>
                                        <p:attrNameLst>
                                          <p:attrName>style.rotation</p:attrName>
                                        </p:attrNameLst>
                                      </p:cBhvr>
                                      <p:tavLst>
                                        <p:tav tm="0">
                                          <p:val>
                                            <p:fltVal val="90"/>
                                          </p:val>
                                        </p:tav>
                                        <p:tav tm="100000">
                                          <p:val>
                                            <p:fltVal val="0"/>
                                          </p:val>
                                        </p:tav>
                                      </p:tavLst>
                                    </p:anim>
                                    <p:animEffect transition="in" filter="fade">
                                      <p:cBhvr>
                                        <p:cTn id="100" dur="500"/>
                                        <p:tgtEl>
                                          <p:spTgt spid="68"/>
                                        </p:tgtEl>
                                      </p:cBhvr>
                                    </p:animEffect>
                                  </p:childTnLst>
                                </p:cTn>
                              </p:par>
                              <p:par>
                                <p:cTn id="101" presetID="31" presetClass="entr" presetSubtype="0" fill="hold" nodeType="withEffect">
                                  <p:stCondLst>
                                    <p:cond delay="0"/>
                                  </p:stCondLst>
                                  <p:childTnLst>
                                    <p:set>
                                      <p:cBhvr>
                                        <p:cTn id="102" dur="1" fill="hold">
                                          <p:stCondLst>
                                            <p:cond delay="0"/>
                                          </p:stCondLst>
                                        </p:cTn>
                                        <p:tgtEl>
                                          <p:spTgt spid="71"/>
                                        </p:tgtEl>
                                        <p:attrNameLst>
                                          <p:attrName>style.visibility</p:attrName>
                                        </p:attrNameLst>
                                      </p:cBhvr>
                                      <p:to>
                                        <p:strVal val="visible"/>
                                      </p:to>
                                    </p:set>
                                    <p:anim calcmode="lin" valueType="num">
                                      <p:cBhvr>
                                        <p:cTn id="103" dur="500" fill="hold"/>
                                        <p:tgtEl>
                                          <p:spTgt spid="71"/>
                                        </p:tgtEl>
                                        <p:attrNameLst>
                                          <p:attrName>ppt_w</p:attrName>
                                        </p:attrNameLst>
                                      </p:cBhvr>
                                      <p:tavLst>
                                        <p:tav tm="0">
                                          <p:val>
                                            <p:fltVal val="0"/>
                                          </p:val>
                                        </p:tav>
                                        <p:tav tm="100000">
                                          <p:val>
                                            <p:strVal val="#ppt_w"/>
                                          </p:val>
                                        </p:tav>
                                      </p:tavLst>
                                    </p:anim>
                                    <p:anim calcmode="lin" valueType="num">
                                      <p:cBhvr>
                                        <p:cTn id="104" dur="500" fill="hold"/>
                                        <p:tgtEl>
                                          <p:spTgt spid="71"/>
                                        </p:tgtEl>
                                        <p:attrNameLst>
                                          <p:attrName>ppt_h</p:attrName>
                                        </p:attrNameLst>
                                      </p:cBhvr>
                                      <p:tavLst>
                                        <p:tav tm="0">
                                          <p:val>
                                            <p:fltVal val="0"/>
                                          </p:val>
                                        </p:tav>
                                        <p:tav tm="100000">
                                          <p:val>
                                            <p:strVal val="#ppt_h"/>
                                          </p:val>
                                        </p:tav>
                                      </p:tavLst>
                                    </p:anim>
                                    <p:anim calcmode="lin" valueType="num">
                                      <p:cBhvr>
                                        <p:cTn id="105" dur="500" fill="hold"/>
                                        <p:tgtEl>
                                          <p:spTgt spid="71"/>
                                        </p:tgtEl>
                                        <p:attrNameLst>
                                          <p:attrName>style.rotation</p:attrName>
                                        </p:attrNameLst>
                                      </p:cBhvr>
                                      <p:tavLst>
                                        <p:tav tm="0">
                                          <p:val>
                                            <p:fltVal val="90"/>
                                          </p:val>
                                        </p:tav>
                                        <p:tav tm="100000">
                                          <p:val>
                                            <p:fltVal val="0"/>
                                          </p:val>
                                        </p:tav>
                                      </p:tavLst>
                                    </p:anim>
                                    <p:animEffect transition="in" filter="fade">
                                      <p:cBhvr>
                                        <p:cTn id="106" dur="500"/>
                                        <p:tgtEl>
                                          <p:spTgt spid="71"/>
                                        </p:tgtEl>
                                      </p:cBhvr>
                                    </p:animEffect>
                                  </p:childTnLst>
                                </p:cTn>
                              </p:par>
                              <p:par>
                                <p:cTn id="107" presetID="31" presetClass="entr" presetSubtype="0" fill="hold" nodeType="withEffect">
                                  <p:stCondLst>
                                    <p:cond delay="0"/>
                                  </p:stCondLst>
                                  <p:childTnLst>
                                    <p:set>
                                      <p:cBhvr>
                                        <p:cTn id="108" dur="1" fill="hold">
                                          <p:stCondLst>
                                            <p:cond delay="0"/>
                                          </p:stCondLst>
                                        </p:cTn>
                                        <p:tgtEl>
                                          <p:spTgt spid="74"/>
                                        </p:tgtEl>
                                        <p:attrNameLst>
                                          <p:attrName>style.visibility</p:attrName>
                                        </p:attrNameLst>
                                      </p:cBhvr>
                                      <p:to>
                                        <p:strVal val="visible"/>
                                      </p:to>
                                    </p:set>
                                    <p:anim calcmode="lin" valueType="num">
                                      <p:cBhvr>
                                        <p:cTn id="109" dur="500" fill="hold"/>
                                        <p:tgtEl>
                                          <p:spTgt spid="74"/>
                                        </p:tgtEl>
                                        <p:attrNameLst>
                                          <p:attrName>ppt_w</p:attrName>
                                        </p:attrNameLst>
                                      </p:cBhvr>
                                      <p:tavLst>
                                        <p:tav tm="0">
                                          <p:val>
                                            <p:fltVal val="0"/>
                                          </p:val>
                                        </p:tav>
                                        <p:tav tm="100000">
                                          <p:val>
                                            <p:strVal val="#ppt_w"/>
                                          </p:val>
                                        </p:tav>
                                      </p:tavLst>
                                    </p:anim>
                                    <p:anim calcmode="lin" valueType="num">
                                      <p:cBhvr>
                                        <p:cTn id="110" dur="500" fill="hold"/>
                                        <p:tgtEl>
                                          <p:spTgt spid="74"/>
                                        </p:tgtEl>
                                        <p:attrNameLst>
                                          <p:attrName>ppt_h</p:attrName>
                                        </p:attrNameLst>
                                      </p:cBhvr>
                                      <p:tavLst>
                                        <p:tav tm="0">
                                          <p:val>
                                            <p:fltVal val="0"/>
                                          </p:val>
                                        </p:tav>
                                        <p:tav tm="100000">
                                          <p:val>
                                            <p:strVal val="#ppt_h"/>
                                          </p:val>
                                        </p:tav>
                                      </p:tavLst>
                                    </p:anim>
                                    <p:anim calcmode="lin" valueType="num">
                                      <p:cBhvr>
                                        <p:cTn id="111" dur="500" fill="hold"/>
                                        <p:tgtEl>
                                          <p:spTgt spid="74"/>
                                        </p:tgtEl>
                                        <p:attrNameLst>
                                          <p:attrName>style.rotation</p:attrName>
                                        </p:attrNameLst>
                                      </p:cBhvr>
                                      <p:tavLst>
                                        <p:tav tm="0">
                                          <p:val>
                                            <p:fltVal val="90"/>
                                          </p:val>
                                        </p:tav>
                                        <p:tav tm="100000">
                                          <p:val>
                                            <p:fltVal val="0"/>
                                          </p:val>
                                        </p:tav>
                                      </p:tavLst>
                                    </p:anim>
                                    <p:animEffect transition="in" filter="fade">
                                      <p:cBhvr>
                                        <p:cTn id="112" dur="500"/>
                                        <p:tgtEl>
                                          <p:spTgt spid="74"/>
                                        </p:tgtEl>
                                      </p:cBhvr>
                                    </p:animEffect>
                                  </p:childTnLst>
                                </p:cTn>
                              </p:par>
                              <p:par>
                                <p:cTn id="113" presetID="31" presetClass="entr" presetSubtype="0" fill="hold" nodeType="withEffect">
                                  <p:stCondLst>
                                    <p:cond delay="0"/>
                                  </p:stCondLst>
                                  <p:childTnLst>
                                    <p:set>
                                      <p:cBhvr>
                                        <p:cTn id="114" dur="1" fill="hold">
                                          <p:stCondLst>
                                            <p:cond delay="0"/>
                                          </p:stCondLst>
                                        </p:cTn>
                                        <p:tgtEl>
                                          <p:spTgt spid="77"/>
                                        </p:tgtEl>
                                        <p:attrNameLst>
                                          <p:attrName>style.visibility</p:attrName>
                                        </p:attrNameLst>
                                      </p:cBhvr>
                                      <p:to>
                                        <p:strVal val="visible"/>
                                      </p:to>
                                    </p:set>
                                    <p:anim calcmode="lin" valueType="num">
                                      <p:cBhvr>
                                        <p:cTn id="115" dur="500" fill="hold"/>
                                        <p:tgtEl>
                                          <p:spTgt spid="77"/>
                                        </p:tgtEl>
                                        <p:attrNameLst>
                                          <p:attrName>ppt_w</p:attrName>
                                        </p:attrNameLst>
                                      </p:cBhvr>
                                      <p:tavLst>
                                        <p:tav tm="0">
                                          <p:val>
                                            <p:fltVal val="0"/>
                                          </p:val>
                                        </p:tav>
                                        <p:tav tm="100000">
                                          <p:val>
                                            <p:strVal val="#ppt_w"/>
                                          </p:val>
                                        </p:tav>
                                      </p:tavLst>
                                    </p:anim>
                                    <p:anim calcmode="lin" valueType="num">
                                      <p:cBhvr>
                                        <p:cTn id="116" dur="500" fill="hold"/>
                                        <p:tgtEl>
                                          <p:spTgt spid="77"/>
                                        </p:tgtEl>
                                        <p:attrNameLst>
                                          <p:attrName>ppt_h</p:attrName>
                                        </p:attrNameLst>
                                      </p:cBhvr>
                                      <p:tavLst>
                                        <p:tav tm="0">
                                          <p:val>
                                            <p:fltVal val="0"/>
                                          </p:val>
                                        </p:tav>
                                        <p:tav tm="100000">
                                          <p:val>
                                            <p:strVal val="#ppt_h"/>
                                          </p:val>
                                        </p:tav>
                                      </p:tavLst>
                                    </p:anim>
                                    <p:anim calcmode="lin" valueType="num">
                                      <p:cBhvr>
                                        <p:cTn id="117" dur="500" fill="hold"/>
                                        <p:tgtEl>
                                          <p:spTgt spid="77"/>
                                        </p:tgtEl>
                                        <p:attrNameLst>
                                          <p:attrName>style.rotation</p:attrName>
                                        </p:attrNameLst>
                                      </p:cBhvr>
                                      <p:tavLst>
                                        <p:tav tm="0">
                                          <p:val>
                                            <p:fltVal val="90"/>
                                          </p:val>
                                        </p:tav>
                                        <p:tav tm="100000">
                                          <p:val>
                                            <p:fltVal val="0"/>
                                          </p:val>
                                        </p:tav>
                                      </p:tavLst>
                                    </p:anim>
                                    <p:animEffect transition="in" filter="fade">
                                      <p:cBhvr>
                                        <p:cTn id="118" dur="500"/>
                                        <p:tgtEl>
                                          <p:spTgt spid="77"/>
                                        </p:tgtEl>
                                      </p:cBhvr>
                                    </p:animEffect>
                                  </p:childTnLst>
                                </p:cTn>
                              </p:par>
                              <p:par>
                                <p:cTn id="119" presetID="31" presetClass="entr" presetSubtype="0" fill="hold" nodeType="withEffect">
                                  <p:stCondLst>
                                    <p:cond delay="0"/>
                                  </p:stCondLst>
                                  <p:childTnLst>
                                    <p:set>
                                      <p:cBhvr>
                                        <p:cTn id="120" dur="1" fill="hold">
                                          <p:stCondLst>
                                            <p:cond delay="0"/>
                                          </p:stCondLst>
                                        </p:cTn>
                                        <p:tgtEl>
                                          <p:spTgt spid="80"/>
                                        </p:tgtEl>
                                        <p:attrNameLst>
                                          <p:attrName>style.visibility</p:attrName>
                                        </p:attrNameLst>
                                      </p:cBhvr>
                                      <p:to>
                                        <p:strVal val="visible"/>
                                      </p:to>
                                    </p:set>
                                    <p:anim calcmode="lin" valueType="num">
                                      <p:cBhvr>
                                        <p:cTn id="121" dur="500" fill="hold"/>
                                        <p:tgtEl>
                                          <p:spTgt spid="80"/>
                                        </p:tgtEl>
                                        <p:attrNameLst>
                                          <p:attrName>ppt_w</p:attrName>
                                        </p:attrNameLst>
                                      </p:cBhvr>
                                      <p:tavLst>
                                        <p:tav tm="0">
                                          <p:val>
                                            <p:fltVal val="0"/>
                                          </p:val>
                                        </p:tav>
                                        <p:tav tm="100000">
                                          <p:val>
                                            <p:strVal val="#ppt_w"/>
                                          </p:val>
                                        </p:tav>
                                      </p:tavLst>
                                    </p:anim>
                                    <p:anim calcmode="lin" valueType="num">
                                      <p:cBhvr>
                                        <p:cTn id="122" dur="500" fill="hold"/>
                                        <p:tgtEl>
                                          <p:spTgt spid="80"/>
                                        </p:tgtEl>
                                        <p:attrNameLst>
                                          <p:attrName>ppt_h</p:attrName>
                                        </p:attrNameLst>
                                      </p:cBhvr>
                                      <p:tavLst>
                                        <p:tav tm="0">
                                          <p:val>
                                            <p:fltVal val="0"/>
                                          </p:val>
                                        </p:tav>
                                        <p:tav tm="100000">
                                          <p:val>
                                            <p:strVal val="#ppt_h"/>
                                          </p:val>
                                        </p:tav>
                                      </p:tavLst>
                                    </p:anim>
                                    <p:anim calcmode="lin" valueType="num">
                                      <p:cBhvr>
                                        <p:cTn id="123" dur="500" fill="hold"/>
                                        <p:tgtEl>
                                          <p:spTgt spid="80"/>
                                        </p:tgtEl>
                                        <p:attrNameLst>
                                          <p:attrName>style.rotation</p:attrName>
                                        </p:attrNameLst>
                                      </p:cBhvr>
                                      <p:tavLst>
                                        <p:tav tm="0">
                                          <p:val>
                                            <p:fltVal val="90"/>
                                          </p:val>
                                        </p:tav>
                                        <p:tav tm="100000">
                                          <p:val>
                                            <p:fltVal val="0"/>
                                          </p:val>
                                        </p:tav>
                                      </p:tavLst>
                                    </p:anim>
                                    <p:animEffect transition="in" filter="fade">
                                      <p:cBhvr>
                                        <p:cTn id="124" dur="500"/>
                                        <p:tgtEl>
                                          <p:spTgt spid="80"/>
                                        </p:tgtEl>
                                      </p:cBhvr>
                                    </p:animEffect>
                                  </p:childTnLst>
                                </p:cTn>
                              </p:par>
                              <p:par>
                                <p:cTn id="125" presetID="31" presetClass="entr" presetSubtype="0" fill="hold" nodeType="withEffect">
                                  <p:stCondLst>
                                    <p:cond delay="0"/>
                                  </p:stCondLst>
                                  <p:childTnLst>
                                    <p:set>
                                      <p:cBhvr>
                                        <p:cTn id="126" dur="1" fill="hold">
                                          <p:stCondLst>
                                            <p:cond delay="0"/>
                                          </p:stCondLst>
                                        </p:cTn>
                                        <p:tgtEl>
                                          <p:spTgt spid="83"/>
                                        </p:tgtEl>
                                        <p:attrNameLst>
                                          <p:attrName>style.visibility</p:attrName>
                                        </p:attrNameLst>
                                      </p:cBhvr>
                                      <p:to>
                                        <p:strVal val="visible"/>
                                      </p:to>
                                    </p:set>
                                    <p:anim calcmode="lin" valueType="num">
                                      <p:cBhvr>
                                        <p:cTn id="127" dur="500" fill="hold"/>
                                        <p:tgtEl>
                                          <p:spTgt spid="83"/>
                                        </p:tgtEl>
                                        <p:attrNameLst>
                                          <p:attrName>ppt_w</p:attrName>
                                        </p:attrNameLst>
                                      </p:cBhvr>
                                      <p:tavLst>
                                        <p:tav tm="0">
                                          <p:val>
                                            <p:fltVal val="0"/>
                                          </p:val>
                                        </p:tav>
                                        <p:tav tm="100000">
                                          <p:val>
                                            <p:strVal val="#ppt_w"/>
                                          </p:val>
                                        </p:tav>
                                      </p:tavLst>
                                    </p:anim>
                                    <p:anim calcmode="lin" valueType="num">
                                      <p:cBhvr>
                                        <p:cTn id="128" dur="500" fill="hold"/>
                                        <p:tgtEl>
                                          <p:spTgt spid="83"/>
                                        </p:tgtEl>
                                        <p:attrNameLst>
                                          <p:attrName>ppt_h</p:attrName>
                                        </p:attrNameLst>
                                      </p:cBhvr>
                                      <p:tavLst>
                                        <p:tav tm="0">
                                          <p:val>
                                            <p:fltVal val="0"/>
                                          </p:val>
                                        </p:tav>
                                        <p:tav tm="100000">
                                          <p:val>
                                            <p:strVal val="#ppt_h"/>
                                          </p:val>
                                        </p:tav>
                                      </p:tavLst>
                                    </p:anim>
                                    <p:anim calcmode="lin" valueType="num">
                                      <p:cBhvr>
                                        <p:cTn id="129" dur="500" fill="hold"/>
                                        <p:tgtEl>
                                          <p:spTgt spid="83"/>
                                        </p:tgtEl>
                                        <p:attrNameLst>
                                          <p:attrName>style.rotation</p:attrName>
                                        </p:attrNameLst>
                                      </p:cBhvr>
                                      <p:tavLst>
                                        <p:tav tm="0">
                                          <p:val>
                                            <p:fltVal val="90"/>
                                          </p:val>
                                        </p:tav>
                                        <p:tav tm="100000">
                                          <p:val>
                                            <p:fltVal val="0"/>
                                          </p:val>
                                        </p:tav>
                                      </p:tavLst>
                                    </p:anim>
                                    <p:animEffect transition="in" filter="fade">
                                      <p:cBhvr>
                                        <p:cTn id="130" dur="500"/>
                                        <p:tgtEl>
                                          <p:spTgt spid="83"/>
                                        </p:tgtEl>
                                      </p:cBhvr>
                                    </p:animEffect>
                                  </p:childTnLst>
                                </p:cTn>
                              </p:par>
                              <p:par>
                                <p:cTn id="131" presetID="31" presetClass="entr" presetSubtype="0" fill="hold" nodeType="withEffect">
                                  <p:stCondLst>
                                    <p:cond delay="0"/>
                                  </p:stCondLst>
                                  <p:childTnLst>
                                    <p:set>
                                      <p:cBhvr>
                                        <p:cTn id="132" dur="1" fill="hold">
                                          <p:stCondLst>
                                            <p:cond delay="0"/>
                                          </p:stCondLst>
                                        </p:cTn>
                                        <p:tgtEl>
                                          <p:spTgt spid="86"/>
                                        </p:tgtEl>
                                        <p:attrNameLst>
                                          <p:attrName>style.visibility</p:attrName>
                                        </p:attrNameLst>
                                      </p:cBhvr>
                                      <p:to>
                                        <p:strVal val="visible"/>
                                      </p:to>
                                    </p:set>
                                    <p:anim calcmode="lin" valueType="num">
                                      <p:cBhvr>
                                        <p:cTn id="133" dur="500" fill="hold"/>
                                        <p:tgtEl>
                                          <p:spTgt spid="86"/>
                                        </p:tgtEl>
                                        <p:attrNameLst>
                                          <p:attrName>ppt_w</p:attrName>
                                        </p:attrNameLst>
                                      </p:cBhvr>
                                      <p:tavLst>
                                        <p:tav tm="0">
                                          <p:val>
                                            <p:fltVal val="0"/>
                                          </p:val>
                                        </p:tav>
                                        <p:tav tm="100000">
                                          <p:val>
                                            <p:strVal val="#ppt_w"/>
                                          </p:val>
                                        </p:tav>
                                      </p:tavLst>
                                    </p:anim>
                                    <p:anim calcmode="lin" valueType="num">
                                      <p:cBhvr>
                                        <p:cTn id="134" dur="500" fill="hold"/>
                                        <p:tgtEl>
                                          <p:spTgt spid="86"/>
                                        </p:tgtEl>
                                        <p:attrNameLst>
                                          <p:attrName>ppt_h</p:attrName>
                                        </p:attrNameLst>
                                      </p:cBhvr>
                                      <p:tavLst>
                                        <p:tav tm="0">
                                          <p:val>
                                            <p:fltVal val="0"/>
                                          </p:val>
                                        </p:tav>
                                        <p:tav tm="100000">
                                          <p:val>
                                            <p:strVal val="#ppt_h"/>
                                          </p:val>
                                        </p:tav>
                                      </p:tavLst>
                                    </p:anim>
                                    <p:anim calcmode="lin" valueType="num">
                                      <p:cBhvr>
                                        <p:cTn id="135" dur="500" fill="hold"/>
                                        <p:tgtEl>
                                          <p:spTgt spid="86"/>
                                        </p:tgtEl>
                                        <p:attrNameLst>
                                          <p:attrName>style.rotation</p:attrName>
                                        </p:attrNameLst>
                                      </p:cBhvr>
                                      <p:tavLst>
                                        <p:tav tm="0">
                                          <p:val>
                                            <p:fltVal val="90"/>
                                          </p:val>
                                        </p:tav>
                                        <p:tav tm="100000">
                                          <p:val>
                                            <p:fltVal val="0"/>
                                          </p:val>
                                        </p:tav>
                                      </p:tavLst>
                                    </p:anim>
                                    <p:animEffect transition="in" filter="fade">
                                      <p:cBhvr>
                                        <p:cTn id="136" dur="500"/>
                                        <p:tgtEl>
                                          <p:spTgt spid="86"/>
                                        </p:tgtEl>
                                      </p:cBhvr>
                                    </p:animEffect>
                                  </p:childTnLst>
                                </p:cTn>
                              </p:par>
                              <p:par>
                                <p:cTn id="137" presetID="31" presetClass="entr" presetSubtype="0" fill="hold" nodeType="withEffect">
                                  <p:stCondLst>
                                    <p:cond delay="0"/>
                                  </p:stCondLst>
                                  <p:childTnLst>
                                    <p:set>
                                      <p:cBhvr>
                                        <p:cTn id="138" dur="1" fill="hold">
                                          <p:stCondLst>
                                            <p:cond delay="0"/>
                                          </p:stCondLst>
                                        </p:cTn>
                                        <p:tgtEl>
                                          <p:spTgt spid="89"/>
                                        </p:tgtEl>
                                        <p:attrNameLst>
                                          <p:attrName>style.visibility</p:attrName>
                                        </p:attrNameLst>
                                      </p:cBhvr>
                                      <p:to>
                                        <p:strVal val="visible"/>
                                      </p:to>
                                    </p:set>
                                    <p:anim calcmode="lin" valueType="num">
                                      <p:cBhvr>
                                        <p:cTn id="139" dur="500" fill="hold"/>
                                        <p:tgtEl>
                                          <p:spTgt spid="89"/>
                                        </p:tgtEl>
                                        <p:attrNameLst>
                                          <p:attrName>ppt_w</p:attrName>
                                        </p:attrNameLst>
                                      </p:cBhvr>
                                      <p:tavLst>
                                        <p:tav tm="0">
                                          <p:val>
                                            <p:fltVal val="0"/>
                                          </p:val>
                                        </p:tav>
                                        <p:tav tm="100000">
                                          <p:val>
                                            <p:strVal val="#ppt_w"/>
                                          </p:val>
                                        </p:tav>
                                      </p:tavLst>
                                    </p:anim>
                                    <p:anim calcmode="lin" valueType="num">
                                      <p:cBhvr>
                                        <p:cTn id="140" dur="500" fill="hold"/>
                                        <p:tgtEl>
                                          <p:spTgt spid="89"/>
                                        </p:tgtEl>
                                        <p:attrNameLst>
                                          <p:attrName>ppt_h</p:attrName>
                                        </p:attrNameLst>
                                      </p:cBhvr>
                                      <p:tavLst>
                                        <p:tav tm="0">
                                          <p:val>
                                            <p:fltVal val="0"/>
                                          </p:val>
                                        </p:tav>
                                        <p:tav tm="100000">
                                          <p:val>
                                            <p:strVal val="#ppt_h"/>
                                          </p:val>
                                        </p:tav>
                                      </p:tavLst>
                                    </p:anim>
                                    <p:anim calcmode="lin" valueType="num">
                                      <p:cBhvr>
                                        <p:cTn id="141" dur="500" fill="hold"/>
                                        <p:tgtEl>
                                          <p:spTgt spid="89"/>
                                        </p:tgtEl>
                                        <p:attrNameLst>
                                          <p:attrName>style.rotation</p:attrName>
                                        </p:attrNameLst>
                                      </p:cBhvr>
                                      <p:tavLst>
                                        <p:tav tm="0">
                                          <p:val>
                                            <p:fltVal val="90"/>
                                          </p:val>
                                        </p:tav>
                                        <p:tav tm="100000">
                                          <p:val>
                                            <p:fltVal val="0"/>
                                          </p:val>
                                        </p:tav>
                                      </p:tavLst>
                                    </p:anim>
                                    <p:animEffect transition="in" filter="fade">
                                      <p:cBhvr>
                                        <p:cTn id="142" dur="500"/>
                                        <p:tgtEl>
                                          <p:spTgt spid="89"/>
                                        </p:tgtEl>
                                      </p:cBhvr>
                                    </p:animEffect>
                                  </p:childTnLst>
                                </p:cTn>
                              </p:par>
                              <p:par>
                                <p:cTn id="143" presetID="31" presetClass="entr" presetSubtype="0" fill="hold" nodeType="withEffect">
                                  <p:stCondLst>
                                    <p:cond delay="0"/>
                                  </p:stCondLst>
                                  <p:childTnLst>
                                    <p:set>
                                      <p:cBhvr>
                                        <p:cTn id="144" dur="1" fill="hold">
                                          <p:stCondLst>
                                            <p:cond delay="0"/>
                                          </p:stCondLst>
                                        </p:cTn>
                                        <p:tgtEl>
                                          <p:spTgt spid="128"/>
                                        </p:tgtEl>
                                        <p:attrNameLst>
                                          <p:attrName>style.visibility</p:attrName>
                                        </p:attrNameLst>
                                      </p:cBhvr>
                                      <p:to>
                                        <p:strVal val="visible"/>
                                      </p:to>
                                    </p:set>
                                    <p:anim calcmode="lin" valueType="num">
                                      <p:cBhvr>
                                        <p:cTn id="145" dur="500" fill="hold"/>
                                        <p:tgtEl>
                                          <p:spTgt spid="128"/>
                                        </p:tgtEl>
                                        <p:attrNameLst>
                                          <p:attrName>ppt_w</p:attrName>
                                        </p:attrNameLst>
                                      </p:cBhvr>
                                      <p:tavLst>
                                        <p:tav tm="0">
                                          <p:val>
                                            <p:fltVal val="0"/>
                                          </p:val>
                                        </p:tav>
                                        <p:tav tm="100000">
                                          <p:val>
                                            <p:strVal val="#ppt_w"/>
                                          </p:val>
                                        </p:tav>
                                      </p:tavLst>
                                    </p:anim>
                                    <p:anim calcmode="lin" valueType="num">
                                      <p:cBhvr>
                                        <p:cTn id="146" dur="500" fill="hold"/>
                                        <p:tgtEl>
                                          <p:spTgt spid="128"/>
                                        </p:tgtEl>
                                        <p:attrNameLst>
                                          <p:attrName>ppt_h</p:attrName>
                                        </p:attrNameLst>
                                      </p:cBhvr>
                                      <p:tavLst>
                                        <p:tav tm="0">
                                          <p:val>
                                            <p:fltVal val="0"/>
                                          </p:val>
                                        </p:tav>
                                        <p:tav tm="100000">
                                          <p:val>
                                            <p:strVal val="#ppt_h"/>
                                          </p:val>
                                        </p:tav>
                                      </p:tavLst>
                                    </p:anim>
                                    <p:anim calcmode="lin" valueType="num">
                                      <p:cBhvr>
                                        <p:cTn id="147" dur="500" fill="hold"/>
                                        <p:tgtEl>
                                          <p:spTgt spid="128"/>
                                        </p:tgtEl>
                                        <p:attrNameLst>
                                          <p:attrName>style.rotation</p:attrName>
                                        </p:attrNameLst>
                                      </p:cBhvr>
                                      <p:tavLst>
                                        <p:tav tm="0">
                                          <p:val>
                                            <p:fltVal val="90"/>
                                          </p:val>
                                        </p:tav>
                                        <p:tav tm="100000">
                                          <p:val>
                                            <p:fltVal val="0"/>
                                          </p:val>
                                        </p:tav>
                                      </p:tavLst>
                                    </p:anim>
                                    <p:animEffect transition="in" filter="fade">
                                      <p:cBhvr>
                                        <p:cTn id="148" dur="500"/>
                                        <p:tgtEl>
                                          <p:spTgt spid="128"/>
                                        </p:tgtEl>
                                      </p:cBhvr>
                                    </p:animEffect>
                                  </p:childTnLst>
                                </p:cTn>
                              </p:par>
                              <p:par>
                                <p:cTn id="149" presetID="31" presetClass="entr" presetSubtype="0" fill="hold" nodeType="withEffect">
                                  <p:stCondLst>
                                    <p:cond delay="0"/>
                                  </p:stCondLst>
                                  <p:childTnLst>
                                    <p:set>
                                      <p:cBhvr>
                                        <p:cTn id="150" dur="1" fill="hold">
                                          <p:stCondLst>
                                            <p:cond delay="0"/>
                                          </p:stCondLst>
                                        </p:cTn>
                                        <p:tgtEl>
                                          <p:spTgt spid="107"/>
                                        </p:tgtEl>
                                        <p:attrNameLst>
                                          <p:attrName>style.visibility</p:attrName>
                                        </p:attrNameLst>
                                      </p:cBhvr>
                                      <p:to>
                                        <p:strVal val="visible"/>
                                      </p:to>
                                    </p:set>
                                    <p:anim calcmode="lin" valueType="num">
                                      <p:cBhvr>
                                        <p:cTn id="151" dur="500" fill="hold"/>
                                        <p:tgtEl>
                                          <p:spTgt spid="107"/>
                                        </p:tgtEl>
                                        <p:attrNameLst>
                                          <p:attrName>ppt_w</p:attrName>
                                        </p:attrNameLst>
                                      </p:cBhvr>
                                      <p:tavLst>
                                        <p:tav tm="0">
                                          <p:val>
                                            <p:fltVal val="0"/>
                                          </p:val>
                                        </p:tav>
                                        <p:tav tm="100000">
                                          <p:val>
                                            <p:strVal val="#ppt_w"/>
                                          </p:val>
                                        </p:tav>
                                      </p:tavLst>
                                    </p:anim>
                                    <p:anim calcmode="lin" valueType="num">
                                      <p:cBhvr>
                                        <p:cTn id="152" dur="500" fill="hold"/>
                                        <p:tgtEl>
                                          <p:spTgt spid="107"/>
                                        </p:tgtEl>
                                        <p:attrNameLst>
                                          <p:attrName>ppt_h</p:attrName>
                                        </p:attrNameLst>
                                      </p:cBhvr>
                                      <p:tavLst>
                                        <p:tav tm="0">
                                          <p:val>
                                            <p:fltVal val="0"/>
                                          </p:val>
                                        </p:tav>
                                        <p:tav tm="100000">
                                          <p:val>
                                            <p:strVal val="#ppt_h"/>
                                          </p:val>
                                        </p:tav>
                                      </p:tavLst>
                                    </p:anim>
                                    <p:anim calcmode="lin" valueType="num">
                                      <p:cBhvr>
                                        <p:cTn id="153" dur="500" fill="hold"/>
                                        <p:tgtEl>
                                          <p:spTgt spid="107"/>
                                        </p:tgtEl>
                                        <p:attrNameLst>
                                          <p:attrName>style.rotation</p:attrName>
                                        </p:attrNameLst>
                                      </p:cBhvr>
                                      <p:tavLst>
                                        <p:tav tm="0">
                                          <p:val>
                                            <p:fltVal val="90"/>
                                          </p:val>
                                        </p:tav>
                                        <p:tav tm="100000">
                                          <p:val>
                                            <p:fltVal val="0"/>
                                          </p:val>
                                        </p:tav>
                                      </p:tavLst>
                                    </p:anim>
                                    <p:animEffect transition="in" filter="fade">
                                      <p:cBhvr>
                                        <p:cTn id="154" dur="500"/>
                                        <p:tgtEl>
                                          <p:spTgt spid="107"/>
                                        </p:tgtEl>
                                      </p:cBhvr>
                                    </p:animEffect>
                                  </p:childTnLst>
                                </p:cTn>
                              </p:par>
                              <p:par>
                                <p:cTn id="155" presetID="31" presetClass="entr" presetSubtype="0" fill="hold" nodeType="withEffect">
                                  <p:stCondLst>
                                    <p:cond delay="0"/>
                                  </p:stCondLst>
                                  <p:childTnLst>
                                    <p:set>
                                      <p:cBhvr>
                                        <p:cTn id="156" dur="1" fill="hold">
                                          <p:stCondLst>
                                            <p:cond delay="0"/>
                                          </p:stCondLst>
                                        </p:cTn>
                                        <p:tgtEl>
                                          <p:spTgt spid="110"/>
                                        </p:tgtEl>
                                        <p:attrNameLst>
                                          <p:attrName>style.visibility</p:attrName>
                                        </p:attrNameLst>
                                      </p:cBhvr>
                                      <p:to>
                                        <p:strVal val="visible"/>
                                      </p:to>
                                    </p:set>
                                    <p:anim calcmode="lin" valueType="num">
                                      <p:cBhvr>
                                        <p:cTn id="157" dur="500" fill="hold"/>
                                        <p:tgtEl>
                                          <p:spTgt spid="110"/>
                                        </p:tgtEl>
                                        <p:attrNameLst>
                                          <p:attrName>ppt_w</p:attrName>
                                        </p:attrNameLst>
                                      </p:cBhvr>
                                      <p:tavLst>
                                        <p:tav tm="0">
                                          <p:val>
                                            <p:fltVal val="0"/>
                                          </p:val>
                                        </p:tav>
                                        <p:tav tm="100000">
                                          <p:val>
                                            <p:strVal val="#ppt_w"/>
                                          </p:val>
                                        </p:tav>
                                      </p:tavLst>
                                    </p:anim>
                                    <p:anim calcmode="lin" valueType="num">
                                      <p:cBhvr>
                                        <p:cTn id="158" dur="500" fill="hold"/>
                                        <p:tgtEl>
                                          <p:spTgt spid="110"/>
                                        </p:tgtEl>
                                        <p:attrNameLst>
                                          <p:attrName>ppt_h</p:attrName>
                                        </p:attrNameLst>
                                      </p:cBhvr>
                                      <p:tavLst>
                                        <p:tav tm="0">
                                          <p:val>
                                            <p:fltVal val="0"/>
                                          </p:val>
                                        </p:tav>
                                        <p:tav tm="100000">
                                          <p:val>
                                            <p:strVal val="#ppt_h"/>
                                          </p:val>
                                        </p:tav>
                                      </p:tavLst>
                                    </p:anim>
                                    <p:anim calcmode="lin" valueType="num">
                                      <p:cBhvr>
                                        <p:cTn id="159" dur="500" fill="hold"/>
                                        <p:tgtEl>
                                          <p:spTgt spid="110"/>
                                        </p:tgtEl>
                                        <p:attrNameLst>
                                          <p:attrName>style.rotation</p:attrName>
                                        </p:attrNameLst>
                                      </p:cBhvr>
                                      <p:tavLst>
                                        <p:tav tm="0">
                                          <p:val>
                                            <p:fltVal val="90"/>
                                          </p:val>
                                        </p:tav>
                                        <p:tav tm="100000">
                                          <p:val>
                                            <p:fltVal val="0"/>
                                          </p:val>
                                        </p:tav>
                                      </p:tavLst>
                                    </p:anim>
                                    <p:animEffect transition="in" filter="fade">
                                      <p:cBhvr>
                                        <p:cTn id="160" dur="500"/>
                                        <p:tgtEl>
                                          <p:spTgt spid="110"/>
                                        </p:tgtEl>
                                      </p:cBhvr>
                                    </p:animEffect>
                                  </p:childTnLst>
                                </p:cTn>
                              </p:par>
                              <p:par>
                                <p:cTn id="161" presetID="31" presetClass="entr" presetSubtype="0" fill="hold" nodeType="withEffect">
                                  <p:stCondLst>
                                    <p:cond delay="0"/>
                                  </p:stCondLst>
                                  <p:childTnLst>
                                    <p:set>
                                      <p:cBhvr>
                                        <p:cTn id="162" dur="1" fill="hold">
                                          <p:stCondLst>
                                            <p:cond delay="0"/>
                                          </p:stCondLst>
                                        </p:cTn>
                                        <p:tgtEl>
                                          <p:spTgt spid="113"/>
                                        </p:tgtEl>
                                        <p:attrNameLst>
                                          <p:attrName>style.visibility</p:attrName>
                                        </p:attrNameLst>
                                      </p:cBhvr>
                                      <p:to>
                                        <p:strVal val="visible"/>
                                      </p:to>
                                    </p:set>
                                    <p:anim calcmode="lin" valueType="num">
                                      <p:cBhvr>
                                        <p:cTn id="163" dur="500" fill="hold"/>
                                        <p:tgtEl>
                                          <p:spTgt spid="113"/>
                                        </p:tgtEl>
                                        <p:attrNameLst>
                                          <p:attrName>ppt_w</p:attrName>
                                        </p:attrNameLst>
                                      </p:cBhvr>
                                      <p:tavLst>
                                        <p:tav tm="0">
                                          <p:val>
                                            <p:fltVal val="0"/>
                                          </p:val>
                                        </p:tav>
                                        <p:tav tm="100000">
                                          <p:val>
                                            <p:strVal val="#ppt_w"/>
                                          </p:val>
                                        </p:tav>
                                      </p:tavLst>
                                    </p:anim>
                                    <p:anim calcmode="lin" valueType="num">
                                      <p:cBhvr>
                                        <p:cTn id="164" dur="500" fill="hold"/>
                                        <p:tgtEl>
                                          <p:spTgt spid="113"/>
                                        </p:tgtEl>
                                        <p:attrNameLst>
                                          <p:attrName>ppt_h</p:attrName>
                                        </p:attrNameLst>
                                      </p:cBhvr>
                                      <p:tavLst>
                                        <p:tav tm="0">
                                          <p:val>
                                            <p:fltVal val="0"/>
                                          </p:val>
                                        </p:tav>
                                        <p:tav tm="100000">
                                          <p:val>
                                            <p:strVal val="#ppt_h"/>
                                          </p:val>
                                        </p:tav>
                                      </p:tavLst>
                                    </p:anim>
                                    <p:anim calcmode="lin" valueType="num">
                                      <p:cBhvr>
                                        <p:cTn id="165" dur="500" fill="hold"/>
                                        <p:tgtEl>
                                          <p:spTgt spid="113"/>
                                        </p:tgtEl>
                                        <p:attrNameLst>
                                          <p:attrName>style.rotation</p:attrName>
                                        </p:attrNameLst>
                                      </p:cBhvr>
                                      <p:tavLst>
                                        <p:tav tm="0">
                                          <p:val>
                                            <p:fltVal val="90"/>
                                          </p:val>
                                        </p:tav>
                                        <p:tav tm="100000">
                                          <p:val>
                                            <p:fltVal val="0"/>
                                          </p:val>
                                        </p:tav>
                                      </p:tavLst>
                                    </p:anim>
                                    <p:animEffect transition="in" filter="fade">
                                      <p:cBhvr>
                                        <p:cTn id="166" dur="500"/>
                                        <p:tgtEl>
                                          <p:spTgt spid="113"/>
                                        </p:tgtEl>
                                      </p:cBhvr>
                                    </p:animEffect>
                                  </p:childTnLst>
                                </p:cTn>
                              </p:par>
                              <p:par>
                                <p:cTn id="167" presetID="31" presetClass="entr" presetSubtype="0" fill="hold" nodeType="withEffect">
                                  <p:stCondLst>
                                    <p:cond delay="0"/>
                                  </p:stCondLst>
                                  <p:childTnLst>
                                    <p:set>
                                      <p:cBhvr>
                                        <p:cTn id="168" dur="1" fill="hold">
                                          <p:stCondLst>
                                            <p:cond delay="0"/>
                                          </p:stCondLst>
                                        </p:cTn>
                                        <p:tgtEl>
                                          <p:spTgt spid="116"/>
                                        </p:tgtEl>
                                        <p:attrNameLst>
                                          <p:attrName>style.visibility</p:attrName>
                                        </p:attrNameLst>
                                      </p:cBhvr>
                                      <p:to>
                                        <p:strVal val="visible"/>
                                      </p:to>
                                    </p:set>
                                    <p:anim calcmode="lin" valueType="num">
                                      <p:cBhvr>
                                        <p:cTn id="169" dur="500" fill="hold"/>
                                        <p:tgtEl>
                                          <p:spTgt spid="116"/>
                                        </p:tgtEl>
                                        <p:attrNameLst>
                                          <p:attrName>ppt_w</p:attrName>
                                        </p:attrNameLst>
                                      </p:cBhvr>
                                      <p:tavLst>
                                        <p:tav tm="0">
                                          <p:val>
                                            <p:fltVal val="0"/>
                                          </p:val>
                                        </p:tav>
                                        <p:tav tm="100000">
                                          <p:val>
                                            <p:strVal val="#ppt_w"/>
                                          </p:val>
                                        </p:tav>
                                      </p:tavLst>
                                    </p:anim>
                                    <p:anim calcmode="lin" valueType="num">
                                      <p:cBhvr>
                                        <p:cTn id="170" dur="500" fill="hold"/>
                                        <p:tgtEl>
                                          <p:spTgt spid="116"/>
                                        </p:tgtEl>
                                        <p:attrNameLst>
                                          <p:attrName>ppt_h</p:attrName>
                                        </p:attrNameLst>
                                      </p:cBhvr>
                                      <p:tavLst>
                                        <p:tav tm="0">
                                          <p:val>
                                            <p:fltVal val="0"/>
                                          </p:val>
                                        </p:tav>
                                        <p:tav tm="100000">
                                          <p:val>
                                            <p:strVal val="#ppt_h"/>
                                          </p:val>
                                        </p:tav>
                                      </p:tavLst>
                                    </p:anim>
                                    <p:anim calcmode="lin" valueType="num">
                                      <p:cBhvr>
                                        <p:cTn id="171" dur="500" fill="hold"/>
                                        <p:tgtEl>
                                          <p:spTgt spid="116"/>
                                        </p:tgtEl>
                                        <p:attrNameLst>
                                          <p:attrName>style.rotation</p:attrName>
                                        </p:attrNameLst>
                                      </p:cBhvr>
                                      <p:tavLst>
                                        <p:tav tm="0">
                                          <p:val>
                                            <p:fltVal val="90"/>
                                          </p:val>
                                        </p:tav>
                                        <p:tav tm="100000">
                                          <p:val>
                                            <p:fltVal val="0"/>
                                          </p:val>
                                        </p:tav>
                                      </p:tavLst>
                                    </p:anim>
                                    <p:animEffect transition="in" filter="fade">
                                      <p:cBhvr>
                                        <p:cTn id="172" dur="500"/>
                                        <p:tgtEl>
                                          <p:spTgt spid="116"/>
                                        </p:tgtEl>
                                      </p:cBhvr>
                                    </p:animEffect>
                                  </p:childTnLst>
                                </p:cTn>
                              </p:par>
                              <p:par>
                                <p:cTn id="173" presetID="31" presetClass="entr" presetSubtype="0" fill="hold" nodeType="withEffect">
                                  <p:stCondLst>
                                    <p:cond delay="0"/>
                                  </p:stCondLst>
                                  <p:childTnLst>
                                    <p:set>
                                      <p:cBhvr>
                                        <p:cTn id="174" dur="1" fill="hold">
                                          <p:stCondLst>
                                            <p:cond delay="0"/>
                                          </p:stCondLst>
                                        </p:cTn>
                                        <p:tgtEl>
                                          <p:spTgt spid="119"/>
                                        </p:tgtEl>
                                        <p:attrNameLst>
                                          <p:attrName>style.visibility</p:attrName>
                                        </p:attrNameLst>
                                      </p:cBhvr>
                                      <p:to>
                                        <p:strVal val="visible"/>
                                      </p:to>
                                    </p:set>
                                    <p:anim calcmode="lin" valueType="num">
                                      <p:cBhvr>
                                        <p:cTn id="175" dur="500" fill="hold"/>
                                        <p:tgtEl>
                                          <p:spTgt spid="119"/>
                                        </p:tgtEl>
                                        <p:attrNameLst>
                                          <p:attrName>ppt_w</p:attrName>
                                        </p:attrNameLst>
                                      </p:cBhvr>
                                      <p:tavLst>
                                        <p:tav tm="0">
                                          <p:val>
                                            <p:fltVal val="0"/>
                                          </p:val>
                                        </p:tav>
                                        <p:tav tm="100000">
                                          <p:val>
                                            <p:strVal val="#ppt_w"/>
                                          </p:val>
                                        </p:tav>
                                      </p:tavLst>
                                    </p:anim>
                                    <p:anim calcmode="lin" valueType="num">
                                      <p:cBhvr>
                                        <p:cTn id="176" dur="500" fill="hold"/>
                                        <p:tgtEl>
                                          <p:spTgt spid="119"/>
                                        </p:tgtEl>
                                        <p:attrNameLst>
                                          <p:attrName>ppt_h</p:attrName>
                                        </p:attrNameLst>
                                      </p:cBhvr>
                                      <p:tavLst>
                                        <p:tav tm="0">
                                          <p:val>
                                            <p:fltVal val="0"/>
                                          </p:val>
                                        </p:tav>
                                        <p:tav tm="100000">
                                          <p:val>
                                            <p:strVal val="#ppt_h"/>
                                          </p:val>
                                        </p:tav>
                                      </p:tavLst>
                                    </p:anim>
                                    <p:anim calcmode="lin" valueType="num">
                                      <p:cBhvr>
                                        <p:cTn id="177" dur="500" fill="hold"/>
                                        <p:tgtEl>
                                          <p:spTgt spid="119"/>
                                        </p:tgtEl>
                                        <p:attrNameLst>
                                          <p:attrName>style.rotation</p:attrName>
                                        </p:attrNameLst>
                                      </p:cBhvr>
                                      <p:tavLst>
                                        <p:tav tm="0">
                                          <p:val>
                                            <p:fltVal val="90"/>
                                          </p:val>
                                        </p:tav>
                                        <p:tav tm="100000">
                                          <p:val>
                                            <p:fltVal val="0"/>
                                          </p:val>
                                        </p:tav>
                                      </p:tavLst>
                                    </p:anim>
                                    <p:animEffect transition="in" filter="fade">
                                      <p:cBhvr>
                                        <p:cTn id="178" dur="500"/>
                                        <p:tgtEl>
                                          <p:spTgt spid="119"/>
                                        </p:tgtEl>
                                      </p:cBhvr>
                                    </p:animEffect>
                                  </p:childTnLst>
                                </p:cTn>
                              </p:par>
                              <p:par>
                                <p:cTn id="179" presetID="31" presetClass="entr" presetSubtype="0" fill="hold" nodeType="withEffect">
                                  <p:stCondLst>
                                    <p:cond delay="0"/>
                                  </p:stCondLst>
                                  <p:childTnLst>
                                    <p:set>
                                      <p:cBhvr>
                                        <p:cTn id="180" dur="1" fill="hold">
                                          <p:stCondLst>
                                            <p:cond delay="0"/>
                                          </p:stCondLst>
                                        </p:cTn>
                                        <p:tgtEl>
                                          <p:spTgt spid="122"/>
                                        </p:tgtEl>
                                        <p:attrNameLst>
                                          <p:attrName>style.visibility</p:attrName>
                                        </p:attrNameLst>
                                      </p:cBhvr>
                                      <p:to>
                                        <p:strVal val="visible"/>
                                      </p:to>
                                    </p:set>
                                    <p:anim calcmode="lin" valueType="num">
                                      <p:cBhvr>
                                        <p:cTn id="181" dur="500" fill="hold"/>
                                        <p:tgtEl>
                                          <p:spTgt spid="122"/>
                                        </p:tgtEl>
                                        <p:attrNameLst>
                                          <p:attrName>ppt_w</p:attrName>
                                        </p:attrNameLst>
                                      </p:cBhvr>
                                      <p:tavLst>
                                        <p:tav tm="0">
                                          <p:val>
                                            <p:fltVal val="0"/>
                                          </p:val>
                                        </p:tav>
                                        <p:tav tm="100000">
                                          <p:val>
                                            <p:strVal val="#ppt_w"/>
                                          </p:val>
                                        </p:tav>
                                      </p:tavLst>
                                    </p:anim>
                                    <p:anim calcmode="lin" valueType="num">
                                      <p:cBhvr>
                                        <p:cTn id="182" dur="500" fill="hold"/>
                                        <p:tgtEl>
                                          <p:spTgt spid="122"/>
                                        </p:tgtEl>
                                        <p:attrNameLst>
                                          <p:attrName>ppt_h</p:attrName>
                                        </p:attrNameLst>
                                      </p:cBhvr>
                                      <p:tavLst>
                                        <p:tav tm="0">
                                          <p:val>
                                            <p:fltVal val="0"/>
                                          </p:val>
                                        </p:tav>
                                        <p:tav tm="100000">
                                          <p:val>
                                            <p:strVal val="#ppt_h"/>
                                          </p:val>
                                        </p:tav>
                                      </p:tavLst>
                                    </p:anim>
                                    <p:anim calcmode="lin" valueType="num">
                                      <p:cBhvr>
                                        <p:cTn id="183" dur="500" fill="hold"/>
                                        <p:tgtEl>
                                          <p:spTgt spid="122"/>
                                        </p:tgtEl>
                                        <p:attrNameLst>
                                          <p:attrName>style.rotation</p:attrName>
                                        </p:attrNameLst>
                                      </p:cBhvr>
                                      <p:tavLst>
                                        <p:tav tm="0">
                                          <p:val>
                                            <p:fltVal val="90"/>
                                          </p:val>
                                        </p:tav>
                                        <p:tav tm="100000">
                                          <p:val>
                                            <p:fltVal val="0"/>
                                          </p:val>
                                        </p:tav>
                                      </p:tavLst>
                                    </p:anim>
                                    <p:animEffect transition="in" filter="fade">
                                      <p:cBhvr>
                                        <p:cTn id="184" dur="500"/>
                                        <p:tgtEl>
                                          <p:spTgt spid="122"/>
                                        </p:tgtEl>
                                      </p:cBhvr>
                                    </p:animEffect>
                                  </p:childTnLst>
                                </p:cTn>
                              </p:par>
                              <p:par>
                                <p:cTn id="185" presetID="31" presetClass="entr" presetSubtype="0" fill="hold" nodeType="withEffect">
                                  <p:stCondLst>
                                    <p:cond delay="0"/>
                                  </p:stCondLst>
                                  <p:childTnLst>
                                    <p:set>
                                      <p:cBhvr>
                                        <p:cTn id="186" dur="1" fill="hold">
                                          <p:stCondLst>
                                            <p:cond delay="0"/>
                                          </p:stCondLst>
                                        </p:cTn>
                                        <p:tgtEl>
                                          <p:spTgt spid="125"/>
                                        </p:tgtEl>
                                        <p:attrNameLst>
                                          <p:attrName>style.visibility</p:attrName>
                                        </p:attrNameLst>
                                      </p:cBhvr>
                                      <p:to>
                                        <p:strVal val="visible"/>
                                      </p:to>
                                    </p:set>
                                    <p:anim calcmode="lin" valueType="num">
                                      <p:cBhvr>
                                        <p:cTn id="187" dur="500" fill="hold"/>
                                        <p:tgtEl>
                                          <p:spTgt spid="125"/>
                                        </p:tgtEl>
                                        <p:attrNameLst>
                                          <p:attrName>ppt_w</p:attrName>
                                        </p:attrNameLst>
                                      </p:cBhvr>
                                      <p:tavLst>
                                        <p:tav tm="0">
                                          <p:val>
                                            <p:fltVal val="0"/>
                                          </p:val>
                                        </p:tav>
                                        <p:tav tm="100000">
                                          <p:val>
                                            <p:strVal val="#ppt_w"/>
                                          </p:val>
                                        </p:tav>
                                      </p:tavLst>
                                    </p:anim>
                                    <p:anim calcmode="lin" valueType="num">
                                      <p:cBhvr>
                                        <p:cTn id="188" dur="500" fill="hold"/>
                                        <p:tgtEl>
                                          <p:spTgt spid="125"/>
                                        </p:tgtEl>
                                        <p:attrNameLst>
                                          <p:attrName>ppt_h</p:attrName>
                                        </p:attrNameLst>
                                      </p:cBhvr>
                                      <p:tavLst>
                                        <p:tav tm="0">
                                          <p:val>
                                            <p:fltVal val="0"/>
                                          </p:val>
                                        </p:tav>
                                        <p:tav tm="100000">
                                          <p:val>
                                            <p:strVal val="#ppt_h"/>
                                          </p:val>
                                        </p:tav>
                                      </p:tavLst>
                                    </p:anim>
                                    <p:anim calcmode="lin" valueType="num">
                                      <p:cBhvr>
                                        <p:cTn id="189" dur="500" fill="hold"/>
                                        <p:tgtEl>
                                          <p:spTgt spid="125"/>
                                        </p:tgtEl>
                                        <p:attrNameLst>
                                          <p:attrName>style.rotation</p:attrName>
                                        </p:attrNameLst>
                                      </p:cBhvr>
                                      <p:tavLst>
                                        <p:tav tm="0">
                                          <p:val>
                                            <p:fltVal val="90"/>
                                          </p:val>
                                        </p:tav>
                                        <p:tav tm="100000">
                                          <p:val>
                                            <p:fltVal val="0"/>
                                          </p:val>
                                        </p:tav>
                                      </p:tavLst>
                                    </p:anim>
                                    <p:animEffect transition="in" filter="fade">
                                      <p:cBhvr>
                                        <p:cTn id="190" dur="500"/>
                                        <p:tgtEl>
                                          <p:spTgt spid="125"/>
                                        </p:tgtEl>
                                      </p:cBhvr>
                                    </p:animEffect>
                                  </p:childTnLst>
                                </p:cTn>
                              </p:par>
                              <p:par>
                                <p:cTn id="191" presetID="22" presetClass="entr" presetSubtype="4" fill="hold" nodeType="withEffect">
                                  <p:stCondLst>
                                    <p:cond delay="0"/>
                                  </p:stCondLst>
                                  <p:childTnLst>
                                    <p:set>
                                      <p:cBhvr>
                                        <p:cTn id="192" dur="1" fill="hold">
                                          <p:stCondLst>
                                            <p:cond delay="0"/>
                                          </p:stCondLst>
                                        </p:cTn>
                                        <p:tgtEl>
                                          <p:spTgt spid="43"/>
                                        </p:tgtEl>
                                        <p:attrNameLst>
                                          <p:attrName>style.visibility</p:attrName>
                                        </p:attrNameLst>
                                      </p:cBhvr>
                                      <p:to>
                                        <p:strVal val="visible"/>
                                      </p:to>
                                    </p:set>
                                    <p:animEffect transition="in" filter="wipe(down)">
                                      <p:cBhvr>
                                        <p:cTn id="193" dur="500"/>
                                        <p:tgtEl>
                                          <p:spTgt spid="43"/>
                                        </p:tgtEl>
                                      </p:cBhvr>
                                    </p:animEffect>
                                  </p:childTnLst>
                                </p:cTn>
                              </p:par>
                              <p:par>
                                <p:cTn id="194" presetID="22" presetClass="entr" presetSubtype="1" fill="hold" nodeType="withEffect">
                                  <p:stCondLst>
                                    <p:cond delay="0"/>
                                  </p:stCondLst>
                                  <p:childTnLst>
                                    <p:set>
                                      <p:cBhvr>
                                        <p:cTn id="195" dur="1" fill="hold">
                                          <p:stCondLst>
                                            <p:cond delay="0"/>
                                          </p:stCondLst>
                                        </p:cTn>
                                        <p:tgtEl>
                                          <p:spTgt spid="42"/>
                                        </p:tgtEl>
                                        <p:attrNameLst>
                                          <p:attrName>style.visibility</p:attrName>
                                        </p:attrNameLst>
                                      </p:cBhvr>
                                      <p:to>
                                        <p:strVal val="visible"/>
                                      </p:to>
                                    </p:set>
                                    <p:animEffect transition="in" filter="wipe(up)">
                                      <p:cBhvr>
                                        <p:cTn id="196" dur="500"/>
                                        <p:tgtEl>
                                          <p:spTgt spid="42"/>
                                        </p:tgtEl>
                                      </p:cBhvr>
                                    </p:animEffect>
                                  </p:childTnLst>
                                </p:cTn>
                              </p:par>
                            </p:childTnLst>
                          </p:cTn>
                        </p:par>
                        <p:par>
                          <p:cTn id="197" fill="hold">
                            <p:stCondLst>
                              <p:cond delay="500"/>
                            </p:stCondLst>
                            <p:childTnLst>
                              <p:par>
                                <p:cTn id="198" presetID="31" presetClass="entr" presetSubtype="0" fill="hold" nodeType="afterEffect">
                                  <p:stCondLst>
                                    <p:cond delay="0"/>
                                  </p:stCondLst>
                                  <p:childTnLst>
                                    <p:set>
                                      <p:cBhvr>
                                        <p:cTn id="199" dur="1" fill="hold">
                                          <p:stCondLst>
                                            <p:cond delay="0"/>
                                          </p:stCondLst>
                                        </p:cTn>
                                        <p:tgtEl>
                                          <p:spTgt spid="163"/>
                                        </p:tgtEl>
                                        <p:attrNameLst>
                                          <p:attrName>style.visibility</p:attrName>
                                        </p:attrNameLst>
                                      </p:cBhvr>
                                      <p:to>
                                        <p:strVal val="visible"/>
                                      </p:to>
                                    </p:set>
                                    <p:anim calcmode="lin" valueType="num">
                                      <p:cBhvr>
                                        <p:cTn id="200" dur="500" fill="hold"/>
                                        <p:tgtEl>
                                          <p:spTgt spid="163"/>
                                        </p:tgtEl>
                                        <p:attrNameLst>
                                          <p:attrName>ppt_w</p:attrName>
                                        </p:attrNameLst>
                                      </p:cBhvr>
                                      <p:tavLst>
                                        <p:tav tm="0">
                                          <p:val>
                                            <p:fltVal val="0"/>
                                          </p:val>
                                        </p:tav>
                                        <p:tav tm="100000">
                                          <p:val>
                                            <p:strVal val="#ppt_w"/>
                                          </p:val>
                                        </p:tav>
                                      </p:tavLst>
                                    </p:anim>
                                    <p:anim calcmode="lin" valueType="num">
                                      <p:cBhvr>
                                        <p:cTn id="201" dur="500" fill="hold"/>
                                        <p:tgtEl>
                                          <p:spTgt spid="163"/>
                                        </p:tgtEl>
                                        <p:attrNameLst>
                                          <p:attrName>ppt_h</p:attrName>
                                        </p:attrNameLst>
                                      </p:cBhvr>
                                      <p:tavLst>
                                        <p:tav tm="0">
                                          <p:val>
                                            <p:fltVal val="0"/>
                                          </p:val>
                                        </p:tav>
                                        <p:tav tm="100000">
                                          <p:val>
                                            <p:strVal val="#ppt_h"/>
                                          </p:val>
                                        </p:tav>
                                      </p:tavLst>
                                    </p:anim>
                                    <p:anim calcmode="lin" valueType="num">
                                      <p:cBhvr>
                                        <p:cTn id="202" dur="500" fill="hold"/>
                                        <p:tgtEl>
                                          <p:spTgt spid="163"/>
                                        </p:tgtEl>
                                        <p:attrNameLst>
                                          <p:attrName>style.rotation</p:attrName>
                                        </p:attrNameLst>
                                      </p:cBhvr>
                                      <p:tavLst>
                                        <p:tav tm="0">
                                          <p:val>
                                            <p:fltVal val="90"/>
                                          </p:val>
                                        </p:tav>
                                        <p:tav tm="100000">
                                          <p:val>
                                            <p:fltVal val="0"/>
                                          </p:val>
                                        </p:tav>
                                      </p:tavLst>
                                    </p:anim>
                                    <p:animEffect transition="in" filter="fade">
                                      <p:cBhvr>
                                        <p:cTn id="203" dur="500"/>
                                        <p:tgtEl>
                                          <p:spTgt spid="163"/>
                                        </p:tgtEl>
                                      </p:cBhvr>
                                    </p:animEffect>
                                  </p:childTnLst>
                                </p:cTn>
                              </p:par>
                              <p:par>
                                <p:cTn id="204" presetID="53" presetClass="entr" presetSubtype="16" fill="hold" grpId="0" nodeType="withEffect">
                                  <p:stCondLst>
                                    <p:cond delay="400"/>
                                  </p:stCondLst>
                                  <p:childTnLst>
                                    <p:set>
                                      <p:cBhvr>
                                        <p:cTn id="205" dur="1" fill="hold">
                                          <p:stCondLst>
                                            <p:cond delay="0"/>
                                          </p:stCondLst>
                                        </p:cTn>
                                        <p:tgtEl>
                                          <p:spTgt spid="165"/>
                                        </p:tgtEl>
                                        <p:attrNameLst>
                                          <p:attrName>style.visibility</p:attrName>
                                        </p:attrNameLst>
                                      </p:cBhvr>
                                      <p:to>
                                        <p:strVal val="visible"/>
                                      </p:to>
                                    </p:set>
                                    <p:anim calcmode="lin" valueType="num">
                                      <p:cBhvr>
                                        <p:cTn id="206" dur="500" fill="hold"/>
                                        <p:tgtEl>
                                          <p:spTgt spid="165"/>
                                        </p:tgtEl>
                                        <p:attrNameLst>
                                          <p:attrName>ppt_w</p:attrName>
                                        </p:attrNameLst>
                                      </p:cBhvr>
                                      <p:tavLst>
                                        <p:tav tm="0">
                                          <p:val>
                                            <p:fltVal val="0"/>
                                          </p:val>
                                        </p:tav>
                                        <p:tav tm="100000">
                                          <p:val>
                                            <p:strVal val="#ppt_w"/>
                                          </p:val>
                                        </p:tav>
                                      </p:tavLst>
                                    </p:anim>
                                    <p:anim calcmode="lin" valueType="num">
                                      <p:cBhvr>
                                        <p:cTn id="207" dur="500" fill="hold"/>
                                        <p:tgtEl>
                                          <p:spTgt spid="165"/>
                                        </p:tgtEl>
                                        <p:attrNameLst>
                                          <p:attrName>ppt_h</p:attrName>
                                        </p:attrNameLst>
                                      </p:cBhvr>
                                      <p:tavLst>
                                        <p:tav tm="0">
                                          <p:val>
                                            <p:fltVal val="0"/>
                                          </p:val>
                                        </p:tav>
                                        <p:tav tm="100000">
                                          <p:val>
                                            <p:strVal val="#ppt_h"/>
                                          </p:val>
                                        </p:tav>
                                      </p:tavLst>
                                    </p:anim>
                                    <p:animEffect transition="in" filter="fade">
                                      <p:cBhvr>
                                        <p:cTn id="208" dur="500"/>
                                        <p:tgtEl>
                                          <p:spTgt spid="165"/>
                                        </p:tgtEl>
                                      </p:cBhvr>
                                    </p:animEffect>
                                  </p:childTnLst>
                                </p:cTn>
                              </p:par>
                              <p:par>
                                <p:cTn id="209" presetID="16" presetClass="entr" presetSubtype="21" fill="hold" grpId="0" nodeType="withEffect">
                                  <p:stCondLst>
                                    <p:cond delay="400"/>
                                  </p:stCondLst>
                                  <p:childTnLst>
                                    <p:set>
                                      <p:cBhvr>
                                        <p:cTn id="210" dur="1" fill="hold">
                                          <p:stCondLst>
                                            <p:cond delay="0"/>
                                          </p:stCondLst>
                                        </p:cTn>
                                        <p:tgtEl>
                                          <p:spTgt spid="227"/>
                                        </p:tgtEl>
                                        <p:attrNameLst>
                                          <p:attrName>style.visibility</p:attrName>
                                        </p:attrNameLst>
                                      </p:cBhvr>
                                      <p:to>
                                        <p:strVal val="visible"/>
                                      </p:to>
                                    </p:set>
                                    <p:animEffect transition="in" filter="barn(inVertical)">
                                      <p:cBhvr>
                                        <p:cTn id="211" dur="500"/>
                                        <p:tgtEl>
                                          <p:spTgt spid="227"/>
                                        </p:tgtEl>
                                      </p:cBhvr>
                                    </p:animEffect>
                                  </p:childTnLst>
                                </p:cTn>
                              </p:par>
                              <p:par>
                                <p:cTn id="212" presetID="16" presetClass="entr" presetSubtype="37" fill="hold" nodeType="withEffect">
                                  <p:stCondLst>
                                    <p:cond delay="400"/>
                                  </p:stCondLst>
                                  <p:childTnLst>
                                    <p:set>
                                      <p:cBhvr>
                                        <p:cTn id="213" dur="1" fill="hold">
                                          <p:stCondLst>
                                            <p:cond delay="0"/>
                                          </p:stCondLst>
                                        </p:cTn>
                                        <p:tgtEl>
                                          <p:spTgt spid="228"/>
                                        </p:tgtEl>
                                        <p:attrNameLst>
                                          <p:attrName>style.visibility</p:attrName>
                                        </p:attrNameLst>
                                      </p:cBhvr>
                                      <p:to>
                                        <p:strVal val="visible"/>
                                      </p:to>
                                    </p:set>
                                    <p:animEffect transition="in" filter="barn(outVertical)">
                                      <p:cBhvr>
                                        <p:cTn id="214" dur="500"/>
                                        <p:tgtEl>
                                          <p:spTgt spid="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p:bldP spid="16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4" name="直接连接符 53"/>
          <p:cNvCxnSpPr>
            <a:endCxn id="56" idx="1"/>
          </p:cNvCxnSpPr>
          <p:nvPr/>
        </p:nvCxnSpPr>
        <p:spPr>
          <a:xfrm flipV="1">
            <a:off x="738867" y="3880397"/>
            <a:ext cx="6252925" cy="16916"/>
          </a:xfrm>
          <a:prstGeom prst="line">
            <a:avLst/>
          </a:prstGeom>
          <a:ln w="76200" cmpd="dbl">
            <a:gradFill>
              <a:gsLst>
                <a:gs pos="0">
                  <a:srgbClr val="F4E961"/>
                </a:gs>
                <a:gs pos="100000">
                  <a:srgbClr val="D6A213"/>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55" name="图片 54"/>
          <p:cNvPicPr>
            <a:picLocks noChangeAspect="1"/>
          </p:cNvPicPr>
          <p:nvPr/>
        </p:nvPicPr>
        <p:blipFill>
          <a:blip r:embed="rId2" cstate="print"/>
          <a:stretch>
            <a:fillRect/>
          </a:stretch>
        </p:blipFill>
        <p:spPr>
          <a:xfrm>
            <a:off x="802171" y="1485600"/>
            <a:ext cx="3282315" cy="1893171"/>
          </a:xfrm>
          <a:prstGeom prst="rect">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pic>
      <p:pic>
        <p:nvPicPr>
          <p:cNvPr id="56" name="图片 55"/>
          <p:cNvPicPr>
            <a:picLocks noChangeAspect="1"/>
          </p:cNvPicPr>
          <p:nvPr/>
        </p:nvPicPr>
        <p:blipFill rotWithShape="1">
          <a:blip r:embed="rId3" cstate="print"/>
          <a:srcRect t="8945" r="17770" b="3839"/>
          <a:stretch>
            <a:fillRect/>
          </a:stretch>
        </p:blipFill>
        <p:spPr>
          <a:xfrm>
            <a:off x="6991792" y="1456841"/>
            <a:ext cx="4511913" cy="4847111"/>
          </a:xfrm>
          <a:prstGeom prst="rect">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pic>
      <p:pic>
        <p:nvPicPr>
          <p:cNvPr id="57" name="图片 56"/>
          <p:cNvPicPr>
            <a:picLocks noChangeAspect="1"/>
          </p:cNvPicPr>
          <p:nvPr/>
        </p:nvPicPr>
        <p:blipFill>
          <a:blip r:embed="rId4" cstate="print"/>
          <a:stretch>
            <a:fillRect/>
          </a:stretch>
        </p:blipFill>
        <p:spPr>
          <a:xfrm>
            <a:off x="4105520" y="1485600"/>
            <a:ext cx="2833464" cy="1879781"/>
          </a:xfrm>
          <a:prstGeom prst="rect">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pic>
      <p:sp>
        <p:nvSpPr>
          <p:cNvPr id="58" name="矩形 57"/>
          <p:cNvSpPr/>
          <p:nvPr/>
        </p:nvSpPr>
        <p:spPr>
          <a:xfrm>
            <a:off x="767895" y="1345135"/>
            <a:ext cx="10775326" cy="126057"/>
          </a:xfrm>
          <a:prstGeom prst="rect">
            <a:avLst/>
          </a:prstGeom>
          <a:gradFill>
            <a:gsLst>
              <a:gs pos="0">
                <a:srgbClr val="F4E961"/>
              </a:gs>
              <a:gs pos="100000">
                <a:srgbClr val="F4E961"/>
              </a:gs>
              <a:gs pos="46000">
                <a:srgbClr val="BB76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a:gsLst>
                  <a:gs pos="0">
                    <a:srgbClr val="F4E961"/>
                  </a:gs>
                  <a:gs pos="32000">
                    <a:srgbClr val="D6A213"/>
                  </a:gs>
                  <a:gs pos="53000">
                    <a:srgbClr val="F4E961"/>
                  </a:gs>
                  <a:gs pos="100000">
                    <a:srgbClr val="F4E961"/>
                  </a:gs>
                  <a:gs pos="73000">
                    <a:srgbClr val="D6A213"/>
                  </a:gs>
                </a:gsLst>
                <a:lin ang="5400000" scaled="1"/>
              </a:gradFill>
            </a:endParaRPr>
          </a:p>
        </p:txBody>
      </p:sp>
      <p:sp>
        <p:nvSpPr>
          <p:cNvPr id="60" name="矩形 59"/>
          <p:cNvSpPr/>
          <p:nvPr/>
        </p:nvSpPr>
        <p:spPr>
          <a:xfrm>
            <a:off x="657032" y="5167780"/>
            <a:ext cx="5868782" cy="417358"/>
          </a:xfrm>
          <a:prstGeom prst="rect">
            <a:avLst/>
          </a:prstGeom>
        </p:spPr>
        <p:txBody>
          <a:bodyPr wrap="square">
            <a:spAutoFit/>
          </a:bodyPr>
          <a:lstStyle/>
          <a:p>
            <a:pPr algn="just">
              <a:lnSpc>
                <a:spcPct val="130000"/>
              </a:lnSpc>
            </a:pPr>
            <a:r>
              <a:rPr lang="zh-CN" altLang="en-US" dirty="0" smtClean="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 亮亮图文旗舰店</a:t>
            </a:r>
            <a:r>
              <a:rPr lang="en-US" altLang="zh-CN" dirty="0" smtClean="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https://liangliangtuwen.tmall.com</a:t>
            </a:r>
            <a:endParaRPr lang="en-US" altLang="zh-CN"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endParaRPr>
          </a:p>
        </p:txBody>
      </p:sp>
      <p:sp>
        <p:nvSpPr>
          <p:cNvPr id="61" name="文本框 60"/>
          <p:cNvSpPr txBox="1"/>
          <p:nvPr/>
        </p:nvSpPr>
        <p:spPr>
          <a:xfrm>
            <a:off x="680811" y="4069617"/>
            <a:ext cx="5836103" cy="853567"/>
          </a:xfrm>
          <a:prstGeom prst="rect">
            <a:avLst/>
          </a:prstGeom>
          <a:noFill/>
        </p:spPr>
        <p:txBody>
          <a:bodyPr wrap="square" rtlCol="0">
            <a:spAutoFit/>
          </a:bodyPr>
          <a:lstStyle/>
          <a:p>
            <a:pPr algn="just">
              <a:lnSpc>
                <a:spcPct val="130000"/>
              </a:lnSpc>
            </a:pPr>
            <a:r>
              <a:rPr lang="zh-CN" altLang="en-US" sz="2000" b="1" dirty="0" smtClean="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 亮亮图文旗舰店</a:t>
            </a:r>
            <a:r>
              <a:rPr lang="en-US" altLang="zh-CN" sz="2000" b="1" dirty="0" smtClean="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https://liangliangtuwen.tmall.com</a:t>
            </a:r>
            <a:endParaRPr lang="en-US" altLang="zh-CN" sz="2000" b="1"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endParaRPr>
          </a:p>
        </p:txBody>
      </p:sp>
      <p:sp>
        <p:nvSpPr>
          <p:cNvPr id="62" name="文本框 61"/>
          <p:cNvSpPr txBox="1"/>
          <p:nvPr/>
        </p:nvSpPr>
        <p:spPr>
          <a:xfrm>
            <a:off x="652217" y="210920"/>
            <a:ext cx="2978072" cy="646331"/>
          </a:xfrm>
          <a:prstGeom prst="rect">
            <a:avLst/>
          </a:prstGeom>
          <a:noFill/>
        </p:spPr>
        <p:txBody>
          <a:bodyPr wrap="square" rtlCol="0">
            <a:spAutoFit/>
          </a:bodyPr>
          <a:lstStyle>
            <a:defPPr>
              <a:defRPr lang="zh-CN"/>
            </a:defPPr>
            <a:lvl1pPr algn="ctr">
              <a:defRPr sz="3600" b="1">
                <a:gradFill>
                  <a:gsLst>
                    <a:gs pos="0">
                      <a:srgbClr val="974209"/>
                    </a:gs>
                    <a:gs pos="100000">
                      <a:srgbClr val="974209"/>
                    </a:gs>
                    <a:gs pos="51000">
                      <a:srgbClr val="F4E961"/>
                    </a:gs>
                  </a:gsLst>
                  <a:lin ang="5400000" scaled="1"/>
                </a:gradFill>
                <a:latin typeface="微软雅黑" panose="020B0503020204020204" pitchFamily="34" charset="-122"/>
                <a:ea typeface="微软雅黑" panose="020B0503020204020204" pitchFamily="34" charset="-122"/>
              </a:defRPr>
            </a:lvl1pPr>
          </a:lstStyle>
          <a:p>
            <a:r>
              <a:rPr lang="zh-CN" altLang="en-US" dirty="0"/>
              <a:t>点击添加标题</a:t>
            </a:r>
            <a:endParaRPr lang="en-US" altLang="zh-CN" dirty="0"/>
          </a:p>
        </p:txBody>
      </p:sp>
      <p:grpSp>
        <p:nvGrpSpPr>
          <p:cNvPr id="63" name="组合 62"/>
          <p:cNvGrpSpPr/>
          <p:nvPr/>
        </p:nvGrpSpPr>
        <p:grpSpPr>
          <a:xfrm>
            <a:off x="171450" y="133350"/>
            <a:ext cx="182635" cy="182635"/>
            <a:chOff x="5410744" y="2640874"/>
            <a:chExt cx="1450713" cy="1450714"/>
          </a:xfrm>
        </p:grpSpPr>
        <p:sp>
          <p:nvSpPr>
            <p:cNvPr id="64" name="矩形 63"/>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64"/>
            <p:cNvSpPr>
              <a:spLocks noChangeAspect="1"/>
            </p:cNvSpPr>
            <p:nvPr/>
          </p:nvSpPr>
          <p:spPr>
            <a:xfrm>
              <a:off x="5470102" y="2700232"/>
              <a:ext cx="1332001" cy="1331998"/>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6" name="组合 65"/>
          <p:cNvGrpSpPr/>
          <p:nvPr/>
        </p:nvGrpSpPr>
        <p:grpSpPr>
          <a:xfrm>
            <a:off x="362055" y="133350"/>
            <a:ext cx="182635" cy="182635"/>
            <a:chOff x="5410744" y="2640874"/>
            <a:chExt cx="1450713" cy="1450714"/>
          </a:xfrm>
        </p:grpSpPr>
        <p:sp>
          <p:nvSpPr>
            <p:cNvPr id="67" name="矩形 66"/>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矩形 67"/>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9" name="组合 68"/>
          <p:cNvGrpSpPr/>
          <p:nvPr/>
        </p:nvGrpSpPr>
        <p:grpSpPr>
          <a:xfrm>
            <a:off x="552659" y="133350"/>
            <a:ext cx="182635" cy="182635"/>
            <a:chOff x="5410744" y="2640874"/>
            <a:chExt cx="1450713" cy="1450714"/>
          </a:xfrm>
        </p:grpSpPr>
        <p:sp>
          <p:nvSpPr>
            <p:cNvPr id="70" name="矩形 69"/>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70"/>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2" name="组合 71"/>
          <p:cNvGrpSpPr/>
          <p:nvPr/>
        </p:nvGrpSpPr>
        <p:grpSpPr>
          <a:xfrm>
            <a:off x="171450" y="326639"/>
            <a:ext cx="182635" cy="182635"/>
            <a:chOff x="5410744" y="2640874"/>
            <a:chExt cx="1450713" cy="1450714"/>
          </a:xfrm>
        </p:grpSpPr>
        <p:sp>
          <p:nvSpPr>
            <p:cNvPr id="73" name="矩形 72"/>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矩形 73"/>
            <p:cNvSpPr>
              <a:spLocks noChangeAspect="1"/>
            </p:cNvSpPr>
            <p:nvPr/>
          </p:nvSpPr>
          <p:spPr>
            <a:xfrm>
              <a:off x="5470102" y="2700232"/>
              <a:ext cx="1332001" cy="1331998"/>
            </a:xfrm>
            <a:prstGeom prst="rect">
              <a:avLst/>
            </a:prstGeom>
            <a:gradFill flip="none" rotWithShape="1">
              <a:gsLst>
                <a:gs pos="0">
                  <a:srgbClr val="D6A213">
                    <a:lumMod val="60000"/>
                    <a:lumOff val="40000"/>
                  </a:srgbClr>
                </a:gs>
                <a:gs pos="100000">
                  <a:srgbClr val="BF850F">
                    <a:lumMod val="60000"/>
                    <a:lumOff val="40000"/>
                  </a:srgbClr>
                </a:gs>
                <a:gs pos="51000">
                  <a:srgbClr val="9B5F0D">
                    <a:lumMod val="60000"/>
                    <a:lumOff val="4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5" name="组合 74"/>
          <p:cNvGrpSpPr/>
          <p:nvPr/>
        </p:nvGrpSpPr>
        <p:grpSpPr>
          <a:xfrm>
            <a:off x="171450" y="519928"/>
            <a:ext cx="182635" cy="182635"/>
            <a:chOff x="5410744" y="2640874"/>
            <a:chExt cx="1450713" cy="1450714"/>
          </a:xfrm>
        </p:grpSpPr>
        <p:sp>
          <p:nvSpPr>
            <p:cNvPr id="76" name="矩形 75"/>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矩形 76"/>
            <p:cNvSpPr>
              <a:spLocks noChangeAspect="1"/>
            </p:cNvSpPr>
            <p:nvPr/>
          </p:nvSpPr>
          <p:spPr>
            <a:xfrm>
              <a:off x="5470102" y="2700232"/>
              <a:ext cx="1332001" cy="1331998"/>
            </a:xfrm>
            <a:prstGeom prst="rect">
              <a:avLst/>
            </a:prstGeom>
            <a:gradFill flip="none" rotWithShape="1">
              <a:gsLst>
                <a:gs pos="0">
                  <a:srgbClr val="D6A213">
                    <a:lumMod val="70000"/>
                    <a:lumOff val="30000"/>
                  </a:srgbClr>
                </a:gs>
                <a:gs pos="99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8" name="组合 77"/>
          <p:cNvGrpSpPr/>
          <p:nvPr/>
        </p:nvGrpSpPr>
        <p:grpSpPr>
          <a:xfrm>
            <a:off x="171450" y="713218"/>
            <a:ext cx="182635" cy="182635"/>
            <a:chOff x="5410744" y="2640874"/>
            <a:chExt cx="1450713" cy="1450714"/>
          </a:xfrm>
        </p:grpSpPr>
        <p:sp>
          <p:nvSpPr>
            <p:cNvPr id="79" name="矩形 78"/>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矩形 79"/>
            <p:cNvSpPr>
              <a:spLocks noChangeAspect="1"/>
            </p:cNvSpPr>
            <p:nvPr/>
          </p:nvSpPr>
          <p:spPr>
            <a:xfrm>
              <a:off x="5470102" y="2700232"/>
              <a:ext cx="1332001" cy="1331998"/>
            </a:xfrm>
            <a:prstGeom prst="rect">
              <a:avLst/>
            </a:prstGeom>
            <a:gradFill flip="none" rotWithShape="1">
              <a:gsLst>
                <a:gs pos="0">
                  <a:srgbClr val="D6A213">
                    <a:lumMod val="50000"/>
                    <a:lumOff val="50000"/>
                  </a:srgbClr>
                </a:gs>
                <a:gs pos="100000">
                  <a:srgbClr val="BF850F">
                    <a:lumMod val="50000"/>
                    <a:lumOff val="50000"/>
                  </a:srgbClr>
                </a:gs>
                <a:gs pos="50000">
                  <a:srgbClr val="9B5F0D">
                    <a:lumMod val="50000"/>
                    <a:lumOff val="5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1" name="组合 80"/>
          <p:cNvGrpSpPr/>
          <p:nvPr/>
        </p:nvGrpSpPr>
        <p:grpSpPr>
          <a:xfrm>
            <a:off x="362055" y="713218"/>
            <a:ext cx="182635" cy="182635"/>
            <a:chOff x="5410744" y="2640874"/>
            <a:chExt cx="1450713" cy="1450714"/>
          </a:xfrm>
        </p:grpSpPr>
        <p:sp>
          <p:nvSpPr>
            <p:cNvPr id="82" name="矩形 81"/>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矩形 82"/>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4" name="组合 83"/>
          <p:cNvGrpSpPr/>
          <p:nvPr/>
        </p:nvGrpSpPr>
        <p:grpSpPr>
          <a:xfrm>
            <a:off x="552659" y="713218"/>
            <a:ext cx="182635" cy="182635"/>
            <a:chOff x="5410744" y="2640874"/>
            <a:chExt cx="1450713" cy="1450714"/>
          </a:xfrm>
        </p:grpSpPr>
        <p:sp>
          <p:nvSpPr>
            <p:cNvPr id="85" name="矩形 84"/>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矩形 85"/>
            <p:cNvSpPr>
              <a:spLocks noChangeAspect="1"/>
            </p:cNvSpPr>
            <p:nvPr/>
          </p:nvSpPr>
          <p:spPr>
            <a:xfrm>
              <a:off x="5470102" y="2700232"/>
              <a:ext cx="1332001" cy="1331998"/>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7" name="组合 86"/>
          <p:cNvGrpSpPr/>
          <p:nvPr/>
        </p:nvGrpSpPr>
        <p:grpSpPr>
          <a:xfrm>
            <a:off x="3547212" y="133350"/>
            <a:ext cx="182635" cy="182635"/>
            <a:chOff x="5410744" y="2640874"/>
            <a:chExt cx="1450713" cy="1450714"/>
          </a:xfrm>
        </p:grpSpPr>
        <p:sp>
          <p:nvSpPr>
            <p:cNvPr id="88" name="矩形 87"/>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矩形 88"/>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0" name="组合 89"/>
          <p:cNvGrpSpPr/>
          <p:nvPr/>
        </p:nvGrpSpPr>
        <p:grpSpPr>
          <a:xfrm>
            <a:off x="3737817" y="133350"/>
            <a:ext cx="182635" cy="182635"/>
            <a:chOff x="5410744" y="2640874"/>
            <a:chExt cx="1450713" cy="1450714"/>
          </a:xfrm>
        </p:grpSpPr>
        <p:sp>
          <p:nvSpPr>
            <p:cNvPr id="91" name="矩形 90"/>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矩形 91"/>
            <p:cNvSpPr>
              <a:spLocks noChangeAspect="1"/>
            </p:cNvSpPr>
            <p:nvPr/>
          </p:nvSpPr>
          <p:spPr>
            <a:xfrm>
              <a:off x="5470102" y="2700232"/>
              <a:ext cx="1332001" cy="1331998"/>
            </a:xfrm>
            <a:prstGeom prst="rect">
              <a:avLst/>
            </a:prstGeom>
            <a:gradFill flip="none" rotWithShape="1">
              <a:gsLst>
                <a:gs pos="0">
                  <a:srgbClr val="D6A213">
                    <a:lumMod val="92000"/>
                  </a:srgbClr>
                </a:gs>
                <a:gs pos="100000">
                  <a:srgbClr val="BF850F">
                    <a:lumMod val="92000"/>
                  </a:srgbClr>
                </a:gs>
                <a:gs pos="51000">
                  <a:srgbClr val="9B5F0D">
                    <a:lumMod val="9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3" name="组合 92"/>
          <p:cNvGrpSpPr/>
          <p:nvPr/>
        </p:nvGrpSpPr>
        <p:grpSpPr>
          <a:xfrm>
            <a:off x="3928422" y="133350"/>
            <a:ext cx="182635" cy="182635"/>
            <a:chOff x="5410744" y="2640874"/>
            <a:chExt cx="1450713" cy="1450714"/>
          </a:xfrm>
        </p:grpSpPr>
        <p:sp>
          <p:nvSpPr>
            <p:cNvPr id="94" name="矩形 93"/>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矩形 94"/>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6" name="组合 95"/>
          <p:cNvGrpSpPr/>
          <p:nvPr/>
        </p:nvGrpSpPr>
        <p:grpSpPr>
          <a:xfrm>
            <a:off x="3928422" y="326639"/>
            <a:ext cx="182635" cy="182635"/>
            <a:chOff x="5410744" y="2640874"/>
            <a:chExt cx="1450713" cy="1450714"/>
          </a:xfrm>
        </p:grpSpPr>
        <p:sp>
          <p:nvSpPr>
            <p:cNvPr id="97" name="矩形 96"/>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矩形 97"/>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9" name="组合 98"/>
          <p:cNvGrpSpPr/>
          <p:nvPr/>
        </p:nvGrpSpPr>
        <p:grpSpPr>
          <a:xfrm>
            <a:off x="3928422" y="519928"/>
            <a:ext cx="182635" cy="182635"/>
            <a:chOff x="5410744" y="2640874"/>
            <a:chExt cx="1450713" cy="1450714"/>
          </a:xfrm>
        </p:grpSpPr>
        <p:sp>
          <p:nvSpPr>
            <p:cNvPr id="100" name="矩形 99"/>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矩形 100"/>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2" name="组合 101"/>
          <p:cNvGrpSpPr/>
          <p:nvPr/>
        </p:nvGrpSpPr>
        <p:grpSpPr>
          <a:xfrm>
            <a:off x="3547212" y="713218"/>
            <a:ext cx="182635" cy="182635"/>
            <a:chOff x="5410744" y="2640874"/>
            <a:chExt cx="1450713" cy="1450714"/>
          </a:xfrm>
        </p:grpSpPr>
        <p:sp>
          <p:nvSpPr>
            <p:cNvPr id="103" name="矩形 102"/>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矩形 103"/>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5" name="组合 104"/>
          <p:cNvGrpSpPr/>
          <p:nvPr/>
        </p:nvGrpSpPr>
        <p:grpSpPr>
          <a:xfrm>
            <a:off x="3737817" y="713218"/>
            <a:ext cx="182635" cy="182635"/>
            <a:chOff x="5410744" y="2640874"/>
            <a:chExt cx="1450713" cy="1450714"/>
          </a:xfrm>
        </p:grpSpPr>
        <p:sp>
          <p:nvSpPr>
            <p:cNvPr id="106" name="矩形 105"/>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矩形 106"/>
            <p:cNvSpPr>
              <a:spLocks noChangeAspect="1"/>
            </p:cNvSpPr>
            <p:nvPr/>
          </p:nvSpPr>
          <p:spPr>
            <a:xfrm>
              <a:off x="5470102" y="2700232"/>
              <a:ext cx="1332001" cy="1331998"/>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8" name="组合 107"/>
          <p:cNvGrpSpPr/>
          <p:nvPr/>
        </p:nvGrpSpPr>
        <p:grpSpPr>
          <a:xfrm>
            <a:off x="3928422" y="713218"/>
            <a:ext cx="182635" cy="182635"/>
            <a:chOff x="5410744" y="2640874"/>
            <a:chExt cx="1450713" cy="1450714"/>
          </a:xfrm>
        </p:grpSpPr>
        <p:sp>
          <p:nvSpPr>
            <p:cNvPr id="109" name="矩形 108"/>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矩形 109"/>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xmlns=""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p:cTn id="7" dur="1000" fill="hold"/>
                                        <p:tgtEl>
                                          <p:spTgt spid="87"/>
                                        </p:tgtEl>
                                        <p:attrNameLst>
                                          <p:attrName>ppt_w</p:attrName>
                                        </p:attrNameLst>
                                      </p:cBhvr>
                                      <p:tavLst>
                                        <p:tav tm="0">
                                          <p:val>
                                            <p:fltVal val="0"/>
                                          </p:val>
                                        </p:tav>
                                        <p:tav tm="100000">
                                          <p:val>
                                            <p:strVal val="#ppt_w"/>
                                          </p:val>
                                        </p:tav>
                                      </p:tavLst>
                                    </p:anim>
                                    <p:anim calcmode="lin" valueType="num">
                                      <p:cBhvr>
                                        <p:cTn id="8" dur="1000" fill="hold"/>
                                        <p:tgtEl>
                                          <p:spTgt spid="87"/>
                                        </p:tgtEl>
                                        <p:attrNameLst>
                                          <p:attrName>ppt_h</p:attrName>
                                        </p:attrNameLst>
                                      </p:cBhvr>
                                      <p:tavLst>
                                        <p:tav tm="0">
                                          <p:val>
                                            <p:fltVal val="0"/>
                                          </p:val>
                                        </p:tav>
                                        <p:tav tm="100000">
                                          <p:val>
                                            <p:strVal val="#ppt_h"/>
                                          </p:val>
                                        </p:tav>
                                      </p:tavLst>
                                    </p:anim>
                                    <p:anim calcmode="lin" valueType="num">
                                      <p:cBhvr>
                                        <p:cTn id="9" dur="1000" fill="hold"/>
                                        <p:tgtEl>
                                          <p:spTgt spid="87"/>
                                        </p:tgtEl>
                                        <p:attrNameLst>
                                          <p:attrName>style.rotation</p:attrName>
                                        </p:attrNameLst>
                                      </p:cBhvr>
                                      <p:tavLst>
                                        <p:tav tm="0">
                                          <p:val>
                                            <p:fltVal val="90"/>
                                          </p:val>
                                        </p:tav>
                                        <p:tav tm="100000">
                                          <p:val>
                                            <p:fltVal val="0"/>
                                          </p:val>
                                        </p:tav>
                                      </p:tavLst>
                                    </p:anim>
                                    <p:animEffect transition="in" filter="fade">
                                      <p:cBhvr>
                                        <p:cTn id="10" dur="1000"/>
                                        <p:tgtEl>
                                          <p:spTgt spid="87"/>
                                        </p:tgtEl>
                                      </p:cBhvr>
                                    </p:animEffect>
                                  </p:childTnLst>
                                </p:cTn>
                              </p:par>
                              <p:par>
                                <p:cTn id="11" presetID="31" presetClass="entr" presetSubtype="0" fill="hold" nodeType="withEffect">
                                  <p:stCondLst>
                                    <p:cond delay="0"/>
                                  </p:stCondLst>
                                  <p:childTnLst>
                                    <p:set>
                                      <p:cBhvr>
                                        <p:cTn id="12" dur="1" fill="hold">
                                          <p:stCondLst>
                                            <p:cond delay="0"/>
                                          </p:stCondLst>
                                        </p:cTn>
                                        <p:tgtEl>
                                          <p:spTgt spid="90"/>
                                        </p:tgtEl>
                                        <p:attrNameLst>
                                          <p:attrName>style.visibility</p:attrName>
                                        </p:attrNameLst>
                                      </p:cBhvr>
                                      <p:to>
                                        <p:strVal val="visible"/>
                                      </p:to>
                                    </p:set>
                                    <p:anim calcmode="lin" valueType="num">
                                      <p:cBhvr>
                                        <p:cTn id="13" dur="1000" fill="hold"/>
                                        <p:tgtEl>
                                          <p:spTgt spid="90"/>
                                        </p:tgtEl>
                                        <p:attrNameLst>
                                          <p:attrName>ppt_w</p:attrName>
                                        </p:attrNameLst>
                                      </p:cBhvr>
                                      <p:tavLst>
                                        <p:tav tm="0">
                                          <p:val>
                                            <p:fltVal val="0"/>
                                          </p:val>
                                        </p:tav>
                                        <p:tav tm="100000">
                                          <p:val>
                                            <p:strVal val="#ppt_w"/>
                                          </p:val>
                                        </p:tav>
                                      </p:tavLst>
                                    </p:anim>
                                    <p:anim calcmode="lin" valueType="num">
                                      <p:cBhvr>
                                        <p:cTn id="14" dur="1000" fill="hold"/>
                                        <p:tgtEl>
                                          <p:spTgt spid="90"/>
                                        </p:tgtEl>
                                        <p:attrNameLst>
                                          <p:attrName>ppt_h</p:attrName>
                                        </p:attrNameLst>
                                      </p:cBhvr>
                                      <p:tavLst>
                                        <p:tav tm="0">
                                          <p:val>
                                            <p:fltVal val="0"/>
                                          </p:val>
                                        </p:tav>
                                        <p:tav tm="100000">
                                          <p:val>
                                            <p:strVal val="#ppt_h"/>
                                          </p:val>
                                        </p:tav>
                                      </p:tavLst>
                                    </p:anim>
                                    <p:anim calcmode="lin" valueType="num">
                                      <p:cBhvr>
                                        <p:cTn id="15" dur="1000" fill="hold"/>
                                        <p:tgtEl>
                                          <p:spTgt spid="90"/>
                                        </p:tgtEl>
                                        <p:attrNameLst>
                                          <p:attrName>style.rotation</p:attrName>
                                        </p:attrNameLst>
                                      </p:cBhvr>
                                      <p:tavLst>
                                        <p:tav tm="0">
                                          <p:val>
                                            <p:fltVal val="90"/>
                                          </p:val>
                                        </p:tav>
                                        <p:tav tm="100000">
                                          <p:val>
                                            <p:fltVal val="0"/>
                                          </p:val>
                                        </p:tav>
                                      </p:tavLst>
                                    </p:anim>
                                    <p:animEffect transition="in" filter="fade">
                                      <p:cBhvr>
                                        <p:cTn id="16" dur="1000"/>
                                        <p:tgtEl>
                                          <p:spTgt spid="90"/>
                                        </p:tgtEl>
                                      </p:cBhvr>
                                    </p:animEffect>
                                  </p:childTnLst>
                                </p:cTn>
                              </p:par>
                              <p:par>
                                <p:cTn id="17" presetID="31" presetClass="entr" presetSubtype="0" fill="hold" nodeType="withEffect">
                                  <p:stCondLst>
                                    <p:cond delay="0"/>
                                  </p:stCondLst>
                                  <p:childTnLst>
                                    <p:set>
                                      <p:cBhvr>
                                        <p:cTn id="18" dur="1" fill="hold">
                                          <p:stCondLst>
                                            <p:cond delay="0"/>
                                          </p:stCondLst>
                                        </p:cTn>
                                        <p:tgtEl>
                                          <p:spTgt spid="93"/>
                                        </p:tgtEl>
                                        <p:attrNameLst>
                                          <p:attrName>style.visibility</p:attrName>
                                        </p:attrNameLst>
                                      </p:cBhvr>
                                      <p:to>
                                        <p:strVal val="visible"/>
                                      </p:to>
                                    </p:set>
                                    <p:anim calcmode="lin" valueType="num">
                                      <p:cBhvr>
                                        <p:cTn id="19" dur="1000" fill="hold"/>
                                        <p:tgtEl>
                                          <p:spTgt spid="93"/>
                                        </p:tgtEl>
                                        <p:attrNameLst>
                                          <p:attrName>ppt_w</p:attrName>
                                        </p:attrNameLst>
                                      </p:cBhvr>
                                      <p:tavLst>
                                        <p:tav tm="0">
                                          <p:val>
                                            <p:fltVal val="0"/>
                                          </p:val>
                                        </p:tav>
                                        <p:tav tm="100000">
                                          <p:val>
                                            <p:strVal val="#ppt_w"/>
                                          </p:val>
                                        </p:tav>
                                      </p:tavLst>
                                    </p:anim>
                                    <p:anim calcmode="lin" valueType="num">
                                      <p:cBhvr>
                                        <p:cTn id="20" dur="1000" fill="hold"/>
                                        <p:tgtEl>
                                          <p:spTgt spid="93"/>
                                        </p:tgtEl>
                                        <p:attrNameLst>
                                          <p:attrName>ppt_h</p:attrName>
                                        </p:attrNameLst>
                                      </p:cBhvr>
                                      <p:tavLst>
                                        <p:tav tm="0">
                                          <p:val>
                                            <p:fltVal val="0"/>
                                          </p:val>
                                        </p:tav>
                                        <p:tav tm="100000">
                                          <p:val>
                                            <p:strVal val="#ppt_h"/>
                                          </p:val>
                                        </p:tav>
                                      </p:tavLst>
                                    </p:anim>
                                    <p:anim calcmode="lin" valueType="num">
                                      <p:cBhvr>
                                        <p:cTn id="21" dur="1000" fill="hold"/>
                                        <p:tgtEl>
                                          <p:spTgt spid="93"/>
                                        </p:tgtEl>
                                        <p:attrNameLst>
                                          <p:attrName>style.rotation</p:attrName>
                                        </p:attrNameLst>
                                      </p:cBhvr>
                                      <p:tavLst>
                                        <p:tav tm="0">
                                          <p:val>
                                            <p:fltVal val="90"/>
                                          </p:val>
                                        </p:tav>
                                        <p:tav tm="100000">
                                          <p:val>
                                            <p:fltVal val="0"/>
                                          </p:val>
                                        </p:tav>
                                      </p:tavLst>
                                    </p:anim>
                                    <p:animEffect transition="in" filter="fade">
                                      <p:cBhvr>
                                        <p:cTn id="22" dur="1000"/>
                                        <p:tgtEl>
                                          <p:spTgt spid="93"/>
                                        </p:tgtEl>
                                      </p:cBhvr>
                                    </p:animEffect>
                                  </p:childTnLst>
                                </p:cTn>
                              </p:par>
                              <p:par>
                                <p:cTn id="23" presetID="31" presetClass="entr" presetSubtype="0" fill="hold" nodeType="withEffect">
                                  <p:stCondLst>
                                    <p:cond delay="0"/>
                                  </p:stCondLst>
                                  <p:childTnLst>
                                    <p:set>
                                      <p:cBhvr>
                                        <p:cTn id="24" dur="1" fill="hold">
                                          <p:stCondLst>
                                            <p:cond delay="0"/>
                                          </p:stCondLst>
                                        </p:cTn>
                                        <p:tgtEl>
                                          <p:spTgt spid="96"/>
                                        </p:tgtEl>
                                        <p:attrNameLst>
                                          <p:attrName>style.visibility</p:attrName>
                                        </p:attrNameLst>
                                      </p:cBhvr>
                                      <p:to>
                                        <p:strVal val="visible"/>
                                      </p:to>
                                    </p:set>
                                    <p:anim calcmode="lin" valueType="num">
                                      <p:cBhvr>
                                        <p:cTn id="25" dur="1000" fill="hold"/>
                                        <p:tgtEl>
                                          <p:spTgt spid="96"/>
                                        </p:tgtEl>
                                        <p:attrNameLst>
                                          <p:attrName>ppt_w</p:attrName>
                                        </p:attrNameLst>
                                      </p:cBhvr>
                                      <p:tavLst>
                                        <p:tav tm="0">
                                          <p:val>
                                            <p:fltVal val="0"/>
                                          </p:val>
                                        </p:tav>
                                        <p:tav tm="100000">
                                          <p:val>
                                            <p:strVal val="#ppt_w"/>
                                          </p:val>
                                        </p:tav>
                                      </p:tavLst>
                                    </p:anim>
                                    <p:anim calcmode="lin" valueType="num">
                                      <p:cBhvr>
                                        <p:cTn id="26" dur="1000" fill="hold"/>
                                        <p:tgtEl>
                                          <p:spTgt spid="96"/>
                                        </p:tgtEl>
                                        <p:attrNameLst>
                                          <p:attrName>ppt_h</p:attrName>
                                        </p:attrNameLst>
                                      </p:cBhvr>
                                      <p:tavLst>
                                        <p:tav tm="0">
                                          <p:val>
                                            <p:fltVal val="0"/>
                                          </p:val>
                                        </p:tav>
                                        <p:tav tm="100000">
                                          <p:val>
                                            <p:strVal val="#ppt_h"/>
                                          </p:val>
                                        </p:tav>
                                      </p:tavLst>
                                    </p:anim>
                                    <p:anim calcmode="lin" valueType="num">
                                      <p:cBhvr>
                                        <p:cTn id="27" dur="1000" fill="hold"/>
                                        <p:tgtEl>
                                          <p:spTgt spid="96"/>
                                        </p:tgtEl>
                                        <p:attrNameLst>
                                          <p:attrName>style.rotation</p:attrName>
                                        </p:attrNameLst>
                                      </p:cBhvr>
                                      <p:tavLst>
                                        <p:tav tm="0">
                                          <p:val>
                                            <p:fltVal val="90"/>
                                          </p:val>
                                        </p:tav>
                                        <p:tav tm="100000">
                                          <p:val>
                                            <p:fltVal val="0"/>
                                          </p:val>
                                        </p:tav>
                                      </p:tavLst>
                                    </p:anim>
                                    <p:animEffect transition="in" filter="fade">
                                      <p:cBhvr>
                                        <p:cTn id="28" dur="1000"/>
                                        <p:tgtEl>
                                          <p:spTgt spid="96"/>
                                        </p:tgtEl>
                                      </p:cBhvr>
                                    </p:animEffect>
                                  </p:childTnLst>
                                </p:cTn>
                              </p:par>
                              <p:par>
                                <p:cTn id="29" presetID="31" presetClass="entr" presetSubtype="0" fill="hold" nodeType="withEffect">
                                  <p:stCondLst>
                                    <p:cond delay="0"/>
                                  </p:stCondLst>
                                  <p:childTnLst>
                                    <p:set>
                                      <p:cBhvr>
                                        <p:cTn id="30" dur="1" fill="hold">
                                          <p:stCondLst>
                                            <p:cond delay="0"/>
                                          </p:stCondLst>
                                        </p:cTn>
                                        <p:tgtEl>
                                          <p:spTgt spid="99"/>
                                        </p:tgtEl>
                                        <p:attrNameLst>
                                          <p:attrName>style.visibility</p:attrName>
                                        </p:attrNameLst>
                                      </p:cBhvr>
                                      <p:to>
                                        <p:strVal val="visible"/>
                                      </p:to>
                                    </p:set>
                                    <p:anim calcmode="lin" valueType="num">
                                      <p:cBhvr>
                                        <p:cTn id="31" dur="1000" fill="hold"/>
                                        <p:tgtEl>
                                          <p:spTgt spid="99"/>
                                        </p:tgtEl>
                                        <p:attrNameLst>
                                          <p:attrName>ppt_w</p:attrName>
                                        </p:attrNameLst>
                                      </p:cBhvr>
                                      <p:tavLst>
                                        <p:tav tm="0">
                                          <p:val>
                                            <p:fltVal val="0"/>
                                          </p:val>
                                        </p:tav>
                                        <p:tav tm="100000">
                                          <p:val>
                                            <p:strVal val="#ppt_w"/>
                                          </p:val>
                                        </p:tav>
                                      </p:tavLst>
                                    </p:anim>
                                    <p:anim calcmode="lin" valueType="num">
                                      <p:cBhvr>
                                        <p:cTn id="32" dur="1000" fill="hold"/>
                                        <p:tgtEl>
                                          <p:spTgt spid="99"/>
                                        </p:tgtEl>
                                        <p:attrNameLst>
                                          <p:attrName>ppt_h</p:attrName>
                                        </p:attrNameLst>
                                      </p:cBhvr>
                                      <p:tavLst>
                                        <p:tav tm="0">
                                          <p:val>
                                            <p:fltVal val="0"/>
                                          </p:val>
                                        </p:tav>
                                        <p:tav tm="100000">
                                          <p:val>
                                            <p:strVal val="#ppt_h"/>
                                          </p:val>
                                        </p:tav>
                                      </p:tavLst>
                                    </p:anim>
                                    <p:anim calcmode="lin" valueType="num">
                                      <p:cBhvr>
                                        <p:cTn id="33" dur="1000" fill="hold"/>
                                        <p:tgtEl>
                                          <p:spTgt spid="99"/>
                                        </p:tgtEl>
                                        <p:attrNameLst>
                                          <p:attrName>style.rotation</p:attrName>
                                        </p:attrNameLst>
                                      </p:cBhvr>
                                      <p:tavLst>
                                        <p:tav tm="0">
                                          <p:val>
                                            <p:fltVal val="90"/>
                                          </p:val>
                                        </p:tav>
                                        <p:tav tm="100000">
                                          <p:val>
                                            <p:fltVal val="0"/>
                                          </p:val>
                                        </p:tav>
                                      </p:tavLst>
                                    </p:anim>
                                    <p:animEffect transition="in" filter="fade">
                                      <p:cBhvr>
                                        <p:cTn id="34" dur="1000"/>
                                        <p:tgtEl>
                                          <p:spTgt spid="99"/>
                                        </p:tgtEl>
                                      </p:cBhvr>
                                    </p:animEffect>
                                  </p:childTnLst>
                                </p:cTn>
                              </p:par>
                              <p:par>
                                <p:cTn id="35" presetID="31" presetClass="entr" presetSubtype="0" fill="hold" nodeType="withEffect">
                                  <p:stCondLst>
                                    <p:cond delay="0"/>
                                  </p:stCondLst>
                                  <p:childTnLst>
                                    <p:set>
                                      <p:cBhvr>
                                        <p:cTn id="36" dur="1" fill="hold">
                                          <p:stCondLst>
                                            <p:cond delay="0"/>
                                          </p:stCondLst>
                                        </p:cTn>
                                        <p:tgtEl>
                                          <p:spTgt spid="102"/>
                                        </p:tgtEl>
                                        <p:attrNameLst>
                                          <p:attrName>style.visibility</p:attrName>
                                        </p:attrNameLst>
                                      </p:cBhvr>
                                      <p:to>
                                        <p:strVal val="visible"/>
                                      </p:to>
                                    </p:set>
                                    <p:anim calcmode="lin" valueType="num">
                                      <p:cBhvr>
                                        <p:cTn id="37" dur="1000" fill="hold"/>
                                        <p:tgtEl>
                                          <p:spTgt spid="102"/>
                                        </p:tgtEl>
                                        <p:attrNameLst>
                                          <p:attrName>ppt_w</p:attrName>
                                        </p:attrNameLst>
                                      </p:cBhvr>
                                      <p:tavLst>
                                        <p:tav tm="0">
                                          <p:val>
                                            <p:fltVal val="0"/>
                                          </p:val>
                                        </p:tav>
                                        <p:tav tm="100000">
                                          <p:val>
                                            <p:strVal val="#ppt_w"/>
                                          </p:val>
                                        </p:tav>
                                      </p:tavLst>
                                    </p:anim>
                                    <p:anim calcmode="lin" valueType="num">
                                      <p:cBhvr>
                                        <p:cTn id="38" dur="1000" fill="hold"/>
                                        <p:tgtEl>
                                          <p:spTgt spid="102"/>
                                        </p:tgtEl>
                                        <p:attrNameLst>
                                          <p:attrName>ppt_h</p:attrName>
                                        </p:attrNameLst>
                                      </p:cBhvr>
                                      <p:tavLst>
                                        <p:tav tm="0">
                                          <p:val>
                                            <p:fltVal val="0"/>
                                          </p:val>
                                        </p:tav>
                                        <p:tav tm="100000">
                                          <p:val>
                                            <p:strVal val="#ppt_h"/>
                                          </p:val>
                                        </p:tav>
                                      </p:tavLst>
                                    </p:anim>
                                    <p:anim calcmode="lin" valueType="num">
                                      <p:cBhvr>
                                        <p:cTn id="39" dur="1000" fill="hold"/>
                                        <p:tgtEl>
                                          <p:spTgt spid="102"/>
                                        </p:tgtEl>
                                        <p:attrNameLst>
                                          <p:attrName>style.rotation</p:attrName>
                                        </p:attrNameLst>
                                      </p:cBhvr>
                                      <p:tavLst>
                                        <p:tav tm="0">
                                          <p:val>
                                            <p:fltVal val="90"/>
                                          </p:val>
                                        </p:tav>
                                        <p:tav tm="100000">
                                          <p:val>
                                            <p:fltVal val="0"/>
                                          </p:val>
                                        </p:tav>
                                      </p:tavLst>
                                    </p:anim>
                                    <p:animEffect transition="in" filter="fade">
                                      <p:cBhvr>
                                        <p:cTn id="40" dur="1000"/>
                                        <p:tgtEl>
                                          <p:spTgt spid="102"/>
                                        </p:tgtEl>
                                      </p:cBhvr>
                                    </p:animEffect>
                                  </p:childTnLst>
                                </p:cTn>
                              </p:par>
                              <p:par>
                                <p:cTn id="41" presetID="31" presetClass="entr" presetSubtype="0" fill="hold" nodeType="withEffect">
                                  <p:stCondLst>
                                    <p:cond delay="0"/>
                                  </p:stCondLst>
                                  <p:childTnLst>
                                    <p:set>
                                      <p:cBhvr>
                                        <p:cTn id="42" dur="1" fill="hold">
                                          <p:stCondLst>
                                            <p:cond delay="0"/>
                                          </p:stCondLst>
                                        </p:cTn>
                                        <p:tgtEl>
                                          <p:spTgt spid="105"/>
                                        </p:tgtEl>
                                        <p:attrNameLst>
                                          <p:attrName>style.visibility</p:attrName>
                                        </p:attrNameLst>
                                      </p:cBhvr>
                                      <p:to>
                                        <p:strVal val="visible"/>
                                      </p:to>
                                    </p:set>
                                    <p:anim calcmode="lin" valueType="num">
                                      <p:cBhvr>
                                        <p:cTn id="43" dur="1000" fill="hold"/>
                                        <p:tgtEl>
                                          <p:spTgt spid="105"/>
                                        </p:tgtEl>
                                        <p:attrNameLst>
                                          <p:attrName>ppt_w</p:attrName>
                                        </p:attrNameLst>
                                      </p:cBhvr>
                                      <p:tavLst>
                                        <p:tav tm="0">
                                          <p:val>
                                            <p:fltVal val="0"/>
                                          </p:val>
                                        </p:tav>
                                        <p:tav tm="100000">
                                          <p:val>
                                            <p:strVal val="#ppt_w"/>
                                          </p:val>
                                        </p:tav>
                                      </p:tavLst>
                                    </p:anim>
                                    <p:anim calcmode="lin" valueType="num">
                                      <p:cBhvr>
                                        <p:cTn id="44" dur="1000" fill="hold"/>
                                        <p:tgtEl>
                                          <p:spTgt spid="105"/>
                                        </p:tgtEl>
                                        <p:attrNameLst>
                                          <p:attrName>ppt_h</p:attrName>
                                        </p:attrNameLst>
                                      </p:cBhvr>
                                      <p:tavLst>
                                        <p:tav tm="0">
                                          <p:val>
                                            <p:fltVal val="0"/>
                                          </p:val>
                                        </p:tav>
                                        <p:tav tm="100000">
                                          <p:val>
                                            <p:strVal val="#ppt_h"/>
                                          </p:val>
                                        </p:tav>
                                      </p:tavLst>
                                    </p:anim>
                                    <p:anim calcmode="lin" valueType="num">
                                      <p:cBhvr>
                                        <p:cTn id="45" dur="1000" fill="hold"/>
                                        <p:tgtEl>
                                          <p:spTgt spid="105"/>
                                        </p:tgtEl>
                                        <p:attrNameLst>
                                          <p:attrName>style.rotation</p:attrName>
                                        </p:attrNameLst>
                                      </p:cBhvr>
                                      <p:tavLst>
                                        <p:tav tm="0">
                                          <p:val>
                                            <p:fltVal val="90"/>
                                          </p:val>
                                        </p:tav>
                                        <p:tav tm="100000">
                                          <p:val>
                                            <p:fltVal val="0"/>
                                          </p:val>
                                        </p:tav>
                                      </p:tavLst>
                                    </p:anim>
                                    <p:animEffect transition="in" filter="fade">
                                      <p:cBhvr>
                                        <p:cTn id="46" dur="1000"/>
                                        <p:tgtEl>
                                          <p:spTgt spid="105"/>
                                        </p:tgtEl>
                                      </p:cBhvr>
                                    </p:animEffect>
                                  </p:childTnLst>
                                </p:cTn>
                              </p:par>
                              <p:par>
                                <p:cTn id="47" presetID="31" presetClass="entr" presetSubtype="0" fill="hold" nodeType="withEffect">
                                  <p:stCondLst>
                                    <p:cond delay="0"/>
                                  </p:stCondLst>
                                  <p:childTnLst>
                                    <p:set>
                                      <p:cBhvr>
                                        <p:cTn id="48" dur="1" fill="hold">
                                          <p:stCondLst>
                                            <p:cond delay="0"/>
                                          </p:stCondLst>
                                        </p:cTn>
                                        <p:tgtEl>
                                          <p:spTgt spid="108"/>
                                        </p:tgtEl>
                                        <p:attrNameLst>
                                          <p:attrName>style.visibility</p:attrName>
                                        </p:attrNameLst>
                                      </p:cBhvr>
                                      <p:to>
                                        <p:strVal val="visible"/>
                                      </p:to>
                                    </p:set>
                                    <p:anim calcmode="lin" valueType="num">
                                      <p:cBhvr>
                                        <p:cTn id="49" dur="1000" fill="hold"/>
                                        <p:tgtEl>
                                          <p:spTgt spid="108"/>
                                        </p:tgtEl>
                                        <p:attrNameLst>
                                          <p:attrName>ppt_w</p:attrName>
                                        </p:attrNameLst>
                                      </p:cBhvr>
                                      <p:tavLst>
                                        <p:tav tm="0">
                                          <p:val>
                                            <p:fltVal val="0"/>
                                          </p:val>
                                        </p:tav>
                                        <p:tav tm="100000">
                                          <p:val>
                                            <p:strVal val="#ppt_w"/>
                                          </p:val>
                                        </p:tav>
                                      </p:tavLst>
                                    </p:anim>
                                    <p:anim calcmode="lin" valueType="num">
                                      <p:cBhvr>
                                        <p:cTn id="50" dur="1000" fill="hold"/>
                                        <p:tgtEl>
                                          <p:spTgt spid="108"/>
                                        </p:tgtEl>
                                        <p:attrNameLst>
                                          <p:attrName>ppt_h</p:attrName>
                                        </p:attrNameLst>
                                      </p:cBhvr>
                                      <p:tavLst>
                                        <p:tav tm="0">
                                          <p:val>
                                            <p:fltVal val="0"/>
                                          </p:val>
                                        </p:tav>
                                        <p:tav tm="100000">
                                          <p:val>
                                            <p:strVal val="#ppt_h"/>
                                          </p:val>
                                        </p:tav>
                                      </p:tavLst>
                                    </p:anim>
                                    <p:anim calcmode="lin" valueType="num">
                                      <p:cBhvr>
                                        <p:cTn id="51" dur="1000" fill="hold"/>
                                        <p:tgtEl>
                                          <p:spTgt spid="108"/>
                                        </p:tgtEl>
                                        <p:attrNameLst>
                                          <p:attrName>style.rotation</p:attrName>
                                        </p:attrNameLst>
                                      </p:cBhvr>
                                      <p:tavLst>
                                        <p:tav tm="0">
                                          <p:val>
                                            <p:fltVal val="90"/>
                                          </p:val>
                                        </p:tav>
                                        <p:tav tm="100000">
                                          <p:val>
                                            <p:fltVal val="0"/>
                                          </p:val>
                                        </p:tav>
                                      </p:tavLst>
                                    </p:anim>
                                    <p:animEffect transition="in" filter="fade">
                                      <p:cBhvr>
                                        <p:cTn id="52" dur="1000"/>
                                        <p:tgtEl>
                                          <p:spTgt spid="108"/>
                                        </p:tgtEl>
                                      </p:cBhvr>
                                    </p:animEffect>
                                  </p:childTnLst>
                                </p:cTn>
                              </p:par>
                              <p:par>
                                <p:cTn id="53" presetID="31" presetClass="entr" presetSubtype="0" fill="hold" nodeType="withEffect">
                                  <p:stCondLst>
                                    <p:cond delay="0"/>
                                  </p:stCondLst>
                                  <p:childTnLst>
                                    <p:set>
                                      <p:cBhvr>
                                        <p:cTn id="54" dur="1" fill="hold">
                                          <p:stCondLst>
                                            <p:cond delay="0"/>
                                          </p:stCondLst>
                                        </p:cTn>
                                        <p:tgtEl>
                                          <p:spTgt spid="63"/>
                                        </p:tgtEl>
                                        <p:attrNameLst>
                                          <p:attrName>style.visibility</p:attrName>
                                        </p:attrNameLst>
                                      </p:cBhvr>
                                      <p:to>
                                        <p:strVal val="visible"/>
                                      </p:to>
                                    </p:set>
                                    <p:anim calcmode="lin" valueType="num">
                                      <p:cBhvr>
                                        <p:cTn id="55" dur="1000" fill="hold"/>
                                        <p:tgtEl>
                                          <p:spTgt spid="63"/>
                                        </p:tgtEl>
                                        <p:attrNameLst>
                                          <p:attrName>ppt_w</p:attrName>
                                        </p:attrNameLst>
                                      </p:cBhvr>
                                      <p:tavLst>
                                        <p:tav tm="0">
                                          <p:val>
                                            <p:fltVal val="0"/>
                                          </p:val>
                                        </p:tav>
                                        <p:tav tm="100000">
                                          <p:val>
                                            <p:strVal val="#ppt_w"/>
                                          </p:val>
                                        </p:tav>
                                      </p:tavLst>
                                    </p:anim>
                                    <p:anim calcmode="lin" valueType="num">
                                      <p:cBhvr>
                                        <p:cTn id="56" dur="1000" fill="hold"/>
                                        <p:tgtEl>
                                          <p:spTgt spid="63"/>
                                        </p:tgtEl>
                                        <p:attrNameLst>
                                          <p:attrName>ppt_h</p:attrName>
                                        </p:attrNameLst>
                                      </p:cBhvr>
                                      <p:tavLst>
                                        <p:tav tm="0">
                                          <p:val>
                                            <p:fltVal val="0"/>
                                          </p:val>
                                        </p:tav>
                                        <p:tav tm="100000">
                                          <p:val>
                                            <p:strVal val="#ppt_h"/>
                                          </p:val>
                                        </p:tav>
                                      </p:tavLst>
                                    </p:anim>
                                    <p:anim calcmode="lin" valueType="num">
                                      <p:cBhvr>
                                        <p:cTn id="57" dur="1000" fill="hold"/>
                                        <p:tgtEl>
                                          <p:spTgt spid="63"/>
                                        </p:tgtEl>
                                        <p:attrNameLst>
                                          <p:attrName>style.rotation</p:attrName>
                                        </p:attrNameLst>
                                      </p:cBhvr>
                                      <p:tavLst>
                                        <p:tav tm="0">
                                          <p:val>
                                            <p:fltVal val="90"/>
                                          </p:val>
                                        </p:tav>
                                        <p:tav tm="100000">
                                          <p:val>
                                            <p:fltVal val="0"/>
                                          </p:val>
                                        </p:tav>
                                      </p:tavLst>
                                    </p:anim>
                                    <p:animEffect transition="in" filter="fade">
                                      <p:cBhvr>
                                        <p:cTn id="58" dur="1000"/>
                                        <p:tgtEl>
                                          <p:spTgt spid="63"/>
                                        </p:tgtEl>
                                      </p:cBhvr>
                                    </p:animEffect>
                                  </p:childTnLst>
                                </p:cTn>
                              </p:par>
                              <p:par>
                                <p:cTn id="59" presetID="31" presetClass="entr" presetSubtype="0" fill="hold" nodeType="withEffect">
                                  <p:stCondLst>
                                    <p:cond delay="0"/>
                                  </p:stCondLst>
                                  <p:childTnLst>
                                    <p:set>
                                      <p:cBhvr>
                                        <p:cTn id="60" dur="1" fill="hold">
                                          <p:stCondLst>
                                            <p:cond delay="0"/>
                                          </p:stCondLst>
                                        </p:cTn>
                                        <p:tgtEl>
                                          <p:spTgt spid="66"/>
                                        </p:tgtEl>
                                        <p:attrNameLst>
                                          <p:attrName>style.visibility</p:attrName>
                                        </p:attrNameLst>
                                      </p:cBhvr>
                                      <p:to>
                                        <p:strVal val="visible"/>
                                      </p:to>
                                    </p:set>
                                    <p:anim calcmode="lin" valueType="num">
                                      <p:cBhvr>
                                        <p:cTn id="61" dur="1000" fill="hold"/>
                                        <p:tgtEl>
                                          <p:spTgt spid="66"/>
                                        </p:tgtEl>
                                        <p:attrNameLst>
                                          <p:attrName>ppt_w</p:attrName>
                                        </p:attrNameLst>
                                      </p:cBhvr>
                                      <p:tavLst>
                                        <p:tav tm="0">
                                          <p:val>
                                            <p:fltVal val="0"/>
                                          </p:val>
                                        </p:tav>
                                        <p:tav tm="100000">
                                          <p:val>
                                            <p:strVal val="#ppt_w"/>
                                          </p:val>
                                        </p:tav>
                                      </p:tavLst>
                                    </p:anim>
                                    <p:anim calcmode="lin" valueType="num">
                                      <p:cBhvr>
                                        <p:cTn id="62" dur="1000" fill="hold"/>
                                        <p:tgtEl>
                                          <p:spTgt spid="66"/>
                                        </p:tgtEl>
                                        <p:attrNameLst>
                                          <p:attrName>ppt_h</p:attrName>
                                        </p:attrNameLst>
                                      </p:cBhvr>
                                      <p:tavLst>
                                        <p:tav tm="0">
                                          <p:val>
                                            <p:fltVal val="0"/>
                                          </p:val>
                                        </p:tav>
                                        <p:tav tm="100000">
                                          <p:val>
                                            <p:strVal val="#ppt_h"/>
                                          </p:val>
                                        </p:tav>
                                      </p:tavLst>
                                    </p:anim>
                                    <p:anim calcmode="lin" valueType="num">
                                      <p:cBhvr>
                                        <p:cTn id="63" dur="1000" fill="hold"/>
                                        <p:tgtEl>
                                          <p:spTgt spid="66"/>
                                        </p:tgtEl>
                                        <p:attrNameLst>
                                          <p:attrName>style.rotation</p:attrName>
                                        </p:attrNameLst>
                                      </p:cBhvr>
                                      <p:tavLst>
                                        <p:tav tm="0">
                                          <p:val>
                                            <p:fltVal val="90"/>
                                          </p:val>
                                        </p:tav>
                                        <p:tav tm="100000">
                                          <p:val>
                                            <p:fltVal val="0"/>
                                          </p:val>
                                        </p:tav>
                                      </p:tavLst>
                                    </p:anim>
                                    <p:animEffect transition="in" filter="fade">
                                      <p:cBhvr>
                                        <p:cTn id="64" dur="1000"/>
                                        <p:tgtEl>
                                          <p:spTgt spid="66"/>
                                        </p:tgtEl>
                                      </p:cBhvr>
                                    </p:animEffect>
                                  </p:childTnLst>
                                </p:cTn>
                              </p:par>
                              <p:par>
                                <p:cTn id="65" presetID="31" presetClass="entr" presetSubtype="0" fill="hold" nodeType="withEffect">
                                  <p:stCondLst>
                                    <p:cond delay="0"/>
                                  </p:stCondLst>
                                  <p:childTnLst>
                                    <p:set>
                                      <p:cBhvr>
                                        <p:cTn id="66" dur="1" fill="hold">
                                          <p:stCondLst>
                                            <p:cond delay="0"/>
                                          </p:stCondLst>
                                        </p:cTn>
                                        <p:tgtEl>
                                          <p:spTgt spid="69"/>
                                        </p:tgtEl>
                                        <p:attrNameLst>
                                          <p:attrName>style.visibility</p:attrName>
                                        </p:attrNameLst>
                                      </p:cBhvr>
                                      <p:to>
                                        <p:strVal val="visible"/>
                                      </p:to>
                                    </p:set>
                                    <p:anim calcmode="lin" valueType="num">
                                      <p:cBhvr>
                                        <p:cTn id="67" dur="1000" fill="hold"/>
                                        <p:tgtEl>
                                          <p:spTgt spid="69"/>
                                        </p:tgtEl>
                                        <p:attrNameLst>
                                          <p:attrName>ppt_w</p:attrName>
                                        </p:attrNameLst>
                                      </p:cBhvr>
                                      <p:tavLst>
                                        <p:tav tm="0">
                                          <p:val>
                                            <p:fltVal val="0"/>
                                          </p:val>
                                        </p:tav>
                                        <p:tav tm="100000">
                                          <p:val>
                                            <p:strVal val="#ppt_w"/>
                                          </p:val>
                                        </p:tav>
                                      </p:tavLst>
                                    </p:anim>
                                    <p:anim calcmode="lin" valueType="num">
                                      <p:cBhvr>
                                        <p:cTn id="68" dur="1000" fill="hold"/>
                                        <p:tgtEl>
                                          <p:spTgt spid="69"/>
                                        </p:tgtEl>
                                        <p:attrNameLst>
                                          <p:attrName>ppt_h</p:attrName>
                                        </p:attrNameLst>
                                      </p:cBhvr>
                                      <p:tavLst>
                                        <p:tav tm="0">
                                          <p:val>
                                            <p:fltVal val="0"/>
                                          </p:val>
                                        </p:tav>
                                        <p:tav tm="100000">
                                          <p:val>
                                            <p:strVal val="#ppt_h"/>
                                          </p:val>
                                        </p:tav>
                                      </p:tavLst>
                                    </p:anim>
                                    <p:anim calcmode="lin" valueType="num">
                                      <p:cBhvr>
                                        <p:cTn id="69" dur="1000" fill="hold"/>
                                        <p:tgtEl>
                                          <p:spTgt spid="69"/>
                                        </p:tgtEl>
                                        <p:attrNameLst>
                                          <p:attrName>style.rotation</p:attrName>
                                        </p:attrNameLst>
                                      </p:cBhvr>
                                      <p:tavLst>
                                        <p:tav tm="0">
                                          <p:val>
                                            <p:fltVal val="90"/>
                                          </p:val>
                                        </p:tav>
                                        <p:tav tm="100000">
                                          <p:val>
                                            <p:fltVal val="0"/>
                                          </p:val>
                                        </p:tav>
                                      </p:tavLst>
                                    </p:anim>
                                    <p:animEffect transition="in" filter="fade">
                                      <p:cBhvr>
                                        <p:cTn id="70" dur="1000"/>
                                        <p:tgtEl>
                                          <p:spTgt spid="69"/>
                                        </p:tgtEl>
                                      </p:cBhvr>
                                    </p:animEffect>
                                  </p:childTnLst>
                                </p:cTn>
                              </p:par>
                              <p:par>
                                <p:cTn id="71" presetID="31" presetClass="entr" presetSubtype="0" fill="hold" nodeType="withEffect">
                                  <p:stCondLst>
                                    <p:cond delay="0"/>
                                  </p:stCondLst>
                                  <p:childTnLst>
                                    <p:set>
                                      <p:cBhvr>
                                        <p:cTn id="72" dur="1" fill="hold">
                                          <p:stCondLst>
                                            <p:cond delay="0"/>
                                          </p:stCondLst>
                                        </p:cTn>
                                        <p:tgtEl>
                                          <p:spTgt spid="72"/>
                                        </p:tgtEl>
                                        <p:attrNameLst>
                                          <p:attrName>style.visibility</p:attrName>
                                        </p:attrNameLst>
                                      </p:cBhvr>
                                      <p:to>
                                        <p:strVal val="visible"/>
                                      </p:to>
                                    </p:set>
                                    <p:anim calcmode="lin" valueType="num">
                                      <p:cBhvr>
                                        <p:cTn id="73" dur="1000" fill="hold"/>
                                        <p:tgtEl>
                                          <p:spTgt spid="72"/>
                                        </p:tgtEl>
                                        <p:attrNameLst>
                                          <p:attrName>ppt_w</p:attrName>
                                        </p:attrNameLst>
                                      </p:cBhvr>
                                      <p:tavLst>
                                        <p:tav tm="0">
                                          <p:val>
                                            <p:fltVal val="0"/>
                                          </p:val>
                                        </p:tav>
                                        <p:tav tm="100000">
                                          <p:val>
                                            <p:strVal val="#ppt_w"/>
                                          </p:val>
                                        </p:tav>
                                      </p:tavLst>
                                    </p:anim>
                                    <p:anim calcmode="lin" valueType="num">
                                      <p:cBhvr>
                                        <p:cTn id="74" dur="1000" fill="hold"/>
                                        <p:tgtEl>
                                          <p:spTgt spid="72"/>
                                        </p:tgtEl>
                                        <p:attrNameLst>
                                          <p:attrName>ppt_h</p:attrName>
                                        </p:attrNameLst>
                                      </p:cBhvr>
                                      <p:tavLst>
                                        <p:tav tm="0">
                                          <p:val>
                                            <p:fltVal val="0"/>
                                          </p:val>
                                        </p:tav>
                                        <p:tav tm="100000">
                                          <p:val>
                                            <p:strVal val="#ppt_h"/>
                                          </p:val>
                                        </p:tav>
                                      </p:tavLst>
                                    </p:anim>
                                    <p:anim calcmode="lin" valueType="num">
                                      <p:cBhvr>
                                        <p:cTn id="75" dur="1000" fill="hold"/>
                                        <p:tgtEl>
                                          <p:spTgt spid="72"/>
                                        </p:tgtEl>
                                        <p:attrNameLst>
                                          <p:attrName>style.rotation</p:attrName>
                                        </p:attrNameLst>
                                      </p:cBhvr>
                                      <p:tavLst>
                                        <p:tav tm="0">
                                          <p:val>
                                            <p:fltVal val="90"/>
                                          </p:val>
                                        </p:tav>
                                        <p:tav tm="100000">
                                          <p:val>
                                            <p:fltVal val="0"/>
                                          </p:val>
                                        </p:tav>
                                      </p:tavLst>
                                    </p:anim>
                                    <p:animEffect transition="in" filter="fade">
                                      <p:cBhvr>
                                        <p:cTn id="76" dur="1000"/>
                                        <p:tgtEl>
                                          <p:spTgt spid="72"/>
                                        </p:tgtEl>
                                      </p:cBhvr>
                                    </p:animEffect>
                                  </p:childTnLst>
                                </p:cTn>
                              </p:par>
                              <p:par>
                                <p:cTn id="77" presetID="31" presetClass="entr" presetSubtype="0" fill="hold" nodeType="withEffect">
                                  <p:stCondLst>
                                    <p:cond delay="0"/>
                                  </p:stCondLst>
                                  <p:childTnLst>
                                    <p:set>
                                      <p:cBhvr>
                                        <p:cTn id="78" dur="1" fill="hold">
                                          <p:stCondLst>
                                            <p:cond delay="0"/>
                                          </p:stCondLst>
                                        </p:cTn>
                                        <p:tgtEl>
                                          <p:spTgt spid="75"/>
                                        </p:tgtEl>
                                        <p:attrNameLst>
                                          <p:attrName>style.visibility</p:attrName>
                                        </p:attrNameLst>
                                      </p:cBhvr>
                                      <p:to>
                                        <p:strVal val="visible"/>
                                      </p:to>
                                    </p:set>
                                    <p:anim calcmode="lin" valueType="num">
                                      <p:cBhvr>
                                        <p:cTn id="79" dur="1000" fill="hold"/>
                                        <p:tgtEl>
                                          <p:spTgt spid="75"/>
                                        </p:tgtEl>
                                        <p:attrNameLst>
                                          <p:attrName>ppt_w</p:attrName>
                                        </p:attrNameLst>
                                      </p:cBhvr>
                                      <p:tavLst>
                                        <p:tav tm="0">
                                          <p:val>
                                            <p:fltVal val="0"/>
                                          </p:val>
                                        </p:tav>
                                        <p:tav tm="100000">
                                          <p:val>
                                            <p:strVal val="#ppt_w"/>
                                          </p:val>
                                        </p:tav>
                                      </p:tavLst>
                                    </p:anim>
                                    <p:anim calcmode="lin" valueType="num">
                                      <p:cBhvr>
                                        <p:cTn id="80" dur="1000" fill="hold"/>
                                        <p:tgtEl>
                                          <p:spTgt spid="75"/>
                                        </p:tgtEl>
                                        <p:attrNameLst>
                                          <p:attrName>ppt_h</p:attrName>
                                        </p:attrNameLst>
                                      </p:cBhvr>
                                      <p:tavLst>
                                        <p:tav tm="0">
                                          <p:val>
                                            <p:fltVal val="0"/>
                                          </p:val>
                                        </p:tav>
                                        <p:tav tm="100000">
                                          <p:val>
                                            <p:strVal val="#ppt_h"/>
                                          </p:val>
                                        </p:tav>
                                      </p:tavLst>
                                    </p:anim>
                                    <p:anim calcmode="lin" valueType="num">
                                      <p:cBhvr>
                                        <p:cTn id="81" dur="1000" fill="hold"/>
                                        <p:tgtEl>
                                          <p:spTgt spid="75"/>
                                        </p:tgtEl>
                                        <p:attrNameLst>
                                          <p:attrName>style.rotation</p:attrName>
                                        </p:attrNameLst>
                                      </p:cBhvr>
                                      <p:tavLst>
                                        <p:tav tm="0">
                                          <p:val>
                                            <p:fltVal val="90"/>
                                          </p:val>
                                        </p:tav>
                                        <p:tav tm="100000">
                                          <p:val>
                                            <p:fltVal val="0"/>
                                          </p:val>
                                        </p:tav>
                                      </p:tavLst>
                                    </p:anim>
                                    <p:animEffect transition="in" filter="fade">
                                      <p:cBhvr>
                                        <p:cTn id="82" dur="1000"/>
                                        <p:tgtEl>
                                          <p:spTgt spid="75"/>
                                        </p:tgtEl>
                                      </p:cBhvr>
                                    </p:animEffect>
                                  </p:childTnLst>
                                </p:cTn>
                              </p:par>
                              <p:par>
                                <p:cTn id="83" presetID="31" presetClass="entr" presetSubtype="0" fill="hold" nodeType="withEffect">
                                  <p:stCondLst>
                                    <p:cond delay="0"/>
                                  </p:stCondLst>
                                  <p:childTnLst>
                                    <p:set>
                                      <p:cBhvr>
                                        <p:cTn id="84" dur="1" fill="hold">
                                          <p:stCondLst>
                                            <p:cond delay="0"/>
                                          </p:stCondLst>
                                        </p:cTn>
                                        <p:tgtEl>
                                          <p:spTgt spid="78"/>
                                        </p:tgtEl>
                                        <p:attrNameLst>
                                          <p:attrName>style.visibility</p:attrName>
                                        </p:attrNameLst>
                                      </p:cBhvr>
                                      <p:to>
                                        <p:strVal val="visible"/>
                                      </p:to>
                                    </p:set>
                                    <p:anim calcmode="lin" valueType="num">
                                      <p:cBhvr>
                                        <p:cTn id="85" dur="1000" fill="hold"/>
                                        <p:tgtEl>
                                          <p:spTgt spid="78"/>
                                        </p:tgtEl>
                                        <p:attrNameLst>
                                          <p:attrName>ppt_w</p:attrName>
                                        </p:attrNameLst>
                                      </p:cBhvr>
                                      <p:tavLst>
                                        <p:tav tm="0">
                                          <p:val>
                                            <p:fltVal val="0"/>
                                          </p:val>
                                        </p:tav>
                                        <p:tav tm="100000">
                                          <p:val>
                                            <p:strVal val="#ppt_w"/>
                                          </p:val>
                                        </p:tav>
                                      </p:tavLst>
                                    </p:anim>
                                    <p:anim calcmode="lin" valueType="num">
                                      <p:cBhvr>
                                        <p:cTn id="86" dur="1000" fill="hold"/>
                                        <p:tgtEl>
                                          <p:spTgt spid="78"/>
                                        </p:tgtEl>
                                        <p:attrNameLst>
                                          <p:attrName>ppt_h</p:attrName>
                                        </p:attrNameLst>
                                      </p:cBhvr>
                                      <p:tavLst>
                                        <p:tav tm="0">
                                          <p:val>
                                            <p:fltVal val="0"/>
                                          </p:val>
                                        </p:tav>
                                        <p:tav tm="100000">
                                          <p:val>
                                            <p:strVal val="#ppt_h"/>
                                          </p:val>
                                        </p:tav>
                                      </p:tavLst>
                                    </p:anim>
                                    <p:anim calcmode="lin" valueType="num">
                                      <p:cBhvr>
                                        <p:cTn id="87" dur="1000" fill="hold"/>
                                        <p:tgtEl>
                                          <p:spTgt spid="78"/>
                                        </p:tgtEl>
                                        <p:attrNameLst>
                                          <p:attrName>style.rotation</p:attrName>
                                        </p:attrNameLst>
                                      </p:cBhvr>
                                      <p:tavLst>
                                        <p:tav tm="0">
                                          <p:val>
                                            <p:fltVal val="90"/>
                                          </p:val>
                                        </p:tav>
                                        <p:tav tm="100000">
                                          <p:val>
                                            <p:fltVal val="0"/>
                                          </p:val>
                                        </p:tav>
                                      </p:tavLst>
                                    </p:anim>
                                    <p:animEffect transition="in" filter="fade">
                                      <p:cBhvr>
                                        <p:cTn id="88" dur="1000"/>
                                        <p:tgtEl>
                                          <p:spTgt spid="78"/>
                                        </p:tgtEl>
                                      </p:cBhvr>
                                    </p:animEffect>
                                  </p:childTnLst>
                                </p:cTn>
                              </p:par>
                              <p:par>
                                <p:cTn id="89" presetID="31" presetClass="entr" presetSubtype="0" fill="hold" nodeType="withEffect">
                                  <p:stCondLst>
                                    <p:cond delay="0"/>
                                  </p:stCondLst>
                                  <p:childTnLst>
                                    <p:set>
                                      <p:cBhvr>
                                        <p:cTn id="90" dur="1" fill="hold">
                                          <p:stCondLst>
                                            <p:cond delay="0"/>
                                          </p:stCondLst>
                                        </p:cTn>
                                        <p:tgtEl>
                                          <p:spTgt spid="81"/>
                                        </p:tgtEl>
                                        <p:attrNameLst>
                                          <p:attrName>style.visibility</p:attrName>
                                        </p:attrNameLst>
                                      </p:cBhvr>
                                      <p:to>
                                        <p:strVal val="visible"/>
                                      </p:to>
                                    </p:set>
                                    <p:anim calcmode="lin" valueType="num">
                                      <p:cBhvr>
                                        <p:cTn id="91" dur="1000" fill="hold"/>
                                        <p:tgtEl>
                                          <p:spTgt spid="81"/>
                                        </p:tgtEl>
                                        <p:attrNameLst>
                                          <p:attrName>ppt_w</p:attrName>
                                        </p:attrNameLst>
                                      </p:cBhvr>
                                      <p:tavLst>
                                        <p:tav tm="0">
                                          <p:val>
                                            <p:fltVal val="0"/>
                                          </p:val>
                                        </p:tav>
                                        <p:tav tm="100000">
                                          <p:val>
                                            <p:strVal val="#ppt_w"/>
                                          </p:val>
                                        </p:tav>
                                      </p:tavLst>
                                    </p:anim>
                                    <p:anim calcmode="lin" valueType="num">
                                      <p:cBhvr>
                                        <p:cTn id="92" dur="1000" fill="hold"/>
                                        <p:tgtEl>
                                          <p:spTgt spid="81"/>
                                        </p:tgtEl>
                                        <p:attrNameLst>
                                          <p:attrName>ppt_h</p:attrName>
                                        </p:attrNameLst>
                                      </p:cBhvr>
                                      <p:tavLst>
                                        <p:tav tm="0">
                                          <p:val>
                                            <p:fltVal val="0"/>
                                          </p:val>
                                        </p:tav>
                                        <p:tav tm="100000">
                                          <p:val>
                                            <p:strVal val="#ppt_h"/>
                                          </p:val>
                                        </p:tav>
                                      </p:tavLst>
                                    </p:anim>
                                    <p:anim calcmode="lin" valueType="num">
                                      <p:cBhvr>
                                        <p:cTn id="93" dur="1000" fill="hold"/>
                                        <p:tgtEl>
                                          <p:spTgt spid="81"/>
                                        </p:tgtEl>
                                        <p:attrNameLst>
                                          <p:attrName>style.rotation</p:attrName>
                                        </p:attrNameLst>
                                      </p:cBhvr>
                                      <p:tavLst>
                                        <p:tav tm="0">
                                          <p:val>
                                            <p:fltVal val="90"/>
                                          </p:val>
                                        </p:tav>
                                        <p:tav tm="100000">
                                          <p:val>
                                            <p:fltVal val="0"/>
                                          </p:val>
                                        </p:tav>
                                      </p:tavLst>
                                    </p:anim>
                                    <p:animEffect transition="in" filter="fade">
                                      <p:cBhvr>
                                        <p:cTn id="94" dur="1000"/>
                                        <p:tgtEl>
                                          <p:spTgt spid="81"/>
                                        </p:tgtEl>
                                      </p:cBhvr>
                                    </p:animEffect>
                                  </p:childTnLst>
                                </p:cTn>
                              </p:par>
                              <p:par>
                                <p:cTn id="95" presetID="31" presetClass="entr" presetSubtype="0" fill="hold" nodeType="withEffect">
                                  <p:stCondLst>
                                    <p:cond delay="0"/>
                                  </p:stCondLst>
                                  <p:childTnLst>
                                    <p:set>
                                      <p:cBhvr>
                                        <p:cTn id="96" dur="1" fill="hold">
                                          <p:stCondLst>
                                            <p:cond delay="0"/>
                                          </p:stCondLst>
                                        </p:cTn>
                                        <p:tgtEl>
                                          <p:spTgt spid="84"/>
                                        </p:tgtEl>
                                        <p:attrNameLst>
                                          <p:attrName>style.visibility</p:attrName>
                                        </p:attrNameLst>
                                      </p:cBhvr>
                                      <p:to>
                                        <p:strVal val="visible"/>
                                      </p:to>
                                    </p:set>
                                    <p:anim calcmode="lin" valueType="num">
                                      <p:cBhvr>
                                        <p:cTn id="97" dur="1000" fill="hold"/>
                                        <p:tgtEl>
                                          <p:spTgt spid="84"/>
                                        </p:tgtEl>
                                        <p:attrNameLst>
                                          <p:attrName>ppt_w</p:attrName>
                                        </p:attrNameLst>
                                      </p:cBhvr>
                                      <p:tavLst>
                                        <p:tav tm="0">
                                          <p:val>
                                            <p:fltVal val="0"/>
                                          </p:val>
                                        </p:tav>
                                        <p:tav tm="100000">
                                          <p:val>
                                            <p:strVal val="#ppt_w"/>
                                          </p:val>
                                        </p:tav>
                                      </p:tavLst>
                                    </p:anim>
                                    <p:anim calcmode="lin" valueType="num">
                                      <p:cBhvr>
                                        <p:cTn id="98" dur="1000" fill="hold"/>
                                        <p:tgtEl>
                                          <p:spTgt spid="84"/>
                                        </p:tgtEl>
                                        <p:attrNameLst>
                                          <p:attrName>ppt_h</p:attrName>
                                        </p:attrNameLst>
                                      </p:cBhvr>
                                      <p:tavLst>
                                        <p:tav tm="0">
                                          <p:val>
                                            <p:fltVal val="0"/>
                                          </p:val>
                                        </p:tav>
                                        <p:tav tm="100000">
                                          <p:val>
                                            <p:strVal val="#ppt_h"/>
                                          </p:val>
                                        </p:tav>
                                      </p:tavLst>
                                    </p:anim>
                                    <p:anim calcmode="lin" valueType="num">
                                      <p:cBhvr>
                                        <p:cTn id="99" dur="1000" fill="hold"/>
                                        <p:tgtEl>
                                          <p:spTgt spid="84"/>
                                        </p:tgtEl>
                                        <p:attrNameLst>
                                          <p:attrName>style.rotation</p:attrName>
                                        </p:attrNameLst>
                                      </p:cBhvr>
                                      <p:tavLst>
                                        <p:tav tm="0">
                                          <p:val>
                                            <p:fltVal val="90"/>
                                          </p:val>
                                        </p:tav>
                                        <p:tav tm="100000">
                                          <p:val>
                                            <p:fltVal val="0"/>
                                          </p:val>
                                        </p:tav>
                                      </p:tavLst>
                                    </p:anim>
                                    <p:animEffect transition="in" filter="fade">
                                      <p:cBhvr>
                                        <p:cTn id="100" dur="1000"/>
                                        <p:tgtEl>
                                          <p:spTgt spid="84"/>
                                        </p:tgtEl>
                                      </p:cBhvr>
                                    </p:animEffect>
                                  </p:childTnLst>
                                </p:cTn>
                              </p:par>
                              <p:par>
                                <p:cTn id="101" presetID="55" presetClass="entr" presetSubtype="0" fill="hold" grpId="0" nodeType="withEffect">
                                  <p:stCondLst>
                                    <p:cond delay="300"/>
                                  </p:stCondLst>
                                  <p:iterate type="lt">
                                    <p:tmPct val="5000"/>
                                  </p:iterate>
                                  <p:childTnLst>
                                    <p:set>
                                      <p:cBhvr>
                                        <p:cTn id="102" dur="1" fill="hold">
                                          <p:stCondLst>
                                            <p:cond delay="0"/>
                                          </p:stCondLst>
                                        </p:cTn>
                                        <p:tgtEl>
                                          <p:spTgt spid="62"/>
                                        </p:tgtEl>
                                        <p:attrNameLst>
                                          <p:attrName>style.visibility</p:attrName>
                                        </p:attrNameLst>
                                      </p:cBhvr>
                                      <p:to>
                                        <p:strVal val="visible"/>
                                      </p:to>
                                    </p:set>
                                    <p:anim calcmode="lin" valueType="num">
                                      <p:cBhvr>
                                        <p:cTn id="103" dur="500" fill="hold"/>
                                        <p:tgtEl>
                                          <p:spTgt spid="62"/>
                                        </p:tgtEl>
                                        <p:attrNameLst>
                                          <p:attrName>ppt_w</p:attrName>
                                        </p:attrNameLst>
                                      </p:cBhvr>
                                      <p:tavLst>
                                        <p:tav tm="0">
                                          <p:val>
                                            <p:strVal val="#ppt_w*0.70"/>
                                          </p:val>
                                        </p:tav>
                                        <p:tav tm="100000">
                                          <p:val>
                                            <p:strVal val="#ppt_w"/>
                                          </p:val>
                                        </p:tav>
                                      </p:tavLst>
                                    </p:anim>
                                    <p:anim calcmode="lin" valueType="num">
                                      <p:cBhvr>
                                        <p:cTn id="104" dur="500" fill="hold"/>
                                        <p:tgtEl>
                                          <p:spTgt spid="62"/>
                                        </p:tgtEl>
                                        <p:attrNameLst>
                                          <p:attrName>ppt_h</p:attrName>
                                        </p:attrNameLst>
                                      </p:cBhvr>
                                      <p:tavLst>
                                        <p:tav tm="0">
                                          <p:val>
                                            <p:strVal val="#ppt_h"/>
                                          </p:val>
                                        </p:tav>
                                        <p:tav tm="100000">
                                          <p:val>
                                            <p:strVal val="#ppt_h"/>
                                          </p:val>
                                        </p:tav>
                                      </p:tavLst>
                                    </p:anim>
                                    <p:animEffect transition="in" filter="fade">
                                      <p:cBhvr>
                                        <p:cTn id="105" dur="500"/>
                                        <p:tgtEl>
                                          <p:spTgt spid="62"/>
                                        </p:tgtEl>
                                      </p:cBhvr>
                                    </p:animEffect>
                                  </p:childTnLst>
                                </p:cTn>
                              </p:par>
                            </p:childTnLst>
                          </p:cTn>
                        </p:par>
                        <p:par>
                          <p:cTn id="106" fill="hold">
                            <p:stCondLst>
                              <p:cond delay="1000"/>
                            </p:stCondLst>
                            <p:childTnLst>
                              <p:par>
                                <p:cTn id="107" presetID="16" presetClass="entr" presetSubtype="21" fill="hold" grpId="0" nodeType="afterEffect">
                                  <p:stCondLst>
                                    <p:cond delay="0"/>
                                  </p:stCondLst>
                                  <p:childTnLst>
                                    <p:set>
                                      <p:cBhvr>
                                        <p:cTn id="108" dur="1" fill="hold">
                                          <p:stCondLst>
                                            <p:cond delay="0"/>
                                          </p:stCondLst>
                                        </p:cTn>
                                        <p:tgtEl>
                                          <p:spTgt spid="58"/>
                                        </p:tgtEl>
                                        <p:attrNameLst>
                                          <p:attrName>style.visibility</p:attrName>
                                        </p:attrNameLst>
                                      </p:cBhvr>
                                      <p:to>
                                        <p:strVal val="visible"/>
                                      </p:to>
                                    </p:set>
                                    <p:animEffect transition="in" filter="barn(inVertical)">
                                      <p:cBhvr>
                                        <p:cTn id="109" dur="250"/>
                                        <p:tgtEl>
                                          <p:spTgt spid="58"/>
                                        </p:tgtEl>
                                      </p:cBhvr>
                                    </p:animEffect>
                                  </p:childTnLst>
                                </p:cTn>
                              </p:par>
                              <p:par>
                                <p:cTn id="110" presetID="2" presetClass="entr" presetSubtype="4" fill="hold" nodeType="withEffect">
                                  <p:stCondLst>
                                    <p:cond delay="100"/>
                                  </p:stCondLst>
                                  <p:childTnLst>
                                    <p:set>
                                      <p:cBhvr>
                                        <p:cTn id="111" dur="1" fill="hold">
                                          <p:stCondLst>
                                            <p:cond delay="0"/>
                                          </p:stCondLst>
                                        </p:cTn>
                                        <p:tgtEl>
                                          <p:spTgt spid="56"/>
                                        </p:tgtEl>
                                        <p:attrNameLst>
                                          <p:attrName>style.visibility</p:attrName>
                                        </p:attrNameLst>
                                      </p:cBhvr>
                                      <p:to>
                                        <p:strVal val="visible"/>
                                      </p:to>
                                    </p:set>
                                    <p:anim calcmode="lin" valueType="num">
                                      <p:cBhvr additive="base">
                                        <p:cTn id="112" dur="250" fill="hold"/>
                                        <p:tgtEl>
                                          <p:spTgt spid="56"/>
                                        </p:tgtEl>
                                        <p:attrNameLst>
                                          <p:attrName>ppt_x</p:attrName>
                                        </p:attrNameLst>
                                      </p:cBhvr>
                                      <p:tavLst>
                                        <p:tav tm="0">
                                          <p:val>
                                            <p:strVal val="#ppt_x"/>
                                          </p:val>
                                        </p:tav>
                                        <p:tav tm="100000">
                                          <p:val>
                                            <p:strVal val="#ppt_x"/>
                                          </p:val>
                                        </p:tav>
                                      </p:tavLst>
                                    </p:anim>
                                    <p:anim calcmode="lin" valueType="num">
                                      <p:cBhvr additive="base">
                                        <p:cTn id="113" dur="250" fill="hold"/>
                                        <p:tgtEl>
                                          <p:spTgt spid="56"/>
                                        </p:tgtEl>
                                        <p:attrNameLst>
                                          <p:attrName>ppt_y</p:attrName>
                                        </p:attrNameLst>
                                      </p:cBhvr>
                                      <p:tavLst>
                                        <p:tav tm="0">
                                          <p:val>
                                            <p:strVal val="1+#ppt_h/2"/>
                                          </p:val>
                                        </p:tav>
                                        <p:tav tm="100000">
                                          <p:val>
                                            <p:strVal val="#ppt_y"/>
                                          </p:val>
                                        </p:tav>
                                      </p:tavLst>
                                    </p:anim>
                                  </p:childTnLst>
                                </p:cTn>
                              </p:par>
                              <p:par>
                                <p:cTn id="114" presetID="2" presetClass="entr" presetSubtype="8" fill="hold" nodeType="withEffect">
                                  <p:stCondLst>
                                    <p:cond delay="100"/>
                                  </p:stCondLst>
                                  <p:childTnLst>
                                    <p:set>
                                      <p:cBhvr>
                                        <p:cTn id="115" dur="1" fill="hold">
                                          <p:stCondLst>
                                            <p:cond delay="0"/>
                                          </p:stCondLst>
                                        </p:cTn>
                                        <p:tgtEl>
                                          <p:spTgt spid="57"/>
                                        </p:tgtEl>
                                        <p:attrNameLst>
                                          <p:attrName>style.visibility</p:attrName>
                                        </p:attrNameLst>
                                      </p:cBhvr>
                                      <p:to>
                                        <p:strVal val="visible"/>
                                      </p:to>
                                    </p:set>
                                    <p:anim calcmode="lin" valueType="num">
                                      <p:cBhvr additive="base">
                                        <p:cTn id="116" dur="250" fill="hold"/>
                                        <p:tgtEl>
                                          <p:spTgt spid="57"/>
                                        </p:tgtEl>
                                        <p:attrNameLst>
                                          <p:attrName>ppt_x</p:attrName>
                                        </p:attrNameLst>
                                      </p:cBhvr>
                                      <p:tavLst>
                                        <p:tav tm="0">
                                          <p:val>
                                            <p:strVal val="0-#ppt_w/2"/>
                                          </p:val>
                                        </p:tav>
                                        <p:tav tm="100000">
                                          <p:val>
                                            <p:strVal val="#ppt_x"/>
                                          </p:val>
                                        </p:tav>
                                      </p:tavLst>
                                    </p:anim>
                                    <p:anim calcmode="lin" valueType="num">
                                      <p:cBhvr additive="base">
                                        <p:cTn id="117" dur="250" fill="hold"/>
                                        <p:tgtEl>
                                          <p:spTgt spid="57"/>
                                        </p:tgtEl>
                                        <p:attrNameLst>
                                          <p:attrName>ppt_y</p:attrName>
                                        </p:attrNameLst>
                                      </p:cBhvr>
                                      <p:tavLst>
                                        <p:tav tm="0">
                                          <p:val>
                                            <p:strVal val="#ppt_y"/>
                                          </p:val>
                                        </p:tav>
                                        <p:tav tm="100000">
                                          <p:val>
                                            <p:strVal val="#ppt_y"/>
                                          </p:val>
                                        </p:tav>
                                      </p:tavLst>
                                    </p:anim>
                                  </p:childTnLst>
                                </p:cTn>
                              </p:par>
                              <p:par>
                                <p:cTn id="118" presetID="2" presetClass="entr" presetSubtype="8" fill="hold" nodeType="withEffect">
                                  <p:stCondLst>
                                    <p:cond delay="200"/>
                                  </p:stCondLst>
                                  <p:childTnLst>
                                    <p:set>
                                      <p:cBhvr>
                                        <p:cTn id="119" dur="1" fill="hold">
                                          <p:stCondLst>
                                            <p:cond delay="0"/>
                                          </p:stCondLst>
                                        </p:cTn>
                                        <p:tgtEl>
                                          <p:spTgt spid="55"/>
                                        </p:tgtEl>
                                        <p:attrNameLst>
                                          <p:attrName>style.visibility</p:attrName>
                                        </p:attrNameLst>
                                      </p:cBhvr>
                                      <p:to>
                                        <p:strVal val="visible"/>
                                      </p:to>
                                    </p:set>
                                    <p:anim calcmode="lin" valueType="num">
                                      <p:cBhvr additive="base">
                                        <p:cTn id="120" dur="250" fill="hold"/>
                                        <p:tgtEl>
                                          <p:spTgt spid="55"/>
                                        </p:tgtEl>
                                        <p:attrNameLst>
                                          <p:attrName>ppt_x</p:attrName>
                                        </p:attrNameLst>
                                      </p:cBhvr>
                                      <p:tavLst>
                                        <p:tav tm="0">
                                          <p:val>
                                            <p:strVal val="0-#ppt_w/2"/>
                                          </p:val>
                                        </p:tav>
                                        <p:tav tm="100000">
                                          <p:val>
                                            <p:strVal val="#ppt_x"/>
                                          </p:val>
                                        </p:tav>
                                      </p:tavLst>
                                    </p:anim>
                                    <p:anim calcmode="lin" valueType="num">
                                      <p:cBhvr additive="base">
                                        <p:cTn id="121" dur="250" fill="hold"/>
                                        <p:tgtEl>
                                          <p:spTgt spid="55"/>
                                        </p:tgtEl>
                                        <p:attrNameLst>
                                          <p:attrName>ppt_y</p:attrName>
                                        </p:attrNameLst>
                                      </p:cBhvr>
                                      <p:tavLst>
                                        <p:tav tm="0">
                                          <p:val>
                                            <p:strVal val="#ppt_y"/>
                                          </p:val>
                                        </p:tav>
                                        <p:tav tm="100000">
                                          <p:val>
                                            <p:strVal val="#ppt_y"/>
                                          </p:val>
                                        </p:tav>
                                      </p:tavLst>
                                    </p:anim>
                                  </p:childTnLst>
                                </p:cTn>
                              </p:par>
                              <p:par>
                                <p:cTn id="122" presetID="22" presetClass="entr" presetSubtype="2" fill="hold" nodeType="withEffect">
                                  <p:stCondLst>
                                    <p:cond delay="300"/>
                                  </p:stCondLst>
                                  <p:childTnLst>
                                    <p:set>
                                      <p:cBhvr>
                                        <p:cTn id="123" dur="1" fill="hold">
                                          <p:stCondLst>
                                            <p:cond delay="0"/>
                                          </p:stCondLst>
                                        </p:cTn>
                                        <p:tgtEl>
                                          <p:spTgt spid="54"/>
                                        </p:tgtEl>
                                        <p:attrNameLst>
                                          <p:attrName>style.visibility</p:attrName>
                                        </p:attrNameLst>
                                      </p:cBhvr>
                                      <p:to>
                                        <p:strVal val="visible"/>
                                      </p:to>
                                    </p:set>
                                    <p:animEffect transition="in" filter="wipe(right)">
                                      <p:cBhvr>
                                        <p:cTn id="124" dur="250"/>
                                        <p:tgtEl>
                                          <p:spTgt spid="54"/>
                                        </p:tgtEl>
                                      </p:cBhvr>
                                    </p:animEffect>
                                  </p:childTnLst>
                                </p:cTn>
                              </p:par>
                              <p:par>
                                <p:cTn id="125" presetID="42" presetClass="entr" presetSubtype="0" fill="hold" grpId="0" nodeType="withEffect">
                                  <p:stCondLst>
                                    <p:cond delay="500"/>
                                  </p:stCondLst>
                                  <p:iterate type="lt">
                                    <p:tmPct val="5000"/>
                                  </p:iterate>
                                  <p:childTnLst>
                                    <p:set>
                                      <p:cBhvr>
                                        <p:cTn id="126" dur="1" fill="hold">
                                          <p:stCondLst>
                                            <p:cond delay="0"/>
                                          </p:stCondLst>
                                        </p:cTn>
                                        <p:tgtEl>
                                          <p:spTgt spid="61"/>
                                        </p:tgtEl>
                                        <p:attrNameLst>
                                          <p:attrName>style.visibility</p:attrName>
                                        </p:attrNameLst>
                                      </p:cBhvr>
                                      <p:to>
                                        <p:strVal val="visible"/>
                                      </p:to>
                                    </p:set>
                                    <p:animEffect transition="in" filter="fade">
                                      <p:cBhvr>
                                        <p:cTn id="127" dur="250"/>
                                        <p:tgtEl>
                                          <p:spTgt spid="61"/>
                                        </p:tgtEl>
                                      </p:cBhvr>
                                    </p:animEffect>
                                    <p:anim calcmode="lin" valueType="num">
                                      <p:cBhvr>
                                        <p:cTn id="128" dur="250" fill="hold"/>
                                        <p:tgtEl>
                                          <p:spTgt spid="61"/>
                                        </p:tgtEl>
                                        <p:attrNameLst>
                                          <p:attrName>ppt_x</p:attrName>
                                        </p:attrNameLst>
                                      </p:cBhvr>
                                      <p:tavLst>
                                        <p:tav tm="0">
                                          <p:val>
                                            <p:strVal val="#ppt_x"/>
                                          </p:val>
                                        </p:tav>
                                        <p:tav tm="100000">
                                          <p:val>
                                            <p:strVal val="#ppt_x"/>
                                          </p:val>
                                        </p:tav>
                                      </p:tavLst>
                                    </p:anim>
                                    <p:anim calcmode="lin" valueType="num">
                                      <p:cBhvr>
                                        <p:cTn id="129" dur="250" fill="hold"/>
                                        <p:tgtEl>
                                          <p:spTgt spid="61"/>
                                        </p:tgtEl>
                                        <p:attrNameLst>
                                          <p:attrName>ppt_y</p:attrName>
                                        </p:attrNameLst>
                                      </p:cBhvr>
                                      <p:tavLst>
                                        <p:tav tm="0">
                                          <p:val>
                                            <p:strVal val="#ppt_y+.1"/>
                                          </p:val>
                                        </p:tav>
                                        <p:tav tm="100000">
                                          <p:val>
                                            <p:strVal val="#ppt_y"/>
                                          </p:val>
                                        </p:tav>
                                      </p:tavLst>
                                    </p:anim>
                                  </p:childTnLst>
                                </p:cTn>
                              </p:par>
                              <p:par>
                                <p:cTn id="130" presetID="2" presetClass="entr" presetSubtype="4" fill="hold" grpId="0" nodeType="withEffect">
                                  <p:stCondLst>
                                    <p:cond delay="1100"/>
                                  </p:stCondLst>
                                  <p:iterate type="lt">
                                    <p:tmPct val="5000"/>
                                  </p:iterate>
                                  <p:childTnLst>
                                    <p:set>
                                      <p:cBhvr>
                                        <p:cTn id="131" dur="1" fill="hold">
                                          <p:stCondLst>
                                            <p:cond delay="0"/>
                                          </p:stCondLst>
                                        </p:cTn>
                                        <p:tgtEl>
                                          <p:spTgt spid="60"/>
                                        </p:tgtEl>
                                        <p:attrNameLst>
                                          <p:attrName>style.visibility</p:attrName>
                                        </p:attrNameLst>
                                      </p:cBhvr>
                                      <p:to>
                                        <p:strVal val="visible"/>
                                      </p:to>
                                    </p:set>
                                    <p:anim calcmode="lin" valueType="num">
                                      <p:cBhvr additive="base">
                                        <p:cTn id="132" dur="250" fill="hold"/>
                                        <p:tgtEl>
                                          <p:spTgt spid="60"/>
                                        </p:tgtEl>
                                        <p:attrNameLst>
                                          <p:attrName>ppt_x</p:attrName>
                                        </p:attrNameLst>
                                      </p:cBhvr>
                                      <p:tavLst>
                                        <p:tav tm="0">
                                          <p:val>
                                            <p:strVal val="#ppt_x"/>
                                          </p:val>
                                        </p:tav>
                                        <p:tav tm="100000">
                                          <p:val>
                                            <p:strVal val="#ppt_x"/>
                                          </p:val>
                                        </p:tav>
                                      </p:tavLst>
                                    </p:anim>
                                    <p:anim calcmode="lin" valueType="num">
                                      <p:cBhvr additive="base">
                                        <p:cTn id="133" dur="25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0" grpId="0"/>
      <p:bldP spid="61" grpId="0"/>
      <p:bldP spid="6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4" name="组合 133"/>
          <p:cNvGrpSpPr/>
          <p:nvPr/>
        </p:nvGrpSpPr>
        <p:grpSpPr>
          <a:xfrm>
            <a:off x="2264218" y="5965525"/>
            <a:ext cx="433593" cy="433593"/>
            <a:chOff x="5410744" y="2640874"/>
            <a:chExt cx="1450713" cy="1450714"/>
          </a:xfrm>
        </p:grpSpPr>
        <p:sp>
          <p:nvSpPr>
            <p:cNvPr id="135" name="矩形 134"/>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36" name="矩形 135"/>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31" name="组合 130"/>
          <p:cNvGrpSpPr/>
          <p:nvPr/>
        </p:nvGrpSpPr>
        <p:grpSpPr>
          <a:xfrm>
            <a:off x="1359192" y="5506636"/>
            <a:ext cx="433593" cy="433593"/>
            <a:chOff x="5410744" y="2640874"/>
            <a:chExt cx="1450713" cy="1450714"/>
          </a:xfrm>
        </p:grpSpPr>
        <p:sp>
          <p:nvSpPr>
            <p:cNvPr id="132" name="矩形 131"/>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33" name="矩形 132"/>
            <p:cNvSpPr>
              <a:spLocks noChangeAspect="1"/>
            </p:cNvSpPr>
            <p:nvPr/>
          </p:nvSpPr>
          <p:spPr>
            <a:xfrm>
              <a:off x="5470102" y="2700232"/>
              <a:ext cx="1332001" cy="1331998"/>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28" name="组合 127"/>
          <p:cNvGrpSpPr/>
          <p:nvPr/>
        </p:nvGrpSpPr>
        <p:grpSpPr>
          <a:xfrm rot="10800000" flipH="1" flipV="1">
            <a:off x="11313372" y="458886"/>
            <a:ext cx="433593" cy="433593"/>
            <a:chOff x="5410744" y="2640874"/>
            <a:chExt cx="1450713" cy="1450714"/>
          </a:xfrm>
        </p:grpSpPr>
        <p:sp>
          <p:nvSpPr>
            <p:cNvPr id="129" name="矩形 128"/>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30" name="矩形 129"/>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07" name="组合 106"/>
          <p:cNvGrpSpPr/>
          <p:nvPr/>
        </p:nvGrpSpPr>
        <p:grpSpPr>
          <a:xfrm rot="10800000" flipH="1" flipV="1">
            <a:off x="9955834" y="0"/>
            <a:ext cx="433593" cy="433593"/>
            <a:chOff x="5410744" y="2640874"/>
            <a:chExt cx="1450713" cy="1450714"/>
          </a:xfrm>
        </p:grpSpPr>
        <p:sp>
          <p:nvSpPr>
            <p:cNvPr id="108" name="矩形 107"/>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09" name="矩形 108"/>
            <p:cNvSpPr>
              <a:spLocks noChangeAspect="1"/>
            </p:cNvSpPr>
            <p:nvPr/>
          </p:nvSpPr>
          <p:spPr>
            <a:xfrm>
              <a:off x="5470102" y="2700232"/>
              <a:ext cx="1332001" cy="1331998"/>
            </a:xfrm>
            <a:prstGeom prst="rect">
              <a:avLst/>
            </a:prstGeom>
            <a:gradFill flip="none" rotWithShape="1">
              <a:gsLst>
                <a:gs pos="0">
                  <a:srgbClr val="D6A213">
                    <a:lumMod val="92000"/>
                  </a:srgbClr>
                </a:gs>
                <a:gs pos="100000">
                  <a:srgbClr val="BF850F">
                    <a:lumMod val="92000"/>
                  </a:srgbClr>
                </a:gs>
                <a:gs pos="51000">
                  <a:srgbClr val="9B5F0D">
                    <a:lumMod val="9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10" name="组合 109"/>
          <p:cNvGrpSpPr/>
          <p:nvPr/>
        </p:nvGrpSpPr>
        <p:grpSpPr>
          <a:xfrm rot="10800000" flipH="1" flipV="1">
            <a:off x="10408347" y="0"/>
            <a:ext cx="433593" cy="433593"/>
            <a:chOff x="5410744" y="2640874"/>
            <a:chExt cx="1450713" cy="1450714"/>
          </a:xfrm>
        </p:grpSpPr>
        <p:sp>
          <p:nvSpPr>
            <p:cNvPr id="111" name="矩形 110"/>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12" name="矩形 111"/>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13" name="组合 112"/>
          <p:cNvGrpSpPr/>
          <p:nvPr/>
        </p:nvGrpSpPr>
        <p:grpSpPr>
          <a:xfrm rot="10800000" flipH="1" flipV="1">
            <a:off x="10860859" y="0"/>
            <a:ext cx="433593" cy="433593"/>
            <a:chOff x="5410744" y="2640874"/>
            <a:chExt cx="1450713" cy="1450714"/>
          </a:xfrm>
        </p:grpSpPr>
        <p:sp>
          <p:nvSpPr>
            <p:cNvPr id="114" name="矩形 113"/>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15" name="矩形 114"/>
            <p:cNvSpPr>
              <a:spLocks noChangeAspect="1"/>
            </p:cNvSpPr>
            <p:nvPr/>
          </p:nvSpPr>
          <p:spPr>
            <a:xfrm>
              <a:off x="5470102" y="2700232"/>
              <a:ext cx="1332001" cy="1331998"/>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16" name="组合 115"/>
          <p:cNvGrpSpPr/>
          <p:nvPr/>
        </p:nvGrpSpPr>
        <p:grpSpPr>
          <a:xfrm rot="10800000" flipH="1" flipV="1">
            <a:off x="11313372" y="0"/>
            <a:ext cx="433593" cy="433593"/>
            <a:chOff x="5410744" y="2640874"/>
            <a:chExt cx="1450713" cy="1450714"/>
          </a:xfrm>
        </p:grpSpPr>
        <p:sp>
          <p:nvSpPr>
            <p:cNvPr id="117" name="矩形 116"/>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18" name="矩形 117"/>
            <p:cNvSpPr>
              <a:spLocks noChangeAspect="1"/>
            </p:cNvSpPr>
            <p:nvPr/>
          </p:nvSpPr>
          <p:spPr>
            <a:xfrm>
              <a:off x="5470102" y="2700232"/>
              <a:ext cx="1332001" cy="1331998"/>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19" name="组合 118"/>
          <p:cNvGrpSpPr/>
          <p:nvPr/>
        </p:nvGrpSpPr>
        <p:grpSpPr>
          <a:xfrm rot="10800000" flipH="1" flipV="1">
            <a:off x="11765885" y="0"/>
            <a:ext cx="433593" cy="433593"/>
            <a:chOff x="5410744" y="2640874"/>
            <a:chExt cx="1450713" cy="1450714"/>
          </a:xfrm>
        </p:grpSpPr>
        <p:sp>
          <p:nvSpPr>
            <p:cNvPr id="120" name="矩形 119"/>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21" name="矩形 120"/>
            <p:cNvSpPr>
              <a:spLocks noChangeAspect="1"/>
            </p:cNvSpPr>
            <p:nvPr/>
          </p:nvSpPr>
          <p:spPr>
            <a:xfrm>
              <a:off x="5470102" y="2700232"/>
              <a:ext cx="1332001" cy="1331998"/>
            </a:xfrm>
            <a:prstGeom prst="rect">
              <a:avLst/>
            </a:prstGeom>
            <a:gradFill flip="none" rotWithShape="1">
              <a:gsLst>
                <a:gs pos="0">
                  <a:srgbClr val="D6A213">
                    <a:lumMod val="85000"/>
                  </a:srgbClr>
                </a:gs>
                <a:gs pos="100000">
                  <a:srgbClr val="BF850F">
                    <a:lumMod val="85000"/>
                  </a:srgbClr>
                </a:gs>
                <a:gs pos="51000">
                  <a:srgbClr val="9B5F0D">
                    <a:lumMod val="8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22" name="组合 121"/>
          <p:cNvGrpSpPr/>
          <p:nvPr/>
        </p:nvGrpSpPr>
        <p:grpSpPr>
          <a:xfrm rot="10800000" flipH="1" flipV="1">
            <a:off x="11765885" y="458886"/>
            <a:ext cx="433593" cy="433593"/>
            <a:chOff x="5410744" y="2640874"/>
            <a:chExt cx="1450713" cy="1450714"/>
          </a:xfrm>
        </p:grpSpPr>
        <p:sp>
          <p:nvSpPr>
            <p:cNvPr id="123" name="矩形 122"/>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24" name="矩形 123"/>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25" name="组合 124"/>
          <p:cNvGrpSpPr/>
          <p:nvPr/>
        </p:nvGrpSpPr>
        <p:grpSpPr>
          <a:xfrm rot="10800000" flipH="1" flipV="1">
            <a:off x="11765885" y="917772"/>
            <a:ext cx="433593" cy="433593"/>
            <a:chOff x="5410744" y="2640874"/>
            <a:chExt cx="1450713" cy="1450714"/>
          </a:xfrm>
        </p:grpSpPr>
        <p:sp>
          <p:nvSpPr>
            <p:cNvPr id="126" name="矩形 125"/>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27" name="矩形 126"/>
            <p:cNvSpPr>
              <a:spLocks noChangeAspect="1"/>
            </p:cNvSpPr>
            <p:nvPr/>
          </p:nvSpPr>
          <p:spPr>
            <a:xfrm>
              <a:off x="5470102" y="2700232"/>
              <a:ext cx="1332001" cy="1331998"/>
            </a:xfrm>
            <a:prstGeom prst="rect">
              <a:avLst/>
            </a:prstGeom>
            <a:gradFill flip="none" rotWithShape="1">
              <a:gsLst>
                <a:gs pos="0">
                  <a:srgbClr val="D6A213">
                    <a:lumMod val="70000"/>
                    <a:lumOff val="30000"/>
                  </a:srgbClr>
                </a:gs>
                <a:gs pos="100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92" name="组合 91"/>
          <p:cNvGrpSpPr/>
          <p:nvPr/>
        </p:nvGrpSpPr>
        <p:grpSpPr>
          <a:xfrm>
            <a:off x="454167" y="5047750"/>
            <a:ext cx="433593" cy="433593"/>
            <a:chOff x="5410744" y="2640874"/>
            <a:chExt cx="1450713" cy="1450714"/>
          </a:xfrm>
        </p:grpSpPr>
        <p:sp>
          <p:nvSpPr>
            <p:cNvPr id="93" name="矩形 92"/>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94" name="矩形 93"/>
            <p:cNvSpPr>
              <a:spLocks noChangeAspect="1"/>
            </p:cNvSpPr>
            <p:nvPr/>
          </p:nvSpPr>
          <p:spPr>
            <a:xfrm>
              <a:off x="5470102" y="2700232"/>
              <a:ext cx="1332001" cy="1331998"/>
            </a:xfrm>
            <a:prstGeom prst="rect">
              <a:avLst/>
            </a:prstGeom>
            <a:gradFill flip="none" rotWithShape="1">
              <a:gsLst>
                <a:gs pos="0">
                  <a:srgbClr val="D6A213">
                    <a:lumMod val="92000"/>
                  </a:srgbClr>
                </a:gs>
                <a:gs pos="100000">
                  <a:srgbClr val="BF850F">
                    <a:lumMod val="92000"/>
                  </a:srgbClr>
                </a:gs>
                <a:gs pos="51000">
                  <a:srgbClr val="9B5F0D">
                    <a:lumMod val="9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95" name="组合 94"/>
          <p:cNvGrpSpPr/>
          <p:nvPr/>
        </p:nvGrpSpPr>
        <p:grpSpPr>
          <a:xfrm>
            <a:off x="906679" y="5506636"/>
            <a:ext cx="433593" cy="433593"/>
            <a:chOff x="5410744" y="2640874"/>
            <a:chExt cx="1450713" cy="1450714"/>
          </a:xfrm>
        </p:grpSpPr>
        <p:sp>
          <p:nvSpPr>
            <p:cNvPr id="96" name="矩形 95"/>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97" name="矩形 96"/>
            <p:cNvSpPr>
              <a:spLocks noChangeAspect="1"/>
            </p:cNvSpPr>
            <p:nvPr/>
          </p:nvSpPr>
          <p:spPr>
            <a:xfrm>
              <a:off x="5470102" y="2700232"/>
              <a:ext cx="1332001" cy="1331998"/>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98" name="组合 97"/>
          <p:cNvGrpSpPr/>
          <p:nvPr/>
        </p:nvGrpSpPr>
        <p:grpSpPr>
          <a:xfrm>
            <a:off x="906679" y="5965525"/>
            <a:ext cx="433593" cy="433593"/>
            <a:chOff x="5410744" y="2640874"/>
            <a:chExt cx="1450713" cy="1450714"/>
          </a:xfrm>
        </p:grpSpPr>
        <p:sp>
          <p:nvSpPr>
            <p:cNvPr id="99" name="矩形 98"/>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00" name="矩形 99"/>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01" name="组合 100"/>
          <p:cNvGrpSpPr/>
          <p:nvPr/>
        </p:nvGrpSpPr>
        <p:grpSpPr>
          <a:xfrm>
            <a:off x="1811705" y="5965525"/>
            <a:ext cx="433593" cy="433593"/>
            <a:chOff x="5410744" y="2640874"/>
            <a:chExt cx="1450713" cy="1450714"/>
          </a:xfrm>
        </p:grpSpPr>
        <p:sp>
          <p:nvSpPr>
            <p:cNvPr id="102" name="矩形 101"/>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03" name="矩形 102"/>
            <p:cNvSpPr>
              <a:spLocks noChangeAspect="1"/>
            </p:cNvSpPr>
            <p:nvPr/>
          </p:nvSpPr>
          <p:spPr>
            <a:xfrm>
              <a:off x="5470102" y="2700232"/>
              <a:ext cx="1332001" cy="1331998"/>
            </a:xfrm>
            <a:prstGeom prst="rect">
              <a:avLst/>
            </a:prstGeom>
            <a:gradFill flip="none" rotWithShape="1">
              <a:gsLst>
                <a:gs pos="0">
                  <a:srgbClr val="D6A213">
                    <a:lumMod val="60000"/>
                  </a:srgbClr>
                </a:gs>
                <a:gs pos="100000">
                  <a:srgbClr val="BF850F">
                    <a:lumMod val="60000"/>
                  </a:srgbClr>
                </a:gs>
                <a:gs pos="51000">
                  <a:srgbClr val="9B5F0D">
                    <a:lumMod val="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04" name="组合 103"/>
          <p:cNvGrpSpPr/>
          <p:nvPr/>
        </p:nvGrpSpPr>
        <p:grpSpPr>
          <a:xfrm>
            <a:off x="1654" y="6424407"/>
            <a:ext cx="433593" cy="433593"/>
            <a:chOff x="5410744" y="2640874"/>
            <a:chExt cx="1450713" cy="1450714"/>
          </a:xfrm>
        </p:grpSpPr>
        <p:sp>
          <p:nvSpPr>
            <p:cNvPr id="105" name="矩形 104"/>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06" name="矩形 105"/>
            <p:cNvSpPr>
              <a:spLocks noChangeAspect="1"/>
            </p:cNvSpPr>
            <p:nvPr/>
          </p:nvSpPr>
          <p:spPr>
            <a:xfrm>
              <a:off x="5470102" y="2700232"/>
              <a:ext cx="1332001" cy="1331998"/>
            </a:xfrm>
            <a:prstGeom prst="rect">
              <a:avLst/>
            </a:prstGeom>
            <a:gradFill flip="none" rotWithShape="1">
              <a:gsLst>
                <a:gs pos="0">
                  <a:srgbClr val="974209"/>
                </a:gs>
                <a:gs pos="100000">
                  <a:srgbClr val="76300A"/>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44" name="组合 43"/>
          <p:cNvGrpSpPr/>
          <p:nvPr/>
        </p:nvGrpSpPr>
        <p:grpSpPr>
          <a:xfrm>
            <a:off x="1654" y="4129978"/>
            <a:ext cx="433593" cy="433593"/>
            <a:chOff x="5410744" y="2640874"/>
            <a:chExt cx="1450713" cy="1450714"/>
          </a:xfrm>
        </p:grpSpPr>
        <p:sp>
          <p:nvSpPr>
            <p:cNvPr id="45" name="矩形 44"/>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6" name="矩形 45"/>
            <p:cNvSpPr>
              <a:spLocks noChangeAspect="1"/>
            </p:cNvSpPr>
            <p:nvPr/>
          </p:nvSpPr>
          <p:spPr>
            <a:xfrm>
              <a:off x="5470102" y="2700232"/>
              <a:ext cx="1332001" cy="1331998"/>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47" name="组合 46"/>
          <p:cNvGrpSpPr/>
          <p:nvPr/>
        </p:nvGrpSpPr>
        <p:grpSpPr>
          <a:xfrm>
            <a:off x="1654" y="4588864"/>
            <a:ext cx="433593" cy="433593"/>
            <a:chOff x="5410744" y="2640874"/>
            <a:chExt cx="1450713" cy="1450714"/>
          </a:xfrm>
        </p:grpSpPr>
        <p:sp>
          <p:nvSpPr>
            <p:cNvPr id="48" name="矩形 47"/>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9" name="矩形 48"/>
            <p:cNvSpPr>
              <a:spLocks noChangeAspect="1"/>
            </p:cNvSpPr>
            <p:nvPr/>
          </p:nvSpPr>
          <p:spPr>
            <a:xfrm>
              <a:off x="5470102" y="2700232"/>
              <a:ext cx="1332001" cy="1331998"/>
            </a:xfrm>
            <a:prstGeom prst="rect">
              <a:avLst/>
            </a:prstGeom>
            <a:gradFill flip="none" rotWithShape="1">
              <a:gsLst>
                <a:gs pos="0">
                  <a:srgbClr val="974209"/>
                </a:gs>
                <a:gs pos="100000">
                  <a:srgbClr val="76300A"/>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50" name="组合 49"/>
          <p:cNvGrpSpPr/>
          <p:nvPr/>
        </p:nvGrpSpPr>
        <p:grpSpPr>
          <a:xfrm>
            <a:off x="1654" y="5047750"/>
            <a:ext cx="433593" cy="433593"/>
            <a:chOff x="5410744" y="2640874"/>
            <a:chExt cx="1450713" cy="1450714"/>
          </a:xfrm>
        </p:grpSpPr>
        <p:sp>
          <p:nvSpPr>
            <p:cNvPr id="51" name="矩形 50"/>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2" name="矩形 51"/>
            <p:cNvSpPr>
              <a:spLocks noChangeAspect="1"/>
            </p:cNvSpPr>
            <p:nvPr/>
          </p:nvSpPr>
          <p:spPr>
            <a:xfrm>
              <a:off x="5470102" y="2700232"/>
              <a:ext cx="1332001" cy="1331998"/>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53" name="组合 52"/>
          <p:cNvGrpSpPr/>
          <p:nvPr/>
        </p:nvGrpSpPr>
        <p:grpSpPr>
          <a:xfrm>
            <a:off x="1654" y="5506636"/>
            <a:ext cx="433593" cy="433593"/>
            <a:chOff x="5410744" y="2640874"/>
            <a:chExt cx="1450713" cy="1450714"/>
          </a:xfrm>
        </p:grpSpPr>
        <p:sp>
          <p:nvSpPr>
            <p:cNvPr id="54" name="矩形 53"/>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5" name="矩形 54"/>
            <p:cNvSpPr>
              <a:spLocks noChangeAspect="1"/>
            </p:cNvSpPr>
            <p:nvPr/>
          </p:nvSpPr>
          <p:spPr>
            <a:xfrm>
              <a:off x="5470102" y="2700232"/>
              <a:ext cx="1332001" cy="1331998"/>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56" name="组合 55"/>
          <p:cNvGrpSpPr/>
          <p:nvPr/>
        </p:nvGrpSpPr>
        <p:grpSpPr>
          <a:xfrm>
            <a:off x="454167" y="5506636"/>
            <a:ext cx="433593" cy="433593"/>
            <a:chOff x="5410744" y="2640874"/>
            <a:chExt cx="1450713" cy="1450714"/>
          </a:xfrm>
        </p:grpSpPr>
        <p:sp>
          <p:nvSpPr>
            <p:cNvPr id="57" name="矩形 56"/>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8" name="矩形 57"/>
            <p:cNvSpPr>
              <a:spLocks noChangeAspect="1"/>
            </p:cNvSpPr>
            <p:nvPr/>
          </p:nvSpPr>
          <p:spPr>
            <a:xfrm>
              <a:off x="5470102" y="2700232"/>
              <a:ext cx="1332001" cy="1331998"/>
            </a:xfrm>
            <a:prstGeom prst="rect">
              <a:avLst/>
            </a:prstGeom>
            <a:gradFill flip="none" rotWithShape="1">
              <a:gsLst>
                <a:gs pos="0">
                  <a:srgbClr val="D6A213">
                    <a:lumMod val="65000"/>
                    <a:lumOff val="35000"/>
                  </a:srgbClr>
                </a:gs>
                <a:gs pos="100000">
                  <a:srgbClr val="BF850F">
                    <a:lumMod val="65000"/>
                    <a:lumOff val="35000"/>
                  </a:srgbClr>
                </a:gs>
                <a:gs pos="51000">
                  <a:srgbClr val="9B5F0D">
                    <a:lumMod val="65000"/>
                    <a:lumOff val="3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59" name="组合 58"/>
          <p:cNvGrpSpPr/>
          <p:nvPr/>
        </p:nvGrpSpPr>
        <p:grpSpPr>
          <a:xfrm>
            <a:off x="1654" y="5965525"/>
            <a:ext cx="433593" cy="433593"/>
            <a:chOff x="5410744" y="2640874"/>
            <a:chExt cx="1450713" cy="1450714"/>
          </a:xfrm>
        </p:grpSpPr>
        <p:sp>
          <p:nvSpPr>
            <p:cNvPr id="60" name="矩形 59"/>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61" name="矩形 60"/>
            <p:cNvSpPr>
              <a:spLocks noChangeAspect="1"/>
            </p:cNvSpPr>
            <p:nvPr/>
          </p:nvSpPr>
          <p:spPr>
            <a:xfrm>
              <a:off x="5470102" y="2700232"/>
              <a:ext cx="1332001" cy="1331998"/>
            </a:xfrm>
            <a:prstGeom prst="rect">
              <a:avLst/>
            </a:prstGeom>
            <a:gradFill flip="none" rotWithShape="1">
              <a:gsLst>
                <a:gs pos="0">
                  <a:srgbClr val="D6A213">
                    <a:lumMod val="60000"/>
                  </a:srgbClr>
                </a:gs>
                <a:gs pos="100000">
                  <a:srgbClr val="BF850F">
                    <a:lumMod val="60000"/>
                  </a:srgbClr>
                </a:gs>
                <a:gs pos="51000">
                  <a:srgbClr val="9B5F0D">
                    <a:lumMod val="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62" name="组合 61"/>
          <p:cNvGrpSpPr/>
          <p:nvPr/>
        </p:nvGrpSpPr>
        <p:grpSpPr>
          <a:xfrm>
            <a:off x="454167" y="5965525"/>
            <a:ext cx="433593" cy="433593"/>
            <a:chOff x="5410744" y="2640874"/>
            <a:chExt cx="1450713" cy="1450714"/>
          </a:xfrm>
        </p:grpSpPr>
        <p:sp>
          <p:nvSpPr>
            <p:cNvPr id="63" name="矩形 62"/>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64" name="矩形 63"/>
            <p:cNvSpPr>
              <a:spLocks noChangeAspect="1"/>
            </p:cNvSpPr>
            <p:nvPr/>
          </p:nvSpPr>
          <p:spPr>
            <a:xfrm>
              <a:off x="5470102" y="2700232"/>
              <a:ext cx="1332001" cy="1331998"/>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65" name="组合 64"/>
          <p:cNvGrpSpPr/>
          <p:nvPr/>
        </p:nvGrpSpPr>
        <p:grpSpPr>
          <a:xfrm>
            <a:off x="1359192" y="5965525"/>
            <a:ext cx="433593" cy="433593"/>
            <a:chOff x="5410744" y="2640874"/>
            <a:chExt cx="1450713" cy="1450714"/>
          </a:xfrm>
        </p:grpSpPr>
        <p:sp>
          <p:nvSpPr>
            <p:cNvPr id="66" name="矩形 65"/>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67" name="矩形 66"/>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454167" y="6424407"/>
            <a:ext cx="433593" cy="433593"/>
            <a:chOff x="5410744" y="2640874"/>
            <a:chExt cx="1450713" cy="1450714"/>
          </a:xfrm>
        </p:grpSpPr>
        <p:sp>
          <p:nvSpPr>
            <p:cNvPr id="69" name="矩形 68"/>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70" name="矩形 69"/>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71" name="组合 70"/>
          <p:cNvGrpSpPr/>
          <p:nvPr/>
        </p:nvGrpSpPr>
        <p:grpSpPr>
          <a:xfrm>
            <a:off x="906679" y="6424407"/>
            <a:ext cx="433593" cy="433593"/>
            <a:chOff x="5410744" y="2640874"/>
            <a:chExt cx="1450713" cy="1450714"/>
          </a:xfrm>
        </p:grpSpPr>
        <p:sp>
          <p:nvSpPr>
            <p:cNvPr id="72" name="矩形 71"/>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73" name="矩形 72"/>
            <p:cNvSpPr>
              <a:spLocks noChangeAspect="1"/>
            </p:cNvSpPr>
            <p:nvPr/>
          </p:nvSpPr>
          <p:spPr>
            <a:xfrm>
              <a:off x="5470102" y="2700232"/>
              <a:ext cx="1332001" cy="1331998"/>
            </a:xfrm>
            <a:prstGeom prst="rect">
              <a:avLst/>
            </a:prstGeom>
            <a:gradFill flip="none" rotWithShape="1">
              <a:gsLst>
                <a:gs pos="0">
                  <a:srgbClr val="D6A213">
                    <a:lumMod val="60000"/>
                  </a:srgbClr>
                </a:gs>
                <a:gs pos="100000">
                  <a:srgbClr val="BF850F">
                    <a:lumMod val="60000"/>
                  </a:srgbClr>
                </a:gs>
                <a:gs pos="51000">
                  <a:srgbClr val="9B5F0D">
                    <a:lumMod val="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74" name="组合 73"/>
          <p:cNvGrpSpPr/>
          <p:nvPr/>
        </p:nvGrpSpPr>
        <p:grpSpPr>
          <a:xfrm>
            <a:off x="1359192" y="6424407"/>
            <a:ext cx="433593" cy="433593"/>
            <a:chOff x="5410744" y="2640874"/>
            <a:chExt cx="1450713" cy="1450714"/>
          </a:xfrm>
        </p:grpSpPr>
        <p:sp>
          <p:nvSpPr>
            <p:cNvPr id="75" name="矩形 74"/>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76" name="矩形 75"/>
            <p:cNvSpPr>
              <a:spLocks noChangeAspect="1"/>
            </p:cNvSpPr>
            <p:nvPr/>
          </p:nvSpPr>
          <p:spPr>
            <a:xfrm>
              <a:off x="5470102" y="2700232"/>
              <a:ext cx="1332001" cy="1331998"/>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77" name="组合 76"/>
          <p:cNvGrpSpPr/>
          <p:nvPr/>
        </p:nvGrpSpPr>
        <p:grpSpPr>
          <a:xfrm>
            <a:off x="1811705" y="6424407"/>
            <a:ext cx="433593" cy="433593"/>
            <a:chOff x="5410744" y="2640874"/>
            <a:chExt cx="1450713" cy="1450714"/>
          </a:xfrm>
        </p:grpSpPr>
        <p:sp>
          <p:nvSpPr>
            <p:cNvPr id="78" name="矩形 77"/>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79" name="矩形 78"/>
            <p:cNvSpPr>
              <a:spLocks noChangeAspect="1"/>
            </p:cNvSpPr>
            <p:nvPr/>
          </p:nvSpPr>
          <p:spPr>
            <a:xfrm>
              <a:off x="5470102" y="2700232"/>
              <a:ext cx="1332001" cy="1331998"/>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80" name="组合 79"/>
          <p:cNvGrpSpPr/>
          <p:nvPr/>
        </p:nvGrpSpPr>
        <p:grpSpPr>
          <a:xfrm>
            <a:off x="2264218" y="6424407"/>
            <a:ext cx="433593" cy="433593"/>
            <a:chOff x="5410744" y="2640874"/>
            <a:chExt cx="1450713" cy="1450714"/>
          </a:xfrm>
        </p:grpSpPr>
        <p:sp>
          <p:nvSpPr>
            <p:cNvPr id="81" name="矩形 80"/>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82" name="矩形 81"/>
            <p:cNvSpPr>
              <a:spLocks noChangeAspect="1"/>
            </p:cNvSpPr>
            <p:nvPr/>
          </p:nvSpPr>
          <p:spPr>
            <a:xfrm>
              <a:off x="5470102" y="2700232"/>
              <a:ext cx="1332001" cy="1331998"/>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83" name="组合 82"/>
          <p:cNvGrpSpPr/>
          <p:nvPr/>
        </p:nvGrpSpPr>
        <p:grpSpPr>
          <a:xfrm>
            <a:off x="2716730" y="6424407"/>
            <a:ext cx="433593" cy="433593"/>
            <a:chOff x="5410744" y="2640874"/>
            <a:chExt cx="1450713" cy="1450714"/>
          </a:xfrm>
        </p:grpSpPr>
        <p:sp>
          <p:nvSpPr>
            <p:cNvPr id="84" name="矩形 83"/>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85" name="矩形 84"/>
            <p:cNvSpPr>
              <a:spLocks noChangeAspect="1"/>
            </p:cNvSpPr>
            <p:nvPr/>
          </p:nvSpPr>
          <p:spPr>
            <a:xfrm>
              <a:off x="5470102" y="2700232"/>
              <a:ext cx="1332001" cy="1331998"/>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86" name="组合 85"/>
          <p:cNvGrpSpPr/>
          <p:nvPr/>
        </p:nvGrpSpPr>
        <p:grpSpPr>
          <a:xfrm>
            <a:off x="3169243" y="6424407"/>
            <a:ext cx="433593" cy="433593"/>
            <a:chOff x="5410744" y="2640874"/>
            <a:chExt cx="1450713" cy="1450714"/>
          </a:xfrm>
        </p:grpSpPr>
        <p:sp>
          <p:nvSpPr>
            <p:cNvPr id="87" name="矩形 86"/>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88" name="矩形 87"/>
            <p:cNvSpPr>
              <a:spLocks noChangeAspect="1"/>
            </p:cNvSpPr>
            <p:nvPr/>
          </p:nvSpPr>
          <p:spPr>
            <a:xfrm>
              <a:off x="5470102" y="2700232"/>
              <a:ext cx="1332001" cy="1331998"/>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89" name="组合 88"/>
          <p:cNvGrpSpPr/>
          <p:nvPr/>
        </p:nvGrpSpPr>
        <p:grpSpPr>
          <a:xfrm>
            <a:off x="3621756" y="6424407"/>
            <a:ext cx="433593" cy="433593"/>
            <a:chOff x="5410744" y="2640874"/>
            <a:chExt cx="1450713" cy="1450714"/>
          </a:xfrm>
        </p:grpSpPr>
        <p:sp>
          <p:nvSpPr>
            <p:cNvPr id="90" name="矩形 89"/>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91" name="矩形 90"/>
            <p:cNvSpPr>
              <a:spLocks noChangeAspect="1"/>
            </p:cNvSpPr>
            <p:nvPr/>
          </p:nvSpPr>
          <p:spPr>
            <a:xfrm>
              <a:off x="5470102" y="2700232"/>
              <a:ext cx="1332001" cy="1331998"/>
            </a:xfrm>
            <a:prstGeom prst="rect">
              <a:avLst/>
            </a:prstGeom>
            <a:gradFill flip="none" rotWithShape="1">
              <a:gsLst>
                <a:gs pos="0">
                  <a:srgbClr val="D6A213">
                    <a:lumMod val="60000"/>
                  </a:srgbClr>
                </a:gs>
                <a:gs pos="100000">
                  <a:srgbClr val="BF850F">
                    <a:lumMod val="60000"/>
                  </a:srgbClr>
                </a:gs>
                <a:gs pos="51000">
                  <a:srgbClr val="9B5F0D">
                    <a:lumMod val="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43" name="组合 42"/>
          <p:cNvGrpSpPr/>
          <p:nvPr/>
        </p:nvGrpSpPr>
        <p:grpSpPr>
          <a:xfrm>
            <a:off x="9893401" y="-514349"/>
            <a:ext cx="2298599" cy="3028746"/>
            <a:chOff x="9912451" y="-495829"/>
            <a:chExt cx="2279549" cy="3010225"/>
          </a:xfrm>
        </p:grpSpPr>
        <p:sp>
          <p:nvSpPr>
            <p:cNvPr id="23" name="任意多边形 22"/>
            <p:cNvSpPr/>
            <p:nvPr/>
          </p:nvSpPr>
          <p:spPr>
            <a:xfrm rot="19941026">
              <a:off x="10565657" y="-495829"/>
              <a:ext cx="1396142" cy="3010225"/>
            </a:xfrm>
            <a:custGeom>
              <a:avLst/>
              <a:gdLst>
                <a:gd name="connsiteX0" fmla="*/ 0 w 1396142"/>
                <a:gd name="connsiteY0" fmla="*/ 0 h 3010225"/>
                <a:gd name="connsiteX1" fmla="*/ 153160 w 1396142"/>
                <a:gd name="connsiteY1" fmla="*/ 80240 h 3010225"/>
                <a:gd name="connsiteX2" fmla="*/ 254000 w 1396142"/>
                <a:gd name="connsiteY2" fmla="*/ 158888 h 3010225"/>
                <a:gd name="connsiteX3" fmla="*/ 1385523 w 1396142"/>
                <a:gd name="connsiteY3" fmla="*/ 2083944 h 3010225"/>
                <a:gd name="connsiteX4" fmla="*/ 1396142 w 1396142"/>
                <a:gd name="connsiteY4" fmla="*/ 2172954 h 3010225"/>
                <a:gd name="connsiteX5" fmla="*/ 957503 w 1396142"/>
                <a:gd name="connsiteY5" fmla="*/ 3010225 h 3010225"/>
                <a:gd name="connsiteX6" fmla="*/ 961960 w 1396142"/>
                <a:gd name="connsiteY6" fmla="*/ 2972077 h 3010225"/>
                <a:gd name="connsiteX7" fmla="*/ 127699 w 1396142"/>
                <a:gd name="connsiteY7" fmla="*/ 151120 h 301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6142" h="3010225">
                  <a:moveTo>
                    <a:pt x="0" y="0"/>
                  </a:moveTo>
                  <a:lnTo>
                    <a:pt x="153160" y="80240"/>
                  </a:lnTo>
                  <a:lnTo>
                    <a:pt x="254000" y="158888"/>
                  </a:lnTo>
                  <a:cubicBezTo>
                    <a:pt x="851128" y="648127"/>
                    <a:pt x="1264057" y="1322614"/>
                    <a:pt x="1385523" y="2083944"/>
                  </a:cubicBezTo>
                  <a:lnTo>
                    <a:pt x="1396142" y="2172954"/>
                  </a:lnTo>
                  <a:lnTo>
                    <a:pt x="957503" y="3010225"/>
                  </a:lnTo>
                  <a:lnTo>
                    <a:pt x="961960" y="2972077"/>
                  </a:lnTo>
                  <a:cubicBezTo>
                    <a:pt x="1056341" y="1951457"/>
                    <a:pt x="755905" y="935988"/>
                    <a:pt x="127699" y="151120"/>
                  </a:cubicBezTo>
                  <a:close/>
                </a:path>
              </a:pathLst>
            </a:custGeom>
            <a:gradFill flip="none" rotWithShape="1">
              <a:gsLst>
                <a:gs pos="8000">
                  <a:srgbClr val="F4E961"/>
                </a:gs>
                <a:gs pos="58000">
                  <a:srgbClr val="F4E961"/>
                </a:gs>
                <a:gs pos="36000">
                  <a:srgbClr val="D6A213"/>
                </a:gs>
              </a:gsLst>
              <a:lin ang="5400000" scaled="1"/>
              <a:tileRect/>
            </a:gra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25" name="任意多边形 24"/>
            <p:cNvSpPr/>
            <p:nvPr/>
          </p:nvSpPr>
          <p:spPr>
            <a:xfrm>
              <a:off x="9912451" y="0"/>
              <a:ext cx="2279549" cy="2294930"/>
            </a:xfrm>
            <a:custGeom>
              <a:avLst/>
              <a:gdLst>
                <a:gd name="connsiteX0" fmla="*/ 0 w 2279549"/>
                <a:gd name="connsiteY0" fmla="*/ 0 h 2294930"/>
                <a:gd name="connsiteX1" fmla="*/ 321996 w 2279549"/>
                <a:gd name="connsiteY1" fmla="*/ 0 h 2294930"/>
                <a:gd name="connsiteX2" fmla="*/ 565793 w 2279549"/>
                <a:gd name="connsiteY2" fmla="*/ 84645 h 2294930"/>
                <a:gd name="connsiteX3" fmla="*/ 2159228 w 2279549"/>
                <a:gd name="connsiteY3" fmla="*/ 1355503 h 2294930"/>
                <a:gd name="connsiteX4" fmla="*/ 2279549 w 2279549"/>
                <a:gd name="connsiteY4" fmla="*/ 1543902 h 2294930"/>
                <a:gd name="connsiteX5" fmla="*/ 2279549 w 2279549"/>
                <a:gd name="connsiteY5" fmla="*/ 2294930 h 2294930"/>
                <a:gd name="connsiteX6" fmla="*/ 2170669 w 2279549"/>
                <a:gd name="connsiteY6" fmla="*/ 2034596 h 2294930"/>
                <a:gd name="connsiteX7" fmla="*/ 242622 w 2279549"/>
                <a:gd name="connsiteY7" fmla="*/ 98759 h 2294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549" h="2294930">
                  <a:moveTo>
                    <a:pt x="0" y="0"/>
                  </a:moveTo>
                  <a:lnTo>
                    <a:pt x="321996" y="0"/>
                  </a:lnTo>
                  <a:lnTo>
                    <a:pt x="565793" y="84645"/>
                  </a:lnTo>
                  <a:cubicBezTo>
                    <a:pt x="1214554" y="344010"/>
                    <a:pt x="1767986" y="789825"/>
                    <a:pt x="2159228" y="1355503"/>
                  </a:cubicBezTo>
                  <a:lnTo>
                    <a:pt x="2279549" y="1543902"/>
                  </a:lnTo>
                  <a:lnTo>
                    <a:pt x="2279549" y="2294930"/>
                  </a:lnTo>
                  <a:lnTo>
                    <a:pt x="2170669" y="2034596"/>
                  </a:lnTo>
                  <a:cubicBezTo>
                    <a:pt x="1775058" y="1175643"/>
                    <a:pt x="1088899" y="485673"/>
                    <a:pt x="242622" y="98759"/>
                  </a:cubicBezTo>
                  <a:close/>
                </a:path>
              </a:pathLst>
            </a:custGeom>
            <a:gradFill flip="none" rotWithShape="1">
              <a:gsLst>
                <a:gs pos="14000">
                  <a:srgbClr val="F4E961"/>
                </a:gs>
                <a:gs pos="89000">
                  <a:srgbClr val="F4E961"/>
                </a:gs>
                <a:gs pos="64000">
                  <a:srgbClr val="D6A213"/>
                </a:gs>
                <a:gs pos="34000">
                  <a:srgbClr val="D6A213"/>
                </a:gs>
              </a:gsLst>
              <a:lin ang="5400000" scaled="1"/>
              <a:tileRect/>
            </a:gradFill>
            <a:ln>
              <a:noFill/>
            </a:ln>
          </p:spPr>
          <p:txBody>
            <a:bodyPr vert="horz" wrap="square" lIns="91440" tIns="45720" rIns="91440" bIns="45720" numCol="1" anchor="t" anchorCtr="0" compatLnSpc="1"/>
            <a:lstStyle/>
            <a:p>
              <a:endParaRPr lang="zh-CN" altLang="en-US">
                <a:solidFill>
                  <a:schemeClr val="tx1"/>
                </a:solidFill>
                <a:latin typeface="微软雅黑" panose="020B0503020204020204" pitchFamily="34" charset="-122"/>
                <a:ea typeface="微软雅黑" panose="020B0503020204020204" pitchFamily="34" charset="-122"/>
              </a:endParaRPr>
            </a:p>
          </p:txBody>
        </p:sp>
      </p:grpSp>
      <p:grpSp>
        <p:nvGrpSpPr>
          <p:cNvPr id="42" name="组合 41"/>
          <p:cNvGrpSpPr/>
          <p:nvPr/>
        </p:nvGrpSpPr>
        <p:grpSpPr>
          <a:xfrm>
            <a:off x="-29548" y="2295842"/>
            <a:ext cx="5073736" cy="4562159"/>
            <a:chOff x="-29548" y="2295842"/>
            <a:chExt cx="5073736" cy="4562159"/>
          </a:xfrm>
        </p:grpSpPr>
        <p:sp>
          <p:nvSpPr>
            <p:cNvPr id="41" name="任意多边形 40"/>
            <p:cNvSpPr/>
            <p:nvPr/>
          </p:nvSpPr>
          <p:spPr>
            <a:xfrm>
              <a:off x="0" y="2521325"/>
              <a:ext cx="5044188" cy="4336676"/>
            </a:xfrm>
            <a:custGeom>
              <a:avLst/>
              <a:gdLst>
                <a:gd name="connsiteX0" fmla="*/ 0 w 5044188"/>
                <a:gd name="connsiteY0" fmla="*/ 0 h 4336676"/>
                <a:gd name="connsiteX1" fmla="*/ 10225 w 5044188"/>
                <a:gd name="connsiteY1" fmla="*/ 58612 h 4336676"/>
                <a:gd name="connsiteX2" fmla="*/ 4852605 w 5044188"/>
                <a:gd name="connsiteY2" fmla="*/ 4309430 h 4336676"/>
                <a:gd name="connsiteX3" fmla="*/ 5044188 w 5044188"/>
                <a:gd name="connsiteY3" fmla="*/ 4323399 h 4336676"/>
                <a:gd name="connsiteX4" fmla="*/ 4925264 w 5044188"/>
                <a:gd name="connsiteY4" fmla="*/ 4330988 h 4336676"/>
                <a:gd name="connsiteX5" fmla="*/ 4657177 w 5044188"/>
                <a:gd name="connsiteY5" fmla="*/ 4336676 h 4336676"/>
                <a:gd name="connsiteX6" fmla="*/ 76324 w 5044188"/>
                <a:gd name="connsiteY6" fmla="*/ 2048784 h 4336676"/>
                <a:gd name="connsiteX7" fmla="*/ 0 w 5044188"/>
                <a:gd name="connsiteY7" fmla="*/ 1923732 h 433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4188" h="4336676">
                  <a:moveTo>
                    <a:pt x="0" y="0"/>
                  </a:moveTo>
                  <a:lnTo>
                    <a:pt x="10225" y="58612"/>
                  </a:lnTo>
                  <a:cubicBezTo>
                    <a:pt x="462686" y="2322851"/>
                    <a:pt x="2424301" y="4072974"/>
                    <a:pt x="4852605" y="4309430"/>
                  </a:cubicBezTo>
                  <a:lnTo>
                    <a:pt x="5044188" y="4323399"/>
                  </a:lnTo>
                  <a:lnTo>
                    <a:pt x="4925264" y="4330988"/>
                  </a:lnTo>
                  <a:cubicBezTo>
                    <a:pt x="4836470" y="4334764"/>
                    <a:pt x="4747090" y="4336676"/>
                    <a:pt x="4657177" y="4336676"/>
                  </a:cubicBezTo>
                  <a:cubicBezTo>
                    <a:pt x="2679104" y="4336676"/>
                    <a:pt x="958518" y="3411556"/>
                    <a:pt x="76324" y="2048784"/>
                  </a:cubicBezTo>
                  <a:lnTo>
                    <a:pt x="0" y="1923732"/>
                  </a:lnTo>
                  <a:close/>
                </a:path>
              </a:pathLst>
            </a:custGeom>
            <a:gradFill flip="none" rotWithShape="1">
              <a:gsLst>
                <a:gs pos="64000">
                  <a:srgbClr val="F4E961"/>
                </a:gs>
                <a:gs pos="100000">
                  <a:srgbClr val="D6A213"/>
                </a:gs>
                <a:gs pos="0">
                  <a:srgbClr val="D6A213"/>
                </a:gs>
              </a:gsLst>
              <a:lin ang="5400000" scaled="1"/>
              <a:tileRect/>
            </a:gradFill>
            <a:ln>
              <a:noFill/>
            </a:ln>
          </p:spPr>
          <p:txBody>
            <a:bodyPr vert="horz" wrap="square" lIns="91440" tIns="45720" rIns="91440" bIns="45720" numCol="1" anchor="t" anchorCtr="0" compatLnSpc="1">
              <a:noAutofit/>
            </a:bodyPr>
            <a:lstStyle/>
            <a:p>
              <a:endParaRPr lang="zh-CN" altLang="en-US">
                <a:solidFill>
                  <a:schemeClr val="tx1"/>
                </a:solidFill>
                <a:latin typeface="微软雅黑" panose="020B0503020204020204" pitchFamily="34" charset="-122"/>
                <a:ea typeface="微软雅黑" panose="020B0503020204020204" pitchFamily="34" charset="-122"/>
              </a:endParaRPr>
            </a:p>
          </p:txBody>
        </p:sp>
        <p:sp>
          <p:nvSpPr>
            <p:cNvPr id="38" name="任意多边形 37"/>
            <p:cNvSpPr/>
            <p:nvPr/>
          </p:nvSpPr>
          <p:spPr>
            <a:xfrm>
              <a:off x="-29548" y="2295842"/>
              <a:ext cx="5044188" cy="4562159"/>
            </a:xfrm>
            <a:custGeom>
              <a:avLst/>
              <a:gdLst>
                <a:gd name="connsiteX0" fmla="*/ 0 w 5044188"/>
                <a:gd name="connsiteY0" fmla="*/ 0 h 4562159"/>
                <a:gd name="connsiteX1" fmla="*/ 2064 w 5044188"/>
                <a:gd name="connsiteY1" fmla="*/ 7738 h 4562159"/>
                <a:gd name="connsiteX2" fmla="*/ 3227524 w 5044188"/>
                <a:gd name="connsiteY2" fmla="*/ 3893562 h 4562159"/>
                <a:gd name="connsiteX3" fmla="*/ 4742039 w 5044188"/>
                <a:gd name="connsiteY3" fmla="*/ 4489677 h 4562159"/>
                <a:gd name="connsiteX4" fmla="*/ 5044188 w 5044188"/>
                <a:gd name="connsiteY4" fmla="*/ 4560843 h 4562159"/>
                <a:gd name="connsiteX5" fmla="*/ 4988012 w 5044188"/>
                <a:gd name="connsiteY5" fmla="*/ 4562159 h 4562159"/>
                <a:gd name="connsiteX6" fmla="*/ 105163 w 5044188"/>
                <a:gd name="connsiteY6" fmla="*/ 1870356 h 4562159"/>
                <a:gd name="connsiteX7" fmla="*/ 0 w 5044188"/>
                <a:gd name="connsiteY7" fmla="*/ 1680172 h 456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4188" h="4562159">
                  <a:moveTo>
                    <a:pt x="0" y="0"/>
                  </a:moveTo>
                  <a:lnTo>
                    <a:pt x="2064" y="7738"/>
                  </a:lnTo>
                  <a:cubicBezTo>
                    <a:pt x="486519" y="1593575"/>
                    <a:pt x="1605600" y="3021262"/>
                    <a:pt x="3227524" y="3893562"/>
                  </a:cubicBezTo>
                  <a:cubicBezTo>
                    <a:pt x="3719016" y="4157895"/>
                    <a:pt x="4227603" y="4355589"/>
                    <a:pt x="4742039" y="4489677"/>
                  </a:cubicBezTo>
                  <a:lnTo>
                    <a:pt x="5044188" y="4560843"/>
                  </a:lnTo>
                  <a:lnTo>
                    <a:pt x="4988012" y="4562159"/>
                  </a:lnTo>
                  <a:cubicBezTo>
                    <a:pt x="2879533" y="4562159"/>
                    <a:pt x="1045517" y="3473715"/>
                    <a:pt x="105163" y="1870356"/>
                  </a:cubicBezTo>
                  <a:lnTo>
                    <a:pt x="0" y="1680172"/>
                  </a:lnTo>
                  <a:close/>
                </a:path>
              </a:pathLst>
            </a:custGeom>
            <a:gradFill flip="none" rotWithShape="1">
              <a:gsLst>
                <a:gs pos="0">
                  <a:srgbClr val="F4E961"/>
                </a:gs>
                <a:gs pos="100000">
                  <a:srgbClr val="F4E961">
                    <a:lumMod val="88000"/>
                  </a:srgbClr>
                </a:gs>
                <a:gs pos="60000">
                  <a:srgbClr val="D6A213"/>
                </a:gs>
              </a:gsLst>
              <a:lin ang="5400000" scaled="1"/>
              <a:tileRect/>
            </a:gradFill>
            <a:ln>
              <a:noFill/>
            </a:ln>
          </p:spPr>
          <p:txBody>
            <a:bodyPr vert="horz" wrap="square" lIns="91440" tIns="45720" rIns="91440" bIns="45720" numCol="1" anchor="t" anchorCtr="0" compatLnSpc="1"/>
            <a:lstStyle/>
            <a:p>
              <a:endParaRPr lang="zh-CN" altLang="en-US">
                <a:solidFill>
                  <a:schemeClr val="tx1"/>
                </a:solidFill>
                <a:latin typeface="微软雅黑" panose="020B0503020204020204" pitchFamily="34" charset="-122"/>
                <a:ea typeface="微软雅黑" panose="020B0503020204020204" pitchFamily="34" charset="-122"/>
              </a:endParaRPr>
            </a:p>
          </p:txBody>
        </p:sp>
      </p:grpSp>
      <p:sp>
        <p:nvSpPr>
          <p:cNvPr id="151" name="任意多边形 150"/>
          <p:cNvSpPr/>
          <p:nvPr/>
        </p:nvSpPr>
        <p:spPr>
          <a:xfrm>
            <a:off x="0" y="-51194"/>
            <a:ext cx="12192000" cy="6883294"/>
          </a:xfrm>
          <a:custGeom>
            <a:avLst/>
            <a:gdLst>
              <a:gd name="connsiteX0" fmla="*/ 0 w 12192000"/>
              <a:gd name="connsiteY0" fmla="*/ 0 h 6858001"/>
              <a:gd name="connsiteX1" fmla="*/ 9923244 w 12192000"/>
              <a:gd name="connsiteY1" fmla="*/ 0 h 6858001"/>
              <a:gd name="connsiteX2" fmla="*/ 9970046 w 12192000"/>
              <a:gd name="connsiteY2" fmla="*/ 19051 h 6858001"/>
              <a:gd name="connsiteX3" fmla="*/ 9912451 w 12192000"/>
              <a:gd name="connsiteY3" fmla="*/ 19051 h 6858001"/>
              <a:gd name="connsiteX4" fmla="*/ 10155073 w 12192000"/>
              <a:gd name="connsiteY4" fmla="*/ 117810 h 6858001"/>
              <a:gd name="connsiteX5" fmla="*/ 12083120 w 12192000"/>
              <a:gd name="connsiteY5" fmla="*/ 2053647 h 6858001"/>
              <a:gd name="connsiteX6" fmla="*/ 12192000 w 12192000"/>
              <a:gd name="connsiteY6" fmla="*/ 2313981 h 6858001"/>
              <a:gd name="connsiteX7" fmla="*/ 12192000 w 12192000"/>
              <a:gd name="connsiteY7" fmla="*/ 6858001 h 6858001"/>
              <a:gd name="connsiteX8" fmla="*/ 4958393 w 12192000"/>
              <a:gd name="connsiteY8" fmla="*/ 6858001 h 6858001"/>
              <a:gd name="connsiteX9" fmla="*/ 4731542 w 12192000"/>
              <a:gd name="connsiteY9" fmla="*/ 6804570 h 6858001"/>
              <a:gd name="connsiteX10" fmla="*/ 3217027 w 12192000"/>
              <a:gd name="connsiteY10" fmla="*/ 6208455 h 6858001"/>
              <a:gd name="connsiteX11" fmla="*/ 89806 w 12192000"/>
              <a:gd name="connsiteY11" fmla="*/ 2618025 h 6858001"/>
              <a:gd name="connsiteX12" fmla="*/ 0 w 12192000"/>
              <a:gd name="connsiteY12" fmla="*/ 23479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6858001">
                <a:moveTo>
                  <a:pt x="0" y="0"/>
                </a:moveTo>
                <a:lnTo>
                  <a:pt x="9923244" y="0"/>
                </a:lnTo>
                <a:lnTo>
                  <a:pt x="9970046" y="19051"/>
                </a:lnTo>
                <a:lnTo>
                  <a:pt x="9912451" y="19051"/>
                </a:lnTo>
                <a:lnTo>
                  <a:pt x="10155073" y="117810"/>
                </a:lnTo>
                <a:cubicBezTo>
                  <a:pt x="11001350" y="504724"/>
                  <a:pt x="11687509" y="1194694"/>
                  <a:pt x="12083120" y="2053647"/>
                </a:cubicBezTo>
                <a:lnTo>
                  <a:pt x="12192000" y="2313981"/>
                </a:lnTo>
                <a:lnTo>
                  <a:pt x="12192000" y="6858001"/>
                </a:lnTo>
                <a:lnTo>
                  <a:pt x="4958393" y="6858001"/>
                </a:lnTo>
                <a:lnTo>
                  <a:pt x="4731542" y="6804570"/>
                </a:lnTo>
                <a:cubicBezTo>
                  <a:pt x="4217105" y="6670482"/>
                  <a:pt x="3708518" y="6472788"/>
                  <a:pt x="3217027" y="6208455"/>
                </a:cubicBezTo>
                <a:cubicBezTo>
                  <a:pt x="1696474" y="5390674"/>
                  <a:pt x="617871" y="4084759"/>
                  <a:pt x="89806" y="2618025"/>
                </a:cubicBezTo>
                <a:lnTo>
                  <a:pt x="0" y="2347991"/>
                </a:lnTo>
                <a:close/>
              </a:path>
            </a:pathLst>
          </a:custGeom>
          <a:solidFill>
            <a:schemeClr val="tx1"/>
          </a:solidFill>
          <a:ln>
            <a:noFill/>
          </a:ln>
          <a:effectLst>
            <a:reflection blurRad="6350" stA="300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tLang="zh-CN" sz="2400" dirty="0">
              <a:gradFill>
                <a:gsLst>
                  <a:gs pos="0">
                    <a:srgbClr val="974209"/>
                  </a:gs>
                  <a:gs pos="100000">
                    <a:srgbClr val="974209"/>
                  </a:gs>
                  <a:gs pos="51000">
                    <a:srgbClr val="F4E961"/>
                  </a:gs>
                </a:gsLst>
                <a:lin ang="5400000" scaled="1"/>
              </a:gradFill>
              <a:latin typeface="微软雅黑" panose="020B0503020204020204" pitchFamily="34" charset="-122"/>
              <a:ea typeface="微软雅黑" panose="020B0503020204020204" pitchFamily="34" charset="-122"/>
            </a:endParaRPr>
          </a:p>
        </p:txBody>
      </p:sp>
      <p:grpSp>
        <p:nvGrpSpPr>
          <p:cNvPr id="159" name="组合 158"/>
          <p:cNvGrpSpPr/>
          <p:nvPr/>
        </p:nvGrpSpPr>
        <p:grpSpPr>
          <a:xfrm>
            <a:off x="417507" y="213849"/>
            <a:ext cx="2064437" cy="1137516"/>
            <a:chOff x="417507" y="213849"/>
            <a:chExt cx="2064437" cy="1137516"/>
          </a:xfrm>
          <a:effectLst>
            <a:outerShdw blurRad="12700" dist="50800" dir="5400000" algn="ctr" rotWithShape="0">
              <a:srgbClr val="000000">
                <a:alpha val="43137"/>
              </a:srgbClr>
            </a:outerShdw>
            <a:reflection blurRad="6350" stA="40000" endPos="35000" dir="5400000" sy="-100000" algn="bl" rotWithShape="0"/>
          </a:effectLst>
        </p:grpSpPr>
        <p:grpSp>
          <p:nvGrpSpPr>
            <p:cNvPr id="152" name="组合 151"/>
            <p:cNvGrpSpPr/>
            <p:nvPr/>
          </p:nvGrpSpPr>
          <p:grpSpPr>
            <a:xfrm>
              <a:off x="417507" y="246744"/>
              <a:ext cx="2064437" cy="1104621"/>
              <a:chOff x="5410744" y="2640874"/>
              <a:chExt cx="1450713" cy="1450714"/>
            </a:xfrm>
            <a:effectLst>
              <a:reflection blurRad="6350" stA="52000" endA="300" endPos="35000" dir="5400000" sy="-100000" algn="bl" rotWithShape="0"/>
            </a:effectLst>
          </p:grpSpPr>
          <p:sp>
            <p:nvSpPr>
              <p:cNvPr id="153" name="矩形 152"/>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54" name="矩形 153"/>
              <p:cNvSpPr>
                <a:spLocks noChangeAspect="1"/>
              </p:cNvSpPr>
              <p:nvPr/>
            </p:nvSpPr>
            <p:spPr>
              <a:xfrm>
                <a:off x="5470100" y="2700232"/>
                <a:ext cx="1332001" cy="1331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
          <p:nvSpPr>
            <p:cNvPr id="155" name="文本框 154"/>
            <p:cNvSpPr txBox="1"/>
            <p:nvPr/>
          </p:nvSpPr>
          <p:spPr>
            <a:xfrm>
              <a:off x="547567" y="213849"/>
              <a:ext cx="1804317" cy="923330"/>
            </a:xfrm>
            <a:prstGeom prst="rect">
              <a:avLst/>
            </a:prstGeom>
            <a:noFill/>
          </p:spPr>
          <p:txBody>
            <a:bodyPr wrap="square" rtlCol="0">
              <a:spAutoFit/>
            </a:bodyPr>
            <a:lstStyle>
              <a:defPPr>
                <a:defRPr lang="zh-CN"/>
              </a:defPPr>
              <a:lvl1pPr algn="ctr">
                <a:defRPr sz="4000">
                  <a:gradFill>
                    <a:gsLst>
                      <a:gs pos="0">
                        <a:srgbClr val="974209"/>
                      </a:gs>
                      <a:gs pos="100000">
                        <a:srgbClr val="974209"/>
                      </a:gs>
                      <a:gs pos="51000">
                        <a:srgbClr val="F4E961"/>
                      </a:gs>
                    </a:gsLst>
                    <a:lin ang="5400000" scaled="1"/>
                  </a:gradFill>
                  <a:latin typeface="方正超粗黑简体" panose="03000509000000000000" pitchFamily="65" charset="-122"/>
                  <a:ea typeface="方正超粗黑简体" panose="03000509000000000000" pitchFamily="65" charset="-122"/>
                </a:defRPr>
              </a:lvl1pPr>
            </a:lstStyle>
            <a:p>
              <a:r>
                <a:rPr lang="zh-CN" altLang="en-US" sz="5400" b="1" dirty="0">
                  <a:latin typeface="微软雅黑" panose="020B0503020204020204" pitchFamily="34" charset="-122"/>
                  <a:ea typeface="微软雅黑" panose="020B0503020204020204" pitchFamily="34" charset="-122"/>
                </a:rPr>
                <a:t>目录</a:t>
              </a:r>
              <a:endParaRPr lang="en-US" altLang="zh-CN" sz="5400" b="1" dirty="0">
                <a:latin typeface="微软雅黑" panose="020B0503020204020204" pitchFamily="34" charset="-122"/>
                <a:ea typeface="微软雅黑" panose="020B0503020204020204" pitchFamily="34" charset="-122"/>
              </a:endParaRPr>
            </a:p>
          </p:txBody>
        </p:sp>
        <p:sp>
          <p:nvSpPr>
            <p:cNvPr id="158" name="矩形 157"/>
            <p:cNvSpPr/>
            <p:nvPr/>
          </p:nvSpPr>
          <p:spPr>
            <a:xfrm>
              <a:off x="716325" y="942313"/>
              <a:ext cx="1506469" cy="400110"/>
            </a:xfrm>
            <a:prstGeom prst="rect">
              <a:avLst/>
            </a:prstGeom>
          </p:spPr>
          <p:txBody>
            <a:bodyPr wrap="square">
              <a:spAutoFit/>
            </a:bodyPr>
            <a:lstStyle/>
            <a:p>
              <a:pPr lvl="0" algn="dist"/>
              <a:r>
                <a:rPr lang="en-US" altLang="zh-CN" sz="2000" dirty="0">
                  <a:gradFill>
                    <a:gsLst>
                      <a:gs pos="0">
                        <a:srgbClr val="974209"/>
                      </a:gs>
                      <a:gs pos="100000">
                        <a:srgbClr val="974209"/>
                      </a:gs>
                      <a:gs pos="51000">
                        <a:srgbClr val="F4E961"/>
                      </a:gs>
                    </a:gsLst>
                    <a:lin ang="5400000" scaled="1"/>
                  </a:gradFill>
                  <a:latin typeface="微软雅黑" panose="020B0503020204020204" pitchFamily="34" charset="-122"/>
                  <a:ea typeface="微软雅黑" panose="020B0503020204020204" pitchFamily="34" charset="-122"/>
                </a:rPr>
                <a:t>contents</a:t>
              </a:r>
            </a:p>
          </p:txBody>
        </p:sp>
      </p:grpSp>
      <p:grpSp>
        <p:nvGrpSpPr>
          <p:cNvPr id="187" name="组合 186"/>
          <p:cNvGrpSpPr/>
          <p:nvPr/>
        </p:nvGrpSpPr>
        <p:grpSpPr>
          <a:xfrm>
            <a:off x="2849933" y="1474277"/>
            <a:ext cx="868365" cy="868365"/>
            <a:chOff x="3169244" y="1446141"/>
            <a:chExt cx="868365" cy="868365"/>
          </a:xfrm>
          <a:effectLst>
            <a:reflection blurRad="6350" stA="30000" endPos="20000" dir="5400000" sy="-100000" algn="bl" rotWithShape="0"/>
          </a:effectLst>
        </p:grpSpPr>
        <p:grpSp>
          <p:nvGrpSpPr>
            <p:cNvPr id="163" name="组合 162"/>
            <p:cNvGrpSpPr/>
            <p:nvPr/>
          </p:nvGrpSpPr>
          <p:grpSpPr>
            <a:xfrm>
              <a:off x="3169244" y="1446141"/>
              <a:ext cx="868365" cy="868365"/>
              <a:chOff x="2963666" y="292100"/>
              <a:chExt cx="6273800" cy="6273800"/>
            </a:xfrm>
          </p:grpSpPr>
          <p:sp>
            <p:nvSpPr>
              <p:cNvPr id="161" name="Freeform 8"/>
              <p:cNvSpPr>
                <a:spLocks noEditPoints="1"/>
              </p:cNvSpPr>
              <p:nvPr/>
            </p:nvSpPr>
            <p:spPr bwMode="auto">
              <a:xfrm>
                <a:off x="3195441" y="517525"/>
                <a:ext cx="5810250" cy="5822950"/>
              </a:xfrm>
              <a:custGeom>
                <a:avLst/>
                <a:gdLst>
                  <a:gd name="T0" fmla="*/ 226 w 452"/>
                  <a:gd name="T1" fmla="*/ 453 h 453"/>
                  <a:gd name="T2" fmla="*/ 0 w 452"/>
                  <a:gd name="T3" fmla="*/ 226 h 453"/>
                  <a:gd name="T4" fmla="*/ 226 w 452"/>
                  <a:gd name="T5" fmla="*/ 0 h 453"/>
                  <a:gd name="T6" fmla="*/ 452 w 452"/>
                  <a:gd name="T7" fmla="*/ 226 h 453"/>
                  <a:gd name="T8" fmla="*/ 226 w 452"/>
                  <a:gd name="T9" fmla="*/ 453 h 453"/>
                  <a:gd name="T10" fmla="*/ 226 w 452"/>
                  <a:gd name="T11" fmla="*/ 12 h 453"/>
                  <a:gd name="T12" fmla="*/ 11 w 452"/>
                  <a:gd name="T13" fmla="*/ 226 h 453"/>
                  <a:gd name="T14" fmla="*/ 226 w 452"/>
                  <a:gd name="T15" fmla="*/ 441 h 453"/>
                  <a:gd name="T16" fmla="*/ 441 w 452"/>
                  <a:gd name="T17" fmla="*/ 226 h 453"/>
                  <a:gd name="T18" fmla="*/ 226 w 452"/>
                  <a:gd name="T19" fmla="*/ 12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2" h="453">
                    <a:moveTo>
                      <a:pt x="226" y="453"/>
                    </a:moveTo>
                    <a:cubicBezTo>
                      <a:pt x="102" y="453"/>
                      <a:pt x="0" y="351"/>
                      <a:pt x="0" y="226"/>
                    </a:cubicBezTo>
                    <a:cubicBezTo>
                      <a:pt x="0" y="102"/>
                      <a:pt x="102" y="0"/>
                      <a:pt x="226" y="0"/>
                    </a:cubicBezTo>
                    <a:cubicBezTo>
                      <a:pt x="351" y="0"/>
                      <a:pt x="452" y="102"/>
                      <a:pt x="452" y="226"/>
                    </a:cubicBezTo>
                    <a:cubicBezTo>
                      <a:pt x="452" y="351"/>
                      <a:pt x="351" y="453"/>
                      <a:pt x="226" y="453"/>
                    </a:cubicBezTo>
                    <a:close/>
                    <a:moveTo>
                      <a:pt x="226" y="12"/>
                    </a:moveTo>
                    <a:cubicBezTo>
                      <a:pt x="108" y="12"/>
                      <a:pt x="11" y="108"/>
                      <a:pt x="11" y="226"/>
                    </a:cubicBezTo>
                    <a:cubicBezTo>
                      <a:pt x="11" y="345"/>
                      <a:pt x="108" y="441"/>
                      <a:pt x="226" y="441"/>
                    </a:cubicBezTo>
                    <a:cubicBezTo>
                      <a:pt x="345" y="441"/>
                      <a:pt x="441" y="345"/>
                      <a:pt x="441" y="226"/>
                    </a:cubicBezTo>
                    <a:cubicBezTo>
                      <a:pt x="441" y="108"/>
                      <a:pt x="345" y="12"/>
                      <a:pt x="226" y="12"/>
                    </a:cubicBezTo>
                    <a:close/>
                  </a:path>
                </a:pathLst>
              </a:custGeom>
              <a:gradFill>
                <a:gsLst>
                  <a:gs pos="15000">
                    <a:srgbClr val="F4E961"/>
                  </a:gs>
                  <a:gs pos="0">
                    <a:srgbClr val="D6A213"/>
                  </a:gs>
                  <a:gs pos="97000">
                    <a:srgbClr val="BB7600"/>
                  </a:gs>
                  <a:gs pos="83000">
                    <a:srgbClr val="D6A213"/>
                  </a:gs>
                  <a:gs pos="66000">
                    <a:srgbClr val="BB7600"/>
                  </a:gs>
                  <a:gs pos="53200">
                    <a:srgbClr val="EB9619"/>
                  </a:gs>
                  <a:gs pos="35000">
                    <a:srgbClr val="D6A213"/>
                  </a:gs>
                </a:gsLst>
                <a:lin ang="8100000" scaled="1"/>
              </a:gradFill>
              <a:ln>
                <a:noFill/>
              </a:ln>
            </p:spPr>
            <p:txBody>
              <a:bodyPr vert="horz" wrap="square" lIns="91440" tIns="45720" rIns="91440" bIns="45720" numCol="1" anchor="t" anchorCtr="0" compatLnSpc="1"/>
              <a:lstStyle/>
              <a:p>
                <a:endParaRPr lang="zh-CN" altLang="en-US" sz="1100" b="1">
                  <a:latin typeface="微软雅黑" panose="020B0503020204020204" pitchFamily="34" charset="-122"/>
                  <a:ea typeface="微软雅黑" panose="020B0503020204020204" pitchFamily="34" charset="-122"/>
                </a:endParaRPr>
              </a:p>
            </p:txBody>
          </p:sp>
          <p:sp>
            <p:nvSpPr>
              <p:cNvPr id="162" name="Freeform 9"/>
              <p:cNvSpPr>
                <a:spLocks noEditPoints="1"/>
              </p:cNvSpPr>
              <p:nvPr/>
            </p:nvSpPr>
            <p:spPr bwMode="auto">
              <a:xfrm>
                <a:off x="2963666" y="292100"/>
                <a:ext cx="6273800" cy="6273800"/>
              </a:xfrm>
              <a:custGeom>
                <a:avLst/>
                <a:gdLst>
                  <a:gd name="T0" fmla="*/ 244 w 488"/>
                  <a:gd name="T1" fmla="*/ 488 h 488"/>
                  <a:gd name="T2" fmla="*/ 0 w 488"/>
                  <a:gd name="T3" fmla="*/ 244 h 488"/>
                  <a:gd name="T4" fmla="*/ 244 w 488"/>
                  <a:gd name="T5" fmla="*/ 0 h 488"/>
                  <a:gd name="T6" fmla="*/ 488 w 488"/>
                  <a:gd name="T7" fmla="*/ 244 h 488"/>
                  <a:gd name="T8" fmla="*/ 244 w 488"/>
                  <a:gd name="T9" fmla="*/ 488 h 488"/>
                  <a:gd name="T10" fmla="*/ 244 w 488"/>
                  <a:gd name="T11" fmla="*/ 24 h 488"/>
                  <a:gd name="T12" fmla="*/ 24 w 488"/>
                  <a:gd name="T13" fmla="*/ 244 h 488"/>
                  <a:gd name="T14" fmla="*/ 244 w 488"/>
                  <a:gd name="T15" fmla="*/ 464 h 488"/>
                  <a:gd name="T16" fmla="*/ 464 w 488"/>
                  <a:gd name="T17" fmla="*/ 244 h 488"/>
                  <a:gd name="T18" fmla="*/ 244 w 488"/>
                  <a:gd name="T19" fmla="*/ 24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8" h="488">
                    <a:moveTo>
                      <a:pt x="244" y="488"/>
                    </a:moveTo>
                    <a:cubicBezTo>
                      <a:pt x="110" y="488"/>
                      <a:pt x="0" y="379"/>
                      <a:pt x="0" y="244"/>
                    </a:cubicBezTo>
                    <a:cubicBezTo>
                      <a:pt x="0" y="110"/>
                      <a:pt x="110" y="0"/>
                      <a:pt x="244" y="0"/>
                    </a:cubicBezTo>
                    <a:cubicBezTo>
                      <a:pt x="379" y="0"/>
                      <a:pt x="488" y="110"/>
                      <a:pt x="488" y="244"/>
                    </a:cubicBezTo>
                    <a:cubicBezTo>
                      <a:pt x="488" y="379"/>
                      <a:pt x="379" y="488"/>
                      <a:pt x="244" y="488"/>
                    </a:cubicBezTo>
                    <a:close/>
                    <a:moveTo>
                      <a:pt x="244" y="24"/>
                    </a:moveTo>
                    <a:cubicBezTo>
                      <a:pt x="123" y="24"/>
                      <a:pt x="24" y="123"/>
                      <a:pt x="24" y="244"/>
                    </a:cubicBezTo>
                    <a:cubicBezTo>
                      <a:pt x="24" y="366"/>
                      <a:pt x="123" y="464"/>
                      <a:pt x="244" y="464"/>
                    </a:cubicBezTo>
                    <a:cubicBezTo>
                      <a:pt x="366" y="464"/>
                      <a:pt x="464" y="366"/>
                      <a:pt x="464" y="244"/>
                    </a:cubicBezTo>
                    <a:cubicBezTo>
                      <a:pt x="464" y="123"/>
                      <a:pt x="366" y="24"/>
                      <a:pt x="244" y="24"/>
                    </a:cubicBezTo>
                    <a:close/>
                  </a:path>
                </a:pathLst>
              </a:custGeom>
              <a:gradFill flip="none" rotWithShape="1">
                <a:gsLst>
                  <a:gs pos="20000">
                    <a:srgbClr val="D6A213"/>
                  </a:gs>
                  <a:gs pos="0">
                    <a:srgbClr val="974209"/>
                  </a:gs>
                  <a:gs pos="100000">
                    <a:srgbClr val="974209"/>
                  </a:gs>
                  <a:gs pos="87149">
                    <a:srgbClr val="D6A213"/>
                  </a:gs>
                  <a:gs pos="72482">
                    <a:srgbClr val="974209"/>
                  </a:gs>
                  <a:gs pos="53200">
                    <a:srgbClr val="F4E961"/>
                  </a:gs>
                  <a:gs pos="39000">
                    <a:srgbClr val="974209"/>
                  </a:gs>
                </a:gsLst>
                <a:lin ang="5400000" scaled="1"/>
                <a:tileRect/>
              </a:gradFill>
              <a:ln>
                <a:noFill/>
              </a:ln>
            </p:spPr>
            <p:txBody>
              <a:bodyPr vert="horz" wrap="square" lIns="91440" tIns="45720" rIns="91440" bIns="45720" numCol="1" anchor="t" anchorCtr="0" compatLnSpc="1"/>
              <a:lstStyle/>
              <a:p>
                <a:endParaRPr lang="zh-CN" altLang="en-US" sz="1100" b="1">
                  <a:latin typeface="微软雅黑" panose="020B0503020204020204" pitchFamily="34" charset="-122"/>
                  <a:ea typeface="微软雅黑" panose="020B0503020204020204" pitchFamily="34" charset="-122"/>
                </a:endParaRPr>
              </a:p>
            </p:txBody>
          </p:sp>
        </p:grpSp>
        <p:sp>
          <p:nvSpPr>
            <p:cNvPr id="165" name="文本框 164"/>
            <p:cNvSpPr txBox="1"/>
            <p:nvPr/>
          </p:nvSpPr>
          <p:spPr>
            <a:xfrm>
              <a:off x="3207438" y="1563019"/>
              <a:ext cx="830077" cy="646331"/>
            </a:xfrm>
            <a:prstGeom prst="rect">
              <a:avLst/>
            </a:prstGeom>
            <a:noFill/>
          </p:spPr>
          <p:txBody>
            <a:bodyPr wrap="square" rtlCol="0">
              <a:spAutoFit/>
            </a:bodyPr>
            <a:lstStyle>
              <a:defPPr>
                <a:defRPr lang="zh-CN"/>
              </a:defPPr>
              <a:lvl1pPr algn="ctr">
                <a:defRPr sz="4000">
                  <a:gradFill>
                    <a:gsLst>
                      <a:gs pos="0">
                        <a:srgbClr val="974209"/>
                      </a:gs>
                      <a:gs pos="100000">
                        <a:srgbClr val="974209"/>
                      </a:gs>
                      <a:gs pos="51000">
                        <a:srgbClr val="F4E961"/>
                      </a:gs>
                    </a:gsLst>
                    <a:lin ang="5400000" scaled="1"/>
                  </a:gradFill>
                  <a:latin typeface="方正超粗黑简体" panose="03000509000000000000" pitchFamily="65" charset="-122"/>
                  <a:ea typeface="方正超粗黑简体" panose="03000509000000000000" pitchFamily="65" charset="-122"/>
                </a:defRPr>
              </a:lvl1pPr>
            </a:lstStyle>
            <a:p>
              <a:r>
                <a:rPr lang="en-US" altLang="zh-CN" sz="3600" b="1" dirty="0">
                  <a:latin typeface="微软雅黑" panose="020B0503020204020204" pitchFamily="34" charset="-122"/>
                  <a:ea typeface="微软雅黑" panose="020B0503020204020204" pitchFamily="34" charset="-122"/>
                </a:rPr>
                <a:t>01</a:t>
              </a:r>
            </a:p>
          </p:txBody>
        </p:sp>
      </p:grpSp>
      <p:grpSp>
        <p:nvGrpSpPr>
          <p:cNvPr id="188" name="组合 187"/>
          <p:cNvGrpSpPr/>
          <p:nvPr/>
        </p:nvGrpSpPr>
        <p:grpSpPr>
          <a:xfrm>
            <a:off x="3450096" y="2432365"/>
            <a:ext cx="868365" cy="868365"/>
            <a:chOff x="3169244" y="1446141"/>
            <a:chExt cx="868365" cy="868365"/>
          </a:xfrm>
          <a:effectLst>
            <a:reflection blurRad="6350" stA="30000" endPos="20000" dir="5400000" sy="-100000" algn="bl" rotWithShape="0"/>
          </a:effectLst>
        </p:grpSpPr>
        <p:grpSp>
          <p:nvGrpSpPr>
            <p:cNvPr id="189" name="组合 188"/>
            <p:cNvGrpSpPr/>
            <p:nvPr/>
          </p:nvGrpSpPr>
          <p:grpSpPr>
            <a:xfrm>
              <a:off x="3169244" y="1446141"/>
              <a:ext cx="868365" cy="868365"/>
              <a:chOff x="2963666" y="292100"/>
              <a:chExt cx="6273800" cy="6273800"/>
            </a:xfrm>
          </p:grpSpPr>
          <p:sp>
            <p:nvSpPr>
              <p:cNvPr id="191" name="Freeform 8"/>
              <p:cNvSpPr>
                <a:spLocks noEditPoints="1"/>
              </p:cNvSpPr>
              <p:nvPr/>
            </p:nvSpPr>
            <p:spPr bwMode="auto">
              <a:xfrm>
                <a:off x="3195441" y="517525"/>
                <a:ext cx="5810250" cy="5822950"/>
              </a:xfrm>
              <a:custGeom>
                <a:avLst/>
                <a:gdLst>
                  <a:gd name="T0" fmla="*/ 226 w 452"/>
                  <a:gd name="T1" fmla="*/ 453 h 453"/>
                  <a:gd name="T2" fmla="*/ 0 w 452"/>
                  <a:gd name="T3" fmla="*/ 226 h 453"/>
                  <a:gd name="T4" fmla="*/ 226 w 452"/>
                  <a:gd name="T5" fmla="*/ 0 h 453"/>
                  <a:gd name="T6" fmla="*/ 452 w 452"/>
                  <a:gd name="T7" fmla="*/ 226 h 453"/>
                  <a:gd name="T8" fmla="*/ 226 w 452"/>
                  <a:gd name="T9" fmla="*/ 453 h 453"/>
                  <a:gd name="T10" fmla="*/ 226 w 452"/>
                  <a:gd name="T11" fmla="*/ 12 h 453"/>
                  <a:gd name="T12" fmla="*/ 11 w 452"/>
                  <a:gd name="T13" fmla="*/ 226 h 453"/>
                  <a:gd name="T14" fmla="*/ 226 w 452"/>
                  <a:gd name="T15" fmla="*/ 441 h 453"/>
                  <a:gd name="T16" fmla="*/ 441 w 452"/>
                  <a:gd name="T17" fmla="*/ 226 h 453"/>
                  <a:gd name="T18" fmla="*/ 226 w 452"/>
                  <a:gd name="T19" fmla="*/ 12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2" h="453">
                    <a:moveTo>
                      <a:pt x="226" y="453"/>
                    </a:moveTo>
                    <a:cubicBezTo>
                      <a:pt x="102" y="453"/>
                      <a:pt x="0" y="351"/>
                      <a:pt x="0" y="226"/>
                    </a:cubicBezTo>
                    <a:cubicBezTo>
                      <a:pt x="0" y="102"/>
                      <a:pt x="102" y="0"/>
                      <a:pt x="226" y="0"/>
                    </a:cubicBezTo>
                    <a:cubicBezTo>
                      <a:pt x="351" y="0"/>
                      <a:pt x="452" y="102"/>
                      <a:pt x="452" y="226"/>
                    </a:cubicBezTo>
                    <a:cubicBezTo>
                      <a:pt x="452" y="351"/>
                      <a:pt x="351" y="453"/>
                      <a:pt x="226" y="453"/>
                    </a:cubicBezTo>
                    <a:close/>
                    <a:moveTo>
                      <a:pt x="226" y="12"/>
                    </a:moveTo>
                    <a:cubicBezTo>
                      <a:pt x="108" y="12"/>
                      <a:pt x="11" y="108"/>
                      <a:pt x="11" y="226"/>
                    </a:cubicBezTo>
                    <a:cubicBezTo>
                      <a:pt x="11" y="345"/>
                      <a:pt x="108" y="441"/>
                      <a:pt x="226" y="441"/>
                    </a:cubicBezTo>
                    <a:cubicBezTo>
                      <a:pt x="345" y="441"/>
                      <a:pt x="441" y="345"/>
                      <a:pt x="441" y="226"/>
                    </a:cubicBezTo>
                    <a:cubicBezTo>
                      <a:pt x="441" y="108"/>
                      <a:pt x="345" y="12"/>
                      <a:pt x="226" y="12"/>
                    </a:cubicBezTo>
                    <a:close/>
                  </a:path>
                </a:pathLst>
              </a:custGeom>
              <a:gradFill>
                <a:gsLst>
                  <a:gs pos="15000">
                    <a:srgbClr val="F4E961"/>
                  </a:gs>
                  <a:gs pos="0">
                    <a:srgbClr val="D6A213"/>
                  </a:gs>
                  <a:gs pos="97000">
                    <a:srgbClr val="BB7600"/>
                  </a:gs>
                  <a:gs pos="83000">
                    <a:srgbClr val="D6A213"/>
                  </a:gs>
                  <a:gs pos="66000">
                    <a:srgbClr val="BB7600"/>
                  </a:gs>
                  <a:gs pos="53200">
                    <a:srgbClr val="EB9619"/>
                  </a:gs>
                  <a:gs pos="35000">
                    <a:srgbClr val="D6A213"/>
                  </a:gs>
                </a:gsLst>
                <a:lin ang="8100000" scaled="1"/>
              </a:gradFill>
              <a:ln>
                <a:noFill/>
              </a:ln>
            </p:spPr>
            <p:txBody>
              <a:bodyPr vert="horz" wrap="square" lIns="91440" tIns="45720" rIns="91440" bIns="45720" numCol="1" anchor="t" anchorCtr="0" compatLnSpc="1"/>
              <a:lstStyle/>
              <a:p>
                <a:endParaRPr lang="zh-CN" altLang="en-US" sz="1100" b="1">
                  <a:latin typeface="微软雅黑" panose="020B0503020204020204" pitchFamily="34" charset="-122"/>
                  <a:ea typeface="微软雅黑" panose="020B0503020204020204" pitchFamily="34" charset="-122"/>
                </a:endParaRPr>
              </a:p>
            </p:txBody>
          </p:sp>
          <p:sp>
            <p:nvSpPr>
              <p:cNvPr id="192" name="Freeform 9"/>
              <p:cNvSpPr>
                <a:spLocks noEditPoints="1"/>
              </p:cNvSpPr>
              <p:nvPr/>
            </p:nvSpPr>
            <p:spPr bwMode="auto">
              <a:xfrm>
                <a:off x="2963666" y="292100"/>
                <a:ext cx="6273800" cy="6273800"/>
              </a:xfrm>
              <a:custGeom>
                <a:avLst/>
                <a:gdLst>
                  <a:gd name="T0" fmla="*/ 244 w 488"/>
                  <a:gd name="T1" fmla="*/ 488 h 488"/>
                  <a:gd name="T2" fmla="*/ 0 w 488"/>
                  <a:gd name="T3" fmla="*/ 244 h 488"/>
                  <a:gd name="T4" fmla="*/ 244 w 488"/>
                  <a:gd name="T5" fmla="*/ 0 h 488"/>
                  <a:gd name="T6" fmla="*/ 488 w 488"/>
                  <a:gd name="T7" fmla="*/ 244 h 488"/>
                  <a:gd name="T8" fmla="*/ 244 w 488"/>
                  <a:gd name="T9" fmla="*/ 488 h 488"/>
                  <a:gd name="T10" fmla="*/ 244 w 488"/>
                  <a:gd name="T11" fmla="*/ 24 h 488"/>
                  <a:gd name="T12" fmla="*/ 24 w 488"/>
                  <a:gd name="T13" fmla="*/ 244 h 488"/>
                  <a:gd name="T14" fmla="*/ 244 w 488"/>
                  <a:gd name="T15" fmla="*/ 464 h 488"/>
                  <a:gd name="T16" fmla="*/ 464 w 488"/>
                  <a:gd name="T17" fmla="*/ 244 h 488"/>
                  <a:gd name="T18" fmla="*/ 244 w 488"/>
                  <a:gd name="T19" fmla="*/ 24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8" h="488">
                    <a:moveTo>
                      <a:pt x="244" y="488"/>
                    </a:moveTo>
                    <a:cubicBezTo>
                      <a:pt x="110" y="488"/>
                      <a:pt x="0" y="379"/>
                      <a:pt x="0" y="244"/>
                    </a:cubicBezTo>
                    <a:cubicBezTo>
                      <a:pt x="0" y="110"/>
                      <a:pt x="110" y="0"/>
                      <a:pt x="244" y="0"/>
                    </a:cubicBezTo>
                    <a:cubicBezTo>
                      <a:pt x="379" y="0"/>
                      <a:pt x="488" y="110"/>
                      <a:pt x="488" y="244"/>
                    </a:cubicBezTo>
                    <a:cubicBezTo>
                      <a:pt x="488" y="379"/>
                      <a:pt x="379" y="488"/>
                      <a:pt x="244" y="488"/>
                    </a:cubicBezTo>
                    <a:close/>
                    <a:moveTo>
                      <a:pt x="244" y="24"/>
                    </a:moveTo>
                    <a:cubicBezTo>
                      <a:pt x="123" y="24"/>
                      <a:pt x="24" y="123"/>
                      <a:pt x="24" y="244"/>
                    </a:cubicBezTo>
                    <a:cubicBezTo>
                      <a:pt x="24" y="366"/>
                      <a:pt x="123" y="464"/>
                      <a:pt x="244" y="464"/>
                    </a:cubicBezTo>
                    <a:cubicBezTo>
                      <a:pt x="366" y="464"/>
                      <a:pt x="464" y="366"/>
                      <a:pt x="464" y="244"/>
                    </a:cubicBezTo>
                    <a:cubicBezTo>
                      <a:pt x="464" y="123"/>
                      <a:pt x="366" y="24"/>
                      <a:pt x="244" y="24"/>
                    </a:cubicBezTo>
                    <a:close/>
                  </a:path>
                </a:pathLst>
              </a:custGeom>
              <a:gradFill flip="none" rotWithShape="1">
                <a:gsLst>
                  <a:gs pos="20000">
                    <a:srgbClr val="D6A213"/>
                  </a:gs>
                  <a:gs pos="0">
                    <a:srgbClr val="974209"/>
                  </a:gs>
                  <a:gs pos="100000">
                    <a:srgbClr val="974209"/>
                  </a:gs>
                  <a:gs pos="87149">
                    <a:srgbClr val="D6A213"/>
                  </a:gs>
                  <a:gs pos="72482">
                    <a:srgbClr val="974209"/>
                  </a:gs>
                  <a:gs pos="53200">
                    <a:srgbClr val="F4E961"/>
                  </a:gs>
                  <a:gs pos="39000">
                    <a:srgbClr val="974209"/>
                  </a:gs>
                </a:gsLst>
                <a:lin ang="5400000" scaled="1"/>
                <a:tileRect/>
              </a:gradFill>
              <a:ln>
                <a:noFill/>
              </a:ln>
            </p:spPr>
            <p:txBody>
              <a:bodyPr vert="horz" wrap="square" lIns="91440" tIns="45720" rIns="91440" bIns="45720" numCol="1" anchor="t" anchorCtr="0" compatLnSpc="1"/>
              <a:lstStyle/>
              <a:p>
                <a:endParaRPr lang="zh-CN" altLang="en-US" sz="1100" b="1">
                  <a:latin typeface="微软雅黑" panose="020B0503020204020204" pitchFamily="34" charset="-122"/>
                  <a:ea typeface="微软雅黑" panose="020B0503020204020204" pitchFamily="34" charset="-122"/>
                </a:endParaRPr>
              </a:p>
            </p:txBody>
          </p:sp>
        </p:grpSp>
        <p:sp>
          <p:nvSpPr>
            <p:cNvPr id="190" name="文本框 189"/>
            <p:cNvSpPr txBox="1"/>
            <p:nvPr/>
          </p:nvSpPr>
          <p:spPr>
            <a:xfrm>
              <a:off x="3193370" y="1563019"/>
              <a:ext cx="830077" cy="646331"/>
            </a:xfrm>
            <a:prstGeom prst="rect">
              <a:avLst/>
            </a:prstGeom>
            <a:noFill/>
          </p:spPr>
          <p:txBody>
            <a:bodyPr wrap="square" rtlCol="0">
              <a:spAutoFit/>
            </a:bodyPr>
            <a:lstStyle>
              <a:defPPr>
                <a:defRPr lang="zh-CN"/>
              </a:defPPr>
              <a:lvl1pPr algn="ctr">
                <a:defRPr sz="4000">
                  <a:gradFill>
                    <a:gsLst>
                      <a:gs pos="0">
                        <a:srgbClr val="974209"/>
                      </a:gs>
                      <a:gs pos="100000">
                        <a:srgbClr val="974209"/>
                      </a:gs>
                      <a:gs pos="51000">
                        <a:srgbClr val="F4E961"/>
                      </a:gs>
                    </a:gsLst>
                    <a:lin ang="5400000" scaled="1"/>
                  </a:gradFill>
                  <a:latin typeface="方正超粗黑简体" panose="03000509000000000000" pitchFamily="65" charset="-122"/>
                  <a:ea typeface="方正超粗黑简体" panose="03000509000000000000" pitchFamily="65" charset="-122"/>
                </a:defRPr>
              </a:lvl1pPr>
            </a:lstStyle>
            <a:p>
              <a:r>
                <a:rPr lang="en-US" altLang="zh-CN" sz="3600" b="1" dirty="0">
                  <a:latin typeface="微软雅黑" panose="020B0503020204020204" pitchFamily="34" charset="-122"/>
                  <a:ea typeface="微软雅黑" panose="020B0503020204020204" pitchFamily="34" charset="-122"/>
                </a:rPr>
                <a:t>02</a:t>
              </a:r>
            </a:p>
          </p:txBody>
        </p:sp>
      </p:grpSp>
      <p:grpSp>
        <p:nvGrpSpPr>
          <p:cNvPr id="193" name="组合 192"/>
          <p:cNvGrpSpPr/>
          <p:nvPr/>
        </p:nvGrpSpPr>
        <p:grpSpPr>
          <a:xfrm>
            <a:off x="4050260" y="3390453"/>
            <a:ext cx="868365" cy="868365"/>
            <a:chOff x="3169244" y="1446141"/>
            <a:chExt cx="868365" cy="868365"/>
          </a:xfrm>
          <a:effectLst>
            <a:reflection blurRad="6350" stA="30000" endPos="20000" dir="5400000" sy="-100000" algn="bl" rotWithShape="0"/>
          </a:effectLst>
        </p:grpSpPr>
        <p:grpSp>
          <p:nvGrpSpPr>
            <p:cNvPr id="194" name="组合 193"/>
            <p:cNvGrpSpPr/>
            <p:nvPr/>
          </p:nvGrpSpPr>
          <p:grpSpPr>
            <a:xfrm>
              <a:off x="3169244" y="1446141"/>
              <a:ext cx="868365" cy="868365"/>
              <a:chOff x="2963666" y="292100"/>
              <a:chExt cx="6273800" cy="6273800"/>
            </a:xfrm>
          </p:grpSpPr>
          <p:sp>
            <p:nvSpPr>
              <p:cNvPr id="196" name="Freeform 8"/>
              <p:cNvSpPr>
                <a:spLocks noEditPoints="1"/>
              </p:cNvSpPr>
              <p:nvPr/>
            </p:nvSpPr>
            <p:spPr bwMode="auto">
              <a:xfrm>
                <a:off x="3195441" y="517525"/>
                <a:ext cx="5810250" cy="5822950"/>
              </a:xfrm>
              <a:custGeom>
                <a:avLst/>
                <a:gdLst>
                  <a:gd name="T0" fmla="*/ 226 w 452"/>
                  <a:gd name="T1" fmla="*/ 453 h 453"/>
                  <a:gd name="T2" fmla="*/ 0 w 452"/>
                  <a:gd name="T3" fmla="*/ 226 h 453"/>
                  <a:gd name="T4" fmla="*/ 226 w 452"/>
                  <a:gd name="T5" fmla="*/ 0 h 453"/>
                  <a:gd name="T6" fmla="*/ 452 w 452"/>
                  <a:gd name="T7" fmla="*/ 226 h 453"/>
                  <a:gd name="T8" fmla="*/ 226 w 452"/>
                  <a:gd name="T9" fmla="*/ 453 h 453"/>
                  <a:gd name="T10" fmla="*/ 226 w 452"/>
                  <a:gd name="T11" fmla="*/ 12 h 453"/>
                  <a:gd name="T12" fmla="*/ 11 w 452"/>
                  <a:gd name="T13" fmla="*/ 226 h 453"/>
                  <a:gd name="T14" fmla="*/ 226 w 452"/>
                  <a:gd name="T15" fmla="*/ 441 h 453"/>
                  <a:gd name="T16" fmla="*/ 441 w 452"/>
                  <a:gd name="T17" fmla="*/ 226 h 453"/>
                  <a:gd name="T18" fmla="*/ 226 w 452"/>
                  <a:gd name="T19" fmla="*/ 12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2" h="453">
                    <a:moveTo>
                      <a:pt x="226" y="453"/>
                    </a:moveTo>
                    <a:cubicBezTo>
                      <a:pt x="102" y="453"/>
                      <a:pt x="0" y="351"/>
                      <a:pt x="0" y="226"/>
                    </a:cubicBezTo>
                    <a:cubicBezTo>
                      <a:pt x="0" y="102"/>
                      <a:pt x="102" y="0"/>
                      <a:pt x="226" y="0"/>
                    </a:cubicBezTo>
                    <a:cubicBezTo>
                      <a:pt x="351" y="0"/>
                      <a:pt x="452" y="102"/>
                      <a:pt x="452" y="226"/>
                    </a:cubicBezTo>
                    <a:cubicBezTo>
                      <a:pt x="452" y="351"/>
                      <a:pt x="351" y="453"/>
                      <a:pt x="226" y="453"/>
                    </a:cubicBezTo>
                    <a:close/>
                    <a:moveTo>
                      <a:pt x="226" y="12"/>
                    </a:moveTo>
                    <a:cubicBezTo>
                      <a:pt x="108" y="12"/>
                      <a:pt x="11" y="108"/>
                      <a:pt x="11" y="226"/>
                    </a:cubicBezTo>
                    <a:cubicBezTo>
                      <a:pt x="11" y="345"/>
                      <a:pt x="108" y="441"/>
                      <a:pt x="226" y="441"/>
                    </a:cubicBezTo>
                    <a:cubicBezTo>
                      <a:pt x="345" y="441"/>
                      <a:pt x="441" y="345"/>
                      <a:pt x="441" y="226"/>
                    </a:cubicBezTo>
                    <a:cubicBezTo>
                      <a:pt x="441" y="108"/>
                      <a:pt x="345" y="12"/>
                      <a:pt x="226" y="12"/>
                    </a:cubicBezTo>
                    <a:close/>
                  </a:path>
                </a:pathLst>
              </a:custGeom>
              <a:gradFill>
                <a:gsLst>
                  <a:gs pos="15000">
                    <a:srgbClr val="F4E961"/>
                  </a:gs>
                  <a:gs pos="0">
                    <a:srgbClr val="D6A213"/>
                  </a:gs>
                  <a:gs pos="97000">
                    <a:srgbClr val="BB7600"/>
                  </a:gs>
                  <a:gs pos="83000">
                    <a:srgbClr val="D6A213"/>
                  </a:gs>
                  <a:gs pos="66000">
                    <a:srgbClr val="BB7600"/>
                  </a:gs>
                  <a:gs pos="53200">
                    <a:srgbClr val="EB9619"/>
                  </a:gs>
                  <a:gs pos="35000">
                    <a:srgbClr val="D6A213"/>
                  </a:gs>
                </a:gsLst>
                <a:lin ang="8100000" scaled="1"/>
              </a:gradFill>
              <a:ln>
                <a:noFill/>
              </a:ln>
            </p:spPr>
            <p:txBody>
              <a:bodyPr vert="horz" wrap="square" lIns="91440" tIns="45720" rIns="91440" bIns="45720" numCol="1" anchor="t" anchorCtr="0" compatLnSpc="1"/>
              <a:lstStyle/>
              <a:p>
                <a:endParaRPr lang="zh-CN" altLang="en-US" sz="1100" b="1">
                  <a:latin typeface="微软雅黑" panose="020B0503020204020204" pitchFamily="34" charset="-122"/>
                  <a:ea typeface="微软雅黑" panose="020B0503020204020204" pitchFamily="34" charset="-122"/>
                </a:endParaRPr>
              </a:p>
            </p:txBody>
          </p:sp>
          <p:sp>
            <p:nvSpPr>
              <p:cNvPr id="197" name="Freeform 9"/>
              <p:cNvSpPr>
                <a:spLocks noEditPoints="1"/>
              </p:cNvSpPr>
              <p:nvPr/>
            </p:nvSpPr>
            <p:spPr bwMode="auto">
              <a:xfrm>
                <a:off x="2963666" y="292100"/>
                <a:ext cx="6273800" cy="6273800"/>
              </a:xfrm>
              <a:custGeom>
                <a:avLst/>
                <a:gdLst>
                  <a:gd name="T0" fmla="*/ 244 w 488"/>
                  <a:gd name="T1" fmla="*/ 488 h 488"/>
                  <a:gd name="T2" fmla="*/ 0 w 488"/>
                  <a:gd name="T3" fmla="*/ 244 h 488"/>
                  <a:gd name="T4" fmla="*/ 244 w 488"/>
                  <a:gd name="T5" fmla="*/ 0 h 488"/>
                  <a:gd name="T6" fmla="*/ 488 w 488"/>
                  <a:gd name="T7" fmla="*/ 244 h 488"/>
                  <a:gd name="T8" fmla="*/ 244 w 488"/>
                  <a:gd name="T9" fmla="*/ 488 h 488"/>
                  <a:gd name="T10" fmla="*/ 244 w 488"/>
                  <a:gd name="T11" fmla="*/ 24 h 488"/>
                  <a:gd name="T12" fmla="*/ 24 w 488"/>
                  <a:gd name="T13" fmla="*/ 244 h 488"/>
                  <a:gd name="T14" fmla="*/ 244 w 488"/>
                  <a:gd name="T15" fmla="*/ 464 h 488"/>
                  <a:gd name="T16" fmla="*/ 464 w 488"/>
                  <a:gd name="T17" fmla="*/ 244 h 488"/>
                  <a:gd name="T18" fmla="*/ 244 w 488"/>
                  <a:gd name="T19" fmla="*/ 24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8" h="488">
                    <a:moveTo>
                      <a:pt x="244" y="488"/>
                    </a:moveTo>
                    <a:cubicBezTo>
                      <a:pt x="110" y="488"/>
                      <a:pt x="0" y="379"/>
                      <a:pt x="0" y="244"/>
                    </a:cubicBezTo>
                    <a:cubicBezTo>
                      <a:pt x="0" y="110"/>
                      <a:pt x="110" y="0"/>
                      <a:pt x="244" y="0"/>
                    </a:cubicBezTo>
                    <a:cubicBezTo>
                      <a:pt x="379" y="0"/>
                      <a:pt x="488" y="110"/>
                      <a:pt x="488" y="244"/>
                    </a:cubicBezTo>
                    <a:cubicBezTo>
                      <a:pt x="488" y="379"/>
                      <a:pt x="379" y="488"/>
                      <a:pt x="244" y="488"/>
                    </a:cubicBezTo>
                    <a:close/>
                    <a:moveTo>
                      <a:pt x="244" y="24"/>
                    </a:moveTo>
                    <a:cubicBezTo>
                      <a:pt x="123" y="24"/>
                      <a:pt x="24" y="123"/>
                      <a:pt x="24" y="244"/>
                    </a:cubicBezTo>
                    <a:cubicBezTo>
                      <a:pt x="24" y="366"/>
                      <a:pt x="123" y="464"/>
                      <a:pt x="244" y="464"/>
                    </a:cubicBezTo>
                    <a:cubicBezTo>
                      <a:pt x="366" y="464"/>
                      <a:pt x="464" y="366"/>
                      <a:pt x="464" y="244"/>
                    </a:cubicBezTo>
                    <a:cubicBezTo>
                      <a:pt x="464" y="123"/>
                      <a:pt x="366" y="24"/>
                      <a:pt x="244" y="24"/>
                    </a:cubicBezTo>
                    <a:close/>
                  </a:path>
                </a:pathLst>
              </a:custGeom>
              <a:gradFill flip="none" rotWithShape="1">
                <a:gsLst>
                  <a:gs pos="20000">
                    <a:srgbClr val="D6A213"/>
                  </a:gs>
                  <a:gs pos="0">
                    <a:srgbClr val="974209"/>
                  </a:gs>
                  <a:gs pos="100000">
                    <a:srgbClr val="974209"/>
                  </a:gs>
                  <a:gs pos="87149">
                    <a:srgbClr val="D6A213"/>
                  </a:gs>
                  <a:gs pos="72482">
                    <a:srgbClr val="974209"/>
                  </a:gs>
                  <a:gs pos="53200">
                    <a:srgbClr val="F4E961"/>
                  </a:gs>
                  <a:gs pos="39000">
                    <a:srgbClr val="974209"/>
                  </a:gs>
                </a:gsLst>
                <a:lin ang="5400000" scaled="1"/>
                <a:tileRect/>
              </a:gradFill>
              <a:ln>
                <a:noFill/>
              </a:ln>
            </p:spPr>
            <p:txBody>
              <a:bodyPr vert="horz" wrap="square" lIns="91440" tIns="45720" rIns="91440" bIns="45720" numCol="1" anchor="t" anchorCtr="0" compatLnSpc="1"/>
              <a:lstStyle/>
              <a:p>
                <a:endParaRPr lang="zh-CN" altLang="en-US" sz="1100" b="1">
                  <a:latin typeface="微软雅黑" panose="020B0503020204020204" pitchFamily="34" charset="-122"/>
                  <a:ea typeface="微软雅黑" panose="020B0503020204020204" pitchFamily="34" charset="-122"/>
                </a:endParaRPr>
              </a:p>
            </p:txBody>
          </p:sp>
        </p:grpSp>
        <p:sp>
          <p:nvSpPr>
            <p:cNvPr id="195" name="文本框 194"/>
            <p:cNvSpPr txBox="1"/>
            <p:nvPr/>
          </p:nvSpPr>
          <p:spPr>
            <a:xfrm>
              <a:off x="3193370" y="1548951"/>
              <a:ext cx="830077" cy="646331"/>
            </a:xfrm>
            <a:prstGeom prst="rect">
              <a:avLst/>
            </a:prstGeom>
            <a:noFill/>
          </p:spPr>
          <p:txBody>
            <a:bodyPr wrap="square" rtlCol="0">
              <a:spAutoFit/>
            </a:bodyPr>
            <a:lstStyle>
              <a:defPPr>
                <a:defRPr lang="zh-CN"/>
              </a:defPPr>
              <a:lvl1pPr algn="ctr">
                <a:defRPr sz="4000">
                  <a:gradFill>
                    <a:gsLst>
                      <a:gs pos="0">
                        <a:srgbClr val="974209"/>
                      </a:gs>
                      <a:gs pos="100000">
                        <a:srgbClr val="974209"/>
                      </a:gs>
                      <a:gs pos="51000">
                        <a:srgbClr val="F4E961"/>
                      </a:gs>
                    </a:gsLst>
                    <a:lin ang="5400000" scaled="1"/>
                  </a:gradFill>
                  <a:latin typeface="方正超粗黑简体" panose="03000509000000000000" pitchFamily="65" charset="-122"/>
                  <a:ea typeface="方正超粗黑简体" panose="03000509000000000000" pitchFamily="65" charset="-122"/>
                </a:defRPr>
              </a:lvl1pPr>
            </a:lstStyle>
            <a:p>
              <a:r>
                <a:rPr lang="en-US" altLang="zh-CN" sz="3600" b="1" dirty="0">
                  <a:latin typeface="微软雅黑" panose="020B0503020204020204" pitchFamily="34" charset="-122"/>
                  <a:ea typeface="微软雅黑" panose="020B0503020204020204" pitchFamily="34" charset="-122"/>
                </a:rPr>
                <a:t>03</a:t>
              </a:r>
            </a:p>
          </p:txBody>
        </p:sp>
      </p:grpSp>
      <p:grpSp>
        <p:nvGrpSpPr>
          <p:cNvPr id="198" name="组合 197"/>
          <p:cNvGrpSpPr/>
          <p:nvPr/>
        </p:nvGrpSpPr>
        <p:grpSpPr>
          <a:xfrm>
            <a:off x="4650424" y="4348541"/>
            <a:ext cx="868365" cy="868365"/>
            <a:chOff x="3169244" y="1446141"/>
            <a:chExt cx="868365" cy="868365"/>
          </a:xfrm>
          <a:effectLst>
            <a:reflection blurRad="6350" stA="30000" endPos="20000" dir="5400000" sy="-100000" algn="bl" rotWithShape="0"/>
          </a:effectLst>
        </p:grpSpPr>
        <p:grpSp>
          <p:nvGrpSpPr>
            <p:cNvPr id="199" name="组合 198"/>
            <p:cNvGrpSpPr/>
            <p:nvPr/>
          </p:nvGrpSpPr>
          <p:grpSpPr>
            <a:xfrm>
              <a:off x="3169244" y="1446141"/>
              <a:ext cx="868365" cy="868365"/>
              <a:chOff x="2963666" y="292100"/>
              <a:chExt cx="6273800" cy="6273800"/>
            </a:xfrm>
          </p:grpSpPr>
          <p:sp>
            <p:nvSpPr>
              <p:cNvPr id="201" name="Freeform 8"/>
              <p:cNvSpPr>
                <a:spLocks noEditPoints="1"/>
              </p:cNvSpPr>
              <p:nvPr/>
            </p:nvSpPr>
            <p:spPr bwMode="auto">
              <a:xfrm>
                <a:off x="3195441" y="517525"/>
                <a:ext cx="5810250" cy="5822950"/>
              </a:xfrm>
              <a:custGeom>
                <a:avLst/>
                <a:gdLst>
                  <a:gd name="T0" fmla="*/ 226 w 452"/>
                  <a:gd name="T1" fmla="*/ 453 h 453"/>
                  <a:gd name="T2" fmla="*/ 0 w 452"/>
                  <a:gd name="T3" fmla="*/ 226 h 453"/>
                  <a:gd name="T4" fmla="*/ 226 w 452"/>
                  <a:gd name="T5" fmla="*/ 0 h 453"/>
                  <a:gd name="T6" fmla="*/ 452 w 452"/>
                  <a:gd name="T7" fmla="*/ 226 h 453"/>
                  <a:gd name="T8" fmla="*/ 226 w 452"/>
                  <a:gd name="T9" fmla="*/ 453 h 453"/>
                  <a:gd name="T10" fmla="*/ 226 w 452"/>
                  <a:gd name="T11" fmla="*/ 12 h 453"/>
                  <a:gd name="T12" fmla="*/ 11 w 452"/>
                  <a:gd name="T13" fmla="*/ 226 h 453"/>
                  <a:gd name="T14" fmla="*/ 226 w 452"/>
                  <a:gd name="T15" fmla="*/ 441 h 453"/>
                  <a:gd name="T16" fmla="*/ 441 w 452"/>
                  <a:gd name="T17" fmla="*/ 226 h 453"/>
                  <a:gd name="T18" fmla="*/ 226 w 452"/>
                  <a:gd name="T19" fmla="*/ 12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2" h="453">
                    <a:moveTo>
                      <a:pt x="226" y="453"/>
                    </a:moveTo>
                    <a:cubicBezTo>
                      <a:pt x="102" y="453"/>
                      <a:pt x="0" y="351"/>
                      <a:pt x="0" y="226"/>
                    </a:cubicBezTo>
                    <a:cubicBezTo>
                      <a:pt x="0" y="102"/>
                      <a:pt x="102" y="0"/>
                      <a:pt x="226" y="0"/>
                    </a:cubicBezTo>
                    <a:cubicBezTo>
                      <a:pt x="351" y="0"/>
                      <a:pt x="452" y="102"/>
                      <a:pt x="452" y="226"/>
                    </a:cubicBezTo>
                    <a:cubicBezTo>
                      <a:pt x="452" y="351"/>
                      <a:pt x="351" y="453"/>
                      <a:pt x="226" y="453"/>
                    </a:cubicBezTo>
                    <a:close/>
                    <a:moveTo>
                      <a:pt x="226" y="12"/>
                    </a:moveTo>
                    <a:cubicBezTo>
                      <a:pt x="108" y="12"/>
                      <a:pt x="11" y="108"/>
                      <a:pt x="11" y="226"/>
                    </a:cubicBezTo>
                    <a:cubicBezTo>
                      <a:pt x="11" y="345"/>
                      <a:pt x="108" y="441"/>
                      <a:pt x="226" y="441"/>
                    </a:cubicBezTo>
                    <a:cubicBezTo>
                      <a:pt x="345" y="441"/>
                      <a:pt x="441" y="345"/>
                      <a:pt x="441" y="226"/>
                    </a:cubicBezTo>
                    <a:cubicBezTo>
                      <a:pt x="441" y="108"/>
                      <a:pt x="345" y="12"/>
                      <a:pt x="226" y="12"/>
                    </a:cubicBezTo>
                    <a:close/>
                  </a:path>
                </a:pathLst>
              </a:custGeom>
              <a:gradFill>
                <a:gsLst>
                  <a:gs pos="15000">
                    <a:srgbClr val="F4E961"/>
                  </a:gs>
                  <a:gs pos="0">
                    <a:srgbClr val="D6A213"/>
                  </a:gs>
                  <a:gs pos="97000">
                    <a:srgbClr val="BB7600"/>
                  </a:gs>
                  <a:gs pos="83000">
                    <a:srgbClr val="D6A213"/>
                  </a:gs>
                  <a:gs pos="66000">
                    <a:srgbClr val="BB7600"/>
                  </a:gs>
                  <a:gs pos="53200">
                    <a:srgbClr val="EB9619"/>
                  </a:gs>
                  <a:gs pos="35000">
                    <a:srgbClr val="D6A213"/>
                  </a:gs>
                </a:gsLst>
                <a:lin ang="8100000" scaled="1"/>
              </a:gradFill>
              <a:ln>
                <a:noFill/>
              </a:ln>
            </p:spPr>
            <p:txBody>
              <a:bodyPr vert="horz" wrap="square" lIns="91440" tIns="45720" rIns="91440" bIns="45720" numCol="1" anchor="t" anchorCtr="0" compatLnSpc="1"/>
              <a:lstStyle/>
              <a:p>
                <a:endParaRPr lang="zh-CN" altLang="en-US" sz="1100" b="1">
                  <a:latin typeface="微软雅黑" panose="020B0503020204020204" pitchFamily="34" charset="-122"/>
                  <a:ea typeface="微软雅黑" panose="020B0503020204020204" pitchFamily="34" charset="-122"/>
                </a:endParaRPr>
              </a:p>
            </p:txBody>
          </p:sp>
          <p:sp>
            <p:nvSpPr>
              <p:cNvPr id="202" name="Freeform 9"/>
              <p:cNvSpPr>
                <a:spLocks noEditPoints="1"/>
              </p:cNvSpPr>
              <p:nvPr/>
            </p:nvSpPr>
            <p:spPr bwMode="auto">
              <a:xfrm>
                <a:off x="2963666" y="292100"/>
                <a:ext cx="6273800" cy="6273800"/>
              </a:xfrm>
              <a:custGeom>
                <a:avLst/>
                <a:gdLst>
                  <a:gd name="T0" fmla="*/ 244 w 488"/>
                  <a:gd name="T1" fmla="*/ 488 h 488"/>
                  <a:gd name="T2" fmla="*/ 0 w 488"/>
                  <a:gd name="T3" fmla="*/ 244 h 488"/>
                  <a:gd name="T4" fmla="*/ 244 w 488"/>
                  <a:gd name="T5" fmla="*/ 0 h 488"/>
                  <a:gd name="T6" fmla="*/ 488 w 488"/>
                  <a:gd name="T7" fmla="*/ 244 h 488"/>
                  <a:gd name="T8" fmla="*/ 244 w 488"/>
                  <a:gd name="T9" fmla="*/ 488 h 488"/>
                  <a:gd name="T10" fmla="*/ 244 w 488"/>
                  <a:gd name="T11" fmla="*/ 24 h 488"/>
                  <a:gd name="T12" fmla="*/ 24 w 488"/>
                  <a:gd name="T13" fmla="*/ 244 h 488"/>
                  <a:gd name="T14" fmla="*/ 244 w 488"/>
                  <a:gd name="T15" fmla="*/ 464 h 488"/>
                  <a:gd name="T16" fmla="*/ 464 w 488"/>
                  <a:gd name="T17" fmla="*/ 244 h 488"/>
                  <a:gd name="T18" fmla="*/ 244 w 488"/>
                  <a:gd name="T19" fmla="*/ 24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8" h="488">
                    <a:moveTo>
                      <a:pt x="244" y="488"/>
                    </a:moveTo>
                    <a:cubicBezTo>
                      <a:pt x="110" y="488"/>
                      <a:pt x="0" y="379"/>
                      <a:pt x="0" y="244"/>
                    </a:cubicBezTo>
                    <a:cubicBezTo>
                      <a:pt x="0" y="110"/>
                      <a:pt x="110" y="0"/>
                      <a:pt x="244" y="0"/>
                    </a:cubicBezTo>
                    <a:cubicBezTo>
                      <a:pt x="379" y="0"/>
                      <a:pt x="488" y="110"/>
                      <a:pt x="488" y="244"/>
                    </a:cubicBezTo>
                    <a:cubicBezTo>
                      <a:pt x="488" y="379"/>
                      <a:pt x="379" y="488"/>
                      <a:pt x="244" y="488"/>
                    </a:cubicBezTo>
                    <a:close/>
                    <a:moveTo>
                      <a:pt x="244" y="24"/>
                    </a:moveTo>
                    <a:cubicBezTo>
                      <a:pt x="123" y="24"/>
                      <a:pt x="24" y="123"/>
                      <a:pt x="24" y="244"/>
                    </a:cubicBezTo>
                    <a:cubicBezTo>
                      <a:pt x="24" y="366"/>
                      <a:pt x="123" y="464"/>
                      <a:pt x="244" y="464"/>
                    </a:cubicBezTo>
                    <a:cubicBezTo>
                      <a:pt x="366" y="464"/>
                      <a:pt x="464" y="366"/>
                      <a:pt x="464" y="244"/>
                    </a:cubicBezTo>
                    <a:cubicBezTo>
                      <a:pt x="464" y="123"/>
                      <a:pt x="366" y="24"/>
                      <a:pt x="244" y="24"/>
                    </a:cubicBezTo>
                    <a:close/>
                  </a:path>
                </a:pathLst>
              </a:custGeom>
              <a:gradFill flip="none" rotWithShape="1">
                <a:gsLst>
                  <a:gs pos="20000">
                    <a:srgbClr val="D6A213"/>
                  </a:gs>
                  <a:gs pos="0">
                    <a:srgbClr val="974209"/>
                  </a:gs>
                  <a:gs pos="100000">
                    <a:srgbClr val="974209"/>
                  </a:gs>
                  <a:gs pos="87149">
                    <a:srgbClr val="D6A213"/>
                  </a:gs>
                  <a:gs pos="72482">
                    <a:srgbClr val="974209"/>
                  </a:gs>
                  <a:gs pos="53200">
                    <a:srgbClr val="F4E961"/>
                  </a:gs>
                  <a:gs pos="39000">
                    <a:srgbClr val="974209"/>
                  </a:gs>
                </a:gsLst>
                <a:lin ang="5400000" scaled="1"/>
                <a:tileRect/>
              </a:gradFill>
              <a:ln>
                <a:noFill/>
              </a:ln>
            </p:spPr>
            <p:txBody>
              <a:bodyPr vert="horz" wrap="square" lIns="91440" tIns="45720" rIns="91440" bIns="45720" numCol="1" anchor="t" anchorCtr="0" compatLnSpc="1"/>
              <a:lstStyle/>
              <a:p>
                <a:endParaRPr lang="zh-CN" altLang="en-US" sz="1100" b="1">
                  <a:latin typeface="微软雅黑" panose="020B0503020204020204" pitchFamily="34" charset="-122"/>
                  <a:ea typeface="微软雅黑" panose="020B0503020204020204" pitchFamily="34" charset="-122"/>
                </a:endParaRPr>
              </a:p>
            </p:txBody>
          </p:sp>
        </p:grpSp>
        <p:sp>
          <p:nvSpPr>
            <p:cNvPr id="200" name="文本框 199"/>
            <p:cNvSpPr txBox="1"/>
            <p:nvPr/>
          </p:nvSpPr>
          <p:spPr>
            <a:xfrm>
              <a:off x="3179302" y="1548951"/>
              <a:ext cx="830077" cy="646331"/>
            </a:xfrm>
            <a:prstGeom prst="rect">
              <a:avLst/>
            </a:prstGeom>
            <a:noFill/>
          </p:spPr>
          <p:txBody>
            <a:bodyPr wrap="square" rtlCol="0">
              <a:spAutoFit/>
            </a:bodyPr>
            <a:lstStyle>
              <a:defPPr>
                <a:defRPr lang="zh-CN"/>
              </a:defPPr>
              <a:lvl1pPr algn="ctr">
                <a:defRPr sz="4000">
                  <a:gradFill>
                    <a:gsLst>
                      <a:gs pos="0">
                        <a:srgbClr val="974209"/>
                      </a:gs>
                      <a:gs pos="100000">
                        <a:srgbClr val="974209"/>
                      </a:gs>
                      <a:gs pos="51000">
                        <a:srgbClr val="F4E961"/>
                      </a:gs>
                    </a:gsLst>
                    <a:lin ang="5400000" scaled="1"/>
                  </a:gradFill>
                  <a:latin typeface="方正超粗黑简体" panose="03000509000000000000" pitchFamily="65" charset="-122"/>
                  <a:ea typeface="方正超粗黑简体" panose="03000509000000000000" pitchFamily="65" charset="-122"/>
                </a:defRPr>
              </a:lvl1pPr>
            </a:lstStyle>
            <a:p>
              <a:r>
                <a:rPr lang="en-US" altLang="zh-CN" sz="3600" b="1" dirty="0">
                  <a:latin typeface="微软雅黑" panose="020B0503020204020204" pitchFamily="34" charset="-122"/>
                  <a:ea typeface="微软雅黑" panose="020B0503020204020204" pitchFamily="34" charset="-122"/>
                </a:rPr>
                <a:t>04</a:t>
              </a:r>
            </a:p>
          </p:txBody>
        </p:sp>
      </p:grpSp>
      <p:grpSp>
        <p:nvGrpSpPr>
          <p:cNvPr id="203" name="组合 202"/>
          <p:cNvGrpSpPr/>
          <p:nvPr/>
        </p:nvGrpSpPr>
        <p:grpSpPr>
          <a:xfrm>
            <a:off x="5250587" y="5306631"/>
            <a:ext cx="868365" cy="868365"/>
            <a:chOff x="3169244" y="1446141"/>
            <a:chExt cx="868365" cy="868365"/>
          </a:xfrm>
          <a:effectLst>
            <a:reflection blurRad="6350" stA="30000" endPos="20000" dir="5400000" sy="-100000" algn="bl" rotWithShape="0"/>
          </a:effectLst>
        </p:grpSpPr>
        <p:grpSp>
          <p:nvGrpSpPr>
            <p:cNvPr id="204" name="组合 203"/>
            <p:cNvGrpSpPr/>
            <p:nvPr/>
          </p:nvGrpSpPr>
          <p:grpSpPr>
            <a:xfrm>
              <a:off x="3169244" y="1446141"/>
              <a:ext cx="868365" cy="868365"/>
              <a:chOff x="2963666" y="292100"/>
              <a:chExt cx="6273800" cy="6273800"/>
            </a:xfrm>
          </p:grpSpPr>
          <p:sp>
            <p:nvSpPr>
              <p:cNvPr id="206" name="Freeform 8"/>
              <p:cNvSpPr>
                <a:spLocks noEditPoints="1"/>
              </p:cNvSpPr>
              <p:nvPr/>
            </p:nvSpPr>
            <p:spPr bwMode="auto">
              <a:xfrm>
                <a:off x="3195441" y="517525"/>
                <a:ext cx="5810250" cy="5822950"/>
              </a:xfrm>
              <a:custGeom>
                <a:avLst/>
                <a:gdLst>
                  <a:gd name="T0" fmla="*/ 226 w 452"/>
                  <a:gd name="T1" fmla="*/ 453 h 453"/>
                  <a:gd name="T2" fmla="*/ 0 w 452"/>
                  <a:gd name="T3" fmla="*/ 226 h 453"/>
                  <a:gd name="T4" fmla="*/ 226 w 452"/>
                  <a:gd name="T5" fmla="*/ 0 h 453"/>
                  <a:gd name="T6" fmla="*/ 452 w 452"/>
                  <a:gd name="T7" fmla="*/ 226 h 453"/>
                  <a:gd name="T8" fmla="*/ 226 w 452"/>
                  <a:gd name="T9" fmla="*/ 453 h 453"/>
                  <a:gd name="T10" fmla="*/ 226 w 452"/>
                  <a:gd name="T11" fmla="*/ 12 h 453"/>
                  <a:gd name="T12" fmla="*/ 11 w 452"/>
                  <a:gd name="T13" fmla="*/ 226 h 453"/>
                  <a:gd name="T14" fmla="*/ 226 w 452"/>
                  <a:gd name="T15" fmla="*/ 441 h 453"/>
                  <a:gd name="T16" fmla="*/ 441 w 452"/>
                  <a:gd name="T17" fmla="*/ 226 h 453"/>
                  <a:gd name="T18" fmla="*/ 226 w 452"/>
                  <a:gd name="T19" fmla="*/ 12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2" h="453">
                    <a:moveTo>
                      <a:pt x="226" y="453"/>
                    </a:moveTo>
                    <a:cubicBezTo>
                      <a:pt x="102" y="453"/>
                      <a:pt x="0" y="351"/>
                      <a:pt x="0" y="226"/>
                    </a:cubicBezTo>
                    <a:cubicBezTo>
                      <a:pt x="0" y="102"/>
                      <a:pt x="102" y="0"/>
                      <a:pt x="226" y="0"/>
                    </a:cubicBezTo>
                    <a:cubicBezTo>
                      <a:pt x="351" y="0"/>
                      <a:pt x="452" y="102"/>
                      <a:pt x="452" y="226"/>
                    </a:cubicBezTo>
                    <a:cubicBezTo>
                      <a:pt x="452" y="351"/>
                      <a:pt x="351" y="453"/>
                      <a:pt x="226" y="453"/>
                    </a:cubicBezTo>
                    <a:close/>
                    <a:moveTo>
                      <a:pt x="226" y="12"/>
                    </a:moveTo>
                    <a:cubicBezTo>
                      <a:pt x="108" y="12"/>
                      <a:pt x="11" y="108"/>
                      <a:pt x="11" y="226"/>
                    </a:cubicBezTo>
                    <a:cubicBezTo>
                      <a:pt x="11" y="345"/>
                      <a:pt x="108" y="441"/>
                      <a:pt x="226" y="441"/>
                    </a:cubicBezTo>
                    <a:cubicBezTo>
                      <a:pt x="345" y="441"/>
                      <a:pt x="441" y="345"/>
                      <a:pt x="441" y="226"/>
                    </a:cubicBezTo>
                    <a:cubicBezTo>
                      <a:pt x="441" y="108"/>
                      <a:pt x="345" y="12"/>
                      <a:pt x="226" y="12"/>
                    </a:cubicBezTo>
                    <a:close/>
                  </a:path>
                </a:pathLst>
              </a:custGeom>
              <a:gradFill>
                <a:gsLst>
                  <a:gs pos="15000">
                    <a:srgbClr val="F4E961"/>
                  </a:gs>
                  <a:gs pos="0">
                    <a:srgbClr val="D6A213"/>
                  </a:gs>
                  <a:gs pos="97000">
                    <a:srgbClr val="BB7600"/>
                  </a:gs>
                  <a:gs pos="83000">
                    <a:srgbClr val="D6A213"/>
                  </a:gs>
                  <a:gs pos="66000">
                    <a:srgbClr val="BB7600"/>
                  </a:gs>
                  <a:gs pos="53200">
                    <a:srgbClr val="EB9619"/>
                  </a:gs>
                  <a:gs pos="35000">
                    <a:srgbClr val="D6A213"/>
                  </a:gs>
                </a:gsLst>
                <a:lin ang="8100000" scaled="1"/>
              </a:gradFill>
              <a:ln>
                <a:noFill/>
              </a:ln>
            </p:spPr>
            <p:txBody>
              <a:bodyPr vert="horz" wrap="square" lIns="91440" tIns="45720" rIns="91440" bIns="45720" numCol="1" anchor="t" anchorCtr="0" compatLnSpc="1"/>
              <a:lstStyle/>
              <a:p>
                <a:endParaRPr lang="zh-CN" altLang="en-US" sz="1100" b="1">
                  <a:latin typeface="微软雅黑" panose="020B0503020204020204" pitchFamily="34" charset="-122"/>
                  <a:ea typeface="微软雅黑" panose="020B0503020204020204" pitchFamily="34" charset="-122"/>
                </a:endParaRPr>
              </a:p>
            </p:txBody>
          </p:sp>
          <p:sp>
            <p:nvSpPr>
              <p:cNvPr id="207" name="Freeform 9"/>
              <p:cNvSpPr>
                <a:spLocks noEditPoints="1"/>
              </p:cNvSpPr>
              <p:nvPr/>
            </p:nvSpPr>
            <p:spPr bwMode="auto">
              <a:xfrm>
                <a:off x="2963666" y="292100"/>
                <a:ext cx="6273800" cy="6273800"/>
              </a:xfrm>
              <a:custGeom>
                <a:avLst/>
                <a:gdLst>
                  <a:gd name="T0" fmla="*/ 244 w 488"/>
                  <a:gd name="T1" fmla="*/ 488 h 488"/>
                  <a:gd name="T2" fmla="*/ 0 w 488"/>
                  <a:gd name="T3" fmla="*/ 244 h 488"/>
                  <a:gd name="T4" fmla="*/ 244 w 488"/>
                  <a:gd name="T5" fmla="*/ 0 h 488"/>
                  <a:gd name="T6" fmla="*/ 488 w 488"/>
                  <a:gd name="T7" fmla="*/ 244 h 488"/>
                  <a:gd name="T8" fmla="*/ 244 w 488"/>
                  <a:gd name="T9" fmla="*/ 488 h 488"/>
                  <a:gd name="T10" fmla="*/ 244 w 488"/>
                  <a:gd name="T11" fmla="*/ 24 h 488"/>
                  <a:gd name="T12" fmla="*/ 24 w 488"/>
                  <a:gd name="T13" fmla="*/ 244 h 488"/>
                  <a:gd name="T14" fmla="*/ 244 w 488"/>
                  <a:gd name="T15" fmla="*/ 464 h 488"/>
                  <a:gd name="T16" fmla="*/ 464 w 488"/>
                  <a:gd name="T17" fmla="*/ 244 h 488"/>
                  <a:gd name="T18" fmla="*/ 244 w 488"/>
                  <a:gd name="T19" fmla="*/ 24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8" h="488">
                    <a:moveTo>
                      <a:pt x="244" y="488"/>
                    </a:moveTo>
                    <a:cubicBezTo>
                      <a:pt x="110" y="488"/>
                      <a:pt x="0" y="379"/>
                      <a:pt x="0" y="244"/>
                    </a:cubicBezTo>
                    <a:cubicBezTo>
                      <a:pt x="0" y="110"/>
                      <a:pt x="110" y="0"/>
                      <a:pt x="244" y="0"/>
                    </a:cubicBezTo>
                    <a:cubicBezTo>
                      <a:pt x="379" y="0"/>
                      <a:pt x="488" y="110"/>
                      <a:pt x="488" y="244"/>
                    </a:cubicBezTo>
                    <a:cubicBezTo>
                      <a:pt x="488" y="379"/>
                      <a:pt x="379" y="488"/>
                      <a:pt x="244" y="488"/>
                    </a:cubicBezTo>
                    <a:close/>
                    <a:moveTo>
                      <a:pt x="244" y="24"/>
                    </a:moveTo>
                    <a:cubicBezTo>
                      <a:pt x="123" y="24"/>
                      <a:pt x="24" y="123"/>
                      <a:pt x="24" y="244"/>
                    </a:cubicBezTo>
                    <a:cubicBezTo>
                      <a:pt x="24" y="366"/>
                      <a:pt x="123" y="464"/>
                      <a:pt x="244" y="464"/>
                    </a:cubicBezTo>
                    <a:cubicBezTo>
                      <a:pt x="366" y="464"/>
                      <a:pt x="464" y="366"/>
                      <a:pt x="464" y="244"/>
                    </a:cubicBezTo>
                    <a:cubicBezTo>
                      <a:pt x="464" y="123"/>
                      <a:pt x="366" y="24"/>
                      <a:pt x="244" y="24"/>
                    </a:cubicBezTo>
                    <a:close/>
                  </a:path>
                </a:pathLst>
              </a:custGeom>
              <a:gradFill flip="none" rotWithShape="1">
                <a:gsLst>
                  <a:gs pos="20000">
                    <a:srgbClr val="D6A213"/>
                  </a:gs>
                  <a:gs pos="0">
                    <a:srgbClr val="974209"/>
                  </a:gs>
                  <a:gs pos="100000">
                    <a:srgbClr val="974209"/>
                  </a:gs>
                  <a:gs pos="87149">
                    <a:srgbClr val="D6A213"/>
                  </a:gs>
                  <a:gs pos="72482">
                    <a:srgbClr val="974209"/>
                  </a:gs>
                  <a:gs pos="53200">
                    <a:srgbClr val="F4E961"/>
                  </a:gs>
                  <a:gs pos="39000">
                    <a:srgbClr val="974209"/>
                  </a:gs>
                </a:gsLst>
                <a:lin ang="5400000" scaled="1"/>
                <a:tileRect/>
              </a:gradFill>
              <a:ln>
                <a:noFill/>
              </a:ln>
            </p:spPr>
            <p:txBody>
              <a:bodyPr vert="horz" wrap="square" lIns="91440" tIns="45720" rIns="91440" bIns="45720" numCol="1" anchor="t" anchorCtr="0" compatLnSpc="1"/>
              <a:lstStyle/>
              <a:p>
                <a:endParaRPr lang="zh-CN" altLang="en-US" sz="1100" b="1">
                  <a:latin typeface="微软雅黑" panose="020B0503020204020204" pitchFamily="34" charset="-122"/>
                  <a:ea typeface="微软雅黑" panose="020B0503020204020204" pitchFamily="34" charset="-122"/>
                </a:endParaRPr>
              </a:p>
            </p:txBody>
          </p:sp>
        </p:grpSp>
        <p:sp>
          <p:nvSpPr>
            <p:cNvPr id="205" name="文本框 204"/>
            <p:cNvSpPr txBox="1"/>
            <p:nvPr/>
          </p:nvSpPr>
          <p:spPr>
            <a:xfrm>
              <a:off x="3193370" y="1563019"/>
              <a:ext cx="830077" cy="646331"/>
            </a:xfrm>
            <a:prstGeom prst="rect">
              <a:avLst/>
            </a:prstGeom>
            <a:noFill/>
          </p:spPr>
          <p:txBody>
            <a:bodyPr wrap="square" rtlCol="0">
              <a:spAutoFit/>
            </a:bodyPr>
            <a:lstStyle>
              <a:defPPr>
                <a:defRPr lang="zh-CN"/>
              </a:defPPr>
              <a:lvl1pPr algn="ctr">
                <a:defRPr sz="4000">
                  <a:gradFill>
                    <a:gsLst>
                      <a:gs pos="0">
                        <a:srgbClr val="974209"/>
                      </a:gs>
                      <a:gs pos="100000">
                        <a:srgbClr val="974209"/>
                      </a:gs>
                      <a:gs pos="51000">
                        <a:srgbClr val="F4E961"/>
                      </a:gs>
                    </a:gsLst>
                    <a:lin ang="5400000" scaled="1"/>
                  </a:gradFill>
                  <a:latin typeface="方正超粗黑简体" panose="03000509000000000000" pitchFamily="65" charset="-122"/>
                  <a:ea typeface="方正超粗黑简体" panose="03000509000000000000" pitchFamily="65" charset="-122"/>
                </a:defRPr>
              </a:lvl1pPr>
            </a:lstStyle>
            <a:p>
              <a:r>
                <a:rPr lang="en-US" altLang="zh-CN" sz="3600" b="1" dirty="0">
                  <a:latin typeface="微软雅黑" panose="020B0503020204020204" pitchFamily="34" charset="-122"/>
                  <a:ea typeface="微软雅黑" panose="020B0503020204020204" pitchFamily="34" charset="-122"/>
                </a:rPr>
                <a:t>05</a:t>
              </a:r>
            </a:p>
          </p:txBody>
        </p:sp>
      </p:grpSp>
      <p:sp>
        <p:nvSpPr>
          <p:cNvPr id="213" name="文本框 212"/>
          <p:cNvSpPr txBox="1"/>
          <p:nvPr/>
        </p:nvSpPr>
        <p:spPr>
          <a:xfrm>
            <a:off x="6138821" y="5423558"/>
            <a:ext cx="4996645" cy="646331"/>
          </a:xfrm>
          <a:prstGeom prst="rect">
            <a:avLst/>
          </a:prstGeom>
          <a:noFill/>
        </p:spPr>
        <p:txBody>
          <a:bodyPr wrap="square" rtlCol="0">
            <a:spAutoFit/>
          </a:bodyPr>
          <a:lstStyle>
            <a:defPPr>
              <a:defRPr lang="zh-CN"/>
            </a:defPPr>
            <a:lvl1pPr algn="ctr">
              <a:defRPr sz="4000">
                <a:gradFill>
                  <a:gsLst>
                    <a:gs pos="0">
                      <a:srgbClr val="974209"/>
                    </a:gs>
                    <a:gs pos="100000">
                      <a:srgbClr val="974209"/>
                    </a:gs>
                    <a:gs pos="51000">
                      <a:srgbClr val="F4E961"/>
                    </a:gs>
                  </a:gsLst>
                  <a:lin ang="5400000" scaled="1"/>
                </a:gradFill>
                <a:latin typeface="方正超粗黑简体" panose="03000509000000000000" pitchFamily="65" charset="-122"/>
                <a:ea typeface="方正超粗黑简体" panose="03000509000000000000" pitchFamily="65" charset="-122"/>
              </a:defRPr>
            </a:lvl1pPr>
          </a:lstStyle>
          <a:p>
            <a:r>
              <a:rPr lang="zh-CN" altLang="en-US" sz="3600" dirty="0">
                <a:latin typeface="微软雅黑" panose="020B0503020204020204" pitchFamily="34" charset="-122"/>
                <a:ea typeface="微软雅黑" panose="020B0503020204020204" pitchFamily="34" charset="-122"/>
              </a:rPr>
              <a:t>请在此处输入您的标题</a:t>
            </a:r>
            <a:endParaRPr lang="en-US" altLang="zh-CN" sz="3600" dirty="0">
              <a:latin typeface="微软雅黑" panose="020B0503020204020204" pitchFamily="34" charset="-122"/>
              <a:ea typeface="微软雅黑" panose="020B0503020204020204" pitchFamily="34" charset="-122"/>
            </a:endParaRPr>
          </a:p>
        </p:txBody>
      </p:sp>
      <p:cxnSp>
        <p:nvCxnSpPr>
          <p:cNvPr id="214" name="直接连接符 213"/>
          <p:cNvCxnSpPr/>
          <p:nvPr/>
        </p:nvCxnSpPr>
        <p:spPr>
          <a:xfrm>
            <a:off x="6317260" y="6062316"/>
            <a:ext cx="4639766" cy="0"/>
          </a:xfrm>
          <a:prstGeom prst="line">
            <a:avLst/>
          </a:prstGeom>
          <a:ln w="25400">
            <a:gradFill>
              <a:gsLst>
                <a:gs pos="0">
                  <a:srgbClr val="D6A213"/>
                </a:gs>
                <a:gs pos="100000">
                  <a:srgbClr val="974209"/>
                </a:gs>
              </a:gsLst>
              <a:lin ang="5400000" scaled="1"/>
            </a:gradFill>
          </a:ln>
        </p:spPr>
        <p:style>
          <a:lnRef idx="1">
            <a:schemeClr val="accent1"/>
          </a:lnRef>
          <a:fillRef idx="0">
            <a:schemeClr val="accent1"/>
          </a:fillRef>
          <a:effectRef idx="0">
            <a:schemeClr val="accent1"/>
          </a:effectRef>
          <a:fontRef idx="minor">
            <a:schemeClr val="tx1"/>
          </a:fontRef>
        </p:style>
      </p:cxnSp>
      <p:sp>
        <p:nvSpPr>
          <p:cNvPr id="218" name="文本框 217"/>
          <p:cNvSpPr txBox="1"/>
          <p:nvPr/>
        </p:nvSpPr>
        <p:spPr>
          <a:xfrm>
            <a:off x="5532850" y="4482494"/>
            <a:ext cx="4996645" cy="646331"/>
          </a:xfrm>
          <a:prstGeom prst="rect">
            <a:avLst/>
          </a:prstGeom>
          <a:noFill/>
        </p:spPr>
        <p:txBody>
          <a:bodyPr wrap="square" rtlCol="0">
            <a:spAutoFit/>
          </a:bodyPr>
          <a:lstStyle>
            <a:defPPr>
              <a:defRPr lang="zh-CN"/>
            </a:defPPr>
            <a:lvl1pPr algn="ctr">
              <a:defRPr sz="4000">
                <a:gradFill>
                  <a:gsLst>
                    <a:gs pos="0">
                      <a:srgbClr val="974209"/>
                    </a:gs>
                    <a:gs pos="100000">
                      <a:srgbClr val="974209"/>
                    </a:gs>
                    <a:gs pos="51000">
                      <a:srgbClr val="F4E961"/>
                    </a:gs>
                  </a:gsLst>
                  <a:lin ang="5400000" scaled="1"/>
                </a:gradFill>
                <a:latin typeface="方正超粗黑简体" panose="03000509000000000000" pitchFamily="65" charset="-122"/>
                <a:ea typeface="方正超粗黑简体" panose="03000509000000000000" pitchFamily="65" charset="-122"/>
              </a:defRPr>
            </a:lvl1pPr>
          </a:lstStyle>
          <a:p>
            <a:r>
              <a:rPr lang="zh-CN" altLang="en-US" sz="3600" dirty="0">
                <a:latin typeface="微软雅黑" panose="020B0503020204020204" pitchFamily="34" charset="-122"/>
                <a:ea typeface="微软雅黑" panose="020B0503020204020204" pitchFamily="34" charset="-122"/>
              </a:rPr>
              <a:t>请在此处输入您的标题</a:t>
            </a:r>
            <a:endParaRPr lang="en-US" altLang="zh-CN" sz="3600" dirty="0">
              <a:latin typeface="微软雅黑" panose="020B0503020204020204" pitchFamily="34" charset="-122"/>
              <a:ea typeface="微软雅黑" panose="020B0503020204020204" pitchFamily="34" charset="-122"/>
            </a:endParaRPr>
          </a:p>
        </p:txBody>
      </p:sp>
      <p:cxnSp>
        <p:nvCxnSpPr>
          <p:cNvPr id="219" name="直接连接符 218"/>
          <p:cNvCxnSpPr/>
          <p:nvPr/>
        </p:nvCxnSpPr>
        <p:spPr>
          <a:xfrm>
            <a:off x="5711289" y="5121252"/>
            <a:ext cx="4639766" cy="0"/>
          </a:xfrm>
          <a:prstGeom prst="line">
            <a:avLst/>
          </a:prstGeom>
          <a:ln w="25400">
            <a:gradFill>
              <a:gsLst>
                <a:gs pos="0">
                  <a:srgbClr val="D6A213"/>
                </a:gs>
                <a:gs pos="100000">
                  <a:srgbClr val="974209"/>
                </a:gs>
              </a:gsLst>
              <a:lin ang="5400000" scaled="1"/>
            </a:gradFill>
          </a:ln>
        </p:spPr>
        <p:style>
          <a:lnRef idx="1">
            <a:schemeClr val="accent1"/>
          </a:lnRef>
          <a:fillRef idx="0">
            <a:schemeClr val="accent1"/>
          </a:fillRef>
          <a:effectRef idx="0">
            <a:schemeClr val="accent1"/>
          </a:effectRef>
          <a:fontRef idx="minor">
            <a:schemeClr val="tx1"/>
          </a:fontRef>
        </p:style>
      </p:cxnSp>
      <p:sp>
        <p:nvSpPr>
          <p:cNvPr id="221" name="文本框 220"/>
          <p:cNvSpPr txBox="1"/>
          <p:nvPr/>
        </p:nvSpPr>
        <p:spPr>
          <a:xfrm>
            <a:off x="4926879" y="3434810"/>
            <a:ext cx="4996645" cy="646331"/>
          </a:xfrm>
          <a:prstGeom prst="rect">
            <a:avLst/>
          </a:prstGeom>
          <a:noFill/>
        </p:spPr>
        <p:txBody>
          <a:bodyPr wrap="square" rtlCol="0">
            <a:spAutoFit/>
          </a:bodyPr>
          <a:lstStyle>
            <a:defPPr>
              <a:defRPr lang="zh-CN"/>
            </a:defPPr>
            <a:lvl1pPr algn="ctr">
              <a:defRPr sz="4000">
                <a:gradFill>
                  <a:gsLst>
                    <a:gs pos="0">
                      <a:srgbClr val="974209"/>
                    </a:gs>
                    <a:gs pos="100000">
                      <a:srgbClr val="974209"/>
                    </a:gs>
                    <a:gs pos="51000">
                      <a:srgbClr val="F4E961"/>
                    </a:gs>
                  </a:gsLst>
                  <a:lin ang="5400000" scaled="1"/>
                </a:gradFill>
                <a:latin typeface="方正超粗黑简体" panose="03000509000000000000" pitchFamily="65" charset="-122"/>
                <a:ea typeface="方正超粗黑简体" panose="03000509000000000000" pitchFamily="65" charset="-122"/>
              </a:defRPr>
            </a:lvl1pPr>
          </a:lstStyle>
          <a:p>
            <a:r>
              <a:rPr lang="zh-CN" altLang="en-US" sz="3600" dirty="0">
                <a:latin typeface="微软雅黑" panose="020B0503020204020204" pitchFamily="34" charset="-122"/>
                <a:ea typeface="微软雅黑" panose="020B0503020204020204" pitchFamily="34" charset="-122"/>
              </a:rPr>
              <a:t>请在此处输入您的标题</a:t>
            </a:r>
            <a:endParaRPr lang="en-US" altLang="zh-CN" sz="3600" dirty="0">
              <a:latin typeface="微软雅黑" panose="020B0503020204020204" pitchFamily="34" charset="-122"/>
              <a:ea typeface="微软雅黑" panose="020B0503020204020204" pitchFamily="34" charset="-122"/>
            </a:endParaRPr>
          </a:p>
        </p:txBody>
      </p:sp>
      <p:cxnSp>
        <p:nvCxnSpPr>
          <p:cNvPr id="222" name="直接连接符 221"/>
          <p:cNvCxnSpPr/>
          <p:nvPr/>
        </p:nvCxnSpPr>
        <p:spPr>
          <a:xfrm>
            <a:off x="5105318" y="4073568"/>
            <a:ext cx="4639766" cy="0"/>
          </a:xfrm>
          <a:prstGeom prst="line">
            <a:avLst/>
          </a:prstGeom>
          <a:ln w="25400">
            <a:gradFill>
              <a:gsLst>
                <a:gs pos="0">
                  <a:srgbClr val="D6A213"/>
                </a:gs>
                <a:gs pos="100000">
                  <a:srgbClr val="974209"/>
                </a:gs>
              </a:gsLst>
              <a:lin ang="5400000" scaled="1"/>
            </a:gradFill>
          </a:ln>
        </p:spPr>
        <p:style>
          <a:lnRef idx="1">
            <a:schemeClr val="accent1"/>
          </a:lnRef>
          <a:fillRef idx="0">
            <a:schemeClr val="accent1"/>
          </a:fillRef>
          <a:effectRef idx="0">
            <a:schemeClr val="accent1"/>
          </a:effectRef>
          <a:fontRef idx="minor">
            <a:schemeClr val="tx1"/>
          </a:fontRef>
        </p:style>
      </p:cxnSp>
      <p:sp>
        <p:nvSpPr>
          <p:cNvPr id="224" name="文本框 223"/>
          <p:cNvSpPr txBox="1"/>
          <p:nvPr/>
        </p:nvSpPr>
        <p:spPr>
          <a:xfrm>
            <a:off x="4320908" y="2476722"/>
            <a:ext cx="4996645" cy="646331"/>
          </a:xfrm>
          <a:prstGeom prst="rect">
            <a:avLst/>
          </a:prstGeom>
          <a:noFill/>
        </p:spPr>
        <p:txBody>
          <a:bodyPr wrap="square" rtlCol="0">
            <a:spAutoFit/>
          </a:bodyPr>
          <a:lstStyle>
            <a:defPPr>
              <a:defRPr lang="zh-CN"/>
            </a:defPPr>
            <a:lvl1pPr algn="ctr">
              <a:defRPr sz="4000">
                <a:gradFill>
                  <a:gsLst>
                    <a:gs pos="0">
                      <a:srgbClr val="974209"/>
                    </a:gs>
                    <a:gs pos="100000">
                      <a:srgbClr val="974209"/>
                    </a:gs>
                    <a:gs pos="51000">
                      <a:srgbClr val="F4E961"/>
                    </a:gs>
                  </a:gsLst>
                  <a:lin ang="5400000" scaled="1"/>
                </a:gradFill>
                <a:latin typeface="方正超粗黑简体" panose="03000509000000000000" pitchFamily="65" charset="-122"/>
                <a:ea typeface="方正超粗黑简体" panose="03000509000000000000" pitchFamily="65" charset="-122"/>
              </a:defRPr>
            </a:lvl1pPr>
          </a:lstStyle>
          <a:p>
            <a:r>
              <a:rPr lang="zh-CN" altLang="en-US" sz="3600" dirty="0">
                <a:latin typeface="微软雅黑" panose="020B0503020204020204" pitchFamily="34" charset="-122"/>
                <a:ea typeface="微软雅黑" panose="020B0503020204020204" pitchFamily="34" charset="-122"/>
              </a:rPr>
              <a:t>请在此处输入您的标题</a:t>
            </a:r>
            <a:endParaRPr lang="en-US" altLang="zh-CN" sz="3600" dirty="0">
              <a:latin typeface="微软雅黑" panose="020B0503020204020204" pitchFamily="34" charset="-122"/>
              <a:ea typeface="微软雅黑" panose="020B0503020204020204" pitchFamily="34" charset="-122"/>
            </a:endParaRPr>
          </a:p>
        </p:txBody>
      </p:sp>
      <p:cxnSp>
        <p:nvCxnSpPr>
          <p:cNvPr id="225" name="直接连接符 224"/>
          <p:cNvCxnSpPr/>
          <p:nvPr/>
        </p:nvCxnSpPr>
        <p:spPr>
          <a:xfrm>
            <a:off x="4499347" y="3115480"/>
            <a:ext cx="4639766" cy="0"/>
          </a:xfrm>
          <a:prstGeom prst="line">
            <a:avLst/>
          </a:prstGeom>
          <a:ln w="25400">
            <a:gradFill>
              <a:gsLst>
                <a:gs pos="0">
                  <a:srgbClr val="D6A213"/>
                </a:gs>
                <a:gs pos="100000">
                  <a:srgbClr val="974209"/>
                </a:gs>
              </a:gsLst>
              <a:lin ang="5400000" scaled="1"/>
            </a:gradFill>
          </a:ln>
        </p:spPr>
        <p:style>
          <a:lnRef idx="1">
            <a:schemeClr val="accent1"/>
          </a:lnRef>
          <a:fillRef idx="0">
            <a:schemeClr val="accent1"/>
          </a:fillRef>
          <a:effectRef idx="0">
            <a:schemeClr val="accent1"/>
          </a:effectRef>
          <a:fontRef idx="minor">
            <a:schemeClr val="tx1"/>
          </a:fontRef>
        </p:style>
      </p:cxnSp>
      <p:sp>
        <p:nvSpPr>
          <p:cNvPr id="227" name="文本框 226"/>
          <p:cNvSpPr txBox="1"/>
          <p:nvPr/>
        </p:nvSpPr>
        <p:spPr>
          <a:xfrm>
            <a:off x="3714937" y="1562590"/>
            <a:ext cx="4996645" cy="646331"/>
          </a:xfrm>
          <a:prstGeom prst="rect">
            <a:avLst/>
          </a:prstGeom>
          <a:noFill/>
        </p:spPr>
        <p:txBody>
          <a:bodyPr wrap="square" rtlCol="0">
            <a:spAutoFit/>
          </a:bodyPr>
          <a:lstStyle>
            <a:defPPr>
              <a:defRPr lang="zh-CN"/>
            </a:defPPr>
            <a:lvl1pPr algn="ctr">
              <a:defRPr sz="4000">
                <a:gradFill>
                  <a:gsLst>
                    <a:gs pos="0">
                      <a:srgbClr val="974209"/>
                    </a:gs>
                    <a:gs pos="100000">
                      <a:srgbClr val="974209"/>
                    </a:gs>
                    <a:gs pos="51000">
                      <a:srgbClr val="F4E961"/>
                    </a:gs>
                  </a:gsLst>
                  <a:lin ang="5400000" scaled="1"/>
                </a:gradFill>
                <a:latin typeface="方正超粗黑简体" panose="03000509000000000000" pitchFamily="65" charset="-122"/>
                <a:ea typeface="方正超粗黑简体" panose="03000509000000000000" pitchFamily="65" charset="-122"/>
              </a:defRPr>
            </a:lvl1pPr>
          </a:lstStyle>
          <a:p>
            <a:r>
              <a:rPr lang="zh-CN" altLang="en-US" sz="3600" dirty="0">
                <a:latin typeface="微软雅黑" panose="020B0503020204020204" pitchFamily="34" charset="-122"/>
                <a:ea typeface="微软雅黑" panose="020B0503020204020204" pitchFamily="34" charset="-122"/>
              </a:rPr>
              <a:t>请在此处输入您的标题</a:t>
            </a:r>
            <a:endParaRPr lang="en-US" altLang="zh-CN" sz="3600" dirty="0">
              <a:latin typeface="微软雅黑" panose="020B0503020204020204" pitchFamily="34" charset="-122"/>
              <a:ea typeface="微软雅黑" panose="020B0503020204020204" pitchFamily="34" charset="-122"/>
            </a:endParaRPr>
          </a:p>
        </p:txBody>
      </p:sp>
      <p:cxnSp>
        <p:nvCxnSpPr>
          <p:cNvPr id="228" name="直接连接符 227"/>
          <p:cNvCxnSpPr/>
          <p:nvPr/>
        </p:nvCxnSpPr>
        <p:spPr>
          <a:xfrm>
            <a:off x="3893376" y="2201348"/>
            <a:ext cx="4639766" cy="0"/>
          </a:xfrm>
          <a:prstGeom prst="line">
            <a:avLst/>
          </a:prstGeom>
          <a:ln w="25400">
            <a:gradFill>
              <a:gsLst>
                <a:gs pos="0">
                  <a:srgbClr val="D6A213"/>
                </a:gs>
                <a:gs pos="100000">
                  <a:srgbClr val="974209"/>
                </a:gs>
              </a:gsLst>
              <a:lin ang="5400000" scaled="1"/>
            </a:gra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xmlns=""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34"/>
                                        </p:tgtEl>
                                        <p:attrNameLst>
                                          <p:attrName>style.visibility</p:attrName>
                                        </p:attrNameLst>
                                      </p:cBhvr>
                                      <p:to>
                                        <p:strVal val="visible"/>
                                      </p:to>
                                    </p:set>
                                    <p:anim calcmode="lin" valueType="num">
                                      <p:cBhvr>
                                        <p:cTn id="7" dur="500" fill="hold"/>
                                        <p:tgtEl>
                                          <p:spTgt spid="134"/>
                                        </p:tgtEl>
                                        <p:attrNameLst>
                                          <p:attrName>ppt_w</p:attrName>
                                        </p:attrNameLst>
                                      </p:cBhvr>
                                      <p:tavLst>
                                        <p:tav tm="0">
                                          <p:val>
                                            <p:fltVal val="0"/>
                                          </p:val>
                                        </p:tav>
                                        <p:tav tm="100000">
                                          <p:val>
                                            <p:strVal val="#ppt_w"/>
                                          </p:val>
                                        </p:tav>
                                      </p:tavLst>
                                    </p:anim>
                                    <p:anim calcmode="lin" valueType="num">
                                      <p:cBhvr>
                                        <p:cTn id="8" dur="500" fill="hold"/>
                                        <p:tgtEl>
                                          <p:spTgt spid="134"/>
                                        </p:tgtEl>
                                        <p:attrNameLst>
                                          <p:attrName>ppt_h</p:attrName>
                                        </p:attrNameLst>
                                      </p:cBhvr>
                                      <p:tavLst>
                                        <p:tav tm="0">
                                          <p:val>
                                            <p:fltVal val="0"/>
                                          </p:val>
                                        </p:tav>
                                        <p:tav tm="100000">
                                          <p:val>
                                            <p:strVal val="#ppt_h"/>
                                          </p:val>
                                        </p:tav>
                                      </p:tavLst>
                                    </p:anim>
                                    <p:anim calcmode="lin" valueType="num">
                                      <p:cBhvr>
                                        <p:cTn id="9" dur="500" fill="hold"/>
                                        <p:tgtEl>
                                          <p:spTgt spid="134"/>
                                        </p:tgtEl>
                                        <p:attrNameLst>
                                          <p:attrName>style.rotation</p:attrName>
                                        </p:attrNameLst>
                                      </p:cBhvr>
                                      <p:tavLst>
                                        <p:tav tm="0">
                                          <p:val>
                                            <p:fltVal val="90"/>
                                          </p:val>
                                        </p:tav>
                                        <p:tav tm="100000">
                                          <p:val>
                                            <p:fltVal val="0"/>
                                          </p:val>
                                        </p:tav>
                                      </p:tavLst>
                                    </p:anim>
                                    <p:animEffect transition="in" filter="fade">
                                      <p:cBhvr>
                                        <p:cTn id="10" dur="500"/>
                                        <p:tgtEl>
                                          <p:spTgt spid="134"/>
                                        </p:tgtEl>
                                      </p:cBhvr>
                                    </p:animEffect>
                                  </p:childTnLst>
                                </p:cTn>
                              </p:par>
                              <p:par>
                                <p:cTn id="11" presetID="31" presetClass="entr" presetSubtype="0" fill="hold" nodeType="withEffect">
                                  <p:stCondLst>
                                    <p:cond delay="0"/>
                                  </p:stCondLst>
                                  <p:childTnLst>
                                    <p:set>
                                      <p:cBhvr>
                                        <p:cTn id="12" dur="1" fill="hold">
                                          <p:stCondLst>
                                            <p:cond delay="0"/>
                                          </p:stCondLst>
                                        </p:cTn>
                                        <p:tgtEl>
                                          <p:spTgt spid="131"/>
                                        </p:tgtEl>
                                        <p:attrNameLst>
                                          <p:attrName>style.visibility</p:attrName>
                                        </p:attrNameLst>
                                      </p:cBhvr>
                                      <p:to>
                                        <p:strVal val="visible"/>
                                      </p:to>
                                    </p:set>
                                    <p:anim calcmode="lin" valueType="num">
                                      <p:cBhvr>
                                        <p:cTn id="13" dur="500" fill="hold"/>
                                        <p:tgtEl>
                                          <p:spTgt spid="131"/>
                                        </p:tgtEl>
                                        <p:attrNameLst>
                                          <p:attrName>ppt_w</p:attrName>
                                        </p:attrNameLst>
                                      </p:cBhvr>
                                      <p:tavLst>
                                        <p:tav tm="0">
                                          <p:val>
                                            <p:fltVal val="0"/>
                                          </p:val>
                                        </p:tav>
                                        <p:tav tm="100000">
                                          <p:val>
                                            <p:strVal val="#ppt_w"/>
                                          </p:val>
                                        </p:tav>
                                      </p:tavLst>
                                    </p:anim>
                                    <p:anim calcmode="lin" valueType="num">
                                      <p:cBhvr>
                                        <p:cTn id="14" dur="500" fill="hold"/>
                                        <p:tgtEl>
                                          <p:spTgt spid="131"/>
                                        </p:tgtEl>
                                        <p:attrNameLst>
                                          <p:attrName>ppt_h</p:attrName>
                                        </p:attrNameLst>
                                      </p:cBhvr>
                                      <p:tavLst>
                                        <p:tav tm="0">
                                          <p:val>
                                            <p:fltVal val="0"/>
                                          </p:val>
                                        </p:tav>
                                        <p:tav tm="100000">
                                          <p:val>
                                            <p:strVal val="#ppt_h"/>
                                          </p:val>
                                        </p:tav>
                                      </p:tavLst>
                                    </p:anim>
                                    <p:anim calcmode="lin" valueType="num">
                                      <p:cBhvr>
                                        <p:cTn id="15" dur="500" fill="hold"/>
                                        <p:tgtEl>
                                          <p:spTgt spid="131"/>
                                        </p:tgtEl>
                                        <p:attrNameLst>
                                          <p:attrName>style.rotation</p:attrName>
                                        </p:attrNameLst>
                                      </p:cBhvr>
                                      <p:tavLst>
                                        <p:tav tm="0">
                                          <p:val>
                                            <p:fltVal val="90"/>
                                          </p:val>
                                        </p:tav>
                                        <p:tav tm="100000">
                                          <p:val>
                                            <p:fltVal val="0"/>
                                          </p:val>
                                        </p:tav>
                                      </p:tavLst>
                                    </p:anim>
                                    <p:animEffect transition="in" filter="fade">
                                      <p:cBhvr>
                                        <p:cTn id="16" dur="500"/>
                                        <p:tgtEl>
                                          <p:spTgt spid="131"/>
                                        </p:tgtEl>
                                      </p:cBhvr>
                                    </p:animEffect>
                                  </p:childTnLst>
                                </p:cTn>
                              </p:par>
                              <p:par>
                                <p:cTn id="17" presetID="31" presetClass="entr" presetSubtype="0" fill="hold" nodeType="withEffect">
                                  <p:stCondLst>
                                    <p:cond delay="0"/>
                                  </p:stCondLst>
                                  <p:childTnLst>
                                    <p:set>
                                      <p:cBhvr>
                                        <p:cTn id="18" dur="1" fill="hold">
                                          <p:stCondLst>
                                            <p:cond delay="0"/>
                                          </p:stCondLst>
                                        </p:cTn>
                                        <p:tgtEl>
                                          <p:spTgt spid="92"/>
                                        </p:tgtEl>
                                        <p:attrNameLst>
                                          <p:attrName>style.visibility</p:attrName>
                                        </p:attrNameLst>
                                      </p:cBhvr>
                                      <p:to>
                                        <p:strVal val="visible"/>
                                      </p:to>
                                    </p:set>
                                    <p:anim calcmode="lin" valueType="num">
                                      <p:cBhvr>
                                        <p:cTn id="19" dur="500" fill="hold"/>
                                        <p:tgtEl>
                                          <p:spTgt spid="92"/>
                                        </p:tgtEl>
                                        <p:attrNameLst>
                                          <p:attrName>ppt_w</p:attrName>
                                        </p:attrNameLst>
                                      </p:cBhvr>
                                      <p:tavLst>
                                        <p:tav tm="0">
                                          <p:val>
                                            <p:fltVal val="0"/>
                                          </p:val>
                                        </p:tav>
                                        <p:tav tm="100000">
                                          <p:val>
                                            <p:strVal val="#ppt_w"/>
                                          </p:val>
                                        </p:tav>
                                      </p:tavLst>
                                    </p:anim>
                                    <p:anim calcmode="lin" valueType="num">
                                      <p:cBhvr>
                                        <p:cTn id="20" dur="500" fill="hold"/>
                                        <p:tgtEl>
                                          <p:spTgt spid="92"/>
                                        </p:tgtEl>
                                        <p:attrNameLst>
                                          <p:attrName>ppt_h</p:attrName>
                                        </p:attrNameLst>
                                      </p:cBhvr>
                                      <p:tavLst>
                                        <p:tav tm="0">
                                          <p:val>
                                            <p:fltVal val="0"/>
                                          </p:val>
                                        </p:tav>
                                        <p:tav tm="100000">
                                          <p:val>
                                            <p:strVal val="#ppt_h"/>
                                          </p:val>
                                        </p:tav>
                                      </p:tavLst>
                                    </p:anim>
                                    <p:anim calcmode="lin" valueType="num">
                                      <p:cBhvr>
                                        <p:cTn id="21" dur="500" fill="hold"/>
                                        <p:tgtEl>
                                          <p:spTgt spid="92"/>
                                        </p:tgtEl>
                                        <p:attrNameLst>
                                          <p:attrName>style.rotation</p:attrName>
                                        </p:attrNameLst>
                                      </p:cBhvr>
                                      <p:tavLst>
                                        <p:tav tm="0">
                                          <p:val>
                                            <p:fltVal val="90"/>
                                          </p:val>
                                        </p:tav>
                                        <p:tav tm="100000">
                                          <p:val>
                                            <p:fltVal val="0"/>
                                          </p:val>
                                        </p:tav>
                                      </p:tavLst>
                                    </p:anim>
                                    <p:animEffect transition="in" filter="fade">
                                      <p:cBhvr>
                                        <p:cTn id="22" dur="500"/>
                                        <p:tgtEl>
                                          <p:spTgt spid="92"/>
                                        </p:tgtEl>
                                      </p:cBhvr>
                                    </p:animEffect>
                                  </p:childTnLst>
                                </p:cTn>
                              </p:par>
                              <p:par>
                                <p:cTn id="23" presetID="31" presetClass="entr" presetSubtype="0" fill="hold" nodeType="withEffect">
                                  <p:stCondLst>
                                    <p:cond delay="0"/>
                                  </p:stCondLst>
                                  <p:childTnLst>
                                    <p:set>
                                      <p:cBhvr>
                                        <p:cTn id="24" dur="1" fill="hold">
                                          <p:stCondLst>
                                            <p:cond delay="0"/>
                                          </p:stCondLst>
                                        </p:cTn>
                                        <p:tgtEl>
                                          <p:spTgt spid="95"/>
                                        </p:tgtEl>
                                        <p:attrNameLst>
                                          <p:attrName>style.visibility</p:attrName>
                                        </p:attrNameLst>
                                      </p:cBhvr>
                                      <p:to>
                                        <p:strVal val="visible"/>
                                      </p:to>
                                    </p:set>
                                    <p:anim calcmode="lin" valueType="num">
                                      <p:cBhvr>
                                        <p:cTn id="25" dur="500" fill="hold"/>
                                        <p:tgtEl>
                                          <p:spTgt spid="95"/>
                                        </p:tgtEl>
                                        <p:attrNameLst>
                                          <p:attrName>ppt_w</p:attrName>
                                        </p:attrNameLst>
                                      </p:cBhvr>
                                      <p:tavLst>
                                        <p:tav tm="0">
                                          <p:val>
                                            <p:fltVal val="0"/>
                                          </p:val>
                                        </p:tav>
                                        <p:tav tm="100000">
                                          <p:val>
                                            <p:strVal val="#ppt_w"/>
                                          </p:val>
                                        </p:tav>
                                      </p:tavLst>
                                    </p:anim>
                                    <p:anim calcmode="lin" valueType="num">
                                      <p:cBhvr>
                                        <p:cTn id="26" dur="500" fill="hold"/>
                                        <p:tgtEl>
                                          <p:spTgt spid="95"/>
                                        </p:tgtEl>
                                        <p:attrNameLst>
                                          <p:attrName>ppt_h</p:attrName>
                                        </p:attrNameLst>
                                      </p:cBhvr>
                                      <p:tavLst>
                                        <p:tav tm="0">
                                          <p:val>
                                            <p:fltVal val="0"/>
                                          </p:val>
                                        </p:tav>
                                        <p:tav tm="100000">
                                          <p:val>
                                            <p:strVal val="#ppt_h"/>
                                          </p:val>
                                        </p:tav>
                                      </p:tavLst>
                                    </p:anim>
                                    <p:anim calcmode="lin" valueType="num">
                                      <p:cBhvr>
                                        <p:cTn id="27" dur="500" fill="hold"/>
                                        <p:tgtEl>
                                          <p:spTgt spid="95"/>
                                        </p:tgtEl>
                                        <p:attrNameLst>
                                          <p:attrName>style.rotation</p:attrName>
                                        </p:attrNameLst>
                                      </p:cBhvr>
                                      <p:tavLst>
                                        <p:tav tm="0">
                                          <p:val>
                                            <p:fltVal val="90"/>
                                          </p:val>
                                        </p:tav>
                                        <p:tav tm="100000">
                                          <p:val>
                                            <p:fltVal val="0"/>
                                          </p:val>
                                        </p:tav>
                                      </p:tavLst>
                                    </p:anim>
                                    <p:animEffect transition="in" filter="fade">
                                      <p:cBhvr>
                                        <p:cTn id="28" dur="500"/>
                                        <p:tgtEl>
                                          <p:spTgt spid="95"/>
                                        </p:tgtEl>
                                      </p:cBhvr>
                                    </p:animEffect>
                                  </p:childTnLst>
                                </p:cTn>
                              </p:par>
                              <p:par>
                                <p:cTn id="29" presetID="31" presetClass="entr" presetSubtype="0" fill="hold" nodeType="withEffect">
                                  <p:stCondLst>
                                    <p:cond delay="0"/>
                                  </p:stCondLst>
                                  <p:childTnLst>
                                    <p:set>
                                      <p:cBhvr>
                                        <p:cTn id="30" dur="1" fill="hold">
                                          <p:stCondLst>
                                            <p:cond delay="0"/>
                                          </p:stCondLst>
                                        </p:cTn>
                                        <p:tgtEl>
                                          <p:spTgt spid="98"/>
                                        </p:tgtEl>
                                        <p:attrNameLst>
                                          <p:attrName>style.visibility</p:attrName>
                                        </p:attrNameLst>
                                      </p:cBhvr>
                                      <p:to>
                                        <p:strVal val="visible"/>
                                      </p:to>
                                    </p:set>
                                    <p:anim calcmode="lin" valueType="num">
                                      <p:cBhvr>
                                        <p:cTn id="31" dur="500" fill="hold"/>
                                        <p:tgtEl>
                                          <p:spTgt spid="98"/>
                                        </p:tgtEl>
                                        <p:attrNameLst>
                                          <p:attrName>ppt_w</p:attrName>
                                        </p:attrNameLst>
                                      </p:cBhvr>
                                      <p:tavLst>
                                        <p:tav tm="0">
                                          <p:val>
                                            <p:fltVal val="0"/>
                                          </p:val>
                                        </p:tav>
                                        <p:tav tm="100000">
                                          <p:val>
                                            <p:strVal val="#ppt_w"/>
                                          </p:val>
                                        </p:tav>
                                      </p:tavLst>
                                    </p:anim>
                                    <p:anim calcmode="lin" valueType="num">
                                      <p:cBhvr>
                                        <p:cTn id="32" dur="500" fill="hold"/>
                                        <p:tgtEl>
                                          <p:spTgt spid="98"/>
                                        </p:tgtEl>
                                        <p:attrNameLst>
                                          <p:attrName>ppt_h</p:attrName>
                                        </p:attrNameLst>
                                      </p:cBhvr>
                                      <p:tavLst>
                                        <p:tav tm="0">
                                          <p:val>
                                            <p:fltVal val="0"/>
                                          </p:val>
                                        </p:tav>
                                        <p:tav tm="100000">
                                          <p:val>
                                            <p:strVal val="#ppt_h"/>
                                          </p:val>
                                        </p:tav>
                                      </p:tavLst>
                                    </p:anim>
                                    <p:anim calcmode="lin" valueType="num">
                                      <p:cBhvr>
                                        <p:cTn id="33" dur="500" fill="hold"/>
                                        <p:tgtEl>
                                          <p:spTgt spid="98"/>
                                        </p:tgtEl>
                                        <p:attrNameLst>
                                          <p:attrName>style.rotation</p:attrName>
                                        </p:attrNameLst>
                                      </p:cBhvr>
                                      <p:tavLst>
                                        <p:tav tm="0">
                                          <p:val>
                                            <p:fltVal val="90"/>
                                          </p:val>
                                        </p:tav>
                                        <p:tav tm="100000">
                                          <p:val>
                                            <p:fltVal val="0"/>
                                          </p:val>
                                        </p:tav>
                                      </p:tavLst>
                                    </p:anim>
                                    <p:animEffect transition="in" filter="fade">
                                      <p:cBhvr>
                                        <p:cTn id="34" dur="500"/>
                                        <p:tgtEl>
                                          <p:spTgt spid="98"/>
                                        </p:tgtEl>
                                      </p:cBhvr>
                                    </p:animEffect>
                                  </p:childTnLst>
                                </p:cTn>
                              </p:par>
                              <p:par>
                                <p:cTn id="35" presetID="31" presetClass="entr" presetSubtype="0" fill="hold" nodeType="withEffect">
                                  <p:stCondLst>
                                    <p:cond delay="0"/>
                                  </p:stCondLst>
                                  <p:childTnLst>
                                    <p:set>
                                      <p:cBhvr>
                                        <p:cTn id="36" dur="1" fill="hold">
                                          <p:stCondLst>
                                            <p:cond delay="0"/>
                                          </p:stCondLst>
                                        </p:cTn>
                                        <p:tgtEl>
                                          <p:spTgt spid="101"/>
                                        </p:tgtEl>
                                        <p:attrNameLst>
                                          <p:attrName>style.visibility</p:attrName>
                                        </p:attrNameLst>
                                      </p:cBhvr>
                                      <p:to>
                                        <p:strVal val="visible"/>
                                      </p:to>
                                    </p:set>
                                    <p:anim calcmode="lin" valueType="num">
                                      <p:cBhvr>
                                        <p:cTn id="37" dur="500" fill="hold"/>
                                        <p:tgtEl>
                                          <p:spTgt spid="101"/>
                                        </p:tgtEl>
                                        <p:attrNameLst>
                                          <p:attrName>ppt_w</p:attrName>
                                        </p:attrNameLst>
                                      </p:cBhvr>
                                      <p:tavLst>
                                        <p:tav tm="0">
                                          <p:val>
                                            <p:fltVal val="0"/>
                                          </p:val>
                                        </p:tav>
                                        <p:tav tm="100000">
                                          <p:val>
                                            <p:strVal val="#ppt_w"/>
                                          </p:val>
                                        </p:tav>
                                      </p:tavLst>
                                    </p:anim>
                                    <p:anim calcmode="lin" valueType="num">
                                      <p:cBhvr>
                                        <p:cTn id="38" dur="500" fill="hold"/>
                                        <p:tgtEl>
                                          <p:spTgt spid="101"/>
                                        </p:tgtEl>
                                        <p:attrNameLst>
                                          <p:attrName>ppt_h</p:attrName>
                                        </p:attrNameLst>
                                      </p:cBhvr>
                                      <p:tavLst>
                                        <p:tav tm="0">
                                          <p:val>
                                            <p:fltVal val="0"/>
                                          </p:val>
                                        </p:tav>
                                        <p:tav tm="100000">
                                          <p:val>
                                            <p:strVal val="#ppt_h"/>
                                          </p:val>
                                        </p:tav>
                                      </p:tavLst>
                                    </p:anim>
                                    <p:anim calcmode="lin" valueType="num">
                                      <p:cBhvr>
                                        <p:cTn id="39" dur="500" fill="hold"/>
                                        <p:tgtEl>
                                          <p:spTgt spid="101"/>
                                        </p:tgtEl>
                                        <p:attrNameLst>
                                          <p:attrName>style.rotation</p:attrName>
                                        </p:attrNameLst>
                                      </p:cBhvr>
                                      <p:tavLst>
                                        <p:tav tm="0">
                                          <p:val>
                                            <p:fltVal val="90"/>
                                          </p:val>
                                        </p:tav>
                                        <p:tav tm="100000">
                                          <p:val>
                                            <p:fltVal val="0"/>
                                          </p:val>
                                        </p:tav>
                                      </p:tavLst>
                                    </p:anim>
                                    <p:animEffect transition="in" filter="fade">
                                      <p:cBhvr>
                                        <p:cTn id="40" dur="500"/>
                                        <p:tgtEl>
                                          <p:spTgt spid="101"/>
                                        </p:tgtEl>
                                      </p:cBhvr>
                                    </p:animEffect>
                                  </p:childTnLst>
                                </p:cTn>
                              </p:par>
                              <p:par>
                                <p:cTn id="41" presetID="31" presetClass="entr" presetSubtype="0" fill="hold" nodeType="withEffect">
                                  <p:stCondLst>
                                    <p:cond delay="0"/>
                                  </p:stCondLst>
                                  <p:childTnLst>
                                    <p:set>
                                      <p:cBhvr>
                                        <p:cTn id="42" dur="1" fill="hold">
                                          <p:stCondLst>
                                            <p:cond delay="0"/>
                                          </p:stCondLst>
                                        </p:cTn>
                                        <p:tgtEl>
                                          <p:spTgt spid="104"/>
                                        </p:tgtEl>
                                        <p:attrNameLst>
                                          <p:attrName>style.visibility</p:attrName>
                                        </p:attrNameLst>
                                      </p:cBhvr>
                                      <p:to>
                                        <p:strVal val="visible"/>
                                      </p:to>
                                    </p:set>
                                    <p:anim calcmode="lin" valueType="num">
                                      <p:cBhvr>
                                        <p:cTn id="43" dur="500" fill="hold"/>
                                        <p:tgtEl>
                                          <p:spTgt spid="104"/>
                                        </p:tgtEl>
                                        <p:attrNameLst>
                                          <p:attrName>ppt_w</p:attrName>
                                        </p:attrNameLst>
                                      </p:cBhvr>
                                      <p:tavLst>
                                        <p:tav tm="0">
                                          <p:val>
                                            <p:fltVal val="0"/>
                                          </p:val>
                                        </p:tav>
                                        <p:tav tm="100000">
                                          <p:val>
                                            <p:strVal val="#ppt_w"/>
                                          </p:val>
                                        </p:tav>
                                      </p:tavLst>
                                    </p:anim>
                                    <p:anim calcmode="lin" valueType="num">
                                      <p:cBhvr>
                                        <p:cTn id="44" dur="500" fill="hold"/>
                                        <p:tgtEl>
                                          <p:spTgt spid="104"/>
                                        </p:tgtEl>
                                        <p:attrNameLst>
                                          <p:attrName>ppt_h</p:attrName>
                                        </p:attrNameLst>
                                      </p:cBhvr>
                                      <p:tavLst>
                                        <p:tav tm="0">
                                          <p:val>
                                            <p:fltVal val="0"/>
                                          </p:val>
                                        </p:tav>
                                        <p:tav tm="100000">
                                          <p:val>
                                            <p:strVal val="#ppt_h"/>
                                          </p:val>
                                        </p:tav>
                                      </p:tavLst>
                                    </p:anim>
                                    <p:anim calcmode="lin" valueType="num">
                                      <p:cBhvr>
                                        <p:cTn id="45" dur="500" fill="hold"/>
                                        <p:tgtEl>
                                          <p:spTgt spid="104"/>
                                        </p:tgtEl>
                                        <p:attrNameLst>
                                          <p:attrName>style.rotation</p:attrName>
                                        </p:attrNameLst>
                                      </p:cBhvr>
                                      <p:tavLst>
                                        <p:tav tm="0">
                                          <p:val>
                                            <p:fltVal val="90"/>
                                          </p:val>
                                        </p:tav>
                                        <p:tav tm="100000">
                                          <p:val>
                                            <p:fltVal val="0"/>
                                          </p:val>
                                        </p:tav>
                                      </p:tavLst>
                                    </p:anim>
                                    <p:animEffect transition="in" filter="fade">
                                      <p:cBhvr>
                                        <p:cTn id="46" dur="500"/>
                                        <p:tgtEl>
                                          <p:spTgt spid="104"/>
                                        </p:tgtEl>
                                      </p:cBhvr>
                                    </p:animEffect>
                                  </p:childTnLst>
                                </p:cTn>
                              </p:par>
                              <p:par>
                                <p:cTn id="47" presetID="31" presetClass="entr" presetSubtype="0" fill="hold" nodeType="withEffect">
                                  <p:stCondLst>
                                    <p:cond delay="0"/>
                                  </p:stCondLst>
                                  <p:childTnLst>
                                    <p:set>
                                      <p:cBhvr>
                                        <p:cTn id="48" dur="1" fill="hold">
                                          <p:stCondLst>
                                            <p:cond delay="0"/>
                                          </p:stCondLst>
                                        </p:cTn>
                                        <p:tgtEl>
                                          <p:spTgt spid="44"/>
                                        </p:tgtEl>
                                        <p:attrNameLst>
                                          <p:attrName>style.visibility</p:attrName>
                                        </p:attrNameLst>
                                      </p:cBhvr>
                                      <p:to>
                                        <p:strVal val="visible"/>
                                      </p:to>
                                    </p:set>
                                    <p:anim calcmode="lin" valueType="num">
                                      <p:cBhvr>
                                        <p:cTn id="49" dur="500" fill="hold"/>
                                        <p:tgtEl>
                                          <p:spTgt spid="44"/>
                                        </p:tgtEl>
                                        <p:attrNameLst>
                                          <p:attrName>ppt_w</p:attrName>
                                        </p:attrNameLst>
                                      </p:cBhvr>
                                      <p:tavLst>
                                        <p:tav tm="0">
                                          <p:val>
                                            <p:fltVal val="0"/>
                                          </p:val>
                                        </p:tav>
                                        <p:tav tm="100000">
                                          <p:val>
                                            <p:strVal val="#ppt_w"/>
                                          </p:val>
                                        </p:tav>
                                      </p:tavLst>
                                    </p:anim>
                                    <p:anim calcmode="lin" valueType="num">
                                      <p:cBhvr>
                                        <p:cTn id="50" dur="500" fill="hold"/>
                                        <p:tgtEl>
                                          <p:spTgt spid="44"/>
                                        </p:tgtEl>
                                        <p:attrNameLst>
                                          <p:attrName>ppt_h</p:attrName>
                                        </p:attrNameLst>
                                      </p:cBhvr>
                                      <p:tavLst>
                                        <p:tav tm="0">
                                          <p:val>
                                            <p:fltVal val="0"/>
                                          </p:val>
                                        </p:tav>
                                        <p:tav tm="100000">
                                          <p:val>
                                            <p:strVal val="#ppt_h"/>
                                          </p:val>
                                        </p:tav>
                                      </p:tavLst>
                                    </p:anim>
                                    <p:anim calcmode="lin" valueType="num">
                                      <p:cBhvr>
                                        <p:cTn id="51" dur="500" fill="hold"/>
                                        <p:tgtEl>
                                          <p:spTgt spid="44"/>
                                        </p:tgtEl>
                                        <p:attrNameLst>
                                          <p:attrName>style.rotation</p:attrName>
                                        </p:attrNameLst>
                                      </p:cBhvr>
                                      <p:tavLst>
                                        <p:tav tm="0">
                                          <p:val>
                                            <p:fltVal val="90"/>
                                          </p:val>
                                        </p:tav>
                                        <p:tav tm="100000">
                                          <p:val>
                                            <p:fltVal val="0"/>
                                          </p:val>
                                        </p:tav>
                                      </p:tavLst>
                                    </p:anim>
                                    <p:animEffect transition="in" filter="fade">
                                      <p:cBhvr>
                                        <p:cTn id="52" dur="500"/>
                                        <p:tgtEl>
                                          <p:spTgt spid="44"/>
                                        </p:tgtEl>
                                      </p:cBhvr>
                                    </p:animEffect>
                                  </p:childTnLst>
                                </p:cTn>
                              </p:par>
                              <p:par>
                                <p:cTn id="53" presetID="31" presetClass="entr" presetSubtype="0" fill="hold" nodeType="withEffect">
                                  <p:stCondLst>
                                    <p:cond delay="0"/>
                                  </p:stCondLst>
                                  <p:childTnLst>
                                    <p:set>
                                      <p:cBhvr>
                                        <p:cTn id="54" dur="1" fill="hold">
                                          <p:stCondLst>
                                            <p:cond delay="0"/>
                                          </p:stCondLst>
                                        </p:cTn>
                                        <p:tgtEl>
                                          <p:spTgt spid="47"/>
                                        </p:tgtEl>
                                        <p:attrNameLst>
                                          <p:attrName>style.visibility</p:attrName>
                                        </p:attrNameLst>
                                      </p:cBhvr>
                                      <p:to>
                                        <p:strVal val="visible"/>
                                      </p:to>
                                    </p:set>
                                    <p:anim calcmode="lin" valueType="num">
                                      <p:cBhvr>
                                        <p:cTn id="55" dur="500" fill="hold"/>
                                        <p:tgtEl>
                                          <p:spTgt spid="47"/>
                                        </p:tgtEl>
                                        <p:attrNameLst>
                                          <p:attrName>ppt_w</p:attrName>
                                        </p:attrNameLst>
                                      </p:cBhvr>
                                      <p:tavLst>
                                        <p:tav tm="0">
                                          <p:val>
                                            <p:fltVal val="0"/>
                                          </p:val>
                                        </p:tav>
                                        <p:tav tm="100000">
                                          <p:val>
                                            <p:strVal val="#ppt_w"/>
                                          </p:val>
                                        </p:tav>
                                      </p:tavLst>
                                    </p:anim>
                                    <p:anim calcmode="lin" valueType="num">
                                      <p:cBhvr>
                                        <p:cTn id="56" dur="500" fill="hold"/>
                                        <p:tgtEl>
                                          <p:spTgt spid="47"/>
                                        </p:tgtEl>
                                        <p:attrNameLst>
                                          <p:attrName>ppt_h</p:attrName>
                                        </p:attrNameLst>
                                      </p:cBhvr>
                                      <p:tavLst>
                                        <p:tav tm="0">
                                          <p:val>
                                            <p:fltVal val="0"/>
                                          </p:val>
                                        </p:tav>
                                        <p:tav tm="100000">
                                          <p:val>
                                            <p:strVal val="#ppt_h"/>
                                          </p:val>
                                        </p:tav>
                                      </p:tavLst>
                                    </p:anim>
                                    <p:anim calcmode="lin" valueType="num">
                                      <p:cBhvr>
                                        <p:cTn id="57" dur="500" fill="hold"/>
                                        <p:tgtEl>
                                          <p:spTgt spid="47"/>
                                        </p:tgtEl>
                                        <p:attrNameLst>
                                          <p:attrName>style.rotation</p:attrName>
                                        </p:attrNameLst>
                                      </p:cBhvr>
                                      <p:tavLst>
                                        <p:tav tm="0">
                                          <p:val>
                                            <p:fltVal val="90"/>
                                          </p:val>
                                        </p:tav>
                                        <p:tav tm="100000">
                                          <p:val>
                                            <p:fltVal val="0"/>
                                          </p:val>
                                        </p:tav>
                                      </p:tavLst>
                                    </p:anim>
                                    <p:animEffect transition="in" filter="fade">
                                      <p:cBhvr>
                                        <p:cTn id="58" dur="500"/>
                                        <p:tgtEl>
                                          <p:spTgt spid="47"/>
                                        </p:tgtEl>
                                      </p:cBhvr>
                                    </p:animEffect>
                                  </p:childTnLst>
                                </p:cTn>
                              </p:par>
                              <p:par>
                                <p:cTn id="59" presetID="31" presetClass="entr" presetSubtype="0" fill="hold" nodeType="withEffect">
                                  <p:stCondLst>
                                    <p:cond delay="0"/>
                                  </p:stCondLst>
                                  <p:childTnLst>
                                    <p:set>
                                      <p:cBhvr>
                                        <p:cTn id="60" dur="1" fill="hold">
                                          <p:stCondLst>
                                            <p:cond delay="0"/>
                                          </p:stCondLst>
                                        </p:cTn>
                                        <p:tgtEl>
                                          <p:spTgt spid="50"/>
                                        </p:tgtEl>
                                        <p:attrNameLst>
                                          <p:attrName>style.visibility</p:attrName>
                                        </p:attrNameLst>
                                      </p:cBhvr>
                                      <p:to>
                                        <p:strVal val="visible"/>
                                      </p:to>
                                    </p:set>
                                    <p:anim calcmode="lin" valueType="num">
                                      <p:cBhvr>
                                        <p:cTn id="61" dur="500" fill="hold"/>
                                        <p:tgtEl>
                                          <p:spTgt spid="50"/>
                                        </p:tgtEl>
                                        <p:attrNameLst>
                                          <p:attrName>ppt_w</p:attrName>
                                        </p:attrNameLst>
                                      </p:cBhvr>
                                      <p:tavLst>
                                        <p:tav tm="0">
                                          <p:val>
                                            <p:fltVal val="0"/>
                                          </p:val>
                                        </p:tav>
                                        <p:tav tm="100000">
                                          <p:val>
                                            <p:strVal val="#ppt_w"/>
                                          </p:val>
                                        </p:tav>
                                      </p:tavLst>
                                    </p:anim>
                                    <p:anim calcmode="lin" valueType="num">
                                      <p:cBhvr>
                                        <p:cTn id="62" dur="500" fill="hold"/>
                                        <p:tgtEl>
                                          <p:spTgt spid="50"/>
                                        </p:tgtEl>
                                        <p:attrNameLst>
                                          <p:attrName>ppt_h</p:attrName>
                                        </p:attrNameLst>
                                      </p:cBhvr>
                                      <p:tavLst>
                                        <p:tav tm="0">
                                          <p:val>
                                            <p:fltVal val="0"/>
                                          </p:val>
                                        </p:tav>
                                        <p:tav tm="100000">
                                          <p:val>
                                            <p:strVal val="#ppt_h"/>
                                          </p:val>
                                        </p:tav>
                                      </p:tavLst>
                                    </p:anim>
                                    <p:anim calcmode="lin" valueType="num">
                                      <p:cBhvr>
                                        <p:cTn id="63" dur="500" fill="hold"/>
                                        <p:tgtEl>
                                          <p:spTgt spid="50"/>
                                        </p:tgtEl>
                                        <p:attrNameLst>
                                          <p:attrName>style.rotation</p:attrName>
                                        </p:attrNameLst>
                                      </p:cBhvr>
                                      <p:tavLst>
                                        <p:tav tm="0">
                                          <p:val>
                                            <p:fltVal val="90"/>
                                          </p:val>
                                        </p:tav>
                                        <p:tav tm="100000">
                                          <p:val>
                                            <p:fltVal val="0"/>
                                          </p:val>
                                        </p:tav>
                                      </p:tavLst>
                                    </p:anim>
                                    <p:animEffect transition="in" filter="fade">
                                      <p:cBhvr>
                                        <p:cTn id="64" dur="500"/>
                                        <p:tgtEl>
                                          <p:spTgt spid="50"/>
                                        </p:tgtEl>
                                      </p:cBhvr>
                                    </p:animEffect>
                                  </p:childTnLst>
                                </p:cTn>
                              </p:par>
                              <p:par>
                                <p:cTn id="65" presetID="31" presetClass="entr" presetSubtype="0" fill="hold" nodeType="withEffect">
                                  <p:stCondLst>
                                    <p:cond delay="0"/>
                                  </p:stCondLst>
                                  <p:childTnLst>
                                    <p:set>
                                      <p:cBhvr>
                                        <p:cTn id="66" dur="1" fill="hold">
                                          <p:stCondLst>
                                            <p:cond delay="0"/>
                                          </p:stCondLst>
                                        </p:cTn>
                                        <p:tgtEl>
                                          <p:spTgt spid="53"/>
                                        </p:tgtEl>
                                        <p:attrNameLst>
                                          <p:attrName>style.visibility</p:attrName>
                                        </p:attrNameLst>
                                      </p:cBhvr>
                                      <p:to>
                                        <p:strVal val="visible"/>
                                      </p:to>
                                    </p:set>
                                    <p:anim calcmode="lin" valueType="num">
                                      <p:cBhvr>
                                        <p:cTn id="67" dur="500" fill="hold"/>
                                        <p:tgtEl>
                                          <p:spTgt spid="53"/>
                                        </p:tgtEl>
                                        <p:attrNameLst>
                                          <p:attrName>ppt_w</p:attrName>
                                        </p:attrNameLst>
                                      </p:cBhvr>
                                      <p:tavLst>
                                        <p:tav tm="0">
                                          <p:val>
                                            <p:fltVal val="0"/>
                                          </p:val>
                                        </p:tav>
                                        <p:tav tm="100000">
                                          <p:val>
                                            <p:strVal val="#ppt_w"/>
                                          </p:val>
                                        </p:tav>
                                      </p:tavLst>
                                    </p:anim>
                                    <p:anim calcmode="lin" valueType="num">
                                      <p:cBhvr>
                                        <p:cTn id="68" dur="500" fill="hold"/>
                                        <p:tgtEl>
                                          <p:spTgt spid="53"/>
                                        </p:tgtEl>
                                        <p:attrNameLst>
                                          <p:attrName>ppt_h</p:attrName>
                                        </p:attrNameLst>
                                      </p:cBhvr>
                                      <p:tavLst>
                                        <p:tav tm="0">
                                          <p:val>
                                            <p:fltVal val="0"/>
                                          </p:val>
                                        </p:tav>
                                        <p:tav tm="100000">
                                          <p:val>
                                            <p:strVal val="#ppt_h"/>
                                          </p:val>
                                        </p:tav>
                                      </p:tavLst>
                                    </p:anim>
                                    <p:anim calcmode="lin" valueType="num">
                                      <p:cBhvr>
                                        <p:cTn id="69" dur="500" fill="hold"/>
                                        <p:tgtEl>
                                          <p:spTgt spid="53"/>
                                        </p:tgtEl>
                                        <p:attrNameLst>
                                          <p:attrName>style.rotation</p:attrName>
                                        </p:attrNameLst>
                                      </p:cBhvr>
                                      <p:tavLst>
                                        <p:tav tm="0">
                                          <p:val>
                                            <p:fltVal val="90"/>
                                          </p:val>
                                        </p:tav>
                                        <p:tav tm="100000">
                                          <p:val>
                                            <p:fltVal val="0"/>
                                          </p:val>
                                        </p:tav>
                                      </p:tavLst>
                                    </p:anim>
                                    <p:animEffect transition="in" filter="fade">
                                      <p:cBhvr>
                                        <p:cTn id="70" dur="500"/>
                                        <p:tgtEl>
                                          <p:spTgt spid="53"/>
                                        </p:tgtEl>
                                      </p:cBhvr>
                                    </p:animEffect>
                                  </p:childTnLst>
                                </p:cTn>
                              </p:par>
                              <p:par>
                                <p:cTn id="71" presetID="31" presetClass="entr" presetSubtype="0" fill="hold" nodeType="withEffect">
                                  <p:stCondLst>
                                    <p:cond delay="0"/>
                                  </p:stCondLst>
                                  <p:childTnLst>
                                    <p:set>
                                      <p:cBhvr>
                                        <p:cTn id="72" dur="1" fill="hold">
                                          <p:stCondLst>
                                            <p:cond delay="0"/>
                                          </p:stCondLst>
                                        </p:cTn>
                                        <p:tgtEl>
                                          <p:spTgt spid="56"/>
                                        </p:tgtEl>
                                        <p:attrNameLst>
                                          <p:attrName>style.visibility</p:attrName>
                                        </p:attrNameLst>
                                      </p:cBhvr>
                                      <p:to>
                                        <p:strVal val="visible"/>
                                      </p:to>
                                    </p:set>
                                    <p:anim calcmode="lin" valueType="num">
                                      <p:cBhvr>
                                        <p:cTn id="73" dur="500" fill="hold"/>
                                        <p:tgtEl>
                                          <p:spTgt spid="56"/>
                                        </p:tgtEl>
                                        <p:attrNameLst>
                                          <p:attrName>ppt_w</p:attrName>
                                        </p:attrNameLst>
                                      </p:cBhvr>
                                      <p:tavLst>
                                        <p:tav tm="0">
                                          <p:val>
                                            <p:fltVal val="0"/>
                                          </p:val>
                                        </p:tav>
                                        <p:tav tm="100000">
                                          <p:val>
                                            <p:strVal val="#ppt_w"/>
                                          </p:val>
                                        </p:tav>
                                      </p:tavLst>
                                    </p:anim>
                                    <p:anim calcmode="lin" valueType="num">
                                      <p:cBhvr>
                                        <p:cTn id="74" dur="500" fill="hold"/>
                                        <p:tgtEl>
                                          <p:spTgt spid="56"/>
                                        </p:tgtEl>
                                        <p:attrNameLst>
                                          <p:attrName>ppt_h</p:attrName>
                                        </p:attrNameLst>
                                      </p:cBhvr>
                                      <p:tavLst>
                                        <p:tav tm="0">
                                          <p:val>
                                            <p:fltVal val="0"/>
                                          </p:val>
                                        </p:tav>
                                        <p:tav tm="100000">
                                          <p:val>
                                            <p:strVal val="#ppt_h"/>
                                          </p:val>
                                        </p:tav>
                                      </p:tavLst>
                                    </p:anim>
                                    <p:anim calcmode="lin" valueType="num">
                                      <p:cBhvr>
                                        <p:cTn id="75" dur="500" fill="hold"/>
                                        <p:tgtEl>
                                          <p:spTgt spid="56"/>
                                        </p:tgtEl>
                                        <p:attrNameLst>
                                          <p:attrName>style.rotation</p:attrName>
                                        </p:attrNameLst>
                                      </p:cBhvr>
                                      <p:tavLst>
                                        <p:tav tm="0">
                                          <p:val>
                                            <p:fltVal val="90"/>
                                          </p:val>
                                        </p:tav>
                                        <p:tav tm="100000">
                                          <p:val>
                                            <p:fltVal val="0"/>
                                          </p:val>
                                        </p:tav>
                                      </p:tavLst>
                                    </p:anim>
                                    <p:animEffect transition="in" filter="fade">
                                      <p:cBhvr>
                                        <p:cTn id="76" dur="500"/>
                                        <p:tgtEl>
                                          <p:spTgt spid="56"/>
                                        </p:tgtEl>
                                      </p:cBhvr>
                                    </p:animEffect>
                                  </p:childTnLst>
                                </p:cTn>
                              </p:par>
                              <p:par>
                                <p:cTn id="77" presetID="31" presetClass="entr" presetSubtype="0" fill="hold" nodeType="withEffect">
                                  <p:stCondLst>
                                    <p:cond delay="0"/>
                                  </p:stCondLst>
                                  <p:childTnLst>
                                    <p:set>
                                      <p:cBhvr>
                                        <p:cTn id="78" dur="1" fill="hold">
                                          <p:stCondLst>
                                            <p:cond delay="0"/>
                                          </p:stCondLst>
                                        </p:cTn>
                                        <p:tgtEl>
                                          <p:spTgt spid="59"/>
                                        </p:tgtEl>
                                        <p:attrNameLst>
                                          <p:attrName>style.visibility</p:attrName>
                                        </p:attrNameLst>
                                      </p:cBhvr>
                                      <p:to>
                                        <p:strVal val="visible"/>
                                      </p:to>
                                    </p:set>
                                    <p:anim calcmode="lin" valueType="num">
                                      <p:cBhvr>
                                        <p:cTn id="79" dur="500" fill="hold"/>
                                        <p:tgtEl>
                                          <p:spTgt spid="59"/>
                                        </p:tgtEl>
                                        <p:attrNameLst>
                                          <p:attrName>ppt_w</p:attrName>
                                        </p:attrNameLst>
                                      </p:cBhvr>
                                      <p:tavLst>
                                        <p:tav tm="0">
                                          <p:val>
                                            <p:fltVal val="0"/>
                                          </p:val>
                                        </p:tav>
                                        <p:tav tm="100000">
                                          <p:val>
                                            <p:strVal val="#ppt_w"/>
                                          </p:val>
                                        </p:tav>
                                      </p:tavLst>
                                    </p:anim>
                                    <p:anim calcmode="lin" valueType="num">
                                      <p:cBhvr>
                                        <p:cTn id="80" dur="500" fill="hold"/>
                                        <p:tgtEl>
                                          <p:spTgt spid="59"/>
                                        </p:tgtEl>
                                        <p:attrNameLst>
                                          <p:attrName>ppt_h</p:attrName>
                                        </p:attrNameLst>
                                      </p:cBhvr>
                                      <p:tavLst>
                                        <p:tav tm="0">
                                          <p:val>
                                            <p:fltVal val="0"/>
                                          </p:val>
                                        </p:tav>
                                        <p:tav tm="100000">
                                          <p:val>
                                            <p:strVal val="#ppt_h"/>
                                          </p:val>
                                        </p:tav>
                                      </p:tavLst>
                                    </p:anim>
                                    <p:anim calcmode="lin" valueType="num">
                                      <p:cBhvr>
                                        <p:cTn id="81" dur="500" fill="hold"/>
                                        <p:tgtEl>
                                          <p:spTgt spid="59"/>
                                        </p:tgtEl>
                                        <p:attrNameLst>
                                          <p:attrName>style.rotation</p:attrName>
                                        </p:attrNameLst>
                                      </p:cBhvr>
                                      <p:tavLst>
                                        <p:tav tm="0">
                                          <p:val>
                                            <p:fltVal val="90"/>
                                          </p:val>
                                        </p:tav>
                                        <p:tav tm="100000">
                                          <p:val>
                                            <p:fltVal val="0"/>
                                          </p:val>
                                        </p:tav>
                                      </p:tavLst>
                                    </p:anim>
                                    <p:animEffect transition="in" filter="fade">
                                      <p:cBhvr>
                                        <p:cTn id="82" dur="500"/>
                                        <p:tgtEl>
                                          <p:spTgt spid="59"/>
                                        </p:tgtEl>
                                      </p:cBhvr>
                                    </p:animEffect>
                                  </p:childTnLst>
                                </p:cTn>
                              </p:par>
                              <p:par>
                                <p:cTn id="83" presetID="31" presetClass="entr" presetSubtype="0" fill="hold" nodeType="withEffect">
                                  <p:stCondLst>
                                    <p:cond delay="0"/>
                                  </p:stCondLst>
                                  <p:childTnLst>
                                    <p:set>
                                      <p:cBhvr>
                                        <p:cTn id="84" dur="1" fill="hold">
                                          <p:stCondLst>
                                            <p:cond delay="0"/>
                                          </p:stCondLst>
                                        </p:cTn>
                                        <p:tgtEl>
                                          <p:spTgt spid="62"/>
                                        </p:tgtEl>
                                        <p:attrNameLst>
                                          <p:attrName>style.visibility</p:attrName>
                                        </p:attrNameLst>
                                      </p:cBhvr>
                                      <p:to>
                                        <p:strVal val="visible"/>
                                      </p:to>
                                    </p:set>
                                    <p:anim calcmode="lin" valueType="num">
                                      <p:cBhvr>
                                        <p:cTn id="85" dur="500" fill="hold"/>
                                        <p:tgtEl>
                                          <p:spTgt spid="62"/>
                                        </p:tgtEl>
                                        <p:attrNameLst>
                                          <p:attrName>ppt_w</p:attrName>
                                        </p:attrNameLst>
                                      </p:cBhvr>
                                      <p:tavLst>
                                        <p:tav tm="0">
                                          <p:val>
                                            <p:fltVal val="0"/>
                                          </p:val>
                                        </p:tav>
                                        <p:tav tm="100000">
                                          <p:val>
                                            <p:strVal val="#ppt_w"/>
                                          </p:val>
                                        </p:tav>
                                      </p:tavLst>
                                    </p:anim>
                                    <p:anim calcmode="lin" valueType="num">
                                      <p:cBhvr>
                                        <p:cTn id="86" dur="500" fill="hold"/>
                                        <p:tgtEl>
                                          <p:spTgt spid="62"/>
                                        </p:tgtEl>
                                        <p:attrNameLst>
                                          <p:attrName>ppt_h</p:attrName>
                                        </p:attrNameLst>
                                      </p:cBhvr>
                                      <p:tavLst>
                                        <p:tav tm="0">
                                          <p:val>
                                            <p:fltVal val="0"/>
                                          </p:val>
                                        </p:tav>
                                        <p:tav tm="100000">
                                          <p:val>
                                            <p:strVal val="#ppt_h"/>
                                          </p:val>
                                        </p:tav>
                                      </p:tavLst>
                                    </p:anim>
                                    <p:anim calcmode="lin" valueType="num">
                                      <p:cBhvr>
                                        <p:cTn id="87" dur="500" fill="hold"/>
                                        <p:tgtEl>
                                          <p:spTgt spid="62"/>
                                        </p:tgtEl>
                                        <p:attrNameLst>
                                          <p:attrName>style.rotation</p:attrName>
                                        </p:attrNameLst>
                                      </p:cBhvr>
                                      <p:tavLst>
                                        <p:tav tm="0">
                                          <p:val>
                                            <p:fltVal val="90"/>
                                          </p:val>
                                        </p:tav>
                                        <p:tav tm="100000">
                                          <p:val>
                                            <p:fltVal val="0"/>
                                          </p:val>
                                        </p:tav>
                                      </p:tavLst>
                                    </p:anim>
                                    <p:animEffect transition="in" filter="fade">
                                      <p:cBhvr>
                                        <p:cTn id="88" dur="500"/>
                                        <p:tgtEl>
                                          <p:spTgt spid="62"/>
                                        </p:tgtEl>
                                      </p:cBhvr>
                                    </p:animEffect>
                                  </p:childTnLst>
                                </p:cTn>
                              </p:par>
                              <p:par>
                                <p:cTn id="89" presetID="31" presetClass="entr" presetSubtype="0" fill="hold" nodeType="withEffect">
                                  <p:stCondLst>
                                    <p:cond delay="0"/>
                                  </p:stCondLst>
                                  <p:childTnLst>
                                    <p:set>
                                      <p:cBhvr>
                                        <p:cTn id="90" dur="1" fill="hold">
                                          <p:stCondLst>
                                            <p:cond delay="0"/>
                                          </p:stCondLst>
                                        </p:cTn>
                                        <p:tgtEl>
                                          <p:spTgt spid="65"/>
                                        </p:tgtEl>
                                        <p:attrNameLst>
                                          <p:attrName>style.visibility</p:attrName>
                                        </p:attrNameLst>
                                      </p:cBhvr>
                                      <p:to>
                                        <p:strVal val="visible"/>
                                      </p:to>
                                    </p:set>
                                    <p:anim calcmode="lin" valueType="num">
                                      <p:cBhvr>
                                        <p:cTn id="91" dur="500" fill="hold"/>
                                        <p:tgtEl>
                                          <p:spTgt spid="65"/>
                                        </p:tgtEl>
                                        <p:attrNameLst>
                                          <p:attrName>ppt_w</p:attrName>
                                        </p:attrNameLst>
                                      </p:cBhvr>
                                      <p:tavLst>
                                        <p:tav tm="0">
                                          <p:val>
                                            <p:fltVal val="0"/>
                                          </p:val>
                                        </p:tav>
                                        <p:tav tm="100000">
                                          <p:val>
                                            <p:strVal val="#ppt_w"/>
                                          </p:val>
                                        </p:tav>
                                      </p:tavLst>
                                    </p:anim>
                                    <p:anim calcmode="lin" valueType="num">
                                      <p:cBhvr>
                                        <p:cTn id="92" dur="500" fill="hold"/>
                                        <p:tgtEl>
                                          <p:spTgt spid="65"/>
                                        </p:tgtEl>
                                        <p:attrNameLst>
                                          <p:attrName>ppt_h</p:attrName>
                                        </p:attrNameLst>
                                      </p:cBhvr>
                                      <p:tavLst>
                                        <p:tav tm="0">
                                          <p:val>
                                            <p:fltVal val="0"/>
                                          </p:val>
                                        </p:tav>
                                        <p:tav tm="100000">
                                          <p:val>
                                            <p:strVal val="#ppt_h"/>
                                          </p:val>
                                        </p:tav>
                                      </p:tavLst>
                                    </p:anim>
                                    <p:anim calcmode="lin" valueType="num">
                                      <p:cBhvr>
                                        <p:cTn id="93" dur="500" fill="hold"/>
                                        <p:tgtEl>
                                          <p:spTgt spid="65"/>
                                        </p:tgtEl>
                                        <p:attrNameLst>
                                          <p:attrName>style.rotation</p:attrName>
                                        </p:attrNameLst>
                                      </p:cBhvr>
                                      <p:tavLst>
                                        <p:tav tm="0">
                                          <p:val>
                                            <p:fltVal val="90"/>
                                          </p:val>
                                        </p:tav>
                                        <p:tav tm="100000">
                                          <p:val>
                                            <p:fltVal val="0"/>
                                          </p:val>
                                        </p:tav>
                                      </p:tavLst>
                                    </p:anim>
                                    <p:animEffect transition="in" filter="fade">
                                      <p:cBhvr>
                                        <p:cTn id="94" dur="500"/>
                                        <p:tgtEl>
                                          <p:spTgt spid="65"/>
                                        </p:tgtEl>
                                      </p:cBhvr>
                                    </p:animEffect>
                                  </p:childTnLst>
                                </p:cTn>
                              </p:par>
                              <p:par>
                                <p:cTn id="95" presetID="31" presetClass="entr" presetSubtype="0" fill="hold" nodeType="withEffect">
                                  <p:stCondLst>
                                    <p:cond delay="0"/>
                                  </p:stCondLst>
                                  <p:childTnLst>
                                    <p:set>
                                      <p:cBhvr>
                                        <p:cTn id="96" dur="1" fill="hold">
                                          <p:stCondLst>
                                            <p:cond delay="0"/>
                                          </p:stCondLst>
                                        </p:cTn>
                                        <p:tgtEl>
                                          <p:spTgt spid="68"/>
                                        </p:tgtEl>
                                        <p:attrNameLst>
                                          <p:attrName>style.visibility</p:attrName>
                                        </p:attrNameLst>
                                      </p:cBhvr>
                                      <p:to>
                                        <p:strVal val="visible"/>
                                      </p:to>
                                    </p:set>
                                    <p:anim calcmode="lin" valueType="num">
                                      <p:cBhvr>
                                        <p:cTn id="97" dur="500" fill="hold"/>
                                        <p:tgtEl>
                                          <p:spTgt spid="68"/>
                                        </p:tgtEl>
                                        <p:attrNameLst>
                                          <p:attrName>ppt_w</p:attrName>
                                        </p:attrNameLst>
                                      </p:cBhvr>
                                      <p:tavLst>
                                        <p:tav tm="0">
                                          <p:val>
                                            <p:fltVal val="0"/>
                                          </p:val>
                                        </p:tav>
                                        <p:tav tm="100000">
                                          <p:val>
                                            <p:strVal val="#ppt_w"/>
                                          </p:val>
                                        </p:tav>
                                      </p:tavLst>
                                    </p:anim>
                                    <p:anim calcmode="lin" valueType="num">
                                      <p:cBhvr>
                                        <p:cTn id="98" dur="500" fill="hold"/>
                                        <p:tgtEl>
                                          <p:spTgt spid="68"/>
                                        </p:tgtEl>
                                        <p:attrNameLst>
                                          <p:attrName>ppt_h</p:attrName>
                                        </p:attrNameLst>
                                      </p:cBhvr>
                                      <p:tavLst>
                                        <p:tav tm="0">
                                          <p:val>
                                            <p:fltVal val="0"/>
                                          </p:val>
                                        </p:tav>
                                        <p:tav tm="100000">
                                          <p:val>
                                            <p:strVal val="#ppt_h"/>
                                          </p:val>
                                        </p:tav>
                                      </p:tavLst>
                                    </p:anim>
                                    <p:anim calcmode="lin" valueType="num">
                                      <p:cBhvr>
                                        <p:cTn id="99" dur="500" fill="hold"/>
                                        <p:tgtEl>
                                          <p:spTgt spid="68"/>
                                        </p:tgtEl>
                                        <p:attrNameLst>
                                          <p:attrName>style.rotation</p:attrName>
                                        </p:attrNameLst>
                                      </p:cBhvr>
                                      <p:tavLst>
                                        <p:tav tm="0">
                                          <p:val>
                                            <p:fltVal val="90"/>
                                          </p:val>
                                        </p:tav>
                                        <p:tav tm="100000">
                                          <p:val>
                                            <p:fltVal val="0"/>
                                          </p:val>
                                        </p:tav>
                                      </p:tavLst>
                                    </p:anim>
                                    <p:animEffect transition="in" filter="fade">
                                      <p:cBhvr>
                                        <p:cTn id="100" dur="500"/>
                                        <p:tgtEl>
                                          <p:spTgt spid="68"/>
                                        </p:tgtEl>
                                      </p:cBhvr>
                                    </p:animEffect>
                                  </p:childTnLst>
                                </p:cTn>
                              </p:par>
                              <p:par>
                                <p:cTn id="101" presetID="31" presetClass="entr" presetSubtype="0" fill="hold" nodeType="withEffect">
                                  <p:stCondLst>
                                    <p:cond delay="0"/>
                                  </p:stCondLst>
                                  <p:childTnLst>
                                    <p:set>
                                      <p:cBhvr>
                                        <p:cTn id="102" dur="1" fill="hold">
                                          <p:stCondLst>
                                            <p:cond delay="0"/>
                                          </p:stCondLst>
                                        </p:cTn>
                                        <p:tgtEl>
                                          <p:spTgt spid="71"/>
                                        </p:tgtEl>
                                        <p:attrNameLst>
                                          <p:attrName>style.visibility</p:attrName>
                                        </p:attrNameLst>
                                      </p:cBhvr>
                                      <p:to>
                                        <p:strVal val="visible"/>
                                      </p:to>
                                    </p:set>
                                    <p:anim calcmode="lin" valueType="num">
                                      <p:cBhvr>
                                        <p:cTn id="103" dur="500" fill="hold"/>
                                        <p:tgtEl>
                                          <p:spTgt spid="71"/>
                                        </p:tgtEl>
                                        <p:attrNameLst>
                                          <p:attrName>ppt_w</p:attrName>
                                        </p:attrNameLst>
                                      </p:cBhvr>
                                      <p:tavLst>
                                        <p:tav tm="0">
                                          <p:val>
                                            <p:fltVal val="0"/>
                                          </p:val>
                                        </p:tav>
                                        <p:tav tm="100000">
                                          <p:val>
                                            <p:strVal val="#ppt_w"/>
                                          </p:val>
                                        </p:tav>
                                      </p:tavLst>
                                    </p:anim>
                                    <p:anim calcmode="lin" valueType="num">
                                      <p:cBhvr>
                                        <p:cTn id="104" dur="500" fill="hold"/>
                                        <p:tgtEl>
                                          <p:spTgt spid="71"/>
                                        </p:tgtEl>
                                        <p:attrNameLst>
                                          <p:attrName>ppt_h</p:attrName>
                                        </p:attrNameLst>
                                      </p:cBhvr>
                                      <p:tavLst>
                                        <p:tav tm="0">
                                          <p:val>
                                            <p:fltVal val="0"/>
                                          </p:val>
                                        </p:tav>
                                        <p:tav tm="100000">
                                          <p:val>
                                            <p:strVal val="#ppt_h"/>
                                          </p:val>
                                        </p:tav>
                                      </p:tavLst>
                                    </p:anim>
                                    <p:anim calcmode="lin" valueType="num">
                                      <p:cBhvr>
                                        <p:cTn id="105" dur="500" fill="hold"/>
                                        <p:tgtEl>
                                          <p:spTgt spid="71"/>
                                        </p:tgtEl>
                                        <p:attrNameLst>
                                          <p:attrName>style.rotation</p:attrName>
                                        </p:attrNameLst>
                                      </p:cBhvr>
                                      <p:tavLst>
                                        <p:tav tm="0">
                                          <p:val>
                                            <p:fltVal val="90"/>
                                          </p:val>
                                        </p:tav>
                                        <p:tav tm="100000">
                                          <p:val>
                                            <p:fltVal val="0"/>
                                          </p:val>
                                        </p:tav>
                                      </p:tavLst>
                                    </p:anim>
                                    <p:animEffect transition="in" filter="fade">
                                      <p:cBhvr>
                                        <p:cTn id="106" dur="500"/>
                                        <p:tgtEl>
                                          <p:spTgt spid="71"/>
                                        </p:tgtEl>
                                      </p:cBhvr>
                                    </p:animEffect>
                                  </p:childTnLst>
                                </p:cTn>
                              </p:par>
                              <p:par>
                                <p:cTn id="107" presetID="31" presetClass="entr" presetSubtype="0" fill="hold" nodeType="withEffect">
                                  <p:stCondLst>
                                    <p:cond delay="0"/>
                                  </p:stCondLst>
                                  <p:childTnLst>
                                    <p:set>
                                      <p:cBhvr>
                                        <p:cTn id="108" dur="1" fill="hold">
                                          <p:stCondLst>
                                            <p:cond delay="0"/>
                                          </p:stCondLst>
                                        </p:cTn>
                                        <p:tgtEl>
                                          <p:spTgt spid="74"/>
                                        </p:tgtEl>
                                        <p:attrNameLst>
                                          <p:attrName>style.visibility</p:attrName>
                                        </p:attrNameLst>
                                      </p:cBhvr>
                                      <p:to>
                                        <p:strVal val="visible"/>
                                      </p:to>
                                    </p:set>
                                    <p:anim calcmode="lin" valueType="num">
                                      <p:cBhvr>
                                        <p:cTn id="109" dur="500" fill="hold"/>
                                        <p:tgtEl>
                                          <p:spTgt spid="74"/>
                                        </p:tgtEl>
                                        <p:attrNameLst>
                                          <p:attrName>ppt_w</p:attrName>
                                        </p:attrNameLst>
                                      </p:cBhvr>
                                      <p:tavLst>
                                        <p:tav tm="0">
                                          <p:val>
                                            <p:fltVal val="0"/>
                                          </p:val>
                                        </p:tav>
                                        <p:tav tm="100000">
                                          <p:val>
                                            <p:strVal val="#ppt_w"/>
                                          </p:val>
                                        </p:tav>
                                      </p:tavLst>
                                    </p:anim>
                                    <p:anim calcmode="lin" valueType="num">
                                      <p:cBhvr>
                                        <p:cTn id="110" dur="500" fill="hold"/>
                                        <p:tgtEl>
                                          <p:spTgt spid="74"/>
                                        </p:tgtEl>
                                        <p:attrNameLst>
                                          <p:attrName>ppt_h</p:attrName>
                                        </p:attrNameLst>
                                      </p:cBhvr>
                                      <p:tavLst>
                                        <p:tav tm="0">
                                          <p:val>
                                            <p:fltVal val="0"/>
                                          </p:val>
                                        </p:tav>
                                        <p:tav tm="100000">
                                          <p:val>
                                            <p:strVal val="#ppt_h"/>
                                          </p:val>
                                        </p:tav>
                                      </p:tavLst>
                                    </p:anim>
                                    <p:anim calcmode="lin" valueType="num">
                                      <p:cBhvr>
                                        <p:cTn id="111" dur="500" fill="hold"/>
                                        <p:tgtEl>
                                          <p:spTgt spid="74"/>
                                        </p:tgtEl>
                                        <p:attrNameLst>
                                          <p:attrName>style.rotation</p:attrName>
                                        </p:attrNameLst>
                                      </p:cBhvr>
                                      <p:tavLst>
                                        <p:tav tm="0">
                                          <p:val>
                                            <p:fltVal val="90"/>
                                          </p:val>
                                        </p:tav>
                                        <p:tav tm="100000">
                                          <p:val>
                                            <p:fltVal val="0"/>
                                          </p:val>
                                        </p:tav>
                                      </p:tavLst>
                                    </p:anim>
                                    <p:animEffect transition="in" filter="fade">
                                      <p:cBhvr>
                                        <p:cTn id="112" dur="500"/>
                                        <p:tgtEl>
                                          <p:spTgt spid="74"/>
                                        </p:tgtEl>
                                      </p:cBhvr>
                                    </p:animEffect>
                                  </p:childTnLst>
                                </p:cTn>
                              </p:par>
                              <p:par>
                                <p:cTn id="113" presetID="31" presetClass="entr" presetSubtype="0" fill="hold" nodeType="withEffect">
                                  <p:stCondLst>
                                    <p:cond delay="0"/>
                                  </p:stCondLst>
                                  <p:childTnLst>
                                    <p:set>
                                      <p:cBhvr>
                                        <p:cTn id="114" dur="1" fill="hold">
                                          <p:stCondLst>
                                            <p:cond delay="0"/>
                                          </p:stCondLst>
                                        </p:cTn>
                                        <p:tgtEl>
                                          <p:spTgt spid="77"/>
                                        </p:tgtEl>
                                        <p:attrNameLst>
                                          <p:attrName>style.visibility</p:attrName>
                                        </p:attrNameLst>
                                      </p:cBhvr>
                                      <p:to>
                                        <p:strVal val="visible"/>
                                      </p:to>
                                    </p:set>
                                    <p:anim calcmode="lin" valueType="num">
                                      <p:cBhvr>
                                        <p:cTn id="115" dur="500" fill="hold"/>
                                        <p:tgtEl>
                                          <p:spTgt spid="77"/>
                                        </p:tgtEl>
                                        <p:attrNameLst>
                                          <p:attrName>ppt_w</p:attrName>
                                        </p:attrNameLst>
                                      </p:cBhvr>
                                      <p:tavLst>
                                        <p:tav tm="0">
                                          <p:val>
                                            <p:fltVal val="0"/>
                                          </p:val>
                                        </p:tav>
                                        <p:tav tm="100000">
                                          <p:val>
                                            <p:strVal val="#ppt_w"/>
                                          </p:val>
                                        </p:tav>
                                      </p:tavLst>
                                    </p:anim>
                                    <p:anim calcmode="lin" valueType="num">
                                      <p:cBhvr>
                                        <p:cTn id="116" dur="500" fill="hold"/>
                                        <p:tgtEl>
                                          <p:spTgt spid="77"/>
                                        </p:tgtEl>
                                        <p:attrNameLst>
                                          <p:attrName>ppt_h</p:attrName>
                                        </p:attrNameLst>
                                      </p:cBhvr>
                                      <p:tavLst>
                                        <p:tav tm="0">
                                          <p:val>
                                            <p:fltVal val="0"/>
                                          </p:val>
                                        </p:tav>
                                        <p:tav tm="100000">
                                          <p:val>
                                            <p:strVal val="#ppt_h"/>
                                          </p:val>
                                        </p:tav>
                                      </p:tavLst>
                                    </p:anim>
                                    <p:anim calcmode="lin" valueType="num">
                                      <p:cBhvr>
                                        <p:cTn id="117" dur="500" fill="hold"/>
                                        <p:tgtEl>
                                          <p:spTgt spid="77"/>
                                        </p:tgtEl>
                                        <p:attrNameLst>
                                          <p:attrName>style.rotation</p:attrName>
                                        </p:attrNameLst>
                                      </p:cBhvr>
                                      <p:tavLst>
                                        <p:tav tm="0">
                                          <p:val>
                                            <p:fltVal val="90"/>
                                          </p:val>
                                        </p:tav>
                                        <p:tav tm="100000">
                                          <p:val>
                                            <p:fltVal val="0"/>
                                          </p:val>
                                        </p:tav>
                                      </p:tavLst>
                                    </p:anim>
                                    <p:animEffect transition="in" filter="fade">
                                      <p:cBhvr>
                                        <p:cTn id="118" dur="500"/>
                                        <p:tgtEl>
                                          <p:spTgt spid="77"/>
                                        </p:tgtEl>
                                      </p:cBhvr>
                                    </p:animEffect>
                                  </p:childTnLst>
                                </p:cTn>
                              </p:par>
                              <p:par>
                                <p:cTn id="119" presetID="31" presetClass="entr" presetSubtype="0" fill="hold" nodeType="withEffect">
                                  <p:stCondLst>
                                    <p:cond delay="0"/>
                                  </p:stCondLst>
                                  <p:childTnLst>
                                    <p:set>
                                      <p:cBhvr>
                                        <p:cTn id="120" dur="1" fill="hold">
                                          <p:stCondLst>
                                            <p:cond delay="0"/>
                                          </p:stCondLst>
                                        </p:cTn>
                                        <p:tgtEl>
                                          <p:spTgt spid="80"/>
                                        </p:tgtEl>
                                        <p:attrNameLst>
                                          <p:attrName>style.visibility</p:attrName>
                                        </p:attrNameLst>
                                      </p:cBhvr>
                                      <p:to>
                                        <p:strVal val="visible"/>
                                      </p:to>
                                    </p:set>
                                    <p:anim calcmode="lin" valueType="num">
                                      <p:cBhvr>
                                        <p:cTn id="121" dur="500" fill="hold"/>
                                        <p:tgtEl>
                                          <p:spTgt spid="80"/>
                                        </p:tgtEl>
                                        <p:attrNameLst>
                                          <p:attrName>ppt_w</p:attrName>
                                        </p:attrNameLst>
                                      </p:cBhvr>
                                      <p:tavLst>
                                        <p:tav tm="0">
                                          <p:val>
                                            <p:fltVal val="0"/>
                                          </p:val>
                                        </p:tav>
                                        <p:tav tm="100000">
                                          <p:val>
                                            <p:strVal val="#ppt_w"/>
                                          </p:val>
                                        </p:tav>
                                      </p:tavLst>
                                    </p:anim>
                                    <p:anim calcmode="lin" valueType="num">
                                      <p:cBhvr>
                                        <p:cTn id="122" dur="500" fill="hold"/>
                                        <p:tgtEl>
                                          <p:spTgt spid="80"/>
                                        </p:tgtEl>
                                        <p:attrNameLst>
                                          <p:attrName>ppt_h</p:attrName>
                                        </p:attrNameLst>
                                      </p:cBhvr>
                                      <p:tavLst>
                                        <p:tav tm="0">
                                          <p:val>
                                            <p:fltVal val="0"/>
                                          </p:val>
                                        </p:tav>
                                        <p:tav tm="100000">
                                          <p:val>
                                            <p:strVal val="#ppt_h"/>
                                          </p:val>
                                        </p:tav>
                                      </p:tavLst>
                                    </p:anim>
                                    <p:anim calcmode="lin" valueType="num">
                                      <p:cBhvr>
                                        <p:cTn id="123" dur="500" fill="hold"/>
                                        <p:tgtEl>
                                          <p:spTgt spid="80"/>
                                        </p:tgtEl>
                                        <p:attrNameLst>
                                          <p:attrName>style.rotation</p:attrName>
                                        </p:attrNameLst>
                                      </p:cBhvr>
                                      <p:tavLst>
                                        <p:tav tm="0">
                                          <p:val>
                                            <p:fltVal val="90"/>
                                          </p:val>
                                        </p:tav>
                                        <p:tav tm="100000">
                                          <p:val>
                                            <p:fltVal val="0"/>
                                          </p:val>
                                        </p:tav>
                                      </p:tavLst>
                                    </p:anim>
                                    <p:animEffect transition="in" filter="fade">
                                      <p:cBhvr>
                                        <p:cTn id="124" dur="500"/>
                                        <p:tgtEl>
                                          <p:spTgt spid="80"/>
                                        </p:tgtEl>
                                      </p:cBhvr>
                                    </p:animEffect>
                                  </p:childTnLst>
                                </p:cTn>
                              </p:par>
                              <p:par>
                                <p:cTn id="125" presetID="31" presetClass="entr" presetSubtype="0" fill="hold" nodeType="withEffect">
                                  <p:stCondLst>
                                    <p:cond delay="0"/>
                                  </p:stCondLst>
                                  <p:childTnLst>
                                    <p:set>
                                      <p:cBhvr>
                                        <p:cTn id="126" dur="1" fill="hold">
                                          <p:stCondLst>
                                            <p:cond delay="0"/>
                                          </p:stCondLst>
                                        </p:cTn>
                                        <p:tgtEl>
                                          <p:spTgt spid="83"/>
                                        </p:tgtEl>
                                        <p:attrNameLst>
                                          <p:attrName>style.visibility</p:attrName>
                                        </p:attrNameLst>
                                      </p:cBhvr>
                                      <p:to>
                                        <p:strVal val="visible"/>
                                      </p:to>
                                    </p:set>
                                    <p:anim calcmode="lin" valueType="num">
                                      <p:cBhvr>
                                        <p:cTn id="127" dur="500" fill="hold"/>
                                        <p:tgtEl>
                                          <p:spTgt spid="83"/>
                                        </p:tgtEl>
                                        <p:attrNameLst>
                                          <p:attrName>ppt_w</p:attrName>
                                        </p:attrNameLst>
                                      </p:cBhvr>
                                      <p:tavLst>
                                        <p:tav tm="0">
                                          <p:val>
                                            <p:fltVal val="0"/>
                                          </p:val>
                                        </p:tav>
                                        <p:tav tm="100000">
                                          <p:val>
                                            <p:strVal val="#ppt_w"/>
                                          </p:val>
                                        </p:tav>
                                      </p:tavLst>
                                    </p:anim>
                                    <p:anim calcmode="lin" valueType="num">
                                      <p:cBhvr>
                                        <p:cTn id="128" dur="500" fill="hold"/>
                                        <p:tgtEl>
                                          <p:spTgt spid="83"/>
                                        </p:tgtEl>
                                        <p:attrNameLst>
                                          <p:attrName>ppt_h</p:attrName>
                                        </p:attrNameLst>
                                      </p:cBhvr>
                                      <p:tavLst>
                                        <p:tav tm="0">
                                          <p:val>
                                            <p:fltVal val="0"/>
                                          </p:val>
                                        </p:tav>
                                        <p:tav tm="100000">
                                          <p:val>
                                            <p:strVal val="#ppt_h"/>
                                          </p:val>
                                        </p:tav>
                                      </p:tavLst>
                                    </p:anim>
                                    <p:anim calcmode="lin" valueType="num">
                                      <p:cBhvr>
                                        <p:cTn id="129" dur="500" fill="hold"/>
                                        <p:tgtEl>
                                          <p:spTgt spid="83"/>
                                        </p:tgtEl>
                                        <p:attrNameLst>
                                          <p:attrName>style.rotation</p:attrName>
                                        </p:attrNameLst>
                                      </p:cBhvr>
                                      <p:tavLst>
                                        <p:tav tm="0">
                                          <p:val>
                                            <p:fltVal val="90"/>
                                          </p:val>
                                        </p:tav>
                                        <p:tav tm="100000">
                                          <p:val>
                                            <p:fltVal val="0"/>
                                          </p:val>
                                        </p:tav>
                                      </p:tavLst>
                                    </p:anim>
                                    <p:animEffect transition="in" filter="fade">
                                      <p:cBhvr>
                                        <p:cTn id="130" dur="500"/>
                                        <p:tgtEl>
                                          <p:spTgt spid="83"/>
                                        </p:tgtEl>
                                      </p:cBhvr>
                                    </p:animEffect>
                                  </p:childTnLst>
                                </p:cTn>
                              </p:par>
                              <p:par>
                                <p:cTn id="131" presetID="31" presetClass="entr" presetSubtype="0" fill="hold" nodeType="withEffect">
                                  <p:stCondLst>
                                    <p:cond delay="0"/>
                                  </p:stCondLst>
                                  <p:childTnLst>
                                    <p:set>
                                      <p:cBhvr>
                                        <p:cTn id="132" dur="1" fill="hold">
                                          <p:stCondLst>
                                            <p:cond delay="0"/>
                                          </p:stCondLst>
                                        </p:cTn>
                                        <p:tgtEl>
                                          <p:spTgt spid="86"/>
                                        </p:tgtEl>
                                        <p:attrNameLst>
                                          <p:attrName>style.visibility</p:attrName>
                                        </p:attrNameLst>
                                      </p:cBhvr>
                                      <p:to>
                                        <p:strVal val="visible"/>
                                      </p:to>
                                    </p:set>
                                    <p:anim calcmode="lin" valueType="num">
                                      <p:cBhvr>
                                        <p:cTn id="133" dur="500" fill="hold"/>
                                        <p:tgtEl>
                                          <p:spTgt spid="86"/>
                                        </p:tgtEl>
                                        <p:attrNameLst>
                                          <p:attrName>ppt_w</p:attrName>
                                        </p:attrNameLst>
                                      </p:cBhvr>
                                      <p:tavLst>
                                        <p:tav tm="0">
                                          <p:val>
                                            <p:fltVal val="0"/>
                                          </p:val>
                                        </p:tav>
                                        <p:tav tm="100000">
                                          <p:val>
                                            <p:strVal val="#ppt_w"/>
                                          </p:val>
                                        </p:tav>
                                      </p:tavLst>
                                    </p:anim>
                                    <p:anim calcmode="lin" valueType="num">
                                      <p:cBhvr>
                                        <p:cTn id="134" dur="500" fill="hold"/>
                                        <p:tgtEl>
                                          <p:spTgt spid="86"/>
                                        </p:tgtEl>
                                        <p:attrNameLst>
                                          <p:attrName>ppt_h</p:attrName>
                                        </p:attrNameLst>
                                      </p:cBhvr>
                                      <p:tavLst>
                                        <p:tav tm="0">
                                          <p:val>
                                            <p:fltVal val="0"/>
                                          </p:val>
                                        </p:tav>
                                        <p:tav tm="100000">
                                          <p:val>
                                            <p:strVal val="#ppt_h"/>
                                          </p:val>
                                        </p:tav>
                                      </p:tavLst>
                                    </p:anim>
                                    <p:anim calcmode="lin" valueType="num">
                                      <p:cBhvr>
                                        <p:cTn id="135" dur="500" fill="hold"/>
                                        <p:tgtEl>
                                          <p:spTgt spid="86"/>
                                        </p:tgtEl>
                                        <p:attrNameLst>
                                          <p:attrName>style.rotation</p:attrName>
                                        </p:attrNameLst>
                                      </p:cBhvr>
                                      <p:tavLst>
                                        <p:tav tm="0">
                                          <p:val>
                                            <p:fltVal val="90"/>
                                          </p:val>
                                        </p:tav>
                                        <p:tav tm="100000">
                                          <p:val>
                                            <p:fltVal val="0"/>
                                          </p:val>
                                        </p:tav>
                                      </p:tavLst>
                                    </p:anim>
                                    <p:animEffect transition="in" filter="fade">
                                      <p:cBhvr>
                                        <p:cTn id="136" dur="500"/>
                                        <p:tgtEl>
                                          <p:spTgt spid="86"/>
                                        </p:tgtEl>
                                      </p:cBhvr>
                                    </p:animEffect>
                                  </p:childTnLst>
                                </p:cTn>
                              </p:par>
                              <p:par>
                                <p:cTn id="137" presetID="31" presetClass="entr" presetSubtype="0" fill="hold" nodeType="withEffect">
                                  <p:stCondLst>
                                    <p:cond delay="0"/>
                                  </p:stCondLst>
                                  <p:childTnLst>
                                    <p:set>
                                      <p:cBhvr>
                                        <p:cTn id="138" dur="1" fill="hold">
                                          <p:stCondLst>
                                            <p:cond delay="0"/>
                                          </p:stCondLst>
                                        </p:cTn>
                                        <p:tgtEl>
                                          <p:spTgt spid="89"/>
                                        </p:tgtEl>
                                        <p:attrNameLst>
                                          <p:attrName>style.visibility</p:attrName>
                                        </p:attrNameLst>
                                      </p:cBhvr>
                                      <p:to>
                                        <p:strVal val="visible"/>
                                      </p:to>
                                    </p:set>
                                    <p:anim calcmode="lin" valueType="num">
                                      <p:cBhvr>
                                        <p:cTn id="139" dur="500" fill="hold"/>
                                        <p:tgtEl>
                                          <p:spTgt spid="89"/>
                                        </p:tgtEl>
                                        <p:attrNameLst>
                                          <p:attrName>ppt_w</p:attrName>
                                        </p:attrNameLst>
                                      </p:cBhvr>
                                      <p:tavLst>
                                        <p:tav tm="0">
                                          <p:val>
                                            <p:fltVal val="0"/>
                                          </p:val>
                                        </p:tav>
                                        <p:tav tm="100000">
                                          <p:val>
                                            <p:strVal val="#ppt_w"/>
                                          </p:val>
                                        </p:tav>
                                      </p:tavLst>
                                    </p:anim>
                                    <p:anim calcmode="lin" valueType="num">
                                      <p:cBhvr>
                                        <p:cTn id="140" dur="500" fill="hold"/>
                                        <p:tgtEl>
                                          <p:spTgt spid="89"/>
                                        </p:tgtEl>
                                        <p:attrNameLst>
                                          <p:attrName>ppt_h</p:attrName>
                                        </p:attrNameLst>
                                      </p:cBhvr>
                                      <p:tavLst>
                                        <p:tav tm="0">
                                          <p:val>
                                            <p:fltVal val="0"/>
                                          </p:val>
                                        </p:tav>
                                        <p:tav tm="100000">
                                          <p:val>
                                            <p:strVal val="#ppt_h"/>
                                          </p:val>
                                        </p:tav>
                                      </p:tavLst>
                                    </p:anim>
                                    <p:anim calcmode="lin" valueType="num">
                                      <p:cBhvr>
                                        <p:cTn id="141" dur="500" fill="hold"/>
                                        <p:tgtEl>
                                          <p:spTgt spid="89"/>
                                        </p:tgtEl>
                                        <p:attrNameLst>
                                          <p:attrName>style.rotation</p:attrName>
                                        </p:attrNameLst>
                                      </p:cBhvr>
                                      <p:tavLst>
                                        <p:tav tm="0">
                                          <p:val>
                                            <p:fltVal val="90"/>
                                          </p:val>
                                        </p:tav>
                                        <p:tav tm="100000">
                                          <p:val>
                                            <p:fltVal val="0"/>
                                          </p:val>
                                        </p:tav>
                                      </p:tavLst>
                                    </p:anim>
                                    <p:animEffect transition="in" filter="fade">
                                      <p:cBhvr>
                                        <p:cTn id="142" dur="500"/>
                                        <p:tgtEl>
                                          <p:spTgt spid="89"/>
                                        </p:tgtEl>
                                      </p:cBhvr>
                                    </p:animEffect>
                                  </p:childTnLst>
                                </p:cTn>
                              </p:par>
                              <p:par>
                                <p:cTn id="143" presetID="31" presetClass="entr" presetSubtype="0" fill="hold" nodeType="withEffect">
                                  <p:stCondLst>
                                    <p:cond delay="0"/>
                                  </p:stCondLst>
                                  <p:childTnLst>
                                    <p:set>
                                      <p:cBhvr>
                                        <p:cTn id="144" dur="1" fill="hold">
                                          <p:stCondLst>
                                            <p:cond delay="0"/>
                                          </p:stCondLst>
                                        </p:cTn>
                                        <p:tgtEl>
                                          <p:spTgt spid="128"/>
                                        </p:tgtEl>
                                        <p:attrNameLst>
                                          <p:attrName>style.visibility</p:attrName>
                                        </p:attrNameLst>
                                      </p:cBhvr>
                                      <p:to>
                                        <p:strVal val="visible"/>
                                      </p:to>
                                    </p:set>
                                    <p:anim calcmode="lin" valueType="num">
                                      <p:cBhvr>
                                        <p:cTn id="145" dur="500" fill="hold"/>
                                        <p:tgtEl>
                                          <p:spTgt spid="128"/>
                                        </p:tgtEl>
                                        <p:attrNameLst>
                                          <p:attrName>ppt_w</p:attrName>
                                        </p:attrNameLst>
                                      </p:cBhvr>
                                      <p:tavLst>
                                        <p:tav tm="0">
                                          <p:val>
                                            <p:fltVal val="0"/>
                                          </p:val>
                                        </p:tav>
                                        <p:tav tm="100000">
                                          <p:val>
                                            <p:strVal val="#ppt_w"/>
                                          </p:val>
                                        </p:tav>
                                      </p:tavLst>
                                    </p:anim>
                                    <p:anim calcmode="lin" valueType="num">
                                      <p:cBhvr>
                                        <p:cTn id="146" dur="500" fill="hold"/>
                                        <p:tgtEl>
                                          <p:spTgt spid="128"/>
                                        </p:tgtEl>
                                        <p:attrNameLst>
                                          <p:attrName>ppt_h</p:attrName>
                                        </p:attrNameLst>
                                      </p:cBhvr>
                                      <p:tavLst>
                                        <p:tav tm="0">
                                          <p:val>
                                            <p:fltVal val="0"/>
                                          </p:val>
                                        </p:tav>
                                        <p:tav tm="100000">
                                          <p:val>
                                            <p:strVal val="#ppt_h"/>
                                          </p:val>
                                        </p:tav>
                                      </p:tavLst>
                                    </p:anim>
                                    <p:anim calcmode="lin" valueType="num">
                                      <p:cBhvr>
                                        <p:cTn id="147" dur="500" fill="hold"/>
                                        <p:tgtEl>
                                          <p:spTgt spid="128"/>
                                        </p:tgtEl>
                                        <p:attrNameLst>
                                          <p:attrName>style.rotation</p:attrName>
                                        </p:attrNameLst>
                                      </p:cBhvr>
                                      <p:tavLst>
                                        <p:tav tm="0">
                                          <p:val>
                                            <p:fltVal val="90"/>
                                          </p:val>
                                        </p:tav>
                                        <p:tav tm="100000">
                                          <p:val>
                                            <p:fltVal val="0"/>
                                          </p:val>
                                        </p:tav>
                                      </p:tavLst>
                                    </p:anim>
                                    <p:animEffect transition="in" filter="fade">
                                      <p:cBhvr>
                                        <p:cTn id="148" dur="500"/>
                                        <p:tgtEl>
                                          <p:spTgt spid="128"/>
                                        </p:tgtEl>
                                      </p:cBhvr>
                                    </p:animEffect>
                                  </p:childTnLst>
                                </p:cTn>
                              </p:par>
                              <p:par>
                                <p:cTn id="149" presetID="31" presetClass="entr" presetSubtype="0" fill="hold" nodeType="withEffect">
                                  <p:stCondLst>
                                    <p:cond delay="0"/>
                                  </p:stCondLst>
                                  <p:childTnLst>
                                    <p:set>
                                      <p:cBhvr>
                                        <p:cTn id="150" dur="1" fill="hold">
                                          <p:stCondLst>
                                            <p:cond delay="0"/>
                                          </p:stCondLst>
                                        </p:cTn>
                                        <p:tgtEl>
                                          <p:spTgt spid="107"/>
                                        </p:tgtEl>
                                        <p:attrNameLst>
                                          <p:attrName>style.visibility</p:attrName>
                                        </p:attrNameLst>
                                      </p:cBhvr>
                                      <p:to>
                                        <p:strVal val="visible"/>
                                      </p:to>
                                    </p:set>
                                    <p:anim calcmode="lin" valueType="num">
                                      <p:cBhvr>
                                        <p:cTn id="151" dur="500" fill="hold"/>
                                        <p:tgtEl>
                                          <p:spTgt spid="107"/>
                                        </p:tgtEl>
                                        <p:attrNameLst>
                                          <p:attrName>ppt_w</p:attrName>
                                        </p:attrNameLst>
                                      </p:cBhvr>
                                      <p:tavLst>
                                        <p:tav tm="0">
                                          <p:val>
                                            <p:fltVal val="0"/>
                                          </p:val>
                                        </p:tav>
                                        <p:tav tm="100000">
                                          <p:val>
                                            <p:strVal val="#ppt_w"/>
                                          </p:val>
                                        </p:tav>
                                      </p:tavLst>
                                    </p:anim>
                                    <p:anim calcmode="lin" valueType="num">
                                      <p:cBhvr>
                                        <p:cTn id="152" dur="500" fill="hold"/>
                                        <p:tgtEl>
                                          <p:spTgt spid="107"/>
                                        </p:tgtEl>
                                        <p:attrNameLst>
                                          <p:attrName>ppt_h</p:attrName>
                                        </p:attrNameLst>
                                      </p:cBhvr>
                                      <p:tavLst>
                                        <p:tav tm="0">
                                          <p:val>
                                            <p:fltVal val="0"/>
                                          </p:val>
                                        </p:tav>
                                        <p:tav tm="100000">
                                          <p:val>
                                            <p:strVal val="#ppt_h"/>
                                          </p:val>
                                        </p:tav>
                                      </p:tavLst>
                                    </p:anim>
                                    <p:anim calcmode="lin" valueType="num">
                                      <p:cBhvr>
                                        <p:cTn id="153" dur="500" fill="hold"/>
                                        <p:tgtEl>
                                          <p:spTgt spid="107"/>
                                        </p:tgtEl>
                                        <p:attrNameLst>
                                          <p:attrName>style.rotation</p:attrName>
                                        </p:attrNameLst>
                                      </p:cBhvr>
                                      <p:tavLst>
                                        <p:tav tm="0">
                                          <p:val>
                                            <p:fltVal val="90"/>
                                          </p:val>
                                        </p:tav>
                                        <p:tav tm="100000">
                                          <p:val>
                                            <p:fltVal val="0"/>
                                          </p:val>
                                        </p:tav>
                                      </p:tavLst>
                                    </p:anim>
                                    <p:animEffect transition="in" filter="fade">
                                      <p:cBhvr>
                                        <p:cTn id="154" dur="500"/>
                                        <p:tgtEl>
                                          <p:spTgt spid="107"/>
                                        </p:tgtEl>
                                      </p:cBhvr>
                                    </p:animEffect>
                                  </p:childTnLst>
                                </p:cTn>
                              </p:par>
                              <p:par>
                                <p:cTn id="155" presetID="31" presetClass="entr" presetSubtype="0" fill="hold" nodeType="withEffect">
                                  <p:stCondLst>
                                    <p:cond delay="0"/>
                                  </p:stCondLst>
                                  <p:childTnLst>
                                    <p:set>
                                      <p:cBhvr>
                                        <p:cTn id="156" dur="1" fill="hold">
                                          <p:stCondLst>
                                            <p:cond delay="0"/>
                                          </p:stCondLst>
                                        </p:cTn>
                                        <p:tgtEl>
                                          <p:spTgt spid="110"/>
                                        </p:tgtEl>
                                        <p:attrNameLst>
                                          <p:attrName>style.visibility</p:attrName>
                                        </p:attrNameLst>
                                      </p:cBhvr>
                                      <p:to>
                                        <p:strVal val="visible"/>
                                      </p:to>
                                    </p:set>
                                    <p:anim calcmode="lin" valueType="num">
                                      <p:cBhvr>
                                        <p:cTn id="157" dur="500" fill="hold"/>
                                        <p:tgtEl>
                                          <p:spTgt spid="110"/>
                                        </p:tgtEl>
                                        <p:attrNameLst>
                                          <p:attrName>ppt_w</p:attrName>
                                        </p:attrNameLst>
                                      </p:cBhvr>
                                      <p:tavLst>
                                        <p:tav tm="0">
                                          <p:val>
                                            <p:fltVal val="0"/>
                                          </p:val>
                                        </p:tav>
                                        <p:tav tm="100000">
                                          <p:val>
                                            <p:strVal val="#ppt_w"/>
                                          </p:val>
                                        </p:tav>
                                      </p:tavLst>
                                    </p:anim>
                                    <p:anim calcmode="lin" valueType="num">
                                      <p:cBhvr>
                                        <p:cTn id="158" dur="500" fill="hold"/>
                                        <p:tgtEl>
                                          <p:spTgt spid="110"/>
                                        </p:tgtEl>
                                        <p:attrNameLst>
                                          <p:attrName>ppt_h</p:attrName>
                                        </p:attrNameLst>
                                      </p:cBhvr>
                                      <p:tavLst>
                                        <p:tav tm="0">
                                          <p:val>
                                            <p:fltVal val="0"/>
                                          </p:val>
                                        </p:tav>
                                        <p:tav tm="100000">
                                          <p:val>
                                            <p:strVal val="#ppt_h"/>
                                          </p:val>
                                        </p:tav>
                                      </p:tavLst>
                                    </p:anim>
                                    <p:anim calcmode="lin" valueType="num">
                                      <p:cBhvr>
                                        <p:cTn id="159" dur="500" fill="hold"/>
                                        <p:tgtEl>
                                          <p:spTgt spid="110"/>
                                        </p:tgtEl>
                                        <p:attrNameLst>
                                          <p:attrName>style.rotation</p:attrName>
                                        </p:attrNameLst>
                                      </p:cBhvr>
                                      <p:tavLst>
                                        <p:tav tm="0">
                                          <p:val>
                                            <p:fltVal val="90"/>
                                          </p:val>
                                        </p:tav>
                                        <p:tav tm="100000">
                                          <p:val>
                                            <p:fltVal val="0"/>
                                          </p:val>
                                        </p:tav>
                                      </p:tavLst>
                                    </p:anim>
                                    <p:animEffect transition="in" filter="fade">
                                      <p:cBhvr>
                                        <p:cTn id="160" dur="500"/>
                                        <p:tgtEl>
                                          <p:spTgt spid="110"/>
                                        </p:tgtEl>
                                      </p:cBhvr>
                                    </p:animEffect>
                                  </p:childTnLst>
                                </p:cTn>
                              </p:par>
                              <p:par>
                                <p:cTn id="161" presetID="31" presetClass="entr" presetSubtype="0" fill="hold" nodeType="withEffect">
                                  <p:stCondLst>
                                    <p:cond delay="0"/>
                                  </p:stCondLst>
                                  <p:childTnLst>
                                    <p:set>
                                      <p:cBhvr>
                                        <p:cTn id="162" dur="1" fill="hold">
                                          <p:stCondLst>
                                            <p:cond delay="0"/>
                                          </p:stCondLst>
                                        </p:cTn>
                                        <p:tgtEl>
                                          <p:spTgt spid="113"/>
                                        </p:tgtEl>
                                        <p:attrNameLst>
                                          <p:attrName>style.visibility</p:attrName>
                                        </p:attrNameLst>
                                      </p:cBhvr>
                                      <p:to>
                                        <p:strVal val="visible"/>
                                      </p:to>
                                    </p:set>
                                    <p:anim calcmode="lin" valueType="num">
                                      <p:cBhvr>
                                        <p:cTn id="163" dur="500" fill="hold"/>
                                        <p:tgtEl>
                                          <p:spTgt spid="113"/>
                                        </p:tgtEl>
                                        <p:attrNameLst>
                                          <p:attrName>ppt_w</p:attrName>
                                        </p:attrNameLst>
                                      </p:cBhvr>
                                      <p:tavLst>
                                        <p:tav tm="0">
                                          <p:val>
                                            <p:fltVal val="0"/>
                                          </p:val>
                                        </p:tav>
                                        <p:tav tm="100000">
                                          <p:val>
                                            <p:strVal val="#ppt_w"/>
                                          </p:val>
                                        </p:tav>
                                      </p:tavLst>
                                    </p:anim>
                                    <p:anim calcmode="lin" valueType="num">
                                      <p:cBhvr>
                                        <p:cTn id="164" dur="500" fill="hold"/>
                                        <p:tgtEl>
                                          <p:spTgt spid="113"/>
                                        </p:tgtEl>
                                        <p:attrNameLst>
                                          <p:attrName>ppt_h</p:attrName>
                                        </p:attrNameLst>
                                      </p:cBhvr>
                                      <p:tavLst>
                                        <p:tav tm="0">
                                          <p:val>
                                            <p:fltVal val="0"/>
                                          </p:val>
                                        </p:tav>
                                        <p:tav tm="100000">
                                          <p:val>
                                            <p:strVal val="#ppt_h"/>
                                          </p:val>
                                        </p:tav>
                                      </p:tavLst>
                                    </p:anim>
                                    <p:anim calcmode="lin" valueType="num">
                                      <p:cBhvr>
                                        <p:cTn id="165" dur="500" fill="hold"/>
                                        <p:tgtEl>
                                          <p:spTgt spid="113"/>
                                        </p:tgtEl>
                                        <p:attrNameLst>
                                          <p:attrName>style.rotation</p:attrName>
                                        </p:attrNameLst>
                                      </p:cBhvr>
                                      <p:tavLst>
                                        <p:tav tm="0">
                                          <p:val>
                                            <p:fltVal val="90"/>
                                          </p:val>
                                        </p:tav>
                                        <p:tav tm="100000">
                                          <p:val>
                                            <p:fltVal val="0"/>
                                          </p:val>
                                        </p:tav>
                                      </p:tavLst>
                                    </p:anim>
                                    <p:animEffect transition="in" filter="fade">
                                      <p:cBhvr>
                                        <p:cTn id="166" dur="500"/>
                                        <p:tgtEl>
                                          <p:spTgt spid="113"/>
                                        </p:tgtEl>
                                      </p:cBhvr>
                                    </p:animEffect>
                                  </p:childTnLst>
                                </p:cTn>
                              </p:par>
                              <p:par>
                                <p:cTn id="167" presetID="31" presetClass="entr" presetSubtype="0" fill="hold" nodeType="withEffect">
                                  <p:stCondLst>
                                    <p:cond delay="0"/>
                                  </p:stCondLst>
                                  <p:childTnLst>
                                    <p:set>
                                      <p:cBhvr>
                                        <p:cTn id="168" dur="1" fill="hold">
                                          <p:stCondLst>
                                            <p:cond delay="0"/>
                                          </p:stCondLst>
                                        </p:cTn>
                                        <p:tgtEl>
                                          <p:spTgt spid="116"/>
                                        </p:tgtEl>
                                        <p:attrNameLst>
                                          <p:attrName>style.visibility</p:attrName>
                                        </p:attrNameLst>
                                      </p:cBhvr>
                                      <p:to>
                                        <p:strVal val="visible"/>
                                      </p:to>
                                    </p:set>
                                    <p:anim calcmode="lin" valueType="num">
                                      <p:cBhvr>
                                        <p:cTn id="169" dur="500" fill="hold"/>
                                        <p:tgtEl>
                                          <p:spTgt spid="116"/>
                                        </p:tgtEl>
                                        <p:attrNameLst>
                                          <p:attrName>ppt_w</p:attrName>
                                        </p:attrNameLst>
                                      </p:cBhvr>
                                      <p:tavLst>
                                        <p:tav tm="0">
                                          <p:val>
                                            <p:fltVal val="0"/>
                                          </p:val>
                                        </p:tav>
                                        <p:tav tm="100000">
                                          <p:val>
                                            <p:strVal val="#ppt_w"/>
                                          </p:val>
                                        </p:tav>
                                      </p:tavLst>
                                    </p:anim>
                                    <p:anim calcmode="lin" valueType="num">
                                      <p:cBhvr>
                                        <p:cTn id="170" dur="500" fill="hold"/>
                                        <p:tgtEl>
                                          <p:spTgt spid="116"/>
                                        </p:tgtEl>
                                        <p:attrNameLst>
                                          <p:attrName>ppt_h</p:attrName>
                                        </p:attrNameLst>
                                      </p:cBhvr>
                                      <p:tavLst>
                                        <p:tav tm="0">
                                          <p:val>
                                            <p:fltVal val="0"/>
                                          </p:val>
                                        </p:tav>
                                        <p:tav tm="100000">
                                          <p:val>
                                            <p:strVal val="#ppt_h"/>
                                          </p:val>
                                        </p:tav>
                                      </p:tavLst>
                                    </p:anim>
                                    <p:anim calcmode="lin" valueType="num">
                                      <p:cBhvr>
                                        <p:cTn id="171" dur="500" fill="hold"/>
                                        <p:tgtEl>
                                          <p:spTgt spid="116"/>
                                        </p:tgtEl>
                                        <p:attrNameLst>
                                          <p:attrName>style.rotation</p:attrName>
                                        </p:attrNameLst>
                                      </p:cBhvr>
                                      <p:tavLst>
                                        <p:tav tm="0">
                                          <p:val>
                                            <p:fltVal val="90"/>
                                          </p:val>
                                        </p:tav>
                                        <p:tav tm="100000">
                                          <p:val>
                                            <p:fltVal val="0"/>
                                          </p:val>
                                        </p:tav>
                                      </p:tavLst>
                                    </p:anim>
                                    <p:animEffect transition="in" filter="fade">
                                      <p:cBhvr>
                                        <p:cTn id="172" dur="500"/>
                                        <p:tgtEl>
                                          <p:spTgt spid="116"/>
                                        </p:tgtEl>
                                      </p:cBhvr>
                                    </p:animEffect>
                                  </p:childTnLst>
                                </p:cTn>
                              </p:par>
                              <p:par>
                                <p:cTn id="173" presetID="31" presetClass="entr" presetSubtype="0" fill="hold" nodeType="withEffect">
                                  <p:stCondLst>
                                    <p:cond delay="0"/>
                                  </p:stCondLst>
                                  <p:childTnLst>
                                    <p:set>
                                      <p:cBhvr>
                                        <p:cTn id="174" dur="1" fill="hold">
                                          <p:stCondLst>
                                            <p:cond delay="0"/>
                                          </p:stCondLst>
                                        </p:cTn>
                                        <p:tgtEl>
                                          <p:spTgt spid="119"/>
                                        </p:tgtEl>
                                        <p:attrNameLst>
                                          <p:attrName>style.visibility</p:attrName>
                                        </p:attrNameLst>
                                      </p:cBhvr>
                                      <p:to>
                                        <p:strVal val="visible"/>
                                      </p:to>
                                    </p:set>
                                    <p:anim calcmode="lin" valueType="num">
                                      <p:cBhvr>
                                        <p:cTn id="175" dur="500" fill="hold"/>
                                        <p:tgtEl>
                                          <p:spTgt spid="119"/>
                                        </p:tgtEl>
                                        <p:attrNameLst>
                                          <p:attrName>ppt_w</p:attrName>
                                        </p:attrNameLst>
                                      </p:cBhvr>
                                      <p:tavLst>
                                        <p:tav tm="0">
                                          <p:val>
                                            <p:fltVal val="0"/>
                                          </p:val>
                                        </p:tav>
                                        <p:tav tm="100000">
                                          <p:val>
                                            <p:strVal val="#ppt_w"/>
                                          </p:val>
                                        </p:tav>
                                      </p:tavLst>
                                    </p:anim>
                                    <p:anim calcmode="lin" valueType="num">
                                      <p:cBhvr>
                                        <p:cTn id="176" dur="500" fill="hold"/>
                                        <p:tgtEl>
                                          <p:spTgt spid="119"/>
                                        </p:tgtEl>
                                        <p:attrNameLst>
                                          <p:attrName>ppt_h</p:attrName>
                                        </p:attrNameLst>
                                      </p:cBhvr>
                                      <p:tavLst>
                                        <p:tav tm="0">
                                          <p:val>
                                            <p:fltVal val="0"/>
                                          </p:val>
                                        </p:tav>
                                        <p:tav tm="100000">
                                          <p:val>
                                            <p:strVal val="#ppt_h"/>
                                          </p:val>
                                        </p:tav>
                                      </p:tavLst>
                                    </p:anim>
                                    <p:anim calcmode="lin" valueType="num">
                                      <p:cBhvr>
                                        <p:cTn id="177" dur="500" fill="hold"/>
                                        <p:tgtEl>
                                          <p:spTgt spid="119"/>
                                        </p:tgtEl>
                                        <p:attrNameLst>
                                          <p:attrName>style.rotation</p:attrName>
                                        </p:attrNameLst>
                                      </p:cBhvr>
                                      <p:tavLst>
                                        <p:tav tm="0">
                                          <p:val>
                                            <p:fltVal val="90"/>
                                          </p:val>
                                        </p:tav>
                                        <p:tav tm="100000">
                                          <p:val>
                                            <p:fltVal val="0"/>
                                          </p:val>
                                        </p:tav>
                                      </p:tavLst>
                                    </p:anim>
                                    <p:animEffect transition="in" filter="fade">
                                      <p:cBhvr>
                                        <p:cTn id="178" dur="500"/>
                                        <p:tgtEl>
                                          <p:spTgt spid="119"/>
                                        </p:tgtEl>
                                      </p:cBhvr>
                                    </p:animEffect>
                                  </p:childTnLst>
                                </p:cTn>
                              </p:par>
                              <p:par>
                                <p:cTn id="179" presetID="31" presetClass="entr" presetSubtype="0" fill="hold" nodeType="withEffect">
                                  <p:stCondLst>
                                    <p:cond delay="0"/>
                                  </p:stCondLst>
                                  <p:childTnLst>
                                    <p:set>
                                      <p:cBhvr>
                                        <p:cTn id="180" dur="1" fill="hold">
                                          <p:stCondLst>
                                            <p:cond delay="0"/>
                                          </p:stCondLst>
                                        </p:cTn>
                                        <p:tgtEl>
                                          <p:spTgt spid="122"/>
                                        </p:tgtEl>
                                        <p:attrNameLst>
                                          <p:attrName>style.visibility</p:attrName>
                                        </p:attrNameLst>
                                      </p:cBhvr>
                                      <p:to>
                                        <p:strVal val="visible"/>
                                      </p:to>
                                    </p:set>
                                    <p:anim calcmode="lin" valueType="num">
                                      <p:cBhvr>
                                        <p:cTn id="181" dur="500" fill="hold"/>
                                        <p:tgtEl>
                                          <p:spTgt spid="122"/>
                                        </p:tgtEl>
                                        <p:attrNameLst>
                                          <p:attrName>ppt_w</p:attrName>
                                        </p:attrNameLst>
                                      </p:cBhvr>
                                      <p:tavLst>
                                        <p:tav tm="0">
                                          <p:val>
                                            <p:fltVal val="0"/>
                                          </p:val>
                                        </p:tav>
                                        <p:tav tm="100000">
                                          <p:val>
                                            <p:strVal val="#ppt_w"/>
                                          </p:val>
                                        </p:tav>
                                      </p:tavLst>
                                    </p:anim>
                                    <p:anim calcmode="lin" valueType="num">
                                      <p:cBhvr>
                                        <p:cTn id="182" dur="500" fill="hold"/>
                                        <p:tgtEl>
                                          <p:spTgt spid="122"/>
                                        </p:tgtEl>
                                        <p:attrNameLst>
                                          <p:attrName>ppt_h</p:attrName>
                                        </p:attrNameLst>
                                      </p:cBhvr>
                                      <p:tavLst>
                                        <p:tav tm="0">
                                          <p:val>
                                            <p:fltVal val="0"/>
                                          </p:val>
                                        </p:tav>
                                        <p:tav tm="100000">
                                          <p:val>
                                            <p:strVal val="#ppt_h"/>
                                          </p:val>
                                        </p:tav>
                                      </p:tavLst>
                                    </p:anim>
                                    <p:anim calcmode="lin" valueType="num">
                                      <p:cBhvr>
                                        <p:cTn id="183" dur="500" fill="hold"/>
                                        <p:tgtEl>
                                          <p:spTgt spid="122"/>
                                        </p:tgtEl>
                                        <p:attrNameLst>
                                          <p:attrName>style.rotation</p:attrName>
                                        </p:attrNameLst>
                                      </p:cBhvr>
                                      <p:tavLst>
                                        <p:tav tm="0">
                                          <p:val>
                                            <p:fltVal val="90"/>
                                          </p:val>
                                        </p:tav>
                                        <p:tav tm="100000">
                                          <p:val>
                                            <p:fltVal val="0"/>
                                          </p:val>
                                        </p:tav>
                                      </p:tavLst>
                                    </p:anim>
                                    <p:animEffect transition="in" filter="fade">
                                      <p:cBhvr>
                                        <p:cTn id="184" dur="500"/>
                                        <p:tgtEl>
                                          <p:spTgt spid="122"/>
                                        </p:tgtEl>
                                      </p:cBhvr>
                                    </p:animEffect>
                                  </p:childTnLst>
                                </p:cTn>
                              </p:par>
                              <p:par>
                                <p:cTn id="185" presetID="31" presetClass="entr" presetSubtype="0" fill="hold" nodeType="withEffect">
                                  <p:stCondLst>
                                    <p:cond delay="0"/>
                                  </p:stCondLst>
                                  <p:childTnLst>
                                    <p:set>
                                      <p:cBhvr>
                                        <p:cTn id="186" dur="1" fill="hold">
                                          <p:stCondLst>
                                            <p:cond delay="0"/>
                                          </p:stCondLst>
                                        </p:cTn>
                                        <p:tgtEl>
                                          <p:spTgt spid="125"/>
                                        </p:tgtEl>
                                        <p:attrNameLst>
                                          <p:attrName>style.visibility</p:attrName>
                                        </p:attrNameLst>
                                      </p:cBhvr>
                                      <p:to>
                                        <p:strVal val="visible"/>
                                      </p:to>
                                    </p:set>
                                    <p:anim calcmode="lin" valueType="num">
                                      <p:cBhvr>
                                        <p:cTn id="187" dur="500" fill="hold"/>
                                        <p:tgtEl>
                                          <p:spTgt spid="125"/>
                                        </p:tgtEl>
                                        <p:attrNameLst>
                                          <p:attrName>ppt_w</p:attrName>
                                        </p:attrNameLst>
                                      </p:cBhvr>
                                      <p:tavLst>
                                        <p:tav tm="0">
                                          <p:val>
                                            <p:fltVal val="0"/>
                                          </p:val>
                                        </p:tav>
                                        <p:tav tm="100000">
                                          <p:val>
                                            <p:strVal val="#ppt_w"/>
                                          </p:val>
                                        </p:tav>
                                      </p:tavLst>
                                    </p:anim>
                                    <p:anim calcmode="lin" valueType="num">
                                      <p:cBhvr>
                                        <p:cTn id="188" dur="500" fill="hold"/>
                                        <p:tgtEl>
                                          <p:spTgt spid="125"/>
                                        </p:tgtEl>
                                        <p:attrNameLst>
                                          <p:attrName>ppt_h</p:attrName>
                                        </p:attrNameLst>
                                      </p:cBhvr>
                                      <p:tavLst>
                                        <p:tav tm="0">
                                          <p:val>
                                            <p:fltVal val="0"/>
                                          </p:val>
                                        </p:tav>
                                        <p:tav tm="100000">
                                          <p:val>
                                            <p:strVal val="#ppt_h"/>
                                          </p:val>
                                        </p:tav>
                                      </p:tavLst>
                                    </p:anim>
                                    <p:anim calcmode="lin" valueType="num">
                                      <p:cBhvr>
                                        <p:cTn id="189" dur="500" fill="hold"/>
                                        <p:tgtEl>
                                          <p:spTgt spid="125"/>
                                        </p:tgtEl>
                                        <p:attrNameLst>
                                          <p:attrName>style.rotation</p:attrName>
                                        </p:attrNameLst>
                                      </p:cBhvr>
                                      <p:tavLst>
                                        <p:tav tm="0">
                                          <p:val>
                                            <p:fltVal val="90"/>
                                          </p:val>
                                        </p:tav>
                                        <p:tav tm="100000">
                                          <p:val>
                                            <p:fltVal val="0"/>
                                          </p:val>
                                        </p:tav>
                                      </p:tavLst>
                                    </p:anim>
                                    <p:animEffect transition="in" filter="fade">
                                      <p:cBhvr>
                                        <p:cTn id="190" dur="500"/>
                                        <p:tgtEl>
                                          <p:spTgt spid="125"/>
                                        </p:tgtEl>
                                      </p:cBhvr>
                                    </p:animEffect>
                                  </p:childTnLst>
                                </p:cTn>
                              </p:par>
                              <p:par>
                                <p:cTn id="191" presetID="22" presetClass="entr" presetSubtype="4" fill="hold" nodeType="withEffect">
                                  <p:stCondLst>
                                    <p:cond delay="0"/>
                                  </p:stCondLst>
                                  <p:childTnLst>
                                    <p:set>
                                      <p:cBhvr>
                                        <p:cTn id="192" dur="1" fill="hold">
                                          <p:stCondLst>
                                            <p:cond delay="0"/>
                                          </p:stCondLst>
                                        </p:cTn>
                                        <p:tgtEl>
                                          <p:spTgt spid="43"/>
                                        </p:tgtEl>
                                        <p:attrNameLst>
                                          <p:attrName>style.visibility</p:attrName>
                                        </p:attrNameLst>
                                      </p:cBhvr>
                                      <p:to>
                                        <p:strVal val="visible"/>
                                      </p:to>
                                    </p:set>
                                    <p:animEffect transition="in" filter="wipe(down)">
                                      <p:cBhvr>
                                        <p:cTn id="193" dur="500"/>
                                        <p:tgtEl>
                                          <p:spTgt spid="43"/>
                                        </p:tgtEl>
                                      </p:cBhvr>
                                    </p:animEffect>
                                  </p:childTnLst>
                                </p:cTn>
                              </p:par>
                              <p:par>
                                <p:cTn id="194" presetID="22" presetClass="entr" presetSubtype="1" fill="hold" nodeType="withEffect">
                                  <p:stCondLst>
                                    <p:cond delay="0"/>
                                  </p:stCondLst>
                                  <p:childTnLst>
                                    <p:set>
                                      <p:cBhvr>
                                        <p:cTn id="195" dur="1" fill="hold">
                                          <p:stCondLst>
                                            <p:cond delay="0"/>
                                          </p:stCondLst>
                                        </p:cTn>
                                        <p:tgtEl>
                                          <p:spTgt spid="42"/>
                                        </p:tgtEl>
                                        <p:attrNameLst>
                                          <p:attrName>style.visibility</p:attrName>
                                        </p:attrNameLst>
                                      </p:cBhvr>
                                      <p:to>
                                        <p:strVal val="visible"/>
                                      </p:to>
                                    </p:set>
                                    <p:animEffect transition="in" filter="wipe(up)">
                                      <p:cBhvr>
                                        <p:cTn id="196" dur="500"/>
                                        <p:tgtEl>
                                          <p:spTgt spid="42"/>
                                        </p:tgtEl>
                                      </p:cBhvr>
                                    </p:animEffect>
                                  </p:childTnLst>
                                </p:cTn>
                              </p:par>
                            </p:childTnLst>
                          </p:cTn>
                        </p:par>
                        <p:par>
                          <p:cTn id="197" fill="hold">
                            <p:stCondLst>
                              <p:cond delay="500"/>
                            </p:stCondLst>
                            <p:childTnLst>
                              <p:par>
                                <p:cTn id="198" presetID="2" presetClass="entr" presetSubtype="8" fill="hold" nodeType="afterEffect">
                                  <p:stCondLst>
                                    <p:cond delay="0"/>
                                  </p:stCondLst>
                                  <p:childTnLst>
                                    <p:set>
                                      <p:cBhvr>
                                        <p:cTn id="199" dur="1" fill="hold">
                                          <p:stCondLst>
                                            <p:cond delay="0"/>
                                          </p:stCondLst>
                                        </p:cTn>
                                        <p:tgtEl>
                                          <p:spTgt spid="159"/>
                                        </p:tgtEl>
                                        <p:attrNameLst>
                                          <p:attrName>style.visibility</p:attrName>
                                        </p:attrNameLst>
                                      </p:cBhvr>
                                      <p:to>
                                        <p:strVal val="visible"/>
                                      </p:to>
                                    </p:set>
                                    <p:anim calcmode="lin" valueType="num">
                                      <p:cBhvr additive="base">
                                        <p:cTn id="200" dur="500" fill="hold"/>
                                        <p:tgtEl>
                                          <p:spTgt spid="159"/>
                                        </p:tgtEl>
                                        <p:attrNameLst>
                                          <p:attrName>ppt_x</p:attrName>
                                        </p:attrNameLst>
                                      </p:cBhvr>
                                      <p:tavLst>
                                        <p:tav tm="0">
                                          <p:val>
                                            <p:strVal val="0-#ppt_w/2"/>
                                          </p:val>
                                        </p:tav>
                                        <p:tav tm="100000">
                                          <p:val>
                                            <p:strVal val="#ppt_x"/>
                                          </p:val>
                                        </p:tav>
                                      </p:tavLst>
                                    </p:anim>
                                    <p:anim calcmode="lin" valueType="num">
                                      <p:cBhvr additive="base">
                                        <p:cTn id="201" dur="500" fill="hold"/>
                                        <p:tgtEl>
                                          <p:spTgt spid="159"/>
                                        </p:tgtEl>
                                        <p:attrNameLst>
                                          <p:attrName>ppt_y</p:attrName>
                                        </p:attrNameLst>
                                      </p:cBhvr>
                                      <p:tavLst>
                                        <p:tav tm="0">
                                          <p:val>
                                            <p:strVal val="#ppt_y"/>
                                          </p:val>
                                        </p:tav>
                                        <p:tav tm="100000">
                                          <p:val>
                                            <p:strVal val="#ppt_y"/>
                                          </p:val>
                                        </p:tav>
                                      </p:tavLst>
                                    </p:anim>
                                  </p:childTnLst>
                                </p:cTn>
                              </p:par>
                              <p:par>
                                <p:cTn id="202" presetID="21" presetClass="entr" presetSubtype="1" fill="hold" nodeType="withEffect">
                                  <p:stCondLst>
                                    <p:cond delay="300"/>
                                  </p:stCondLst>
                                  <p:childTnLst>
                                    <p:set>
                                      <p:cBhvr>
                                        <p:cTn id="203" dur="1" fill="hold">
                                          <p:stCondLst>
                                            <p:cond delay="0"/>
                                          </p:stCondLst>
                                        </p:cTn>
                                        <p:tgtEl>
                                          <p:spTgt spid="187"/>
                                        </p:tgtEl>
                                        <p:attrNameLst>
                                          <p:attrName>style.visibility</p:attrName>
                                        </p:attrNameLst>
                                      </p:cBhvr>
                                      <p:to>
                                        <p:strVal val="visible"/>
                                      </p:to>
                                    </p:set>
                                    <p:animEffect transition="in" filter="wheel(1)">
                                      <p:cBhvr>
                                        <p:cTn id="204" dur="500"/>
                                        <p:tgtEl>
                                          <p:spTgt spid="187"/>
                                        </p:tgtEl>
                                      </p:cBhvr>
                                    </p:animEffect>
                                  </p:childTnLst>
                                </p:cTn>
                              </p:par>
                              <p:par>
                                <p:cTn id="205" presetID="22" presetClass="entr" presetSubtype="8" fill="hold" nodeType="withEffect">
                                  <p:stCondLst>
                                    <p:cond delay="700"/>
                                  </p:stCondLst>
                                  <p:childTnLst>
                                    <p:set>
                                      <p:cBhvr>
                                        <p:cTn id="206" dur="1" fill="hold">
                                          <p:stCondLst>
                                            <p:cond delay="0"/>
                                          </p:stCondLst>
                                        </p:cTn>
                                        <p:tgtEl>
                                          <p:spTgt spid="228"/>
                                        </p:tgtEl>
                                        <p:attrNameLst>
                                          <p:attrName>style.visibility</p:attrName>
                                        </p:attrNameLst>
                                      </p:cBhvr>
                                      <p:to>
                                        <p:strVal val="visible"/>
                                      </p:to>
                                    </p:set>
                                    <p:animEffect transition="in" filter="wipe(left)">
                                      <p:cBhvr>
                                        <p:cTn id="207" dur="500"/>
                                        <p:tgtEl>
                                          <p:spTgt spid="228"/>
                                        </p:tgtEl>
                                      </p:cBhvr>
                                    </p:animEffect>
                                  </p:childTnLst>
                                </p:cTn>
                              </p:par>
                              <p:par>
                                <p:cTn id="208" presetID="41" presetClass="entr" presetSubtype="0" fill="hold" grpId="0" nodeType="withEffect">
                                  <p:stCondLst>
                                    <p:cond delay="700"/>
                                  </p:stCondLst>
                                  <p:iterate type="lt">
                                    <p:tmPct val="4000"/>
                                  </p:iterate>
                                  <p:childTnLst>
                                    <p:set>
                                      <p:cBhvr>
                                        <p:cTn id="209" dur="1" fill="hold">
                                          <p:stCondLst>
                                            <p:cond delay="0"/>
                                          </p:stCondLst>
                                        </p:cTn>
                                        <p:tgtEl>
                                          <p:spTgt spid="227"/>
                                        </p:tgtEl>
                                        <p:attrNameLst>
                                          <p:attrName>style.visibility</p:attrName>
                                        </p:attrNameLst>
                                      </p:cBhvr>
                                      <p:to>
                                        <p:strVal val="visible"/>
                                      </p:to>
                                    </p:set>
                                    <p:anim calcmode="lin" valueType="num">
                                      <p:cBhvr>
                                        <p:cTn id="210" dur="500" fill="hold"/>
                                        <p:tgtEl>
                                          <p:spTgt spid="227"/>
                                        </p:tgtEl>
                                        <p:attrNameLst>
                                          <p:attrName>ppt_x</p:attrName>
                                        </p:attrNameLst>
                                      </p:cBhvr>
                                      <p:tavLst>
                                        <p:tav tm="0">
                                          <p:val>
                                            <p:strVal val="#ppt_x"/>
                                          </p:val>
                                        </p:tav>
                                        <p:tav tm="50000">
                                          <p:val>
                                            <p:strVal val="#ppt_x+.1"/>
                                          </p:val>
                                        </p:tav>
                                        <p:tav tm="100000">
                                          <p:val>
                                            <p:strVal val="#ppt_x"/>
                                          </p:val>
                                        </p:tav>
                                      </p:tavLst>
                                    </p:anim>
                                    <p:anim calcmode="lin" valueType="num">
                                      <p:cBhvr>
                                        <p:cTn id="211" dur="500" fill="hold"/>
                                        <p:tgtEl>
                                          <p:spTgt spid="227"/>
                                        </p:tgtEl>
                                        <p:attrNameLst>
                                          <p:attrName>ppt_y</p:attrName>
                                        </p:attrNameLst>
                                      </p:cBhvr>
                                      <p:tavLst>
                                        <p:tav tm="0">
                                          <p:val>
                                            <p:strVal val="#ppt_y"/>
                                          </p:val>
                                        </p:tav>
                                        <p:tav tm="100000">
                                          <p:val>
                                            <p:strVal val="#ppt_y"/>
                                          </p:val>
                                        </p:tav>
                                      </p:tavLst>
                                    </p:anim>
                                    <p:anim calcmode="lin" valueType="num">
                                      <p:cBhvr>
                                        <p:cTn id="212" dur="500" fill="hold"/>
                                        <p:tgtEl>
                                          <p:spTgt spid="227"/>
                                        </p:tgtEl>
                                        <p:attrNameLst>
                                          <p:attrName>ppt_h</p:attrName>
                                        </p:attrNameLst>
                                      </p:cBhvr>
                                      <p:tavLst>
                                        <p:tav tm="0">
                                          <p:val>
                                            <p:strVal val="#ppt_h/10"/>
                                          </p:val>
                                        </p:tav>
                                        <p:tav tm="50000">
                                          <p:val>
                                            <p:strVal val="#ppt_h+.01"/>
                                          </p:val>
                                        </p:tav>
                                        <p:tav tm="100000">
                                          <p:val>
                                            <p:strVal val="#ppt_h"/>
                                          </p:val>
                                        </p:tav>
                                      </p:tavLst>
                                    </p:anim>
                                    <p:anim calcmode="lin" valueType="num">
                                      <p:cBhvr>
                                        <p:cTn id="213" dur="500" fill="hold"/>
                                        <p:tgtEl>
                                          <p:spTgt spid="227"/>
                                        </p:tgtEl>
                                        <p:attrNameLst>
                                          <p:attrName>ppt_w</p:attrName>
                                        </p:attrNameLst>
                                      </p:cBhvr>
                                      <p:tavLst>
                                        <p:tav tm="0">
                                          <p:val>
                                            <p:strVal val="#ppt_w/10"/>
                                          </p:val>
                                        </p:tav>
                                        <p:tav tm="50000">
                                          <p:val>
                                            <p:strVal val="#ppt_w+.01"/>
                                          </p:val>
                                        </p:tav>
                                        <p:tav tm="100000">
                                          <p:val>
                                            <p:strVal val="#ppt_w"/>
                                          </p:val>
                                        </p:tav>
                                      </p:tavLst>
                                    </p:anim>
                                    <p:animEffect transition="in" filter="fade">
                                      <p:cBhvr>
                                        <p:cTn id="214" dur="500" tmFilter="0,0; .5, 1; 1, 1"/>
                                        <p:tgtEl>
                                          <p:spTgt spid="227"/>
                                        </p:tgtEl>
                                      </p:cBhvr>
                                    </p:animEffect>
                                  </p:childTnLst>
                                </p:cTn>
                              </p:par>
                            </p:childTnLst>
                          </p:cTn>
                        </p:par>
                        <p:par>
                          <p:cTn id="215" fill="hold">
                            <p:stCondLst>
                              <p:cond delay="1379"/>
                            </p:stCondLst>
                            <p:childTnLst>
                              <p:par>
                                <p:cTn id="216" presetID="21" presetClass="entr" presetSubtype="1" fill="hold" nodeType="afterEffect">
                                  <p:stCondLst>
                                    <p:cond delay="0"/>
                                  </p:stCondLst>
                                  <p:childTnLst>
                                    <p:set>
                                      <p:cBhvr>
                                        <p:cTn id="217" dur="1" fill="hold">
                                          <p:stCondLst>
                                            <p:cond delay="0"/>
                                          </p:stCondLst>
                                        </p:cTn>
                                        <p:tgtEl>
                                          <p:spTgt spid="188"/>
                                        </p:tgtEl>
                                        <p:attrNameLst>
                                          <p:attrName>style.visibility</p:attrName>
                                        </p:attrNameLst>
                                      </p:cBhvr>
                                      <p:to>
                                        <p:strVal val="visible"/>
                                      </p:to>
                                    </p:set>
                                    <p:animEffect transition="in" filter="wheel(1)">
                                      <p:cBhvr>
                                        <p:cTn id="218" dur="500"/>
                                        <p:tgtEl>
                                          <p:spTgt spid="188"/>
                                        </p:tgtEl>
                                      </p:cBhvr>
                                    </p:animEffect>
                                  </p:childTnLst>
                                </p:cTn>
                              </p:par>
                              <p:par>
                                <p:cTn id="219" presetID="22" presetClass="entr" presetSubtype="8" fill="hold" nodeType="withEffect">
                                  <p:stCondLst>
                                    <p:cond delay="0"/>
                                  </p:stCondLst>
                                  <p:childTnLst>
                                    <p:set>
                                      <p:cBhvr>
                                        <p:cTn id="220" dur="1" fill="hold">
                                          <p:stCondLst>
                                            <p:cond delay="0"/>
                                          </p:stCondLst>
                                        </p:cTn>
                                        <p:tgtEl>
                                          <p:spTgt spid="225"/>
                                        </p:tgtEl>
                                        <p:attrNameLst>
                                          <p:attrName>style.visibility</p:attrName>
                                        </p:attrNameLst>
                                      </p:cBhvr>
                                      <p:to>
                                        <p:strVal val="visible"/>
                                      </p:to>
                                    </p:set>
                                    <p:animEffect transition="in" filter="wipe(left)">
                                      <p:cBhvr>
                                        <p:cTn id="221" dur="500"/>
                                        <p:tgtEl>
                                          <p:spTgt spid="225"/>
                                        </p:tgtEl>
                                      </p:cBhvr>
                                    </p:animEffect>
                                  </p:childTnLst>
                                </p:cTn>
                              </p:par>
                              <p:par>
                                <p:cTn id="222" presetID="41" presetClass="entr" presetSubtype="0" fill="hold" grpId="0" nodeType="withEffect">
                                  <p:stCondLst>
                                    <p:cond delay="0"/>
                                  </p:stCondLst>
                                  <p:iterate type="lt">
                                    <p:tmPct val="4000"/>
                                  </p:iterate>
                                  <p:childTnLst>
                                    <p:set>
                                      <p:cBhvr>
                                        <p:cTn id="223" dur="1" fill="hold">
                                          <p:stCondLst>
                                            <p:cond delay="0"/>
                                          </p:stCondLst>
                                        </p:cTn>
                                        <p:tgtEl>
                                          <p:spTgt spid="224"/>
                                        </p:tgtEl>
                                        <p:attrNameLst>
                                          <p:attrName>style.visibility</p:attrName>
                                        </p:attrNameLst>
                                      </p:cBhvr>
                                      <p:to>
                                        <p:strVal val="visible"/>
                                      </p:to>
                                    </p:set>
                                    <p:anim calcmode="lin" valueType="num">
                                      <p:cBhvr>
                                        <p:cTn id="224" dur="500" fill="hold"/>
                                        <p:tgtEl>
                                          <p:spTgt spid="224"/>
                                        </p:tgtEl>
                                        <p:attrNameLst>
                                          <p:attrName>ppt_x</p:attrName>
                                        </p:attrNameLst>
                                      </p:cBhvr>
                                      <p:tavLst>
                                        <p:tav tm="0">
                                          <p:val>
                                            <p:strVal val="#ppt_x"/>
                                          </p:val>
                                        </p:tav>
                                        <p:tav tm="50000">
                                          <p:val>
                                            <p:strVal val="#ppt_x+.1"/>
                                          </p:val>
                                        </p:tav>
                                        <p:tav tm="100000">
                                          <p:val>
                                            <p:strVal val="#ppt_x"/>
                                          </p:val>
                                        </p:tav>
                                      </p:tavLst>
                                    </p:anim>
                                    <p:anim calcmode="lin" valueType="num">
                                      <p:cBhvr>
                                        <p:cTn id="225" dur="500" fill="hold"/>
                                        <p:tgtEl>
                                          <p:spTgt spid="224"/>
                                        </p:tgtEl>
                                        <p:attrNameLst>
                                          <p:attrName>ppt_y</p:attrName>
                                        </p:attrNameLst>
                                      </p:cBhvr>
                                      <p:tavLst>
                                        <p:tav tm="0">
                                          <p:val>
                                            <p:strVal val="#ppt_y"/>
                                          </p:val>
                                        </p:tav>
                                        <p:tav tm="100000">
                                          <p:val>
                                            <p:strVal val="#ppt_y"/>
                                          </p:val>
                                        </p:tav>
                                      </p:tavLst>
                                    </p:anim>
                                    <p:anim calcmode="lin" valueType="num">
                                      <p:cBhvr>
                                        <p:cTn id="226" dur="500" fill="hold"/>
                                        <p:tgtEl>
                                          <p:spTgt spid="224"/>
                                        </p:tgtEl>
                                        <p:attrNameLst>
                                          <p:attrName>ppt_h</p:attrName>
                                        </p:attrNameLst>
                                      </p:cBhvr>
                                      <p:tavLst>
                                        <p:tav tm="0">
                                          <p:val>
                                            <p:strVal val="#ppt_h/10"/>
                                          </p:val>
                                        </p:tav>
                                        <p:tav tm="50000">
                                          <p:val>
                                            <p:strVal val="#ppt_h+.01"/>
                                          </p:val>
                                        </p:tav>
                                        <p:tav tm="100000">
                                          <p:val>
                                            <p:strVal val="#ppt_h"/>
                                          </p:val>
                                        </p:tav>
                                      </p:tavLst>
                                    </p:anim>
                                    <p:anim calcmode="lin" valueType="num">
                                      <p:cBhvr>
                                        <p:cTn id="227" dur="500" fill="hold"/>
                                        <p:tgtEl>
                                          <p:spTgt spid="224"/>
                                        </p:tgtEl>
                                        <p:attrNameLst>
                                          <p:attrName>ppt_w</p:attrName>
                                        </p:attrNameLst>
                                      </p:cBhvr>
                                      <p:tavLst>
                                        <p:tav tm="0">
                                          <p:val>
                                            <p:strVal val="#ppt_w/10"/>
                                          </p:val>
                                        </p:tav>
                                        <p:tav tm="50000">
                                          <p:val>
                                            <p:strVal val="#ppt_w+.01"/>
                                          </p:val>
                                        </p:tav>
                                        <p:tav tm="100000">
                                          <p:val>
                                            <p:strVal val="#ppt_w"/>
                                          </p:val>
                                        </p:tav>
                                      </p:tavLst>
                                    </p:anim>
                                    <p:animEffect transition="in" filter="fade">
                                      <p:cBhvr>
                                        <p:cTn id="228" dur="500" tmFilter="0,0; .5, 1; 1, 1"/>
                                        <p:tgtEl>
                                          <p:spTgt spid="224"/>
                                        </p:tgtEl>
                                      </p:cBhvr>
                                    </p:animEffect>
                                  </p:childTnLst>
                                </p:cTn>
                              </p:par>
                            </p:childTnLst>
                          </p:cTn>
                        </p:par>
                        <p:par>
                          <p:cTn id="229" fill="hold">
                            <p:stCondLst>
                              <p:cond delay="2059"/>
                            </p:stCondLst>
                            <p:childTnLst>
                              <p:par>
                                <p:cTn id="230" presetID="21" presetClass="entr" presetSubtype="1" fill="hold" nodeType="afterEffect">
                                  <p:stCondLst>
                                    <p:cond delay="0"/>
                                  </p:stCondLst>
                                  <p:childTnLst>
                                    <p:set>
                                      <p:cBhvr>
                                        <p:cTn id="231" dur="1" fill="hold">
                                          <p:stCondLst>
                                            <p:cond delay="0"/>
                                          </p:stCondLst>
                                        </p:cTn>
                                        <p:tgtEl>
                                          <p:spTgt spid="193"/>
                                        </p:tgtEl>
                                        <p:attrNameLst>
                                          <p:attrName>style.visibility</p:attrName>
                                        </p:attrNameLst>
                                      </p:cBhvr>
                                      <p:to>
                                        <p:strVal val="visible"/>
                                      </p:to>
                                    </p:set>
                                    <p:animEffect transition="in" filter="wheel(1)">
                                      <p:cBhvr>
                                        <p:cTn id="232" dur="500"/>
                                        <p:tgtEl>
                                          <p:spTgt spid="193"/>
                                        </p:tgtEl>
                                      </p:cBhvr>
                                    </p:animEffect>
                                  </p:childTnLst>
                                </p:cTn>
                              </p:par>
                              <p:par>
                                <p:cTn id="233" presetID="22" presetClass="entr" presetSubtype="8" fill="hold" nodeType="withEffect">
                                  <p:stCondLst>
                                    <p:cond delay="0"/>
                                  </p:stCondLst>
                                  <p:childTnLst>
                                    <p:set>
                                      <p:cBhvr>
                                        <p:cTn id="234" dur="1" fill="hold">
                                          <p:stCondLst>
                                            <p:cond delay="0"/>
                                          </p:stCondLst>
                                        </p:cTn>
                                        <p:tgtEl>
                                          <p:spTgt spid="222"/>
                                        </p:tgtEl>
                                        <p:attrNameLst>
                                          <p:attrName>style.visibility</p:attrName>
                                        </p:attrNameLst>
                                      </p:cBhvr>
                                      <p:to>
                                        <p:strVal val="visible"/>
                                      </p:to>
                                    </p:set>
                                    <p:animEffect transition="in" filter="wipe(left)">
                                      <p:cBhvr>
                                        <p:cTn id="235" dur="500"/>
                                        <p:tgtEl>
                                          <p:spTgt spid="222"/>
                                        </p:tgtEl>
                                      </p:cBhvr>
                                    </p:animEffect>
                                  </p:childTnLst>
                                </p:cTn>
                              </p:par>
                              <p:par>
                                <p:cTn id="236" presetID="41" presetClass="entr" presetSubtype="0" fill="hold" grpId="0" nodeType="withEffect">
                                  <p:stCondLst>
                                    <p:cond delay="0"/>
                                  </p:stCondLst>
                                  <p:iterate type="lt">
                                    <p:tmPct val="4000"/>
                                  </p:iterate>
                                  <p:childTnLst>
                                    <p:set>
                                      <p:cBhvr>
                                        <p:cTn id="237" dur="1" fill="hold">
                                          <p:stCondLst>
                                            <p:cond delay="0"/>
                                          </p:stCondLst>
                                        </p:cTn>
                                        <p:tgtEl>
                                          <p:spTgt spid="221"/>
                                        </p:tgtEl>
                                        <p:attrNameLst>
                                          <p:attrName>style.visibility</p:attrName>
                                        </p:attrNameLst>
                                      </p:cBhvr>
                                      <p:to>
                                        <p:strVal val="visible"/>
                                      </p:to>
                                    </p:set>
                                    <p:anim calcmode="lin" valueType="num">
                                      <p:cBhvr>
                                        <p:cTn id="238" dur="500" fill="hold"/>
                                        <p:tgtEl>
                                          <p:spTgt spid="221"/>
                                        </p:tgtEl>
                                        <p:attrNameLst>
                                          <p:attrName>ppt_x</p:attrName>
                                        </p:attrNameLst>
                                      </p:cBhvr>
                                      <p:tavLst>
                                        <p:tav tm="0">
                                          <p:val>
                                            <p:strVal val="#ppt_x"/>
                                          </p:val>
                                        </p:tav>
                                        <p:tav tm="50000">
                                          <p:val>
                                            <p:strVal val="#ppt_x+.1"/>
                                          </p:val>
                                        </p:tav>
                                        <p:tav tm="100000">
                                          <p:val>
                                            <p:strVal val="#ppt_x"/>
                                          </p:val>
                                        </p:tav>
                                      </p:tavLst>
                                    </p:anim>
                                    <p:anim calcmode="lin" valueType="num">
                                      <p:cBhvr>
                                        <p:cTn id="239" dur="500" fill="hold"/>
                                        <p:tgtEl>
                                          <p:spTgt spid="221"/>
                                        </p:tgtEl>
                                        <p:attrNameLst>
                                          <p:attrName>ppt_y</p:attrName>
                                        </p:attrNameLst>
                                      </p:cBhvr>
                                      <p:tavLst>
                                        <p:tav tm="0">
                                          <p:val>
                                            <p:strVal val="#ppt_y"/>
                                          </p:val>
                                        </p:tav>
                                        <p:tav tm="100000">
                                          <p:val>
                                            <p:strVal val="#ppt_y"/>
                                          </p:val>
                                        </p:tav>
                                      </p:tavLst>
                                    </p:anim>
                                    <p:anim calcmode="lin" valueType="num">
                                      <p:cBhvr>
                                        <p:cTn id="240" dur="500" fill="hold"/>
                                        <p:tgtEl>
                                          <p:spTgt spid="221"/>
                                        </p:tgtEl>
                                        <p:attrNameLst>
                                          <p:attrName>ppt_h</p:attrName>
                                        </p:attrNameLst>
                                      </p:cBhvr>
                                      <p:tavLst>
                                        <p:tav tm="0">
                                          <p:val>
                                            <p:strVal val="#ppt_h/10"/>
                                          </p:val>
                                        </p:tav>
                                        <p:tav tm="50000">
                                          <p:val>
                                            <p:strVal val="#ppt_h+.01"/>
                                          </p:val>
                                        </p:tav>
                                        <p:tav tm="100000">
                                          <p:val>
                                            <p:strVal val="#ppt_h"/>
                                          </p:val>
                                        </p:tav>
                                      </p:tavLst>
                                    </p:anim>
                                    <p:anim calcmode="lin" valueType="num">
                                      <p:cBhvr>
                                        <p:cTn id="241" dur="500" fill="hold"/>
                                        <p:tgtEl>
                                          <p:spTgt spid="221"/>
                                        </p:tgtEl>
                                        <p:attrNameLst>
                                          <p:attrName>ppt_w</p:attrName>
                                        </p:attrNameLst>
                                      </p:cBhvr>
                                      <p:tavLst>
                                        <p:tav tm="0">
                                          <p:val>
                                            <p:strVal val="#ppt_w/10"/>
                                          </p:val>
                                        </p:tav>
                                        <p:tav tm="50000">
                                          <p:val>
                                            <p:strVal val="#ppt_w+.01"/>
                                          </p:val>
                                        </p:tav>
                                        <p:tav tm="100000">
                                          <p:val>
                                            <p:strVal val="#ppt_w"/>
                                          </p:val>
                                        </p:tav>
                                      </p:tavLst>
                                    </p:anim>
                                    <p:animEffect transition="in" filter="fade">
                                      <p:cBhvr>
                                        <p:cTn id="242" dur="500" tmFilter="0,0; .5, 1; 1, 1"/>
                                        <p:tgtEl>
                                          <p:spTgt spid="221"/>
                                        </p:tgtEl>
                                      </p:cBhvr>
                                    </p:animEffect>
                                  </p:childTnLst>
                                </p:cTn>
                              </p:par>
                            </p:childTnLst>
                          </p:cTn>
                        </p:par>
                        <p:par>
                          <p:cTn id="243" fill="hold">
                            <p:stCondLst>
                              <p:cond delay="2740"/>
                            </p:stCondLst>
                            <p:childTnLst>
                              <p:par>
                                <p:cTn id="244" presetID="21" presetClass="entr" presetSubtype="1" fill="hold" nodeType="afterEffect">
                                  <p:stCondLst>
                                    <p:cond delay="0"/>
                                  </p:stCondLst>
                                  <p:childTnLst>
                                    <p:set>
                                      <p:cBhvr>
                                        <p:cTn id="245" dur="1" fill="hold">
                                          <p:stCondLst>
                                            <p:cond delay="0"/>
                                          </p:stCondLst>
                                        </p:cTn>
                                        <p:tgtEl>
                                          <p:spTgt spid="198"/>
                                        </p:tgtEl>
                                        <p:attrNameLst>
                                          <p:attrName>style.visibility</p:attrName>
                                        </p:attrNameLst>
                                      </p:cBhvr>
                                      <p:to>
                                        <p:strVal val="visible"/>
                                      </p:to>
                                    </p:set>
                                    <p:animEffect transition="in" filter="wheel(1)">
                                      <p:cBhvr>
                                        <p:cTn id="246" dur="500"/>
                                        <p:tgtEl>
                                          <p:spTgt spid="198"/>
                                        </p:tgtEl>
                                      </p:cBhvr>
                                    </p:animEffect>
                                  </p:childTnLst>
                                </p:cTn>
                              </p:par>
                              <p:par>
                                <p:cTn id="247" presetID="22" presetClass="entr" presetSubtype="8" fill="hold" nodeType="withEffect">
                                  <p:stCondLst>
                                    <p:cond delay="0"/>
                                  </p:stCondLst>
                                  <p:childTnLst>
                                    <p:set>
                                      <p:cBhvr>
                                        <p:cTn id="248" dur="1" fill="hold">
                                          <p:stCondLst>
                                            <p:cond delay="0"/>
                                          </p:stCondLst>
                                        </p:cTn>
                                        <p:tgtEl>
                                          <p:spTgt spid="219"/>
                                        </p:tgtEl>
                                        <p:attrNameLst>
                                          <p:attrName>style.visibility</p:attrName>
                                        </p:attrNameLst>
                                      </p:cBhvr>
                                      <p:to>
                                        <p:strVal val="visible"/>
                                      </p:to>
                                    </p:set>
                                    <p:animEffect transition="in" filter="wipe(left)">
                                      <p:cBhvr>
                                        <p:cTn id="249" dur="500"/>
                                        <p:tgtEl>
                                          <p:spTgt spid="219"/>
                                        </p:tgtEl>
                                      </p:cBhvr>
                                    </p:animEffect>
                                  </p:childTnLst>
                                </p:cTn>
                              </p:par>
                              <p:par>
                                <p:cTn id="250" presetID="41" presetClass="entr" presetSubtype="0" fill="hold" grpId="0" nodeType="withEffect">
                                  <p:stCondLst>
                                    <p:cond delay="0"/>
                                  </p:stCondLst>
                                  <p:iterate type="lt">
                                    <p:tmPct val="4000"/>
                                  </p:iterate>
                                  <p:childTnLst>
                                    <p:set>
                                      <p:cBhvr>
                                        <p:cTn id="251" dur="1" fill="hold">
                                          <p:stCondLst>
                                            <p:cond delay="0"/>
                                          </p:stCondLst>
                                        </p:cTn>
                                        <p:tgtEl>
                                          <p:spTgt spid="218"/>
                                        </p:tgtEl>
                                        <p:attrNameLst>
                                          <p:attrName>style.visibility</p:attrName>
                                        </p:attrNameLst>
                                      </p:cBhvr>
                                      <p:to>
                                        <p:strVal val="visible"/>
                                      </p:to>
                                    </p:set>
                                    <p:anim calcmode="lin" valueType="num">
                                      <p:cBhvr>
                                        <p:cTn id="252" dur="500" fill="hold"/>
                                        <p:tgtEl>
                                          <p:spTgt spid="218"/>
                                        </p:tgtEl>
                                        <p:attrNameLst>
                                          <p:attrName>ppt_x</p:attrName>
                                        </p:attrNameLst>
                                      </p:cBhvr>
                                      <p:tavLst>
                                        <p:tav tm="0">
                                          <p:val>
                                            <p:strVal val="#ppt_x"/>
                                          </p:val>
                                        </p:tav>
                                        <p:tav tm="50000">
                                          <p:val>
                                            <p:strVal val="#ppt_x+.1"/>
                                          </p:val>
                                        </p:tav>
                                        <p:tav tm="100000">
                                          <p:val>
                                            <p:strVal val="#ppt_x"/>
                                          </p:val>
                                        </p:tav>
                                      </p:tavLst>
                                    </p:anim>
                                    <p:anim calcmode="lin" valueType="num">
                                      <p:cBhvr>
                                        <p:cTn id="253" dur="500" fill="hold"/>
                                        <p:tgtEl>
                                          <p:spTgt spid="218"/>
                                        </p:tgtEl>
                                        <p:attrNameLst>
                                          <p:attrName>ppt_y</p:attrName>
                                        </p:attrNameLst>
                                      </p:cBhvr>
                                      <p:tavLst>
                                        <p:tav tm="0">
                                          <p:val>
                                            <p:strVal val="#ppt_y"/>
                                          </p:val>
                                        </p:tav>
                                        <p:tav tm="100000">
                                          <p:val>
                                            <p:strVal val="#ppt_y"/>
                                          </p:val>
                                        </p:tav>
                                      </p:tavLst>
                                    </p:anim>
                                    <p:anim calcmode="lin" valueType="num">
                                      <p:cBhvr>
                                        <p:cTn id="254" dur="500" fill="hold"/>
                                        <p:tgtEl>
                                          <p:spTgt spid="218"/>
                                        </p:tgtEl>
                                        <p:attrNameLst>
                                          <p:attrName>ppt_h</p:attrName>
                                        </p:attrNameLst>
                                      </p:cBhvr>
                                      <p:tavLst>
                                        <p:tav tm="0">
                                          <p:val>
                                            <p:strVal val="#ppt_h/10"/>
                                          </p:val>
                                        </p:tav>
                                        <p:tav tm="50000">
                                          <p:val>
                                            <p:strVal val="#ppt_h+.01"/>
                                          </p:val>
                                        </p:tav>
                                        <p:tav tm="100000">
                                          <p:val>
                                            <p:strVal val="#ppt_h"/>
                                          </p:val>
                                        </p:tav>
                                      </p:tavLst>
                                    </p:anim>
                                    <p:anim calcmode="lin" valueType="num">
                                      <p:cBhvr>
                                        <p:cTn id="255" dur="500" fill="hold"/>
                                        <p:tgtEl>
                                          <p:spTgt spid="218"/>
                                        </p:tgtEl>
                                        <p:attrNameLst>
                                          <p:attrName>ppt_w</p:attrName>
                                        </p:attrNameLst>
                                      </p:cBhvr>
                                      <p:tavLst>
                                        <p:tav tm="0">
                                          <p:val>
                                            <p:strVal val="#ppt_w/10"/>
                                          </p:val>
                                        </p:tav>
                                        <p:tav tm="50000">
                                          <p:val>
                                            <p:strVal val="#ppt_w+.01"/>
                                          </p:val>
                                        </p:tav>
                                        <p:tav tm="100000">
                                          <p:val>
                                            <p:strVal val="#ppt_w"/>
                                          </p:val>
                                        </p:tav>
                                      </p:tavLst>
                                    </p:anim>
                                    <p:animEffect transition="in" filter="fade">
                                      <p:cBhvr>
                                        <p:cTn id="256" dur="500" tmFilter="0,0; .5, 1; 1, 1"/>
                                        <p:tgtEl>
                                          <p:spTgt spid="218"/>
                                        </p:tgtEl>
                                      </p:cBhvr>
                                    </p:animEffect>
                                  </p:childTnLst>
                                </p:cTn>
                              </p:par>
                            </p:childTnLst>
                          </p:cTn>
                        </p:par>
                        <p:par>
                          <p:cTn id="257" fill="hold">
                            <p:stCondLst>
                              <p:cond delay="3420"/>
                            </p:stCondLst>
                            <p:childTnLst>
                              <p:par>
                                <p:cTn id="258" presetID="21" presetClass="entr" presetSubtype="1" fill="hold" nodeType="afterEffect">
                                  <p:stCondLst>
                                    <p:cond delay="0"/>
                                  </p:stCondLst>
                                  <p:childTnLst>
                                    <p:set>
                                      <p:cBhvr>
                                        <p:cTn id="259" dur="1" fill="hold">
                                          <p:stCondLst>
                                            <p:cond delay="0"/>
                                          </p:stCondLst>
                                        </p:cTn>
                                        <p:tgtEl>
                                          <p:spTgt spid="203"/>
                                        </p:tgtEl>
                                        <p:attrNameLst>
                                          <p:attrName>style.visibility</p:attrName>
                                        </p:attrNameLst>
                                      </p:cBhvr>
                                      <p:to>
                                        <p:strVal val="visible"/>
                                      </p:to>
                                    </p:set>
                                    <p:animEffect transition="in" filter="wheel(1)">
                                      <p:cBhvr>
                                        <p:cTn id="260" dur="500"/>
                                        <p:tgtEl>
                                          <p:spTgt spid="203"/>
                                        </p:tgtEl>
                                      </p:cBhvr>
                                    </p:animEffect>
                                  </p:childTnLst>
                                </p:cTn>
                              </p:par>
                              <p:par>
                                <p:cTn id="261" presetID="22" presetClass="entr" presetSubtype="8" fill="hold" nodeType="withEffect">
                                  <p:stCondLst>
                                    <p:cond delay="0"/>
                                  </p:stCondLst>
                                  <p:childTnLst>
                                    <p:set>
                                      <p:cBhvr>
                                        <p:cTn id="262" dur="1" fill="hold">
                                          <p:stCondLst>
                                            <p:cond delay="0"/>
                                          </p:stCondLst>
                                        </p:cTn>
                                        <p:tgtEl>
                                          <p:spTgt spid="214"/>
                                        </p:tgtEl>
                                        <p:attrNameLst>
                                          <p:attrName>style.visibility</p:attrName>
                                        </p:attrNameLst>
                                      </p:cBhvr>
                                      <p:to>
                                        <p:strVal val="visible"/>
                                      </p:to>
                                    </p:set>
                                    <p:animEffect transition="in" filter="wipe(left)">
                                      <p:cBhvr>
                                        <p:cTn id="263" dur="500"/>
                                        <p:tgtEl>
                                          <p:spTgt spid="214"/>
                                        </p:tgtEl>
                                      </p:cBhvr>
                                    </p:animEffect>
                                  </p:childTnLst>
                                </p:cTn>
                              </p:par>
                              <p:par>
                                <p:cTn id="264" presetID="41" presetClass="entr" presetSubtype="0" fill="hold" grpId="0" nodeType="withEffect">
                                  <p:stCondLst>
                                    <p:cond delay="0"/>
                                  </p:stCondLst>
                                  <p:iterate type="lt">
                                    <p:tmPct val="4000"/>
                                  </p:iterate>
                                  <p:childTnLst>
                                    <p:set>
                                      <p:cBhvr>
                                        <p:cTn id="265" dur="1" fill="hold">
                                          <p:stCondLst>
                                            <p:cond delay="0"/>
                                          </p:stCondLst>
                                        </p:cTn>
                                        <p:tgtEl>
                                          <p:spTgt spid="213"/>
                                        </p:tgtEl>
                                        <p:attrNameLst>
                                          <p:attrName>style.visibility</p:attrName>
                                        </p:attrNameLst>
                                      </p:cBhvr>
                                      <p:to>
                                        <p:strVal val="visible"/>
                                      </p:to>
                                    </p:set>
                                    <p:anim calcmode="lin" valueType="num">
                                      <p:cBhvr>
                                        <p:cTn id="266" dur="500" fill="hold"/>
                                        <p:tgtEl>
                                          <p:spTgt spid="213"/>
                                        </p:tgtEl>
                                        <p:attrNameLst>
                                          <p:attrName>ppt_x</p:attrName>
                                        </p:attrNameLst>
                                      </p:cBhvr>
                                      <p:tavLst>
                                        <p:tav tm="0">
                                          <p:val>
                                            <p:strVal val="#ppt_x"/>
                                          </p:val>
                                        </p:tav>
                                        <p:tav tm="50000">
                                          <p:val>
                                            <p:strVal val="#ppt_x+.1"/>
                                          </p:val>
                                        </p:tav>
                                        <p:tav tm="100000">
                                          <p:val>
                                            <p:strVal val="#ppt_x"/>
                                          </p:val>
                                        </p:tav>
                                      </p:tavLst>
                                    </p:anim>
                                    <p:anim calcmode="lin" valueType="num">
                                      <p:cBhvr>
                                        <p:cTn id="267" dur="500" fill="hold"/>
                                        <p:tgtEl>
                                          <p:spTgt spid="213"/>
                                        </p:tgtEl>
                                        <p:attrNameLst>
                                          <p:attrName>ppt_y</p:attrName>
                                        </p:attrNameLst>
                                      </p:cBhvr>
                                      <p:tavLst>
                                        <p:tav tm="0">
                                          <p:val>
                                            <p:strVal val="#ppt_y"/>
                                          </p:val>
                                        </p:tav>
                                        <p:tav tm="100000">
                                          <p:val>
                                            <p:strVal val="#ppt_y"/>
                                          </p:val>
                                        </p:tav>
                                      </p:tavLst>
                                    </p:anim>
                                    <p:anim calcmode="lin" valueType="num">
                                      <p:cBhvr>
                                        <p:cTn id="268" dur="500" fill="hold"/>
                                        <p:tgtEl>
                                          <p:spTgt spid="213"/>
                                        </p:tgtEl>
                                        <p:attrNameLst>
                                          <p:attrName>ppt_h</p:attrName>
                                        </p:attrNameLst>
                                      </p:cBhvr>
                                      <p:tavLst>
                                        <p:tav tm="0">
                                          <p:val>
                                            <p:strVal val="#ppt_h/10"/>
                                          </p:val>
                                        </p:tav>
                                        <p:tav tm="50000">
                                          <p:val>
                                            <p:strVal val="#ppt_h+.01"/>
                                          </p:val>
                                        </p:tav>
                                        <p:tav tm="100000">
                                          <p:val>
                                            <p:strVal val="#ppt_h"/>
                                          </p:val>
                                        </p:tav>
                                      </p:tavLst>
                                    </p:anim>
                                    <p:anim calcmode="lin" valueType="num">
                                      <p:cBhvr>
                                        <p:cTn id="269" dur="500" fill="hold"/>
                                        <p:tgtEl>
                                          <p:spTgt spid="213"/>
                                        </p:tgtEl>
                                        <p:attrNameLst>
                                          <p:attrName>ppt_w</p:attrName>
                                        </p:attrNameLst>
                                      </p:cBhvr>
                                      <p:tavLst>
                                        <p:tav tm="0">
                                          <p:val>
                                            <p:strVal val="#ppt_w/10"/>
                                          </p:val>
                                        </p:tav>
                                        <p:tav tm="50000">
                                          <p:val>
                                            <p:strVal val="#ppt_w+.01"/>
                                          </p:val>
                                        </p:tav>
                                        <p:tav tm="100000">
                                          <p:val>
                                            <p:strVal val="#ppt_w"/>
                                          </p:val>
                                        </p:tav>
                                      </p:tavLst>
                                    </p:anim>
                                    <p:animEffect transition="in" filter="fade">
                                      <p:cBhvr>
                                        <p:cTn id="270" dur="500" tmFilter="0,0; .5, 1; 1, 1"/>
                                        <p:tgtEl>
                                          <p:spTgt spid="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0"/>
      <p:bldP spid="218" grpId="0"/>
      <p:bldP spid="221" grpId="0"/>
      <p:bldP spid="224" grpId="0"/>
      <p:bldP spid="22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六边形 64"/>
          <p:cNvSpPr/>
          <p:nvPr/>
        </p:nvSpPr>
        <p:spPr>
          <a:xfrm>
            <a:off x="695325" y="1450215"/>
            <a:ext cx="2217420" cy="1911569"/>
          </a:xfrm>
          <a:prstGeom prst="hexagon">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gradFill>
                <a:gsLst>
                  <a:gs pos="0">
                    <a:srgbClr val="481109"/>
                  </a:gs>
                  <a:gs pos="57000">
                    <a:srgbClr val="763009"/>
                  </a:gs>
                  <a:gs pos="100000">
                    <a:srgbClr val="481109"/>
                  </a:gs>
                </a:gsLst>
                <a:lin ang="5400000" scaled="1"/>
              </a:gradFill>
              <a:latin typeface="微软雅黑" panose="020B0503020204020204" pitchFamily="34" charset="-122"/>
              <a:ea typeface="微软雅黑" panose="020B0503020204020204" pitchFamily="34" charset="-122"/>
            </a:endParaRPr>
          </a:p>
        </p:txBody>
      </p:sp>
      <p:sp>
        <p:nvSpPr>
          <p:cNvPr id="66" name="六边形 65"/>
          <p:cNvSpPr/>
          <p:nvPr/>
        </p:nvSpPr>
        <p:spPr>
          <a:xfrm>
            <a:off x="3544464" y="1450215"/>
            <a:ext cx="2217420" cy="1911569"/>
          </a:xfrm>
          <a:prstGeom prst="hexagon">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gradFill>
                <a:gsLst>
                  <a:gs pos="0">
                    <a:srgbClr val="481109"/>
                  </a:gs>
                  <a:gs pos="57000">
                    <a:srgbClr val="763009"/>
                  </a:gs>
                  <a:gs pos="100000">
                    <a:srgbClr val="481109"/>
                  </a:gs>
                </a:gsLst>
                <a:lin ang="5400000" scaled="1"/>
              </a:gradFill>
              <a:latin typeface="微软雅黑" panose="020B0503020204020204" pitchFamily="34" charset="-122"/>
              <a:ea typeface="微软雅黑" panose="020B0503020204020204" pitchFamily="34" charset="-122"/>
            </a:endParaRPr>
          </a:p>
        </p:txBody>
      </p:sp>
      <p:sp>
        <p:nvSpPr>
          <p:cNvPr id="67" name="六边形 66"/>
          <p:cNvSpPr/>
          <p:nvPr/>
        </p:nvSpPr>
        <p:spPr>
          <a:xfrm>
            <a:off x="6393603" y="1450215"/>
            <a:ext cx="2217420" cy="1911569"/>
          </a:xfrm>
          <a:prstGeom prst="hexagon">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gradFill>
                <a:gsLst>
                  <a:gs pos="0">
                    <a:srgbClr val="481109"/>
                  </a:gs>
                  <a:gs pos="57000">
                    <a:srgbClr val="763009"/>
                  </a:gs>
                  <a:gs pos="100000">
                    <a:srgbClr val="481109"/>
                  </a:gs>
                </a:gsLst>
                <a:lin ang="5400000" scaled="1"/>
              </a:gradFill>
              <a:latin typeface="微软雅黑" panose="020B0503020204020204" pitchFamily="34" charset="-122"/>
              <a:ea typeface="微软雅黑" panose="020B0503020204020204" pitchFamily="34" charset="-122"/>
            </a:endParaRPr>
          </a:p>
        </p:txBody>
      </p:sp>
      <p:sp>
        <p:nvSpPr>
          <p:cNvPr id="68" name="六边形 67"/>
          <p:cNvSpPr/>
          <p:nvPr/>
        </p:nvSpPr>
        <p:spPr>
          <a:xfrm>
            <a:off x="9242743" y="1450215"/>
            <a:ext cx="2217420" cy="1911569"/>
          </a:xfrm>
          <a:prstGeom prst="hexagon">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gradFill>
                <a:gsLst>
                  <a:gs pos="0">
                    <a:srgbClr val="481109"/>
                  </a:gs>
                  <a:gs pos="57000">
                    <a:srgbClr val="763009"/>
                  </a:gs>
                  <a:gs pos="100000">
                    <a:srgbClr val="481109"/>
                  </a:gs>
                </a:gsLst>
                <a:lin ang="5400000" scaled="1"/>
              </a:gradFill>
              <a:latin typeface="微软雅黑" panose="020B0503020204020204" pitchFamily="34" charset="-122"/>
              <a:ea typeface="微软雅黑" panose="020B0503020204020204" pitchFamily="34" charset="-122"/>
            </a:endParaRPr>
          </a:p>
        </p:txBody>
      </p:sp>
      <p:sp>
        <p:nvSpPr>
          <p:cNvPr id="69" name="Freeform 5"/>
          <p:cNvSpPr>
            <a:spLocks noEditPoints="1"/>
          </p:cNvSpPr>
          <p:nvPr/>
        </p:nvSpPr>
        <p:spPr bwMode="auto">
          <a:xfrm>
            <a:off x="1359632" y="1988777"/>
            <a:ext cx="888807" cy="834445"/>
          </a:xfrm>
          <a:custGeom>
            <a:avLst/>
            <a:gdLst>
              <a:gd name="T0" fmla="*/ 178 w 274"/>
              <a:gd name="T1" fmla="*/ 26 h 257"/>
              <a:gd name="T2" fmla="*/ 0 w 274"/>
              <a:gd name="T3" fmla="*/ 26 h 257"/>
              <a:gd name="T4" fmla="*/ 152 w 274"/>
              <a:gd name="T5" fmla="*/ 257 h 257"/>
              <a:gd name="T6" fmla="*/ 256 w 274"/>
              <a:gd name="T7" fmla="*/ 188 h 257"/>
              <a:gd name="T8" fmla="*/ 256 w 274"/>
              <a:gd name="T9" fmla="*/ 31 h 257"/>
              <a:gd name="T10" fmla="*/ 36 w 274"/>
              <a:gd name="T11" fmla="*/ 200 h 257"/>
              <a:gd name="T12" fmla="*/ 61 w 274"/>
              <a:gd name="T13" fmla="*/ 188 h 257"/>
              <a:gd name="T14" fmla="*/ 61 w 274"/>
              <a:gd name="T15" fmla="*/ 169 h 257"/>
              <a:gd name="T16" fmla="*/ 36 w 274"/>
              <a:gd name="T17" fmla="*/ 157 h 257"/>
              <a:gd name="T18" fmla="*/ 61 w 274"/>
              <a:gd name="T19" fmla="*/ 157 h 257"/>
              <a:gd name="T20" fmla="*/ 76 w 274"/>
              <a:gd name="T21" fmla="*/ 200 h 257"/>
              <a:gd name="T22" fmla="*/ 102 w 274"/>
              <a:gd name="T23" fmla="*/ 188 h 257"/>
              <a:gd name="T24" fmla="*/ 102 w 274"/>
              <a:gd name="T25" fmla="*/ 169 h 257"/>
              <a:gd name="T26" fmla="*/ 76 w 274"/>
              <a:gd name="T27" fmla="*/ 157 h 257"/>
              <a:gd name="T28" fmla="*/ 102 w 274"/>
              <a:gd name="T29" fmla="*/ 157 h 257"/>
              <a:gd name="T30" fmla="*/ 117 w 274"/>
              <a:gd name="T31" fmla="*/ 200 h 257"/>
              <a:gd name="T32" fmla="*/ 142 w 274"/>
              <a:gd name="T33" fmla="*/ 188 h 257"/>
              <a:gd name="T34" fmla="*/ 142 w 274"/>
              <a:gd name="T35" fmla="*/ 169 h 257"/>
              <a:gd name="T36" fmla="*/ 117 w 274"/>
              <a:gd name="T37" fmla="*/ 157 h 257"/>
              <a:gd name="T38" fmla="*/ 142 w 274"/>
              <a:gd name="T39" fmla="*/ 157 h 257"/>
              <a:gd name="T40" fmla="*/ 41 w 274"/>
              <a:gd name="T41" fmla="*/ 113 h 257"/>
              <a:gd name="T42" fmla="*/ 41 w 274"/>
              <a:gd name="T43" fmla="*/ 32 h 257"/>
              <a:gd name="T44" fmla="*/ 145 w 274"/>
              <a:gd name="T45" fmla="*/ 104 h 257"/>
              <a:gd name="T46" fmla="*/ 178 w 274"/>
              <a:gd name="T47" fmla="*/ 43 h 257"/>
              <a:gd name="T48" fmla="*/ 262 w 274"/>
              <a:gd name="T49" fmla="*/ 170 h 257"/>
              <a:gd name="T50" fmla="*/ 244 w 274"/>
              <a:gd name="T51" fmla="*/ 43 h 257"/>
              <a:gd name="T52" fmla="*/ 262 w 274"/>
              <a:gd name="T53" fmla="*/ 170 h 257"/>
              <a:gd name="T54" fmla="*/ 98 w 274"/>
              <a:gd name="T55" fmla="*/ 88 h 257"/>
              <a:gd name="T56" fmla="*/ 105 w 274"/>
              <a:gd name="T57" fmla="*/ 71 h 257"/>
              <a:gd name="T58" fmla="*/ 100 w 274"/>
              <a:gd name="T59" fmla="*/ 73 h 257"/>
              <a:gd name="T60" fmla="*/ 119 w 274"/>
              <a:gd name="T61" fmla="*/ 56 h 257"/>
              <a:gd name="T62" fmla="*/ 196 w 274"/>
              <a:gd name="T63" fmla="*/ 149 h 257"/>
              <a:gd name="T64" fmla="*/ 195 w 274"/>
              <a:gd name="T65" fmla="*/ 127 h 257"/>
              <a:gd name="T66" fmla="*/ 206 w 274"/>
              <a:gd name="T67" fmla="*/ 133 h 257"/>
              <a:gd name="T68" fmla="*/ 194 w 274"/>
              <a:gd name="T69" fmla="*/ 139 h 257"/>
              <a:gd name="T70" fmla="*/ 199 w 274"/>
              <a:gd name="T71" fmla="*/ 162 h 257"/>
              <a:gd name="T72" fmla="*/ 195 w 274"/>
              <a:gd name="T73" fmla="*/ 162 h 257"/>
              <a:gd name="T74" fmla="*/ 196 w 274"/>
              <a:gd name="T75" fmla="*/ 156 h 257"/>
              <a:gd name="T76" fmla="*/ 202 w 274"/>
              <a:gd name="T77" fmla="*/ 51 h 257"/>
              <a:gd name="T78" fmla="*/ 207 w 274"/>
              <a:gd name="T79" fmla="*/ 106 h 257"/>
              <a:gd name="T80" fmla="*/ 71 w 274"/>
              <a:gd name="T81" fmla="*/ 56 h 257"/>
              <a:gd name="T82" fmla="*/ 87 w 274"/>
              <a:gd name="T83" fmla="*/ 72 h 257"/>
              <a:gd name="T84" fmla="*/ 61 w 274"/>
              <a:gd name="T85" fmla="*/ 72 h 257"/>
              <a:gd name="T86" fmla="*/ 71 w 274"/>
              <a:gd name="T87" fmla="*/ 83 h 257"/>
              <a:gd name="T88" fmla="*/ 190 w 274"/>
              <a:gd name="T89" fmla="*/ 49 h 257"/>
              <a:gd name="T90" fmla="*/ 190 w 274"/>
              <a:gd name="T91" fmla="*/ 10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74" h="257">
                <a:moveTo>
                  <a:pt x="256" y="31"/>
                </a:moveTo>
                <a:cubicBezTo>
                  <a:pt x="256" y="31"/>
                  <a:pt x="201" y="31"/>
                  <a:pt x="178" y="31"/>
                </a:cubicBezTo>
                <a:cubicBezTo>
                  <a:pt x="178" y="26"/>
                  <a:pt x="178" y="26"/>
                  <a:pt x="178" y="26"/>
                </a:cubicBezTo>
                <a:cubicBezTo>
                  <a:pt x="178" y="12"/>
                  <a:pt x="166" y="0"/>
                  <a:pt x="152" y="0"/>
                </a:cubicBezTo>
                <a:cubicBezTo>
                  <a:pt x="26" y="0"/>
                  <a:pt x="26" y="0"/>
                  <a:pt x="26" y="0"/>
                </a:cubicBezTo>
                <a:cubicBezTo>
                  <a:pt x="12" y="0"/>
                  <a:pt x="0" y="12"/>
                  <a:pt x="0" y="26"/>
                </a:cubicBezTo>
                <a:cubicBezTo>
                  <a:pt x="0" y="230"/>
                  <a:pt x="0" y="230"/>
                  <a:pt x="0" y="230"/>
                </a:cubicBezTo>
                <a:cubicBezTo>
                  <a:pt x="0" y="245"/>
                  <a:pt x="12" y="257"/>
                  <a:pt x="26" y="257"/>
                </a:cubicBezTo>
                <a:cubicBezTo>
                  <a:pt x="152" y="257"/>
                  <a:pt x="152" y="257"/>
                  <a:pt x="152" y="257"/>
                </a:cubicBezTo>
                <a:cubicBezTo>
                  <a:pt x="166" y="257"/>
                  <a:pt x="178" y="245"/>
                  <a:pt x="178" y="230"/>
                </a:cubicBezTo>
                <a:cubicBezTo>
                  <a:pt x="178" y="188"/>
                  <a:pt x="178" y="188"/>
                  <a:pt x="178" y="188"/>
                </a:cubicBezTo>
                <a:cubicBezTo>
                  <a:pt x="201" y="188"/>
                  <a:pt x="256" y="188"/>
                  <a:pt x="256" y="188"/>
                </a:cubicBezTo>
                <a:cubicBezTo>
                  <a:pt x="266" y="188"/>
                  <a:pt x="274" y="180"/>
                  <a:pt x="274" y="170"/>
                </a:cubicBezTo>
                <a:cubicBezTo>
                  <a:pt x="274" y="49"/>
                  <a:pt x="274" y="49"/>
                  <a:pt x="274" y="49"/>
                </a:cubicBezTo>
                <a:cubicBezTo>
                  <a:pt x="274" y="39"/>
                  <a:pt x="266" y="31"/>
                  <a:pt x="256" y="31"/>
                </a:cubicBezTo>
                <a:close/>
                <a:moveTo>
                  <a:pt x="61" y="218"/>
                </a:moveTo>
                <a:cubicBezTo>
                  <a:pt x="36" y="218"/>
                  <a:pt x="36" y="218"/>
                  <a:pt x="36" y="218"/>
                </a:cubicBezTo>
                <a:cubicBezTo>
                  <a:pt x="36" y="200"/>
                  <a:pt x="36" y="200"/>
                  <a:pt x="36" y="200"/>
                </a:cubicBezTo>
                <a:cubicBezTo>
                  <a:pt x="61" y="200"/>
                  <a:pt x="61" y="200"/>
                  <a:pt x="61" y="200"/>
                </a:cubicBezTo>
                <a:lnTo>
                  <a:pt x="61" y="218"/>
                </a:lnTo>
                <a:close/>
                <a:moveTo>
                  <a:pt x="61" y="188"/>
                </a:moveTo>
                <a:cubicBezTo>
                  <a:pt x="36" y="188"/>
                  <a:pt x="36" y="188"/>
                  <a:pt x="36" y="188"/>
                </a:cubicBezTo>
                <a:cubicBezTo>
                  <a:pt x="36" y="169"/>
                  <a:pt x="36" y="169"/>
                  <a:pt x="36" y="169"/>
                </a:cubicBezTo>
                <a:cubicBezTo>
                  <a:pt x="61" y="169"/>
                  <a:pt x="61" y="169"/>
                  <a:pt x="61" y="169"/>
                </a:cubicBezTo>
                <a:lnTo>
                  <a:pt x="61" y="188"/>
                </a:lnTo>
                <a:close/>
                <a:moveTo>
                  <a:pt x="61" y="157"/>
                </a:moveTo>
                <a:cubicBezTo>
                  <a:pt x="36" y="157"/>
                  <a:pt x="36" y="157"/>
                  <a:pt x="36" y="157"/>
                </a:cubicBezTo>
                <a:cubicBezTo>
                  <a:pt x="36" y="138"/>
                  <a:pt x="36" y="138"/>
                  <a:pt x="36" y="138"/>
                </a:cubicBezTo>
                <a:cubicBezTo>
                  <a:pt x="61" y="138"/>
                  <a:pt x="61" y="138"/>
                  <a:pt x="61" y="138"/>
                </a:cubicBezTo>
                <a:lnTo>
                  <a:pt x="61" y="157"/>
                </a:lnTo>
                <a:close/>
                <a:moveTo>
                  <a:pt x="102" y="218"/>
                </a:moveTo>
                <a:cubicBezTo>
                  <a:pt x="76" y="218"/>
                  <a:pt x="76" y="218"/>
                  <a:pt x="76" y="218"/>
                </a:cubicBezTo>
                <a:cubicBezTo>
                  <a:pt x="76" y="200"/>
                  <a:pt x="76" y="200"/>
                  <a:pt x="76" y="200"/>
                </a:cubicBezTo>
                <a:cubicBezTo>
                  <a:pt x="102" y="200"/>
                  <a:pt x="102" y="200"/>
                  <a:pt x="102" y="200"/>
                </a:cubicBezTo>
                <a:lnTo>
                  <a:pt x="102" y="218"/>
                </a:lnTo>
                <a:close/>
                <a:moveTo>
                  <a:pt x="102" y="188"/>
                </a:moveTo>
                <a:cubicBezTo>
                  <a:pt x="76" y="188"/>
                  <a:pt x="76" y="188"/>
                  <a:pt x="76" y="188"/>
                </a:cubicBezTo>
                <a:cubicBezTo>
                  <a:pt x="76" y="169"/>
                  <a:pt x="76" y="169"/>
                  <a:pt x="76" y="169"/>
                </a:cubicBezTo>
                <a:cubicBezTo>
                  <a:pt x="102" y="169"/>
                  <a:pt x="102" y="169"/>
                  <a:pt x="102" y="169"/>
                </a:cubicBezTo>
                <a:lnTo>
                  <a:pt x="102" y="188"/>
                </a:lnTo>
                <a:close/>
                <a:moveTo>
                  <a:pt x="102" y="157"/>
                </a:moveTo>
                <a:cubicBezTo>
                  <a:pt x="76" y="157"/>
                  <a:pt x="76" y="157"/>
                  <a:pt x="76" y="157"/>
                </a:cubicBezTo>
                <a:cubicBezTo>
                  <a:pt x="76" y="138"/>
                  <a:pt x="76" y="138"/>
                  <a:pt x="76" y="138"/>
                </a:cubicBezTo>
                <a:cubicBezTo>
                  <a:pt x="102" y="138"/>
                  <a:pt x="102" y="138"/>
                  <a:pt x="102" y="138"/>
                </a:cubicBezTo>
                <a:lnTo>
                  <a:pt x="102" y="157"/>
                </a:lnTo>
                <a:close/>
                <a:moveTo>
                  <a:pt x="142" y="218"/>
                </a:moveTo>
                <a:cubicBezTo>
                  <a:pt x="117" y="218"/>
                  <a:pt x="117" y="218"/>
                  <a:pt x="117" y="218"/>
                </a:cubicBezTo>
                <a:cubicBezTo>
                  <a:pt x="117" y="200"/>
                  <a:pt x="117" y="200"/>
                  <a:pt x="117" y="200"/>
                </a:cubicBezTo>
                <a:cubicBezTo>
                  <a:pt x="142" y="200"/>
                  <a:pt x="142" y="200"/>
                  <a:pt x="142" y="200"/>
                </a:cubicBezTo>
                <a:lnTo>
                  <a:pt x="142" y="218"/>
                </a:lnTo>
                <a:close/>
                <a:moveTo>
                  <a:pt x="142" y="188"/>
                </a:moveTo>
                <a:cubicBezTo>
                  <a:pt x="117" y="188"/>
                  <a:pt x="117" y="188"/>
                  <a:pt x="117" y="188"/>
                </a:cubicBezTo>
                <a:cubicBezTo>
                  <a:pt x="117" y="169"/>
                  <a:pt x="117" y="169"/>
                  <a:pt x="117" y="169"/>
                </a:cubicBezTo>
                <a:cubicBezTo>
                  <a:pt x="142" y="169"/>
                  <a:pt x="142" y="169"/>
                  <a:pt x="142" y="169"/>
                </a:cubicBezTo>
                <a:lnTo>
                  <a:pt x="142" y="188"/>
                </a:lnTo>
                <a:close/>
                <a:moveTo>
                  <a:pt x="142" y="157"/>
                </a:moveTo>
                <a:cubicBezTo>
                  <a:pt x="117" y="157"/>
                  <a:pt x="117" y="157"/>
                  <a:pt x="117" y="157"/>
                </a:cubicBezTo>
                <a:cubicBezTo>
                  <a:pt x="117" y="138"/>
                  <a:pt x="117" y="138"/>
                  <a:pt x="117" y="138"/>
                </a:cubicBezTo>
                <a:cubicBezTo>
                  <a:pt x="142" y="138"/>
                  <a:pt x="142" y="138"/>
                  <a:pt x="142" y="138"/>
                </a:cubicBezTo>
                <a:lnTo>
                  <a:pt x="142" y="157"/>
                </a:lnTo>
                <a:close/>
                <a:moveTo>
                  <a:pt x="145" y="104"/>
                </a:moveTo>
                <a:cubicBezTo>
                  <a:pt x="145" y="109"/>
                  <a:pt x="141" y="113"/>
                  <a:pt x="137" y="113"/>
                </a:cubicBezTo>
                <a:cubicBezTo>
                  <a:pt x="41" y="113"/>
                  <a:pt x="41" y="113"/>
                  <a:pt x="41" y="113"/>
                </a:cubicBezTo>
                <a:cubicBezTo>
                  <a:pt x="37" y="113"/>
                  <a:pt x="33" y="109"/>
                  <a:pt x="33" y="104"/>
                </a:cubicBezTo>
                <a:cubicBezTo>
                  <a:pt x="33" y="40"/>
                  <a:pt x="33" y="40"/>
                  <a:pt x="33" y="40"/>
                </a:cubicBezTo>
                <a:cubicBezTo>
                  <a:pt x="33" y="36"/>
                  <a:pt x="37" y="32"/>
                  <a:pt x="41" y="32"/>
                </a:cubicBezTo>
                <a:cubicBezTo>
                  <a:pt x="137" y="32"/>
                  <a:pt x="137" y="32"/>
                  <a:pt x="137" y="32"/>
                </a:cubicBezTo>
                <a:cubicBezTo>
                  <a:pt x="141" y="32"/>
                  <a:pt x="145" y="36"/>
                  <a:pt x="145" y="40"/>
                </a:cubicBezTo>
                <a:lnTo>
                  <a:pt x="145" y="104"/>
                </a:lnTo>
                <a:close/>
                <a:moveTo>
                  <a:pt x="217" y="176"/>
                </a:moveTo>
                <a:cubicBezTo>
                  <a:pt x="200" y="176"/>
                  <a:pt x="183" y="176"/>
                  <a:pt x="178" y="176"/>
                </a:cubicBezTo>
                <a:cubicBezTo>
                  <a:pt x="178" y="43"/>
                  <a:pt x="178" y="43"/>
                  <a:pt x="178" y="43"/>
                </a:cubicBezTo>
                <a:cubicBezTo>
                  <a:pt x="183" y="43"/>
                  <a:pt x="200" y="43"/>
                  <a:pt x="217" y="43"/>
                </a:cubicBezTo>
                <a:lnTo>
                  <a:pt x="217" y="176"/>
                </a:lnTo>
                <a:close/>
                <a:moveTo>
                  <a:pt x="262" y="170"/>
                </a:moveTo>
                <a:cubicBezTo>
                  <a:pt x="262" y="173"/>
                  <a:pt x="259" y="176"/>
                  <a:pt x="256" y="176"/>
                </a:cubicBezTo>
                <a:cubicBezTo>
                  <a:pt x="256" y="176"/>
                  <a:pt x="252" y="176"/>
                  <a:pt x="244" y="176"/>
                </a:cubicBezTo>
                <a:cubicBezTo>
                  <a:pt x="244" y="43"/>
                  <a:pt x="244" y="43"/>
                  <a:pt x="244" y="43"/>
                </a:cubicBezTo>
                <a:cubicBezTo>
                  <a:pt x="252" y="43"/>
                  <a:pt x="256" y="43"/>
                  <a:pt x="256" y="43"/>
                </a:cubicBezTo>
                <a:cubicBezTo>
                  <a:pt x="259" y="43"/>
                  <a:pt x="262" y="46"/>
                  <a:pt x="262" y="49"/>
                </a:cubicBezTo>
                <a:lnTo>
                  <a:pt x="262" y="170"/>
                </a:lnTo>
                <a:close/>
                <a:moveTo>
                  <a:pt x="92" y="56"/>
                </a:moveTo>
                <a:cubicBezTo>
                  <a:pt x="98" y="56"/>
                  <a:pt x="98" y="56"/>
                  <a:pt x="98" y="56"/>
                </a:cubicBezTo>
                <a:cubicBezTo>
                  <a:pt x="98" y="88"/>
                  <a:pt x="98" y="88"/>
                  <a:pt x="98" y="88"/>
                </a:cubicBezTo>
                <a:cubicBezTo>
                  <a:pt x="92" y="88"/>
                  <a:pt x="92" y="88"/>
                  <a:pt x="92" y="88"/>
                </a:cubicBezTo>
                <a:lnTo>
                  <a:pt x="92" y="56"/>
                </a:lnTo>
                <a:close/>
                <a:moveTo>
                  <a:pt x="105" y="71"/>
                </a:moveTo>
                <a:cubicBezTo>
                  <a:pt x="121" y="88"/>
                  <a:pt x="121" y="88"/>
                  <a:pt x="121" y="88"/>
                </a:cubicBezTo>
                <a:cubicBezTo>
                  <a:pt x="113" y="88"/>
                  <a:pt x="113" y="88"/>
                  <a:pt x="113" y="88"/>
                </a:cubicBezTo>
                <a:cubicBezTo>
                  <a:pt x="100" y="73"/>
                  <a:pt x="100" y="73"/>
                  <a:pt x="100" y="73"/>
                </a:cubicBezTo>
                <a:cubicBezTo>
                  <a:pt x="100" y="69"/>
                  <a:pt x="100" y="69"/>
                  <a:pt x="100" y="69"/>
                </a:cubicBezTo>
                <a:cubicBezTo>
                  <a:pt x="112" y="56"/>
                  <a:pt x="112" y="56"/>
                  <a:pt x="112" y="56"/>
                </a:cubicBezTo>
                <a:cubicBezTo>
                  <a:pt x="119" y="56"/>
                  <a:pt x="119" y="56"/>
                  <a:pt x="119" y="56"/>
                </a:cubicBezTo>
                <a:lnTo>
                  <a:pt x="105" y="71"/>
                </a:lnTo>
                <a:close/>
                <a:moveTo>
                  <a:pt x="200" y="153"/>
                </a:moveTo>
                <a:cubicBezTo>
                  <a:pt x="200" y="152"/>
                  <a:pt x="199" y="150"/>
                  <a:pt x="196" y="149"/>
                </a:cubicBezTo>
                <a:cubicBezTo>
                  <a:pt x="191" y="147"/>
                  <a:pt x="187" y="145"/>
                  <a:pt x="187" y="140"/>
                </a:cubicBezTo>
                <a:cubicBezTo>
                  <a:pt x="187" y="136"/>
                  <a:pt x="190" y="132"/>
                  <a:pt x="195" y="131"/>
                </a:cubicBezTo>
                <a:cubicBezTo>
                  <a:pt x="195" y="127"/>
                  <a:pt x="195" y="127"/>
                  <a:pt x="195" y="127"/>
                </a:cubicBezTo>
                <a:cubicBezTo>
                  <a:pt x="199" y="127"/>
                  <a:pt x="199" y="127"/>
                  <a:pt x="199" y="127"/>
                </a:cubicBezTo>
                <a:cubicBezTo>
                  <a:pt x="199" y="131"/>
                  <a:pt x="199" y="131"/>
                  <a:pt x="199" y="131"/>
                </a:cubicBezTo>
                <a:cubicBezTo>
                  <a:pt x="202" y="131"/>
                  <a:pt x="204" y="132"/>
                  <a:pt x="206" y="133"/>
                </a:cubicBezTo>
                <a:cubicBezTo>
                  <a:pt x="205" y="138"/>
                  <a:pt x="205" y="138"/>
                  <a:pt x="205" y="138"/>
                </a:cubicBezTo>
                <a:cubicBezTo>
                  <a:pt x="204" y="138"/>
                  <a:pt x="201" y="137"/>
                  <a:pt x="198" y="137"/>
                </a:cubicBezTo>
                <a:cubicBezTo>
                  <a:pt x="195" y="137"/>
                  <a:pt x="194" y="138"/>
                  <a:pt x="194" y="139"/>
                </a:cubicBezTo>
                <a:cubicBezTo>
                  <a:pt x="194" y="141"/>
                  <a:pt x="196" y="142"/>
                  <a:pt x="200" y="143"/>
                </a:cubicBezTo>
                <a:cubicBezTo>
                  <a:pt x="205" y="146"/>
                  <a:pt x="207" y="148"/>
                  <a:pt x="207" y="153"/>
                </a:cubicBezTo>
                <a:cubicBezTo>
                  <a:pt x="207" y="157"/>
                  <a:pt x="204" y="161"/>
                  <a:pt x="199" y="162"/>
                </a:cubicBezTo>
                <a:cubicBezTo>
                  <a:pt x="199" y="167"/>
                  <a:pt x="199" y="167"/>
                  <a:pt x="199" y="167"/>
                </a:cubicBezTo>
                <a:cubicBezTo>
                  <a:pt x="195" y="167"/>
                  <a:pt x="195" y="167"/>
                  <a:pt x="195" y="167"/>
                </a:cubicBezTo>
                <a:cubicBezTo>
                  <a:pt x="195" y="162"/>
                  <a:pt x="195" y="162"/>
                  <a:pt x="195" y="162"/>
                </a:cubicBezTo>
                <a:cubicBezTo>
                  <a:pt x="192" y="162"/>
                  <a:pt x="189" y="161"/>
                  <a:pt x="187" y="160"/>
                </a:cubicBezTo>
                <a:cubicBezTo>
                  <a:pt x="188" y="154"/>
                  <a:pt x="188" y="154"/>
                  <a:pt x="188" y="154"/>
                </a:cubicBezTo>
                <a:cubicBezTo>
                  <a:pt x="190" y="155"/>
                  <a:pt x="193" y="156"/>
                  <a:pt x="196" y="156"/>
                </a:cubicBezTo>
                <a:cubicBezTo>
                  <a:pt x="199" y="156"/>
                  <a:pt x="200" y="155"/>
                  <a:pt x="200" y="153"/>
                </a:cubicBezTo>
                <a:close/>
                <a:moveTo>
                  <a:pt x="202" y="106"/>
                </a:moveTo>
                <a:cubicBezTo>
                  <a:pt x="202" y="51"/>
                  <a:pt x="202" y="51"/>
                  <a:pt x="202" y="51"/>
                </a:cubicBezTo>
                <a:cubicBezTo>
                  <a:pt x="202" y="50"/>
                  <a:pt x="204" y="49"/>
                  <a:pt x="205" y="49"/>
                </a:cubicBezTo>
                <a:cubicBezTo>
                  <a:pt x="206" y="49"/>
                  <a:pt x="207" y="50"/>
                  <a:pt x="207" y="51"/>
                </a:cubicBezTo>
                <a:cubicBezTo>
                  <a:pt x="207" y="106"/>
                  <a:pt x="207" y="106"/>
                  <a:pt x="207" y="106"/>
                </a:cubicBezTo>
                <a:cubicBezTo>
                  <a:pt x="207" y="107"/>
                  <a:pt x="206" y="108"/>
                  <a:pt x="205" y="108"/>
                </a:cubicBezTo>
                <a:cubicBezTo>
                  <a:pt x="204" y="108"/>
                  <a:pt x="202" y="107"/>
                  <a:pt x="202" y="106"/>
                </a:cubicBezTo>
                <a:close/>
                <a:moveTo>
                  <a:pt x="71" y="56"/>
                </a:moveTo>
                <a:cubicBezTo>
                  <a:pt x="61" y="56"/>
                  <a:pt x="55" y="62"/>
                  <a:pt x="55" y="72"/>
                </a:cubicBezTo>
                <a:cubicBezTo>
                  <a:pt x="56" y="83"/>
                  <a:pt x="61" y="88"/>
                  <a:pt x="71" y="88"/>
                </a:cubicBezTo>
                <a:cubicBezTo>
                  <a:pt x="82" y="88"/>
                  <a:pt x="87" y="83"/>
                  <a:pt x="87" y="72"/>
                </a:cubicBezTo>
                <a:cubicBezTo>
                  <a:pt x="87" y="62"/>
                  <a:pt x="82" y="56"/>
                  <a:pt x="71" y="56"/>
                </a:cubicBezTo>
                <a:close/>
                <a:moveTo>
                  <a:pt x="71" y="83"/>
                </a:moveTo>
                <a:cubicBezTo>
                  <a:pt x="65" y="83"/>
                  <a:pt x="61" y="79"/>
                  <a:pt x="61" y="72"/>
                </a:cubicBezTo>
                <a:cubicBezTo>
                  <a:pt x="61" y="65"/>
                  <a:pt x="65" y="61"/>
                  <a:pt x="71" y="61"/>
                </a:cubicBezTo>
                <a:cubicBezTo>
                  <a:pt x="78" y="61"/>
                  <a:pt x="81" y="65"/>
                  <a:pt x="81" y="72"/>
                </a:cubicBezTo>
                <a:cubicBezTo>
                  <a:pt x="81" y="79"/>
                  <a:pt x="78" y="83"/>
                  <a:pt x="71" y="83"/>
                </a:cubicBezTo>
                <a:close/>
                <a:moveTo>
                  <a:pt x="188" y="106"/>
                </a:moveTo>
                <a:cubicBezTo>
                  <a:pt x="188" y="51"/>
                  <a:pt x="188" y="51"/>
                  <a:pt x="188" y="51"/>
                </a:cubicBezTo>
                <a:cubicBezTo>
                  <a:pt x="188" y="50"/>
                  <a:pt x="189" y="49"/>
                  <a:pt x="190" y="49"/>
                </a:cubicBezTo>
                <a:cubicBezTo>
                  <a:pt x="192" y="49"/>
                  <a:pt x="193" y="50"/>
                  <a:pt x="193" y="51"/>
                </a:cubicBezTo>
                <a:cubicBezTo>
                  <a:pt x="193" y="106"/>
                  <a:pt x="193" y="106"/>
                  <a:pt x="193" y="106"/>
                </a:cubicBezTo>
                <a:cubicBezTo>
                  <a:pt x="193" y="107"/>
                  <a:pt x="192" y="108"/>
                  <a:pt x="190" y="108"/>
                </a:cubicBezTo>
                <a:cubicBezTo>
                  <a:pt x="189" y="108"/>
                  <a:pt x="188" y="107"/>
                  <a:pt x="188" y="106"/>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70" name="Freeform 9"/>
          <p:cNvSpPr>
            <a:spLocks noEditPoints="1"/>
          </p:cNvSpPr>
          <p:nvPr/>
        </p:nvSpPr>
        <p:spPr bwMode="auto">
          <a:xfrm>
            <a:off x="9998105" y="2001008"/>
            <a:ext cx="706696" cy="809982"/>
          </a:xfrm>
          <a:custGeom>
            <a:avLst/>
            <a:gdLst>
              <a:gd name="T0" fmla="*/ 65 w 217"/>
              <a:gd name="T1" fmla="*/ 51 h 249"/>
              <a:gd name="T2" fmla="*/ 82 w 217"/>
              <a:gd name="T3" fmla="*/ 90 h 249"/>
              <a:gd name="T4" fmla="*/ 67 w 217"/>
              <a:gd name="T5" fmla="*/ 73 h 249"/>
              <a:gd name="T6" fmla="*/ 56 w 217"/>
              <a:gd name="T7" fmla="*/ 90 h 249"/>
              <a:gd name="T8" fmla="*/ 105 w 217"/>
              <a:gd name="T9" fmla="*/ 57 h 249"/>
              <a:gd name="T10" fmla="*/ 87 w 217"/>
              <a:gd name="T11" fmla="*/ 51 h 249"/>
              <a:gd name="T12" fmla="*/ 98 w 217"/>
              <a:gd name="T13" fmla="*/ 90 h 249"/>
              <a:gd name="T14" fmla="*/ 144 w 217"/>
              <a:gd name="T15" fmla="*/ 90 h 249"/>
              <a:gd name="T16" fmla="*/ 161 w 217"/>
              <a:gd name="T17" fmla="*/ 90 h 249"/>
              <a:gd name="T18" fmla="*/ 141 w 217"/>
              <a:gd name="T19" fmla="*/ 81 h 249"/>
              <a:gd name="T20" fmla="*/ 120 w 217"/>
              <a:gd name="T21" fmla="*/ 90 h 249"/>
              <a:gd name="T22" fmla="*/ 59 w 217"/>
              <a:gd name="T23" fmla="*/ 163 h 249"/>
              <a:gd name="T24" fmla="*/ 67 w 217"/>
              <a:gd name="T25" fmla="*/ 149 h 249"/>
              <a:gd name="T26" fmla="*/ 72 w 217"/>
              <a:gd name="T27" fmla="*/ 149 h 249"/>
              <a:gd name="T28" fmla="*/ 77 w 217"/>
              <a:gd name="T29" fmla="*/ 156 h 249"/>
              <a:gd name="T30" fmla="*/ 72 w 217"/>
              <a:gd name="T31" fmla="*/ 163 h 249"/>
              <a:gd name="T32" fmla="*/ 80 w 217"/>
              <a:gd name="T33" fmla="*/ 169 h 249"/>
              <a:gd name="T34" fmla="*/ 72 w 217"/>
              <a:gd name="T35" fmla="*/ 183 h 249"/>
              <a:gd name="T36" fmla="*/ 67 w 217"/>
              <a:gd name="T37" fmla="*/ 183 h 249"/>
              <a:gd name="T38" fmla="*/ 60 w 217"/>
              <a:gd name="T39" fmla="*/ 176 h 249"/>
              <a:gd name="T40" fmla="*/ 67 w 217"/>
              <a:gd name="T41" fmla="*/ 169 h 249"/>
              <a:gd name="T42" fmla="*/ 59 w 217"/>
              <a:gd name="T43" fmla="*/ 163 h 249"/>
              <a:gd name="T44" fmla="*/ 74 w 217"/>
              <a:gd name="T45" fmla="*/ 174 h 249"/>
              <a:gd name="T46" fmla="*/ 70 w 217"/>
              <a:gd name="T47" fmla="*/ 177 h 249"/>
              <a:gd name="T48" fmla="*/ 69 w 217"/>
              <a:gd name="T49" fmla="*/ 162 h 249"/>
              <a:gd name="T50" fmla="*/ 66 w 217"/>
              <a:gd name="T51" fmla="*/ 156 h 249"/>
              <a:gd name="T52" fmla="*/ 217 w 217"/>
              <a:gd name="T53" fmla="*/ 25 h 249"/>
              <a:gd name="T54" fmla="*/ 26 w 217"/>
              <a:gd name="T55" fmla="*/ 249 h 249"/>
              <a:gd name="T56" fmla="*/ 26 w 217"/>
              <a:gd name="T57" fmla="*/ 0 h 249"/>
              <a:gd name="T58" fmla="*/ 88 w 217"/>
              <a:gd name="T59" fmla="*/ 215 h 249"/>
              <a:gd name="T60" fmla="*/ 88 w 217"/>
              <a:gd name="T61" fmla="*/ 224 h 249"/>
              <a:gd name="T62" fmla="*/ 51 w 217"/>
              <a:gd name="T63" fmla="*/ 199 h 249"/>
              <a:gd name="T64" fmla="*/ 88 w 217"/>
              <a:gd name="T65" fmla="*/ 199 h 249"/>
              <a:gd name="T66" fmla="*/ 51 w 217"/>
              <a:gd name="T67" fmla="*/ 191 h 249"/>
              <a:gd name="T68" fmla="*/ 105 w 217"/>
              <a:gd name="T69" fmla="*/ 131 h 249"/>
              <a:gd name="T70" fmla="*/ 34 w 217"/>
              <a:gd name="T71" fmla="*/ 131 h 249"/>
              <a:gd name="T72" fmla="*/ 43 w 217"/>
              <a:gd name="T73" fmla="*/ 151 h 249"/>
              <a:gd name="T74" fmla="*/ 96 w 217"/>
              <a:gd name="T75" fmla="*/ 151 h 249"/>
              <a:gd name="T76" fmla="*/ 105 w 217"/>
              <a:gd name="T77" fmla="*/ 131 h 249"/>
              <a:gd name="T78" fmla="*/ 119 w 217"/>
              <a:gd name="T79" fmla="*/ 219 h 249"/>
              <a:gd name="T80" fmla="*/ 132 w 217"/>
              <a:gd name="T81" fmla="*/ 180 h 249"/>
              <a:gd name="T82" fmla="*/ 132 w 217"/>
              <a:gd name="T83" fmla="*/ 193 h 249"/>
              <a:gd name="T84" fmla="*/ 119 w 217"/>
              <a:gd name="T85" fmla="*/ 155 h 249"/>
              <a:gd name="T86" fmla="*/ 132 w 217"/>
              <a:gd name="T87" fmla="*/ 155 h 249"/>
              <a:gd name="T88" fmla="*/ 145 w 217"/>
              <a:gd name="T89" fmla="*/ 219 h 249"/>
              <a:gd name="T90" fmla="*/ 158 w 217"/>
              <a:gd name="T91" fmla="*/ 180 h 249"/>
              <a:gd name="T92" fmla="*/ 158 w 217"/>
              <a:gd name="T93" fmla="*/ 193 h 249"/>
              <a:gd name="T94" fmla="*/ 145 w 217"/>
              <a:gd name="T95" fmla="*/ 155 h 249"/>
              <a:gd name="T96" fmla="*/ 158 w 217"/>
              <a:gd name="T97" fmla="*/ 155 h 249"/>
              <a:gd name="T98" fmla="*/ 171 w 217"/>
              <a:gd name="T99" fmla="*/ 219 h 249"/>
              <a:gd name="T100" fmla="*/ 183 w 217"/>
              <a:gd name="T101" fmla="*/ 180 h 249"/>
              <a:gd name="T102" fmla="*/ 183 w 217"/>
              <a:gd name="T103" fmla="*/ 193 h 249"/>
              <a:gd name="T104" fmla="*/ 171 w 217"/>
              <a:gd name="T105" fmla="*/ 155 h 249"/>
              <a:gd name="T106" fmla="*/ 183 w 217"/>
              <a:gd name="T107" fmla="*/ 155 h 249"/>
              <a:gd name="T108" fmla="*/ 142 w 217"/>
              <a:gd name="T109" fmla="*/ 136 h 249"/>
              <a:gd name="T110" fmla="*/ 183 w 217"/>
              <a:gd name="T111" fmla="*/ 29 h 249"/>
              <a:gd name="T112" fmla="*/ 183 w 217"/>
              <a:gd name="T113" fmla="*/ 112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7" h="249">
                <a:moveTo>
                  <a:pt x="56" y="90"/>
                </a:moveTo>
                <a:cubicBezTo>
                  <a:pt x="49" y="90"/>
                  <a:pt x="49" y="90"/>
                  <a:pt x="49" y="90"/>
                </a:cubicBezTo>
                <a:cubicBezTo>
                  <a:pt x="65" y="51"/>
                  <a:pt x="65" y="51"/>
                  <a:pt x="65" y="51"/>
                </a:cubicBezTo>
                <a:cubicBezTo>
                  <a:pt x="73" y="51"/>
                  <a:pt x="73" y="51"/>
                  <a:pt x="73" y="51"/>
                </a:cubicBezTo>
                <a:cubicBezTo>
                  <a:pt x="90" y="90"/>
                  <a:pt x="90" y="90"/>
                  <a:pt x="90" y="90"/>
                </a:cubicBezTo>
                <a:cubicBezTo>
                  <a:pt x="82" y="90"/>
                  <a:pt x="82" y="90"/>
                  <a:pt x="82" y="90"/>
                </a:cubicBezTo>
                <a:cubicBezTo>
                  <a:pt x="77" y="79"/>
                  <a:pt x="77" y="79"/>
                  <a:pt x="77" y="79"/>
                </a:cubicBezTo>
                <a:cubicBezTo>
                  <a:pt x="65" y="79"/>
                  <a:pt x="65" y="79"/>
                  <a:pt x="65" y="79"/>
                </a:cubicBezTo>
                <a:cubicBezTo>
                  <a:pt x="67" y="73"/>
                  <a:pt x="67" y="73"/>
                  <a:pt x="67" y="73"/>
                </a:cubicBezTo>
                <a:cubicBezTo>
                  <a:pt x="75" y="73"/>
                  <a:pt x="75" y="73"/>
                  <a:pt x="75" y="73"/>
                </a:cubicBezTo>
                <a:cubicBezTo>
                  <a:pt x="69" y="59"/>
                  <a:pt x="69" y="59"/>
                  <a:pt x="69" y="59"/>
                </a:cubicBezTo>
                <a:lnTo>
                  <a:pt x="56" y="90"/>
                </a:lnTo>
                <a:close/>
                <a:moveTo>
                  <a:pt x="98" y="90"/>
                </a:moveTo>
                <a:cubicBezTo>
                  <a:pt x="105" y="90"/>
                  <a:pt x="105" y="90"/>
                  <a:pt x="105" y="90"/>
                </a:cubicBezTo>
                <a:cubicBezTo>
                  <a:pt x="105" y="57"/>
                  <a:pt x="105" y="57"/>
                  <a:pt x="105" y="57"/>
                </a:cubicBezTo>
                <a:cubicBezTo>
                  <a:pt x="116" y="57"/>
                  <a:pt x="116" y="57"/>
                  <a:pt x="116" y="57"/>
                </a:cubicBezTo>
                <a:cubicBezTo>
                  <a:pt x="116" y="51"/>
                  <a:pt x="116" y="51"/>
                  <a:pt x="116" y="51"/>
                </a:cubicBezTo>
                <a:cubicBezTo>
                  <a:pt x="87" y="51"/>
                  <a:pt x="87" y="51"/>
                  <a:pt x="87" y="51"/>
                </a:cubicBezTo>
                <a:cubicBezTo>
                  <a:pt x="87" y="57"/>
                  <a:pt x="87" y="57"/>
                  <a:pt x="87" y="57"/>
                </a:cubicBezTo>
                <a:cubicBezTo>
                  <a:pt x="98" y="57"/>
                  <a:pt x="98" y="57"/>
                  <a:pt x="98" y="57"/>
                </a:cubicBezTo>
                <a:lnTo>
                  <a:pt x="98" y="90"/>
                </a:lnTo>
                <a:close/>
                <a:moveTo>
                  <a:pt x="127" y="63"/>
                </a:moveTo>
                <a:cubicBezTo>
                  <a:pt x="137" y="90"/>
                  <a:pt x="137" y="90"/>
                  <a:pt x="137" y="90"/>
                </a:cubicBezTo>
                <a:cubicBezTo>
                  <a:pt x="144" y="90"/>
                  <a:pt x="144" y="90"/>
                  <a:pt x="144" y="90"/>
                </a:cubicBezTo>
                <a:cubicBezTo>
                  <a:pt x="154" y="63"/>
                  <a:pt x="154" y="63"/>
                  <a:pt x="154" y="63"/>
                </a:cubicBezTo>
                <a:cubicBezTo>
                  <a:pt x="154" y="90"/>
                  <a:pt x="154" y="90"/>
                  <a:pt x="154" y="90"/>
                </a:cubicBezTo>
                <a:cubicBezTo>
                  <a:pt x="161" y="90"/>
                  <a:pt x="161" y="90"/>
                  <a:pt x="161" y="90"/>
                </a:cubicBezTo>
                <a:cubicBezTo>
                  <a:pt x="161" y="51"/>
                  <a:pt x="161" y="51"/>
                  <a:pt x="161" y="51"/>
                </a:cubicBezTo>
                <a:cubicBezTo>
                  <a:pt x="154" y="51"/>
                  <a:pt x="154" y="51"/>
                  <a:pt x="154" y="51"/>
                </a:cubicBezTo>
                <a:cubicBezTo>
                  <a:pt x="141" y="81"/>
                  <a:pt x="141" y="81"/>
                  <a:pt x="141" y="81"/>
                </a:cubicBezTo>
                <a:cubicBezTo>
                  <a:pt x="128" y="51"/>
                  <a:pt x="128" y="51"/>
                  <a:pt x="128" y="51"/>
                </a:cubicBezTo>
                <a:cubicBezTo>
                  <a:pt x="120" y="51"/>
                  <a:pt x="120" y="51"/>
                  <a:pt x="120" y="51"/>
                </a:cubicBezTo>
                <a:cubicBezTo>
                  <a:pt x="120" y="90"/>
                  <a:pt x="120" y="90"/>
                  <a:pt x="120" y="90"/>
                </a:cubicBezTo>
                <a:cubicBezTo>
                  <a:pt x="127" y="90"/>
                  <a:pt x="127" y="90"/>
                  <a:pt x="127" y="90"/>
                </a:cubicBezTo>
                <a:lnTo>
                  <a:pt x="127" y="63"/>
                </a:lnTo>
                <a:close/>
                <a:moveTo>
                  <a:pt x="59" y="163"/>
                </a:moveTo>
                <a:cubicBezTo>
                  <a:pt x="58" y="162"/>
                  <a:pt x="58" y="160"/>
                  <a:pt x="58" y="159"/>
                </a:cubicBezTo>
                <a:cubicBezTo>
                  <a:pt x="58" y="156"/>
                  <a:pt x="59" y="154"/>
                  <a:pt x="60" y="152"/>
                </a:cubicBezTo>
                <a:cubicBezTo>
                  <a:pt x="62" y="151"/>
                  <a:pt x="64" y="150"/>
                  <a:pt x="67" y="149"/>
                </a:cubicBezTo>
                <a:cubicBezTo>
                  <a:pt x="67" y="145"/>
                  <a:pt x="67" y="145"/>
                  <a:pt x="67" y="145"/>
                </a:cubicBezTo>
                <a:cubicBezTo>
                  <a:pt x="72" y="145"/>
                  <a:pt x="72" y="145"/>
                  <a:pt x="72" y="145"/>
                </a:cubicBezTo>
                <a:cubicBezTo>
                  <a:pt x="72" y="149"/>
                  <a:pt x="72" y="149"/>
                  <a:pt x="72" y="149"/>
                </a:cubicBezTo>
                <a:cubicBezTo>
                  <a:pt x="73" y="149"/>
                  <a:pt x="75" y="150"/>
                  <a:pt x="76" y="150"/>
                </a:cubicBezTo>
                <a:cubicBezTo>
                  <a:pt x="77" y="150"/>
                  <a:pt x="78" y="151"/>
                  <a:pt x="79" y="151"/>
                </a:cubicBezTo>
                <a:cubicBezTo>
                  <a:pt x="77" y="156"/>
                  <a:pt x="77" y="156"/>
                  <a:pt x="77" y="156"/>
                </a:cubicBezTo>
                <a:cubicBezTo>
                  <a:pt x="77" y="156"/>
                  <a:pt x="76" y="156"/>
                  <a:pt x="75" y="156"/>
                </a:cubicBezTo>
                <a:cubicBezTo>
                  <a:pt x="74" y="155"/>
                  <a:pt x="73" y="155"/>
                  <a:pt x="72" y="155"/>
                </a:cubicBezTo>
                <a:cubicBezTo>
                  <a:pt x="72" y="163"/>
                  <a:pt x="72" y="163"/>
                  <a:pt x="72" y="163"/>
                </a:cubicBezTo>
                <a:cubicBezTo>
                  <a:pt x="73" y="164"/>
                  <a:pt x="74" y="164"/>
                  <a:pt x="75" y="165"/>
                </a:cubicBezTo>
                <a:cubicBezTo>
                  <a:pt x="76" y="165"/>
                  <a:pt x="77" y="166"/>
                  <a:pt x="78" y="166"/>
                </a:cubicBezTo>
                <a:cubicBezTo>
                  <a:pt x="79" y="167"/>
                  <a:pt x="79" y="168"/>
                  <a:pt x="80" y="169"/>
                </a:cubicBezTo>
                <a:cubicBezTo>
                  <a:pt x="80" y="170"/>
                  <a:pt x="81" y="171"/>
                  <a:pt x="81" y="173"/>
                </a:cubicBezTo>
                <a:cubicBezTo>
                  <a:pt x="81" y="176"/>
                  <a:pt x="80" y="178"/>
                  <a:pt x="78" y="180"/>
                </a:cubicBezTo>
                <a:cubicBezTo>
                  <a:pt x="77" y="181"/>
                  <a:pt x="75" y="182"/>
                  <a:pt x="72" y="183"/>
                </a:cubicBezTo>
                <a:cubicBezTo>
                  <a:pt x="72" y="187"/>
                  <a:pt x="72" y="187"/>
                  <a:pt x="72" y="187"/>
                </a:cubicBezTo>
                <a:cubicBezTo>
                  <a:pt x="67" y="187"/>
                  <a:pt x="67" y="187"/>
                  <a:pt x="67" y="187"/>
                </a:cubicBezTo>
                <a:cubicBezTo>
                  <a:pt x="67" y="183"/>
                  <a:pt x="67" y="183"/>
                  <a:pt x="67" y="183"/>
                </a:cubicBezTo>
                <a:cubicBezTo>
                  <a:pt x="65" y="183"/>
                  <a:pt x="63" y="183"/>
                  <a:pt x="62" y="182"/>
                </a:cubicBezTo>
                <a:cubicBezTo>
                  <a:pt x="60" y="182"/>
                  <a:pt x="59" y="182"/>
                  <a:pt x="58" y="181"/>
                </a:cubicBezTo>
                <a:cubicBezTo>
                  <a:pt x="60" y="176"/>
                  <a:pt x="60" y="176"/>
                  <a:pt x="60" y="176"/>
                </a:cubicBezTo>
                <a:cubicBezTo>
                  <a:pt x="61" y="176"/>
                  <a:pt x="62" y="176"/>
                  <a:pt x="63" y="177"/>
                </a:cubicBezTo>
                <a:cubicBezTo>
                  <a:pt x="64" y="177"/>
                  <a:pt x="65" y="177"/>
                  <a:pt x="67" y="177"/>
                </a:cubicBezTo>
                <a:cubicBezTo>
                  <a:pt x="67" y="169"/>
                  <a:pt x="67" y="169"/>
                  <a:pt x="67" y="169"/>
                </a:cubicBezTo>
                <a:cubicBezTo>
                  <a:pt x="66" y="168"/>
                  <a:pt x="64" y="168"/>
                  <a:pt x="63" y="167"/>
                </a:cubicBezTo>
                <a:cubicBezTo>
                  <a:pt x="62" y="167"/>
                  <a:pt x="62" y="166"/>
                  <a:pt x="61" y="165"/>
                </a:cubicBezTo>
                <a:cubicBezTo>
                  <a:pt x="60" y="165"/>
                  <a:pt x="59" y="164"/>
                  <a:pt x="59" y="163"/>
                </a:cubicBezTo>
                <a:close/>
                <a:moveTo>
                  <a:pt x="70" y="177"/>
                </a:moveTo>
                <a:cubicBezTo>
                  <a:pt x="71" y="177"/>
                  <a:pt x="72" y="177"/>
                  <a:pt x="73" y="176"/>
                </a:cubicBezTo>
                <a:cubicBezTo>
                  <a:pt x="74" y="176"/>
                  <a:pt x="74" y="175"/>
                  <a:pt x="74" y="174"/>
                </a:cubicBezTo>
                <a:cubicBezTo>
                  <a:pt x="74" y="173"/>
                  <a:pt x="74" y="172"/>
                  <a:pt x="73" y="171"/>
                </a:cubicBezTo>
                <a:cubicBezTo>
                  <a:pt x="72" y="171"/>
                  <a:pt x="71" y="170"/>
                  <a:pt x="70" y="170"/>
                </a:cubicBezTo>
                <a:lnTo>
                  <a:pt x="70" y="177"/>
                </a:lnTo>
                <a:close/>
                <a:moveTo>
                  <a:pt x="65" y="158"/>
                </a:moveTo>
                <a:cubicBezTo>
                  <a:pt x="65" y="159"/>
                  <a:pt x="65" y="160"/>
                  <a:pt x="66" y="160"/>
                </a:cubicBezTo>
                <a:cubicBezTo>
                  <a:pt x="67" y="161"/>
                  <a:pt x="68" y="161"/>
                  <a:pt x="69" y="162"/>
                </a:cubicBezTo>
                <a:cubicBezTo>
                  <a:pt x="69" y="155"/>
                  <a:pt x="69" y="155"/>
                  <a:pt x="69" y="155"/>
                </a:cubicBezTo>
                <a:cubicBezTo>
                  <a:pt x="68" y="155"/>
                  <a:pt x="67" y="155"/>
                  <a:pt x="67" y="155"/>
                </a:cubicBezTo>
                <a:cubicBezTo>
                  <a:pt x="66" y="155"/>
                  <a:pt x="66" y="156"/>
                  <a:pt x="66" y="156"/>
                </a:cubicBezTo>
                <a:cubicBezTo>
                  <a:pt x="65" y="156"/>
                  <a:pt x="65" y="156"/>
                  <a:pt x="65" y="157"/>
                </a:cubicBezTo>
                <a:cubicBezTo>
                  <a:pt x="65" y="157"/>
                  <a:pt x="65" y="158"/>
                  <a:pt x="65" y="158"/>
                </a:cubicBezTo>
                <a:close/>
                <a:moveTo>
                  <a:pt x="217" y="25"/>
                </a:moveTo>
                <a:cubicBezTo>
                  <a:pt x="217" y="223"/>
                  <a:pt x="217" y="223"/>
                  <a:pt x="217" y="223"/>
                </a:cubicBezTo>
                <a:cubicBezTo>
                  <a:pt x="217" y="238"/>
                  <a:pt x="205" y="249"/>
                  <a:pt x="191" y="249"/>
                </a:cubicBezTo>
                <a:cubicBezTo>
                  <a:pt x="26" y="249"/>
                  <a:pt x="26" y="249"/>
                  <a:pt x="26" y="249"/>
                </a:cubicBezTo>
                <a:cubicBezTo>
                  <a:pt x="12" y="249"/>
                  <a:pt x="0" y="238"/>
                  <a:pt x="0" y="223"/>
                </a:cubicBezTo>
                <a:cubicBezTo>
                  <a:pt x="0" y="25"/>
                  <a:pt x="0" y="25"/>
                  <a:pt x="0" y="25"/>
                </a:cubicBezTo>
                <a:cubicBezTo>
                  <a:pt x="0" y="11"/>
                  <a:pt x="12" y="0"/>
                  <a:pt x="26" y="0"/>
                </a:cubicBezTo>
                <a:cubicBezTo>
                  <a:pt x="191" y="0"/>
                  <a:pt x="191" y="0"/>
                  <a:pt x="191" y="0"/>
                </a:cubicBezTo>
                <a:cubicBezTo>
                  <a:pt x="205" y="0"/>
                  <a:pt x="217" y="11"/>
                  <a:pt x="217" y="25"/>
                </a:cubicBezTo>
                <a:close/>
                <a:moveTo>
                  <a:pt x="88" y="215"/>
                </a:moveTo>
                <a:cubicBezTo>
                  <a:pt x="51" y="215"/>
                  <a:pt x="51" y="215"/>
                  <a:pt x="51" y="215"/>
                </a:cubicBezTo>
                <a:cubicBezTo>
                  <a:pt x="51" y="224"/>
                  <a:pt x="51" y="224"/>
                  <a:pt x="51" y="224"/>
                </a:cubicBezTo>
                <a:cubicBezTo>
                  <a:pt x="88" y="224"/>
                  <a:pt x="88" y="224"/>
                  <a:pt x="88" y="224"/>
                </a:cubicBezTo>
                <a:lnTo>
                  <a:pt x="88" y="215"/>
                </a:lnTo>
                <a:close/>
                <a:moveTo>
                  <a:pt x="88" y="199"/>
                </a:moveTo>
                <a:cubicBezTo>
                  <a:pt x="51" y="199"/>
                  <a:pt x="51" y="199"/>
                  <a:pt x="51" y="199"/>
                </a:cubicBezTo>
                <a:cubicBezTo>
                  <a:pt x="51" y="208"/>
                  <a:pt x="51" y="208"/>
                  <a:pt x="51" y="208"/>
                </a:cubicBezTo>
                <a:cubicBezTo>
                  <a:pt x="88" y="208"/>
                  <a:pt x="88" y="208"/>
                  <a:pt x="88" y="208"/>
                </a:cubicBezTo>
                <a:lnTo>
                  <a:pt x="88" y="199"/>
                </a:lnTo>
                <a:close/>
                <a:moveTo>
                  <a:pt x="88" y="141"/>
                </a:moveTo>
                <a:cubicBezTo>
                  <a:pt x="51" y="141"/>
                  <a:pt x="51" y="141"/>
                  <a:pt x="51" y="141"/>
                </a:cubicBezTo>
                <a:cubicBezTo>
                  <a:pt x="51" y="191"/>
                  <a:pt x="51" y="191"/>
                  <a:pt x="51" y="191"/>
                </a:cubicBezTo>
                <a:cubicBezTo>
                  <a:pt x="88" y="191"/>
                  <a:pt x="88" y="191"/>
                  <a:pt x="88" y="191"/>
                </a:cubicBezTo>
                <a:lnTo>
                  <a:pt x="88" y="141"/>
                </a:lnTo>
                <a:close/>
                <a:moveTo>
                  <a:pt x="105" y="131"/>
                </a:moveTo>
                <a:cubicBezTo>
                  <a:pt x="105" y="128"/>
                  <a:pt x="103" y="126"/>
                  <a:pt x="100" y="126"/>
                </a:cubicBezTo>
                <a:cubicBezTo>
                  <a:pt x="38" y="126"/>
                  <a:pt x="38" y="126"/>
                  <a:pt x="38" y="126"/>
                </a:cubicBezTo>
                <a:cubicBezTo>
                  <a:pt x="36" y="126"/>
                  <a:pt x="34" y="128"/>
                  <a:pt x="34" y="131"/>
                </a:cubicBezTo>
                <a:cubicBezTo>
                  <a:pt x="34" y="146"/>
                  <a:pt x="34" y="146"/>
                  <a:pt x="34" y="146"/>
                </a:cubicBezTo>
                <a:cubicBezTo>
                  <a:pt x="34" y="149"/>
                  <a:pt x="36" y="151"/>
                  <a:pt x="38" y="151"/>
                </a:cubicBezTo>
                <a:cubicBezTo>
                  <a:pt x="43" y="151"/>
                  <a:pt x="43" y="151"/>
                  <a:pt x="43" y="151"/>
                </a:cubicBezTo>
                <a:cubicBezTo>
                  <a:pt x="43" y="134"/>
                  <a:pt x="43" y="134"/>
                  <a:pt x="43" y="134"/>
                </a:cubicBezTo>
                <a:cubicBezTo>
                  <a:pt x="96" y="134"/>
                  <a:pt x="96" y="134"/>
                  <a:pt x="96" y="134"/>
                </a:cubicBezTo>
                <a:cubicBezTo>
                  <a:pt x="96" y="151"/>
                  <a:pt x="96" y="151"/>
                  <a:pt x="96" y="151"/>
                </a:cubicBezTo>
                <a:cubicBezTo>
                  <a:pt x="100" y="151"/>
                  <a:pt x="100" y="151"/>
                  <a:pt x="100" y="151"/>
                </a:cubicBezTo>
                <a:cubicBezTo>
                  <a:pt x="103" y="151"/>
                  <a:pt x="105" y="149"/>
                  <a:pt x="105" y="146"/>
                </a:cubicBezTo>
                <a:lnTo>
                  <a:pt x="105" y="131"/>
                </a:lnTo>
                <a:close/>
                <a:moveTo>
                  <a:pt x="132" y="206"/>
                </a:moveTo>
                <a:cubicBezTo>
                  <a:pt x="119" y="206"/>
                  <a:pt x="119" y="206"/>
                  <a:pt x="119" y="206"/>
                </a:cubicBezTo>
                <a:cubicBezTo>
                  <a:pt x="119" y="219"/>
                  <a:pt x="119" y="219"/>
                  <a:pt x="119" y="219"/>
                </a:cubicBezTo>
                <a:cubicBezTo>
                  <a:pt x="132" y="219"/>
                  <a:pt x="132" y="219"/>
                  <a:pt x="132" y="219"/>
                </a:cubicBezTo>
                <a:lnTo>
                  <a:pt x="132" y="206"/>
                </a:lnTo>
                <a:close/>
                <a:moveTo>
                  <a:pt x="132" y="180"/>
                </a:moveTo>
                <a:cubicBezTo>
                  <a:pt x="119" y="180"/>
                  <a:pt x="119" y="180"/>
                  <a:pt x="119" y="180"/>
                </a:cubicBezTo>
                <a:cubicBezTo>
                  <a:pt x="119" y="193"/>
                  <a:pt x="119" y="193"/>
                  <a:pt x="119" y="193"/>
                </a:cubicBezTo>
                <a:cubicBezTo>
                  <a:pt x="132" y="193"/>
                  <a:pt x="132" y="193"/>
                  <a:pt x="132" y="193"/>
                </a:cubicBezTo>
                <a:lnTo>
                  <a:pt x="132" y="180"/>
                </a:lnTo>
                <a:close/>
                <a:moveTo>
                  <a:pt x="132" y="155"/>
                </a:moveTo>
                <a:cubicBezTo>
                  <a:pt x="119" y="155"/>
                  <a:pt x="119" y="155"/>
                  <a:pt x="119" y="155"/>
                </a:cubicBezTo>
                <a:cubicBezTo>
                  <a:pt x="119" y="167"/>
                  <a:pt x="119" y="167"/>
                  <a:pt x="119" y="167"/>
                </a:cubicBezTo>
                <a:cubicBezTo>
                  <a:pt x="132" y="167"/>
                  <a:pt x="132" y="167"/>
                  <a:pt x="132" y="167"/>
                </a:cubicBezTo>
                <a:lnTo>
                  <a:pt x="132" y="155"/>
                </a:lnTo>
                <a:close/>
                <a:moveTo>
                  <a:pt x="158" y="206"/>
                </a:moveTo>
                <a:cubicBezTo>
                  <a:pt x="145" y="206"/>
                  <a:pt x="145" y="206"/>
                  <a:pt x="145" y="206"/>
                </a:cubicBezTo>
                <a:cubicBezTo>
                  <a:pt x="145" y="219"/>
                  <a:pt x="145" y="219"/>
                  <a:pt x="145" y="219"/>
                </a:cubicBezTo>
                <a:cubicBezTo>
                  <a:pt x="158" y="219"/>
                  <a:pt x="158" y="219"/>
                  <a:pt x="158" y="219"/>
                </a:cubicBezTo>
                <a:lnTo>
                  <a:pt x="158" y="206"/>
                </a:lnTo>
                <a:close/>
                <a:moveTo>
                  <a:pt x="158" y="180"/>
                </a:moveTo>
                <a:cubicBezTo>
                  <a:pt x="145" y="180"/>
                  <a:pt x="145" y="180"/>
                  <a:pt x="145" y="180"/>
                </a:cubicBezTo>
                <a:cubicBezTo>
                  <a:pt x="145" y="193"/>
                  <a:pt x="145" y="193"/>
                  <a:pt x="145" y="193"/>
                </a:cubicBezTo>
                <a:cubicBezTo>
                  <a:pt x="158" y="193"/>
                  <a:pt x="158" y="193"/>
                  <a:pt x="158" y="193"/>
                </a:cubicBezTo>
                <a:lnTo>
                  <a:pt x="158" y="180"/>
                </a:lnTo>
                <a:close/>
                <a:moveTo>
                  <a:pt x="158" y="155"/>
                </a:moveTo>
                <a:cubicBezTo>
                  <a:pt x="145" y="155"/>
                  <a:pt x="145" y="155"/>
                  <a:pt x="145" y="155"/>
                </a:cubicBezTo>
                <a:cubicBezTo>
                  <a:pt x="145" y="167"/>
                  <a:pt x="145" y="167"/>
                  <a:pt x="145" y="167"/>
                </a:cubicBezTo>
                <a:cubicBezTo>
                  <a:pt x="158" y="167"/>
                  <a:pt x="158" y="167"/>
                  <a:pt x="158" y="167"/>
                </a:cubicBezTo>
                <a:lnTo>
                  <a:pt x="158" y="155"/>
                </a:lnTo>
                <a:close/>
                <a:moveTo>
                  <a:pt x="183" y="206"/>
                </a:moveTo>
                <a:cubicBezTo>
                  <a:pt x="171" y="206"/>
                  <a:pt x="171" y="206"/>
                  <a:pt x="171" y="206"/>
                </a:cubicBezTo>
                <a:cubicBezTo>
                  <a:pt x="171" y="219"/>
                  <a:pt x="171" y="219"/>
                  <a:pt x="171" y="219"/>
                </a:cubicBezTo>
                <a:cubicBezTo>
                  <a:pt x="183" y="219"/>
                  <a:pt x="183" y="219"/>
                  <a:pt x="183" y="219"/>
                </a:cubicBezTo>
                <a:lnTo>
                  <a:pt x="183" y="206"/>
                </a:lnTo>
                <a:close/>
                <a:moveTo>
                  <a:pt x="183" y="180"/>
                </a:moveTo>
                <a:cubicBezTo>
                  <a:pt x="171" y="180"/>
                  <a:pt x="171" y="180"/>
                  <a:pt x="171" y="180"/>
                </a:cubicBezTo>
                <a:cubicBezTo>
                  <a:pt x="171" y="193"/>
                  <a:pt x="171" y="193"/>
                  <a:pt x="171" y="193"/>
                </a:cubicBezTo>
                <a:cubicBezTo>
                  <a:pt x="183" y="193"/>
                  <a:pt x="183" y="193"/>
                  <a:pt x="183" y="193"/>
                </a:cubicBezTo>
                <a:lnTo>
                  <a:pt x="183" y="180"/>
                </a:lnTo>
                <a:close/>
                <a:moveTo>
                  <a:pt x="183" y="155"/>
                </a:moveTo>
                <a:cubicBezTo>
                  <a:pt x="171" y="155"/>
                  <a:pt x="171" y="155"/>
                  <a:pt x="171" y="155"/>
                </a:cubicBezTo>
                <a:cubicBezTo>
                  <a:pt x="171" y="167"/>
                  <a:pt x="171" y="167"/>
                  <a:pt x="171" y="167"/>
                </a:cubicBezTo>
                <a:cubicBezTo>
                  <a:pt x="183" y="167"/>
                  <a:pt x="183" y="167"/>
                  <a:pt x="183" y="167"/>
                </a:cubicBezTo>
                <a:lnTo>
                  <a:pt x="183" y="155"/>
                </a:lnTo>
                <a:close/>
                <a:moveTo>
                  <a:pt x="183" y="127"/>
                </a:moveTo>
                <a:cubicBezTo>
                  <a:pt x="142" y="127"/>
                  <a:pt x="142" y="127"/>
                  <a:pt x="142" y="127"/>
                </a:cubicBezTo>
                <a:cubicBezTo>
                  <a:pt x="142" y="136"/>
                  <a:pt x="142" y="136"/>
                  <a:pt x="142" y="136"/>
                </a:cubicBezTo>
                <a:cubicBezTo>
                  <a:pt x="183" y="136"/>
                  <a:pt x="183" y="136"/>
                  <a:pt x="183" y="136"/>
                </a:cubicBezTo>
                <a:lnTo>
                  <a:pt x="183" y="127"/>
                </a:lnTo>
                <a:close/>
                <a:moveTo>
                  <a:pt x="183" y="29"/>
                </a:moveTo>
                <a:cubicBezTo>
                  <a:pt x="34" y="29"/>
                  <a:pt x="34" y="29"/>
                  <a:pt x="34" y="29"/>
                </a:cubicBezTo>
                <a:cubicBezTo>
                  <a:pt x="34" y="112"/>
                  <a:pt x="34" y="112"/>
                  <a:pt x="34" y="112"/>
                </a:cubicBezTo>
                <a:cubicBezTo>
                  <a:pt x="183" y="112"/>
                  <a:pt x="183" y="112"/>
                  <a:pt x="183" y="112"/>
                </a:cubicBezTo>
                <a:lnTo>
                  <a:pt x="183" y="29"/>
                </a:ln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71" name="Freeform 13"/>
          <p:cNvSpPr>
            <a:spLocks noEditPoints="1"/>
          </p:cNvSpPr>
          <p:nvPr/>
        </p:nvSpPr>
        <p:spPr bwMode="auto">
          <a:xfrm>
            <a:off x="7124503" y="2087306"/>
            <a:ext cx="755621" cy="637386"/>
          </a:xfrm>
          <a:custGeom>
            <a:avLst/>
            <a:gdLst>
              <a:gd name="T0" fmla="*/ 155 w 232"/>
              <a:gd name="T1" fmla="*/ 27 h 195"/>
              <a:gd name="T2" fmla="*/ 127 w 232"/>
              <a:gd name="T3" fmla="*/ 0 h 195"/>
              <a:gd name="T4" fmla="*/ 105 w 232"/>
              <a:gd name="T5" fmla="*/ 0 h 195"/>
              <a:gd name="T6" fmla="*/ 77 w 232"/>
              <a:gd name="T7" fmla="*/ 28 h 195"/>
              <a:gd name="T8" fmla="*/ 58 w 232"/>
              <a:gd name="T9" fmla="*/ 28 h 195"/>
              <a:gd name="T10" fmla="*/ 58 w 232"/>
              <a:gd name="T11" fmla="*/ 195 h 195"/>
              <a:gd name="T12" fmla="*/ 174 w 232"/>
              <a:gd name="T13" fmla="*/ 195 h 195"/>
              <a:gd name="T14" fmla="*/ 174 w 232"/>
              <a:gd name="T15" fmla="*/ 28 h 195"/>
              <a:gd name="T16" fmla="*/ 155 w 232"/>
              <a:gd name="T17" fmla="*/ 27 h 195"/>
              <a:gd name="T18" fmla="*/ 105 w 232"/>
              <a:gd name="T19" fmla="*/ 12 h 195"/>
              <a:gd name="T20" fmla="*/ 127 w 232"/>
              <a:gd name="T21" fmla="*/ 12 h 195"/>
              <a:gd name="T22" fmla="*/ 141 w 232"/>
              <a:gd name="T23" fmla="*/ 28 h 195"/>
              <a:gd name="T24" fmla="*/ 91 w 232"/>
              <a:gd name="T25" fmla="*/ 28 h 195"/>
              <a:gd name="T26" fmla="*/ 105 w 232"/>
              <a:gd name="T27" fmla="*/ 12 h 195"/>
              <a:gd name="T28" fmla="*/ 45 w 232"/>
              <a:gd name="T29" fmla="*/ 28 h 195"/>
              <a:gd name="T30" fmla="*/ 21 w 232"/>
              <a:gd name="T31" fmla="*/ 28 h 195"/>
              <a:gd name="T32" fmla="*/ 0 w 232"/>
              <a:gd name="T33" fmla="*/ 49 h 195"/>
              <a:gd name="T34" fmla="*/ 0 w 232"/>
              <a:gd name="T35" fmla="*/ 174 h 195"/>
              <a:gd name="T36" fmla="*/ 21 w 232"/>
              <a:gd name="T37" fmla="*/ 195 h 195"/>
              <a:gd name="T38" fmla="*/ 45 w 232"/>
              <a:gd name="T39" fmla="*/ 195 h 195"/>
              <a:gd name="T40" fmla="*/ 45 w 232"/>
              <a:gd name="T41" fmla="*/ 28 h 195"/>
              <a:gd name="T42" fmla="*/ 232 w 232"/>
              <a:gd name="T43" fmla="*/ 174 h 195"/>
              <a:gd name="T44" fmla="*/ 211 w 232"/>
              <a:gd name="T45" fmla="*/ 195 h 195"/>
              <a:gd name="T46" fmla="*/ 187 w 232"/>
              <a:gd name="T47" fmla="*/ 195 h 195"/>
              <a:gd name="T48" fmla="*/ 187 w 232"/>
              <a:gd name="T49" fmla="*/ 28 h 195"/>
              <a:gd name="T50" fmla="*/ 211 w 232"/>
              <a:gd name="T51" fmla="*/ 28 h 195"/>
              <a:gd name="T52" fmla="*/ 232 w 232"/>
              <a:gd name="T53" fmla="*/ 49 h 195"/>
              <a:gd name="T54" fmla="*/ 232 w 232"/>
              <a:gd name="T55" fmla="*/ 174 h 195"/>
              <a:gd name="T56" fmla="*/ 125 w 232"/>
              <a:gd name="T57" fmla="*/ 128 h 195"/>
              <a:gd name="T58" fmla="*/ 111 w 232"/>
              <a:gd name="T59" fmla="*/ 117 h 195"/>
              <a:gd name="T60" fmla="*/ 89 w 232"/>
              <a:gd name="T61" fmla="*/ 94 h 195"/>
              <a:gd name="T62" fmla="*/ 110 w 232"/>
              <a:gd name="T63" fmla="*/ 72 h 195"/>
              <a:gd name="T64" fmla="*/ 110 w 232"/>
              <a:gd name="T65" fmla="*/ 60 h 195"/>
              <a:gd name="T66" fmla="*/ 122 w 232"/>
              <a:gd name="T67" fmla="*/ 60 h 195"/>
              <a:gd name="T68" fmla="*/ 122 w 232"/>
              <a:gd name="T69" fmla="*/ 71 h 195"/>
              <a:gd name="T70" fmla="*/ 141 w 232"/>
              <a:gd name="T71" fmla="*/ 75 h 195"/>
              <a:gd name="T72" fmla="*/ 137 w 232"/>
              <a:gd name="T73" fmla="*/ 90 h 195"/>
              <a:gd name="T74" fmla="*/ 119 w 232"/>
              <a:gd name="T75" fmla="*/ 85 h 195"/>
              <a:gd name="T76" fmla="*/ 108 w 232"/>
              <a:gd name="T77" fmla="*/ 92 h 195"/>
              <a:gd name="T78" fmla="*/ 123 w 232"/>
              <a:gd name="T79" fmla="*/ 103 h 195"/>
              <a:gd name="T80" fmla="*/ 144 w 232"/>
              <a:gd name="T81" fmla="*/ 126 h 195"/>
              <a:gd name="T82" fmla="*/ 122 w 232"/>
              <a:gd name="T83" fmla="*/ 149 h 195"/>
              <a:gd name="T84" fmla="*/ 122 w 232"/>
              <a:gd name="T85" fmla="*/ 162 h 195"/>
              <a:gd name="T86" fmla="*/ 109 w 232"/>
              <a:gd name="T87" fmla="*/ 162 h 195"/>
              <a:gd name="T88" fmla="*/ 109 w 232"/>
              <a:gd name="T89" fmla="*/ 150 h 195"/>
              <a:gd name="T90" fmla="*/ 88 w 232"/>
              <a:gd name="T91" fmla="*/ 145 h 195"/>
              <a:gd name="T92" fmla="*/ 92 w 232"/>
              <a:gd name="T93" fmla="*/ 130 h 195"/>
              <a:gd name="T94" fmla="*/ 113 w 232"/>
              <a:gd name="T95" fmla="*/ 136 h 195"/>
              <a:gd name="T96" fmla="*/ 125 w 232"/>
              <a:gd name="T97" fmla="*/ 128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2" h="195">
                <a:moveTo>
                  <a:pt x="155" y="27"/>
                </a:moveTo>
                <a:cubicBezTo>
                  <a:pt x="153" y="10"/>
                  <a:pt x="142" y="0"/>
                  <a:pt x="127" y="0"/>
                </a:cubicBezTo>
                <a:cubicBezTo>
                  <a:pt x="105" y="0"/>
                  <a:pt x="105" y="0"/>
                  <a:pt x="105" y="0"/>
                </a:cubicBezTo>
                <a:cubicBezTo>
                  <a:pt x="90" y="0"/>
                  <a:pt x="79" y="10"/>
                  <a:pt x="77" y="28"/>
                </a:cubicBezTo>
                <a:cubicBezTo>
                  <a:pt x="58" y="28"/>
                  <a:pt x="58" y="28"/>
                  <a:pt x="58" y="28"/>
                </a:cubicBezTo>
                <a:cubicBezTo>
                  <a:pt x="58" y="195"/>
                  <a:pt x="58" y="195"/>
                  <a:pt x="58" y="195"/>
                </a:cubicBezTo>
                <a:cubicBezTo>
                  <a:pt x="174" y="195"/>
                  <a:pt x="174" y="195"/>
                  <a:pt x="174" y="195"/>
                </a:cubicBezTo>
                <a:cubicBezTo>
                  <a:pt x="174" y="28"/>
                  <a:pt x="174" y="28"/>
                  <a:pt x="174" y="28"/>
                </a:cubicBezTo>
                <a:lnTo>
                  <a:pt x="155" y="27"/>
                </a:lnTo>
                <a:close/>
                <a:moveTo>
                  <a:pt x="105" y="12"/>
                </a:moveTo>
                <a:cubicBezTo>
                  <a:pt x="127" y="12"/>
                  <a:pt x="127" y="12"/>
                  <a:pt x="127" y="12"/>
                </a:cubicBezTo>
                <a:cubicBezTo>
                  <a:pt x="135" y="12"/>
                  <a:pt x="140" y="18"/>
                  <a:pt x="141" y="28"/>
                </a:cubicBezTo>
                <a:cubicBezTo>
                  <a:pt x="91" y="28"/>
                  <a:pt x="91" y="28"/>
                  <a:pt x="91" y="28"/>
                </a:cubicBezTo>
                <a:cubicBezTo>
                  <a:pt x="93" y="13"/>
                  <a:pt x="102" y="12"/>
                  <a:pt x="105" y="12"/>
                </a:cubicBezTo>
                <a:close/>
                <a:moveTo>
                  <a:pt x="45" y="28"/>
                </a:moveTo>
                <a:cubicBezTo>
                  <a:pt x="21" y="28"/>
                  <a:pt x="21" y="28"/>
                  <a:pt x="21" y="28"/>
                </a:cubicBezTo>
                <a:cubicBezTo>
                  <a:pt x="9" y="28"/>
                  <a:pt x="0" y="37"/>
                  <a:pt x="0" y="49"/>
                </a:cubicBezTo>
                <a:cubicBezTo>
                  <a:pt x="0" y="174"/>
                  <a:pt x="0" y="174"/>
                  <a:pt x="0" y="174"/>
                </a:cubicBezTo>
                <a:cubicBezTo>
                  <a:pt x="0" y="185"/>
                  <a:pt x="9" y="195"/>
                  <a:pt x="21" y="195"/>
                </a:cubicBezTo>
                <a:cubicBezTo>
                  <a:pt x="45" y="195"/>
                  <a:pt x="45" y="195"/>
                  <a:pt x="45" y="195"/>
                </a:cubicBezTo>
                <a:lnTo>
                  <a:pt x="45" y="28"/>
                </a:lnTo>
                <a:close/>
                <a:moveTo>
                  <a:pt x="232" y="174"/>
                </a:moveTo>
                <a:cubicBezTo>
                  <a:pt x="232" y="185"/>
                  <a:pt x="223" y="195"/>
                  <a:pt x="211" y="195"/>
                </a:cubicBezTo>
                <a:cubicBezTo>
                  <a:pt x="187" y="195"/>
                  <a:pt x="187" y="195"/>
                  <a:pt x="187" y="195"/>
                </a:cubicBezTo>
                <a:cubicBezTo>
                  <a:pt x="187" y="28"/>
                  <a:pt x="187" y="28"/>
                  <a:pt x="187" y="28"/>
                </a:cubicBezTo>
                <a:cubicBezTo>
                  <a:pt x="211" y="28"/>
                  <a:pt x="211" y="28"/>
                  <a:pt x="211" y="28"/>
                </a:cubicBezTo>
                <a:cubicBezTo>
                  <a:pt x="223" y="28"/>
                  <a:pt x="232" y="37"/>
                  <a:pt x="232" y="49"/>
                </a:cubicBezTo>
                <a:lnTo>
                  <a:pt x="232" y="174"/>
                </a:lnTo>
                <a:close/>
                <a:moveTo>
                  <a:pt x="125" y="128"/>
                </a:moveTo>
                <a:cubicBezTo>
                  <a:pt x="125" y="123"/>
                  <a:pt x="121" y="120"/>
                  <a:pt x="111" y="117"/>
                </a:cubicBezTo>
                <a:cubicBezTo>
                  <a:pt x="98" y="113"/>
                  <a:pt x="89" y="107"/>
                  <a:pt x="89" y="94"/>
                </a:cubicBezTo>
                <a:cubicBezTo>
                  <a:pt x="89" y="83"/>
                  <a:pt x="97" y="75"/>
                  <a:pt x="110" y="72"/>
                </a:cubicBezTo>
                <a:cubicBezTo>
                  <a:pt x="110" y="60"/>
                  <a:pt x="110" y="60"/>
                  <a:pt x="110" y="60"/>
                </a:cubicBezTo>
                <a:cubicBezTo>
                  <a:pt x="122" y="60"/>
                  <a:pt x="122" y="60"/>
                  <a:pt x="122" y="60"/>
                </a:cubicBezTo>
                <a:cubicBezTo>
                  <a:pt x="122" y="71"/>
                  <a:pt x="122" y="71"/>
                  <a:pt x="122" y="71"/>
                </a:cubicBezTo>
                <a:cubicBezTo>
                  <a:pt x="131" y="72"/>
                  <a:pt x="136" y="73"/>
                  <a:pt x="141" y="75"/>
                </a:cubicBezTo>
                <a:cubicBezTo>
                  <a:pt x="137" y="90"/>
                  <a:pt x="137" y="90"/>
                  <a:pt x="137" y="90"/>
                </a:cubicBezTo>
                <a:cubicBezTo>
                  <a:pt x="134" y="88"/>
                  <a:pt x="128" y="85"/>
                  <a:pt x="119" y="85"/>
                </a:cubicBezTo>
                <a:cubicBezTo>
                  <a:pt x="111" y="85"/>
                  <a:pt x="108" y="89"/>
                  <a:pt x="108" y="92"/>
                </a:cubicBezTo>
                <a:cubicBezTo>
                  <a:pt x="108" y="96"/>
                  <a:pt x="112" y="99"/>
                  <a:pt x="123" y="103"/>
                </a:cubicBezTo>
                <a:cubicBezTo>
                  <a:pt x="138" y="108"/>
                  <a:pt x="144" y="115"/>
                  <a:pt x="144" y="126"/>
                </a:cubicBezTo>
                <a:cubicBezTo>
                  <a:pt x="144" y="137"/>
                  <a:pt x="136" y="147"/>
                  <a:pt x="122" y="149"/>
                </a:cubicBezTo>
                <a:cubicBezTo>
                  <a:pt x="122" y="162"/>
                  <a:pt x="122" y="162"/>
                  <a:pt x="122" y="162"/>
                </a:cubicBezTo>
                <a:cubicBezTo>
                  <a:pt x="109" y="162"/>
                  <a:pt x="109" y="162"/>
                  <a:pt x="109" y="162"/>
                </a:cubicBezTo>
                <a:cubicBezTo>
                  <a:pt x="109" y="150"/>
                  <a:pt x="109" y="150"/>
                  <a:pt x="109" y="150"/>
                </a:cubicBezTo>
                <a:cubicBezTo>
                  <a:pt x="101" y="150"/>
                  <a:pt x="93" y="148"/>
                  <a:pt x="88" y="145"/>
                </a:cubicBezTo>
                <a:cubicBezTo>
                  <a:pt x="92" y="130"/>
                  <a:pt x="92" y="130"/>
                  <a:pt x="92" y="130"/>
                </a:cubicBezTo>
                <a:cubicBezTo>
                  <a:pt x="97" y="133"/>
                  <a:pt x="105" y="136"/>
                  <a:pt x="113" y="136"/>
                </a:cubicBezTo>
                <a:cubicBezTo>
                  <a:pt x="120" y="136"/>
                  <a:pt x="125" y="133"/>
                  <a:pt x="125" y="128"/>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72" name="Freeform 17"/>
          <p:cNvSpPr>
            <a:spLocks noEditPoints="1"/>
          </p:cNvSpPr>
          <p:nvPr/>
        </p:nvSpPr>
        <p:spPr bwMode="auto">
          <a:xfrm>
            <a:off x="4272645" y="2044497"/>
            <a:ext cx="761058" cy="723005"/>
          </a:xfrm>
          <a:custGeom>
            <a:avLst/>
            <a:gdLst>
              <a:gd name="T0" fmla="*/ 209 w 234"/>
              <a:gd name="T1" fmla="*/ 222 h 222"/>
              <a:gd name="T2" fmla="*/ 219 w 234"/>
              <a:gd name="T3" fmla="*/ 206 h 222"/>
              <a:gd name="T4" fmla="*/ 209 w 234"/>
              <a:gd name="T5" fmla="*/ 11 h 222"/>
              <a:gd name="T6" fmla="*/ 227 w 234"/>
              <a:gd name="T7" fmla="*/ 7 h 222"/>
              <a:gd name="T8" fmla="*/ 205 w 234"/>
              <a:gd name="T9" fmla="*/ 194 h 222"/>
              <a:gd name="T10" fmla="*/ 201 w 234"/>
              <a:gd name="T11" fmla="*/ 98 h 222"/>
              <a:gd name="T12" fmla="*/ 188 w 234"/>
              <a:gd name="T13" fmla="*/ 190 h 222"/>
              <a:gd name="T14" fmla="*/ 159 w 234"/>
              <a:gd name="T15" fmla="*/ 98 h 222"/>
              <a:gd name="T16" fmla="*/ 167 w 234"/>
              <a:gd name="T17" fmla="*/ 98 h 222"/>
              <a:gd name="T18" fmla="*/ 159 w 234"/>
              <a:gd name="T19" fmla="*/ 30 h 222"/>
              <a:gd name="T20" fmla="*/ 209 w 234"/>
              <a:gd name="T21" fmla="*/ 69 h 222"/>
              <a:gd name="T22" fmla="*/ 78 w 234"/>
              <a:gd name="T23" fmla="*/ 107 h 222"/>
              <a:gd name="T24" fmla="*/ 94 w 234"/>
              <a:gd name="T25" fmla="*/ 100 h 222"/>
              <a:gd name="T26" fmla="*/ 62 w 234"/>
              <a:gd name="T27" fmla="*/ 99 h 222"/>
              <a:gd name="T28" fmla="*/ 41 w 234"/>
              <a:gd name="T29" fmla="*/ 159 h 222"/>
              <a:gd name="T30" fmla="*/ 36 w 234"/>
              <a:gd name="T31" fmla="*/ 155 h 222"/>
              <a:gd name="T32" fmla="*/ 46 w 234"/>
              <a:gd name="T33" fmla="*/ 102 h 222"/>
              <a:gd name="T34" fmla="*/ 58 w 234"/>
              <a:gd name="T35" fmla="*/ 166 h 222"/>
              <a:gd name="T36" fmla="*/ 61 w 234"/>
              <a:gd name="T37" fmla="*/ 160 h 222"/>
              <a:gd name="T38" fmla="*/ 88 w 234"/>
              <a:gd name="T39" fmla="*/ 44 h 222"/>
              <a:gd name="T40" fmla="*/ 70 w 234"/>
              <a:gd name="T41" fmla="*/ 46 h 222"/>
              <a:gd name="T42" fmla="*/ 85 w 234"/>
              <a:gd name="T43" fmla="*/ 53 h 222"/>
              <a:gd name="T44" fmla="*/ 0 w 234"/>
              <a:gd name="T45" fmla="*/ 196 h 222"/>
              <a:gd name="T46" fmla="*/ 122 w 234"/>
              <a:gd name="T47" fmla="*/ 222 h 222"/>
              <a:gd name="T48" fmla="*/ 145 w 234"/>
              <a:gd name="T49" fmla="*/ 207 h 222"/>
              <a:gd name="T50" fmla="*/ 147 w 234"/>
              <a:gd name="T51" fmla="*/ 78 h 222"/>
              <a:gd name="T52" fmla="*/ 147 w 234"/>
              <a:gd name="T53" fmla="*/ 25 h 222"/>
              <a:gd name="T54" fmla="*/ 145 w 234"/>
              <a:gd name="T55" fmla="*/ 14 h 222"/>
              <a:gd name="T56" fmla="*/ 117 w 234"/>
              <a:gd name="T57" fmla="*/ 0 h 222"/>
              <a:gd name="T58" fmla="*/ 34 w 234"/>
              <a:gd name="T59" fmla="*/ 179 h 222"/>
              <a:gd name="T60" fmla="*/ 36 w 234"/>
              <a:gd name="T61" fmla="*/ 149 h 222"/>
              <a:gd name="T62" fmla="*/ 35 w 234"/>
              <a:gd name="T63" fmla="*/ 169 h 222"/>
              <a:gd name="T64" fmla="*/ 55 w 234"/>
              <a:gd name="T65" fmla="*/ 179 h 222"/>
              <a:gd name="T66" fmla="*/ 74 w 234"/>
              <a:gd name="T67" fmla="*/ 179 h 222"/>
              <a:gd name="T68" fmla="*/ 78 w 234"/>
              <a:gd name="T69" fmla="*/ 178 h 222"/>
              <a:gd name="T70" fmla="*/ 91 w 234"/>
              <a:gd name="T71" fmla="*/ 171 h 222"/>
              <a:gd name="T72" fmla="*/ 97 w 234"/>
              <a:gd name="T73" fmla="*/ 151 h 222"/>
              <a:gd name="T74" fmla="*/ 89 w 234"/>
              <a:gd name="T75" fmla="*/ 155 h 222"/>
              <a:gd name="T76" fmla="*/ 86 w 234"/>
              <a:gd name="T77" fmla="*/ 179 h 222"/>
              <a:gd name="T78" fmla="*/ 102 w 234"/>
              <a:gd name="T79" fmla="*/ 171 h 222"/>
              <a:gd name="T80" fmla="*/ 110 w 234"/>
              <a:gd name="T81" fmla="*/ 167 h 222"/>
              <a:gd name="T82" fmla="*/ 120 w 234"/>
              <a:gd name="T83" fmla="*/ 151 h 222"/>
              <a:gd name="T84" fmla="*/ 109 w 234"/>
              <a:gd name="T85" fmla="*/ 158 h 222"/>
              <a:gd name="T86" fmla="*/ 112 w 234"/>
              <a:gd name="T87" fmla="*/ 103 h 222"/>
              <a:gd name="T88" fmla="*/ 36 w 234"/>
              <a:gd name="T89" fmla="*/ 104 h 222"/>
              <a:gd name="T90" fmla="*/ 50 w 234"/>
              <a:gd name="T91" fmla="*/ 93 h 222"/>
              <a:gd name="T92" fmla="*/ 70 w 234"/>
              <a:gd name="T93" fmla="*/ 91 h 222"/>
              <a:gd name="T94" fmla="*/ 90 w 234"/>
              <a:gd name="T95" fmla="*/ 92 h 222"/>
              <a:gd name="T96" fmla="*/ 108 w 234"/>
              <a:gd name="T97" fmla="*/ 96 h 222"/>
              <a:gd name="T98" fmla="*/ 124 w 234"/>
              <a:gd name="T99" fmla="*/ 77 h 222"/>
              <a:gd name="T100" fmla="*/ 24 w 234"/>
              <a:gd name="T101" fmla="*/ 73 h 222"/>
              <a:gd name="T102" fmla="*/ 108 w 234"/>
              <a:gd name="T103" fmla="*/ 57 h 222"/>
              <a:gd name="T104" fmla="*/ 90 w 234"/>
              <a:gd name="T105" fmla="*/ 61 h 222"/>
              <a:gd name="T106" fmla="*/ 70 w 234"/>
              <a:gd name="T107" fmla="*/ 62 h 222"/>
              <a:gd name="T108" fmla="*/ 50 w 234"/>
              <a:gd name="T109" fmla="*/ 60 h 222"/>
              <a:gd name="T110" fmla="*/ 36 w 234"/>
              <a:gd name="T111" fmla="*/ 49 h 222"/>
              <a:gd name="T112" fmla="*/ 112 w 234"/>
              <a:gd name="T113" fmla="*/ 49 h 222"/>
              <a:gd name="T114" fmla="*/ 60 w 234"/>
              <a:gd name="T115" fmla="*/ 44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4" h="222">
                <a:moveTo>
                  <a:pt x="234" y="25"/>
                </a:moveTo>
                <a:cubicBezTo>
                  <a:pt x="234" y="196"/>
                  <a:pt x="234" y="196"/>
                  <a:pt x="234" y="196"/>
                </a:cubicBezTo>
                <a:cubicBezTo>
                  <a:pt x="234" y="203"/>
                  <a:pt x="232" y="210"/>
                  <a:pt x="227" y="214"/>
                </a:cubicBezTo>
                <a:cubicBezTo>
                  <a:pt x="222" y="219"/>
                  <a:pt x="216" y="222"/>
                  <a:pt x="209" y="222"/>
                </a:cubicBezTo>
                <a:cubicBezTo>
                  <a:pt x="148" y="222"/>
                  <a:pt x="148" y="222"/>
                  <a:pt x="148" y="222"/>
                </a:cubicBezTo>
                <a:cubicBezTo>
                  <a:pt x="152" y="219"/>
                  <a:pt x="154" y="215"/>
                  <a:pt x="156" y="211"/>
                </a:cubicBezTo>
                <a:cubicBezTo>
                  <a:pt x="209" y="211"/>
                  <a:pt x="209" y="211"/>
                  <a:pt x="209" y="211"/>
                </a:cubicBezTo>
                <a:cubicBezTo>
                  <a:pt x="213" y="211"/>
                  <a:pt x="216" y="209"/>
                  <a:pt x="219" y="206"/>
                </a:cubicBezTo>
                <a:cubicBezTo>
                  <a:pt x="222" y="204"/>
                  <a:pt x="223" y="200"/>
                  <a:pt x="223" y="196"/>
                </a:cubicBezTo>
                <a:cubicBezTo>
                  <a:pt x="223" y="25"/>
                  <a:pt x="223" y="25"/>
                  <a:pt x="223" y="25"/>
                </a:cubicBezTo>
                <a:cubicBezTo>
                  <a:pt x="223" y="21"/>
                  <a:pt x="222" y="18"/>
                  <a:pt x="219" y="15"/>
                </a:cubicBezTo>
                <a:cubicBezTo>
                  <a:pt x="216" y="12"/>
                  <a:pt x="213" y="11"/>
                  <a:pt x="209" y="11"/>
                </a:cubicBezTo>
                <a:cubicBezTo>
                  <a:pt x="156" y="11"/>
                  <a:pt x="156" y="11"/>
                  <a:pt x="156" y="11"/>
                </a:cubicBezTo>
                <a:cubicBezTo>
                  <a:pt x="154" y="7"/>
                  <a:pt x="152" y="3"/>
                  <a:pt x="148" y="0"/>
                </a:cubicBezTo>
                <a:cubicBezTo>
                  <a:pt x="209" y="0"/>
                  <a:pt x="209" y="0"/>
                  <a:pt x="209" y="0"/>
                </a:cubicBezTo>
                <a:cubicBezTo>
                  <a:pt x="216" y="0"/>
                  <a:pt x="222" y="2"/>
                  <a:pt x="227" y="7"/>
                </a:cubicBezTo>
                <a:cubicBezTo>
                  <a:pt x="232" y="12"/>
                  <a:pt x="234" y="18"/>
                  <a:pt x="234" y="25"/>
                </a:cubicBezTo>
                <a:close/>
                <a:moveTo>
                  <a:pt x="201" y="98"/>
                </a:moveTo>
                <a:cubicBezTo>
                  <a:pt x="201" y="190"/>
                  <a:pt x="201" y="190"/>
                  <a:pt x="201" y="190"/>
                </a:cubicBezTo>
                <a:cubicBezTo>
                  <a:pt x="201" y="192"/>
                  <a:pt x="203" y="194"/>
                  <a:pt x="205" y="194"/>
                </a:cubicBezTo>
                <a:cubicBezTo>
                  <a:pt x="207" y="194"/>
                  <a:pt x="209" y="192"/>
                  <a:pt x="209" y="190"/>
                </a:cubicBezTo>
                <a:cubicBezTo>
                  <a:pt x="209" y="98"/>
                  <a:pt x="209" y="98"/>
                  <a:pt x="209" y="98"/>
                </a:cubicBezTo>
                <a:cubicBezTo>
                  <a:pt x="209" y="96"/>
                  <a:pt x="207" y="94"/>
                  <a:pt x="205" y="94"/>
                </a:cubicBezTo>
                <a:cubicBezTo>
                  <a:pt x="203" y="94"/>
                  <a:pt x="201" y="96"/>
                  <a:pt x="201" y="98"/>
                </a:cubicBezTo>
                <a:close/>
                <a:moveTo>
                  <a:pt x="180" y="98"/>
                </a:moveTo>
                <a:cubicBezTo>
                  <a:pt x="180" y="190"/>
                  <a:pt x="180" y="190"/>
                  <a:pt x="180" y="190"/>
                </a:cubicBezTo>
                <a:cubicBezTo>
                  <a:pt x="180" y="192"/>
                  <a:pt x="182" y="194"/>
                  <a:pt x="184" y="194"/>
                </a:cubicBezTo>
                <a:cubicBezTo>
                  <a:pt x="186" y="194"/>
                  <a:pt x="188" y="192"/>
                  <a:pt x="188" y="190"/>
                </a:cubicBezTo>
                <a:cubicBezTo>
                  <a:pt x="188" y="98"/>
                  <a:pt x="188" y="98"/>
                  <a:pt x="188" y="98"/>
                </a:cubicBezTo>
                <a:cubicBezTo>
                  <a:pt x="188" y="96"/>
                  <a:pt x="186" y="94"/>
                  <a:pt x="184" y="94"/>
                </a:cubicBezTo>
                <a:cubicBezTo>
                  <a:pt x="182" y="94"/>
                  <a:pt x="180" y="96"/>
                  <a:pt x="180" y="98"/>
                </a:cubicBezTo>
                <a:close/>
                <a:moveTo>
                  <a:pt x="159" y="98"/>
                </a:moveTo>
                <a:cubicBezTo>
                  <a:pt x="159" y="190"/>
                  <a:pt x="159" y="190"/>
                  <a:pt x="159" y="190"/>
                </a:cubicBezTo>
                <a:cubicBezTo>
                  <a:pt x="159" y="192"/>
                  <a:pt x="161" y="194"/>
                  <a:pt x="163" y="194"/>
                </a:cubicBezTo>
                <a:cubicBezTo>
                  <a:pt x="165" y="194"/>
                  <a:pt x="167" y="192"/>
                  <a:pt x="167" y="190"/>
                </a:cubicBezTo>
                <a:cubicBezTo>
                  <a:pt x="167" y="98"/>
                  <a:pt x="167" y="98"/>
                  <a:pt x="167" y="98"/>
                </a:cubicBezTo>
                <a:cubicBezTo>
                  <a:pt x="167" y="96"/>
                  <a:pt x="165" y="94"/>
                  <a:pt x="163" y="94"/>
                </a:cubicBezTo>
                <a:cubicBezTo>
                  <a:pt x="161" y="94"/>
                  <a:pt x="159" y="96"/>
                  <a:pt x="159" y="98"/>
                </a:cubicBezTo>
                <a:close/>
                <a:moveTo>
                  <a:pt x="159" y="78"/>
                </a:moveTo>
                <a:cubicBezTo>
                  <a:pt x="159" y="30"/>
                  <a:pt x="159" y="30"/>
                  <a:pt x="159" y="30"/>
                </a:cubicBezTo>
                <a:cubicBezTo>
                  <a:pt x="200" y="30"/>
                  <a:pt x="200" y="30"/>
                  <a:pt x="200" y="30"/>
                </a:cubicBezTo>
                <a:cubicBezTo>
                  <a:pt x="202" y="30"/>
                  <a:pt x="205" y="31"/>
                  <a:pt x="206" y="32"/>
                </a:cubicBezTo>
                <a:cubicBezTo>
                  <a:pt x="208" y="34"/>
                  <a:pt x="209" y="36"/>
                  <a:pt x="209" y="39"/>
                </a:cubicBezTo>
                <a:cubicBezTo>
                  <a:pt x="209" y="69"/>
                  <a:pt x="209" y="69"/>
                  <a:pt x="209" y="69"/>
                </a:cubicBezTo>
                <a:cubicBezTo>
                  <a:pt x="209" y="74"/>
                  <a:pt x="205" y="78"/>
                  <a:pt x="200" y="78"/>
                </a:cubicBezTo>
                <a:cubicBezTo>
                  <a:pt x="200" y="78"/>
                  <a:pt x="200" y="78"/>
                  <a:pt x="200" y="78"/>
                </a:cubicBezTo>
                <a:lnTo>
                  <a:pt x="159" y="78"/>
                </a:lnTo>
                <a:close/>
                <a:moveTo>
                  <a:pt x="78" y="107"/>
                </a:moveTo>
                <a:cubicBezTo>
                  <a:pt x="81" y="105"/>
                  <a:pt x="83" y="102"/>
                  <a:pt x="85" y="99"/>
                </a:cubicBezTo>
                <a:cubicBezTo>
                  <a:pt x="83" y="99"/>
                  <a:pt x="80" y="99"/>
                  <a:pt x="78" y="99"/>
                </a:cubicBezTo>
                <a:lnTo>
                  <a:pt x="78" y="107"/>
                </a:lnTo>
                <a:close/>
                <a:moveTo>
                  <a:pt x="94" y="100"/>
                </a:moveTo>
                <a:cubicBezTo>
                  <a:pt x="97" y="101"/>
                  <a:pt x="99" y="102"/>
                  <a:pt x="102" y="102"/>
                </a:cubicBezTo>
                <a:cubicBezTo>
                  <a:pt x="98" y="105"/>
                  <a:pt x="93" y="107"/>
                  <a:pt x="88" y="109"/>
                </a:cubicBezTo>
                <a:cubicBezTo>
                  <a:pt x="90" y="106"/>
                  <a:pt x="92" y="103"/>
                  <a:pt x="94" y="100"/>
                </a:cubicBezTo>
                <a:close/>
                <a:moveTo>
                  <a:pt x="62" y="99"/>
                </a:moveTo>
                <a:cubicBezTo>
                  <a:pt x="65" y="99"/>
                  <a:pt x="67" y="99"/>
                  <a:pt x="70" y="99"/>
                </a:cubicBezTo>
                <a:cubicBezTo>
                  <a:pt x="70" y="107"/>
                  <a:pt x="70" y="107"/>
                  <a:pt x="70" y="107"/>
                </a:cubicBezTo>
                <a:cubicBezTo>
                  <a:pt x="67" y="105"/>
                  <a:pt x="65" y="102"/>
                  <a:pt x="62" y="99"/>
                </a:cubicBezTo>
                <a:close/>
                <a:moveTo>
                  <a:pt x="41" y="159"/>
                </a:moveTo>
                <a:cubicBezTo>
                  <a:pt x="41" y="162"/>
                  <a:pt x="39" y="163"/>
                  <a:pt x="35" y="163"/>
                </a:cubicBezTo>
                <a:cubicBezTo>
                  <a:pt x="35" y="163"/>
                  <a:pt x="34" y="163"/>
                  <a:pt x="34" y="163"/>
                </a:cubicBezTo>
                <a:cubicBezTo>
                  <a:pt x="34" y="155"/>
                  <a:pt x="34" y="155"/>
                  <a:pt x="34" y="155"/>
                </a:cubicBezTo>
                <a:cubicBezTo>
                  <a:pt x="34" y="155"/>
                  <a:pt x="35" y="155"/>
                  <a:pt x="36" y="155"/>
                </a:cubicBezTo>
                <a:cubicBezTo>
                  <a:pt x="39" y="155"/>
                  <a:pt x="41" y="156"/>
                  <a:pt x="41" y="159"/>
                </a:cubicBezTo>
                <a:close/>
                <a:moveTo>
                  <a:pt x="54" y="100"/>
                </a:moveTo>
                <a:cubicBezTo>
                  <a:pt x="55" y="103"/>
                  <a:pt x="58" y="106"/>
                  <a:pt x="60" y="109"/>
                </a:cubicBezTo>
                <a:cubicBezTo>
                  <a:pt x="55" y="107"/>
                  <a:pt x="50" y="105"/>
                  <a:pt x="46" y="102"/>
                </a:cubicBezTo>
                <a:cubicBezTo>
                  <a:pt x="49" y="102"/>
                  <a:pt x="51" y="101"/>
                  <a:pt x="54" y="100"/>
                </a:cubicBezTo>
                <a:close/>
                <a:moveTo>
                  <a:pt x="61" y="160"/>
                </a:moveTo>
                <a:cubicBezTo>
                  <a:pt x="63" y="166"/>
                  <a:pt x="63" y="166"/>
                  <a:pt x="63" y="166"/>
                </a:cubicBezTo>
                <a:cubicBezTo>
                  <a:pt x="58" y="166"/>
                  <a:pt x="58" y="166"/>
                  <a:pt x="58" y="166"/>
                </a:cubicBezTo>
                <a:cubicBezTo>
                  <a:pt x="58" y="165"/>
                  <a:pt x="59" y="160"/>
                  <a:pt x="59" y="160"/>
                </a:cubicBezTo>
                <a:cubicBezTo>
                  <a:pt x="60" y="159"/>
                  <a:pt x="60" y="158"/>
                  <a:pt x="60" y="157"/>
                </a:cubicBezTo>
                <a:cubicBezTo>
                  <a:pt x="60" y="157"/>
                  <a:pt x="60" y="156"/>
                  <a:pt x="60" y="156"/>
                </a:cubicBezTo>
                <a:cubicBezTo>
                  <a:pt x="61" y="157"/>
                  <a:pt x="61" y="159"/>
                  <a:pt x="61" y="160"/>
                </a:cubicBezTo>
                <a:close/>
                <a:moveTo>
                  <a:pt x="88" y="44"/>
                </a:moveTo>
                <a:cubicBezTo>
                  <a:pt x="93" y="46"/>
                  <a:pt x="97" y="48"/>
                  <a:pt x="101" y="51"/>
                </a:cubicBezTo>
                <a:cubicBezTo>
                  <a:pt x="99" y="51"/>
                  <a:pt x="96" y="52"/>
                  <a:pt x="94" y="52"/>
                </a:cubicBezTo>
                <a:cubicBezTo>
                  <a:pt x="92" y="49"/>
                  <a:pt x="90" y="47"/>
                  <a:pt x="88" y="44"/>
                </a:cubicBezTo>
                <a:close/>
                <a:moveTo>
                  <a:pt x="70" y="46"/>
                </a:moveTo>
                <a:cubicBezTo>
                  <a:pt x="70" y="54"/>
                  <a:pt x="70" y="54"/>
                  <a:pt x="70" y="54"/>
                </a:cubicBezTo>
                <a:cubicBezTo>
                  <a:pt x="67" y="54"/>
                  <a:pt x="65" y="54"/>
                  <a:pt x="63" y="53"/>
                </a:cubicBezTo>
                <a:cubicBezTo>
                  <a:pt x="65" y="51"/>
                  <a:pt x="67" y="48"/>
                  <a:pt x="70" y="46"/>
                </a:cubicBezTo>
                <a:close/>
                <a:moveTo>
                  <a:pt x="85" y="53"/>
                </a:moveTo>
                <a:cubicBezTo>
                  <a:pt x="83" y="54"/>
                  <a:pt x="80" y="54"/>
                  <a:pt x="78" y="54"/>
                </a:cubicBezTo>
                <a:cubicBezTo>
                  <a:pt x="78" y="46"/>
                  <a:pt x="78" y="46"/>
                  <a:pt x="78" y="46"/>
                </a:cubicBezTo>
                <a:cubicBezTo>
                  <a:pt x="81" y="48"/>
                  <a:pt x="83" y="51"/>
                  <a:pt x="85" y="53"/>
                </a:cubicBezTo>
                <a:close/>
                <a:moveTo>
                  <a:pt x="26" y="0"/>
                </a:moveTo>
                <a:cubicBezTo>
                  <a:pt x="19" y="0"/>
                  <a:pt x="13" y="2"/>
                  <a:pt x="8" y="7"/>
                </a:cubicBezTo>
                <a:cubicBezTo>
                  <a:pt x="3" y="12"/>
                  <a:pt x="0" y="18"/>
                  <a:pt x="0" y="25"/>
                </a:cubicBezTo>
                <a:cubicBezTo>
                  <a:pt x="0" y="196"/>
                  <a:pt x="0" y="196"/>
                  <a:pt x="0" y="196"/>
                </a:cubicBezTo>
                <a:cubicBezTo>
                  <a:pt x="0" y="203"/>
                  <a:pt x="3" y="210"/>
                  <a:pt x="8" y="214"/>
                </a:cubicBezTo>
                <a:cubicBezTo>
                  <a:pt x="13" y="219"/>
                  <a:pt x="19" y="222"/>
                  <a:pt x="26" y="222"/>
                </a:cubicBezTo>
                <a:cubicBezTo>
                  <a:pt x="117" y="222"/>
                  <a:pt x="117" y="222"/>
                  <a:pt x="117" y="222"/>
                </a:cubicBezTo>
                <a:cubicBezTo>
                  <a:pt x="122" y="222"/>
                  <a:pt x="122" y="222"/>
                  <a:pt x="122" y="222"/>
                </a:cubicBezTo>
                <a:cubicBezTo>
                  <a:pt x="131" y="222"/>
                  <a:pt x="138" y="217"/>
                  <a:pt x="143" y="211"/>
                </a:cubicBezTo>
                <a:cubicBezTo>
                  <a:pt x="143" y="211"/>
                  <a:pt x="143" y="211"/>
                  <a:pt x="143" y="211"/>
                </a:cubicBezTo>
                <a:cubicBezTo>
                  <a:pt x="144" y="210"/>
                  <a:pt x="144" y="209"/>
                  <a:pt x="145" y="208"/>
                </a:cubicBezTo>
                <a:cubicBezTo>
                  <a:pt x="145" y="207"/>
                  <a:pt x="145" y="207"/>
                  <a:pt x="145" y="207"/>
                </a:cubicBezTo>
                <a:cubicBezTo>
                  <a:pt x="146" y="205"/>
                  <a:pt x="147" y="203"/>
                  <a:pt x="147" y="201"/>
                </a:cubicBezTo>
                <a:cubicBezTo>
                  <a:pt x="147" y="200"/>
                  <a:pt x="147" y="200"/>
                  <a:pt x="147" y="200"/>
                </a:cubicBezTo>
                <a:cubicBezTo>
                  <a:pt x="147" y="199"/>
                  <a:pt x="147" y="198"/>
                  <a:pt x="147" y="196"/>
                </a:cubicBezTo>
                <a:cubicBezTo>
                  <a:pt x="147" y="78"/>
                  <a:pt x="147" y="78"/>
                  <a:pt x="147" y="78"/>
                </a:cubicBezTo>
                <a:cubicBezTo>
                  <a:pt x="147" y="78"/>
                  <a:pt x="147" y="78"/>
                  <a:pt x="147" y="78"/>
                </a:cubicBezTo>
                <a:cubicBezTo>
                  <a:pt x="147" y="30"/>
                  <a:pt x="147" y="30"/>
                  <a:pt x="147" y="30"/>
                </a:cubicBezTo>
                <a:cubicBezTo>
                  <a:pt x="147" y="30"/>
                  <a:pt x="147" y="30"/>
                  <a:pt x="147" y="30"/>
                </a:cubicBezTo>
                <a:cubicBezTo>
                  <a:pt x="147" y="25"/>
                  <a:pt x="147" y="25"/>
                  <a:pt x="147" y="25"/>
                </a:cubicBezTo>
                <a:cubicBezTo>
                  <a:pt x="147" y="24"/>
                  <a:pt x="147" y="23"/>
                  <a:pt x="147" y="21"/>
                </a:cubicBezTo>
                <a:cubicBezTo>
                  <a:pt x="147" y="21"/>
                  <a:pt x="147" y="21"/>
                  <a:pt x="147" y="21"/>
                </a:cubicBezTo>
                <a:cubicBezTo>
                  <a:pt x="147" y="18"/>
                  <a:pt x="146" y="16"/>
                  <a:pt x="145" y="14"/>
                </a:cubicBezTo>
                <a:cubicBezTo>
                  <a:pt x="145" y="14"/>
                  <a:pt x="145" y="14"/>
                  <a:pt x="145" y="14"/>
                </a:cubicBezTo>
                <a:cubicBezTo>
                  <a:pt x="144" y="13"/>
                  <a:pt x="144" y="12"/>
                  <a:pt x="143" y="11"/>
                </a:cubicBezTo>
                <a:cubicBezTo>
                  <a:pt x="143" y="11"/>
                  <a:pt x="143" y="11"/>
                  <a:pt x="143" y="11"/>
                </a:cubicBezTo>
                <a:cubicBezTo>
                  <a:pt x="139" y="4"/>
                  <a:pt x="131" y="0"/>
                  <a:pt x="122" y="0"/>
                </a:cubicBezTo>
                <a:cubicBezTo>
                  <a:pt x="117" y="0"/>
                  <a:pt x="117" y="0"/>
                  <a:pt x="117" y="0"/>
                </a:cubicBezTo>
                <a:lnTo>
                  <a:pt x="26" y="0"/>
                </a:lnTo>
                <a:close/>
                <a:moveTo>
                  <a:pt x="35" y="169"/>
                </a:moveTo>
                <a:cubicBezTo>
                  <a:pt x="35" y="169"/>
                  <a:pt x="34" y="169"/>
                  <a:pt x="34" y="169"/>
                </a:cubicBezTo>
                <a:cubicBezTo>
                  <a:pt x="34" y="179"/>
                  <a:pt x="34" y="179"/>
                  <a:pt x="34" y="179"/>
                </a:cubicBezTo>
                <a:cubicBezTo>
                  <a:pt x="26" y="179"/>
                  <a:pt x="26" y="179"/>
                  <a:pt x="26" y="179"/>
                </a:cubicBezTo>
                <a:cubicBezTo>
                  <a:pt x="26" y="150"/>
                  <a:pt x="26" y="150"/>
                  <a:pt x="26" y="150"/>
                </a:cubicBezTo>
                <a:cubicBezTo>
                  <a:pt x="27" y="150"/>
                  <a:pt x="27" y="150"/>
                  <a:pt x="27" y="150"/>
                </a:cubicBezTo>
                <a:cubicBezTo>
                  <a:pt x="29" y="150"/>
                  <a:pt x="32" y="149"/>
                  <a:pt x="36" y="149"/>
                </a:cubicBezTo>
                <a:cubicBezTo>
                  <a:pt x="40" y="149"/>
                  <a:pt x="42" y="150"/>
                  <a:pt x="45" y="152"/>
                </a:cubicBezTo>
                <a:cubicBezTo>
                  <a:pt x="47" y="153"/>
                  <a:pt x="48" y="156"/>
                  <a:pt x="48" y="159"/>
                </a:cubicBezTo>
                <a:cubicBezTo>
                  <a:pt x="48" y="162"/>
                  <a:pt x="47" y="164"/>
                  <a:pt x="45" y="166"/>
                </a:cubicBezTo>
                <a:cubicBezTo>
                  <a:pt x="43" y="168"/>
                  <a:pt x="39" y="169"/>
                  <a:pt x="35" y="169"/>
                </a:cubicBezTo>
                <a:close/>
                <a:moveTo>
                  <a:pt x="67" y="179"/>
                </a:moveTo>
                <a:cubicBezTo>
                  <a:pt x="64" y="172"/>
                  <a:pt x="64" y="172"/>
                  <a:pt x="64" y="172"/>
                </a:cubicBezTo>
                <a:cubicBezTo>
                  <a:pt x="57" y="172"/>
                  <a:pt x="57" y="172"/>
                  <a:pt x="57" y="172"/>
                </a:cubicBezTo>
                <a:cubicBezTo>
                  <a:pt x="55" y="179"/>
                  <a:pt x="55" y="179"/>
                  <a:pt x="55" y="179"/>
                </a:cubicBezTo>
                <a:cubicBezTo>
                  <a:pt x="47" y="179"/>
                  <a:pt x="47" y="179"/>
                  <a:pt x="47" y="179"/>
                </a:cubicBezTo>
                <a:cubicBezTo>
                  <a:pt x="56" y="150"/>
                  <a:pt x="56" y="150"/>
                  <a:pt x="56" y="150"/>
                </a:cubicBezTo>
                <a:cubicBezTo>
                  <a:pt x="65" y="150"/>
                  <a:pt x="65" y="150"/>
                  <a:pt x="65" y="150"/>
                </a:cubicBezTo>
                <a:cubicBezTo>
                  <a:pt x="74" y="179"/>
                  <a:pt x="74" y="179"/>
                  <a:pt x="74" y="179"/>
                </a:cubicBezTo>
                <a:lnTo>
                  <a:pt x="67" y="179"/>
                </a:lnTo>
                <a:close/>
                <a:moveTo>
                  <a:pt x="86" y="179"/>
                </a:moveTo>
                <a:cubicBezTo>
                  <a:pt x="83" y="179"/>
                  <a:pt x="79" y="179"/>
                  <a:pt x="78" y="178"/>
                </a:cubicBezTo>
                <a:cubicBezTo>
                  <a:pt x="78" y="178"/>
                  <a:pt x="78" y="178"/>
                  <a:pt x="78" y="178"/>
                </a:cubicBezTo>
                <a:cubicBezTo>
                  <a:pt x="79" y="171"/>
                  <a:pt x="79" y="171"/>
                  <a:pt x="79" y="171"/>
                </a:cubicBezTo>
                <a:cubicBezTo>
                  <a:pt x="80" y="172"/>
                  <a:pt x="80" y="172"/>
                  <a:pt x="80" y="172"/>
                </a:cubicBezTo>
                <a:cubicBezTo>
                  <a:pt x="81" y="173"/>
                  <a:pt x="84" y="173"/>
                  <a:pt x="87" y="173"/>
                </a:cubicBezTo>
                <a:cubicBezTo>
                  <a:pt x="89" y="173"/>
                  <a:pt x="91" y="172"/>
                  <a:pt x="91" y="171"/>
                </a:cubicBezTo>
                <a:cubicBezTo>
                  <a:pt x="91" y="169"/>
                  <a:pt x="90" y="168"/>
                  <a:pt x="86" y="167"/>
                </a:cubicBezTo>
                <a:cubicBezTo>
                  <a:pt x="81" y="165"/>
                  <a:pt x="78" y="162"/>
                  <a:pt x="78" y="158"/>
                </a:cubicBezTo>
                <a:cubicBezTo>
                  <a:pt x="78" y="153"/>
                  <a:pt x="83" y="149"/>
                  <a:pt x="89" y="149"/>
                </a:cubicBezTo>
                <a:cubicBezTo>
                  <a:pt x="92" y="149"/>
                  <a:pt x="95" y="150"/>
                  <a:pt x="97" y="151"/>
                </a:cubicBezTo>
                <a:cubicBezTo>
                  <a:pt x="97" y="151"/>
                  <a:pt x="97" y="151"/>
                  <a:pt x="97" y="151"/>
                </a:cubicBezTo>
                <a:cubicBezTo>
                  <a:pt x="95" y="157"/>
                  <a:pt x="95" y="157"/>
                  <a:pt x="95" y="157"/>
                </a:cubicBezTo>
                <a:cubicBezTo>
                  <a:pt x="95" y="157"/>
                  <a:pt x="95" y="157"/>
                  <a:pt x="95" y="157"/>
                </a:cubicBezTo>
                <a:cubicBezTo>
                  <a:pt x="94" y="156"/>
                  <a:pt x="92" y="155"/>
                  <a:pt x="89" y="155"/>
                </a:cubicBezTo>
                <a:cubicBezTo>
                  <a:pt x="87" y="155"/>
                  <a:pt x="85" y="156"/>
                  <a:pt x="85" y="158"/>
                </a:cubicBezTo>
                <a:cubicBezTo>
                  <a:pt x="85" y="159"/>
                  <a:pt x="87" y="160"/>
                  <a:pt x="90" y="161"/>
                </a:cubicBezTo>
                <a:cubicBezTo>
                  <a:pt x="96" y="163"/>
                  <a:pt x="98" y="166"/>
                  <a:pt x="98" y="170"/>
                </a:cubicBezTo>
                <a:cubicBezTo>
                  <a:pt x="98" y="174"/>
                  <a:pt x="95" y="179"/>
                  <a:pt x="86" y="179"/>
                </a:cubicBezTo>
                <a:close/>
                <a:moveTo>
                  <a:pt x="110" y="179"/>
                </a:moveTo>
                <a:cubicBezTo>
                  <a:pt x="106" y="179"/>
                  <a:pt x="103" y="179"/>
                  <a:pt x="101" y="178"/>
                </a:cubicBezTo>
                <a:cubicBezTo>
                  <a:pt x="101" y="178"/>
                  <a:pt x="101" y="178"/>
                  <a:pt x="101" y="178"/>
                </a:cubicBezTo>
                <a:cubicBezTo>
                  <a:pt x="102" y="171"/>
                  <a:pt x="102" y="171"/>
                  <a:pt x="102" y="171"/>
                </a:cubicBezTo>
                <a:cubicBezTo>
                  <a:pt x="103" y="172"/>
                  <a:pt x="103" y="172"/>
                  <a:pt x="103" y="172"/>
                </a:cubicBezTo>
                <a:cubicBezTo>
                  <a:pt x="104" y="173"/>
                  <a:pt x="107" y="173"/>
                  <a:pt x="110" y="173"/>
                </a:cubicBezTo>
                <a:cubicBezTo>
                  <a:pt x="113" y="173"/>
                  <a:pt x="114" y="172"/>
                  <a:pt x="114" y="171"/>
                </a:cubicBezTo>
                <a:cubicBezTo>
                  <a:pt x="114" y="169"/>
                  <a:pt x="113" y="168"/>
                  <a:pt x="110" y="167"/>
                </a:cubicBezTo>
                <a:cubicBezTo>
                  <a:pt x="104" y="165"/>
                  <a:pt x="101" y="162"/>
                  <a:pt x="101" y="158"/>
                </a:cubicBezTo>
                <a:cubicBezTo>
                  <a:pt x="101" y="153"/>
                  <a:pt x="106" y="149"/>
                  <a:pt x="113" y="149"/>
                </a:cubicBezTo>
                <a:cubicBezTo>
                  <a:pt x="115" y="149"/>
                  <a:pt x="118" y="150"/>
                  <a:pt x="120" y="151"/>
                </a:cubicBezTo>
                <a:cubicBezTo>
                  <a:pt x="120" y="151"/>
                  <a:pt x="120" y="151"/>
                  <a:pt x="120" y="151"/>
                </a:cubicBezTo>
                <a:cubicBezTo>
                  <a:pt x="119" y="157"/>
                  <a:pt x="119" y="157"/>
                  <a:pt x="119" y="157"/>
                </a:cubicBezTo>
                <a:cubicBezTo>
                  <a:pt x="118" y="157"/>
                  <a:pt x="118" y="157"/>
                  <a:pt x="118" y="157"/>
                </a:cubicBezTo>
                <a:cubicBezTo>
                  <a:pt x="117" y="156"/>
                  <a:pt x="115" y="155"/>
                  <a:pt x="113" y="155"/>
                </a:cubicBezTo>
                <a:cubicBezTo>
                  <a:pt x="110" y="155"/>
                  <a:pt x="109" y="156"/>
                  <a:pt x="109" y="158"/>
                </a:cubicBezTo>
                <a:cubicBezTo>
                  <a:pt x="109" y="159"/>
                  <a:pt x="110" y="160"/>
                  <a:pt x="114" y="161"/>
                </a:cubicBezTo>
                <a:cubicBezTo>
                  <a:pt x="119" y="163"/>
                  <a:pt x="121" y="166"/>
                  <a:pt x="121" y="170"/>
                </a:cubicBezTo>
                <a:cubicBezTo>
                  <a:pt x="121" y="174"/>
                  <a:pt x="118" y="179"/>
                  <a:pt x="110" y="179"/>
                </a:cubicBezTo>
                <a:close/>
                <a:moveTo>
                  <a:pt x="112" y="103"/>
                </a:moveTo>
                <a:cubicBezTo>
                  <a:pt x="112" y="104"/>
                  <a:pt x="112" y="104"/>
                  <a:pt x="112" y="104"/>
                </a:cubicBezTo>
                <a:cubicBezTo>
                  <a:pt x="103" y="113"/>
                  <a:pt x="89" y="119"/>
                  <a:pt x="74" y="119"/>
                </a:cubicBezTo>
                <a:cubicBezTo>
                  <a:pt x="59" y="119"/>
                  <a:pt x="45" y="113"/>
                  <a:pt x="36" y="104"/>
                </a:cubicBezTo>
                <a:cubicBezTo>
                  <a:pt x="36" y="104"/>
                  <a:pt x="36" y="104"/>
                  <a:pt x="36" y="104"/>
                </a:cubicBezTo>
                <a:cubicBezTo>
                  <a:pt x="31" y="99"/>
                  <a:pt x="27" y="93"/>
                  <a:pt x="25" y="86"/>
                </a:cubicBezTo>
                <a:cubicBezTo>
                  <a:pt x="34" y="86"/>
                  <a:pt x="34" y="86"/>
                  <a:pt x="34" y="86"/>
                </a:cubicBezTo>
                <a:cubicBezTo>
                  <a:pt x="35" y="90"/>
                  <a:pt x="37" y="93"/>
                  <a:pt x="40" y="96"/>
                </a:cubicBezTo>
                <a:cubicBezTo>
                  <a:pt x="43" y="95"/>
                  <a:pt x="46" y="94"/>
                  <a:pt x="50" y="93"/>
                </a:cubicBezTo>
                <a:cubicBezTo>
                  <a:pt x="49" y="91"/>
                  <a:pt x="48" y="89"/>
                  <a:pt x="48" y="86"/>
                </a:cubicBezTo>
                <a:cubicBezTo>
                  <a:pt x="56" y="86"/>
                  <a:pt x="56" y="86"/>
                  <a:pt x="56" y="86"/>
                </a:cubicBezTo>
                <a:cubicBezTo>
                  <a:pt x="56" y="88"/>
                  <a:pt x="57" y="90"/>
                  <a:pt x="58" y="92"/>
                </a:cubicBezTo>
                <a:cubicBezTo>
                  <a:pt x="62" y="91"/>
                  <a:pt x="66" y="91"/>
                  <a:pt x="70" y="91"/>
                </a:cubicBezTo>
                <a:cubicBezTo>
                  <a:pt x="70" y="86"/>
                  <a:pt x="70" y="86"/>
                  <a:pt x="70" y="86"/>
                </a:cubicBezTo>
                <a:cubicBezTo>
                  <a:pt x="78" y="86"/>
                  <a:pt x="78" y="86"/>
                  <a:pt x="78" y="86"/>
                </a:cubicBezTo>
                <a:cubicBezTo>
                  <a:pt x="78" y="91"/>
                  <a:pt x="78" y="91"/>
                  <a:pt x="78" y="91"/>
                </a:cubicBezTo>
                <a:cubicBezTo>
                  <a:pt x="82" y="91"/>
                  <a:pt x="86" y="91"/>
                  <a:pt x="90" y="92"/>
                </a:cubicBezTo>
                <a:cubicBezTo>
                  <a:pt x="91" y="90"/>
                  <a:pt x="91" y="88"/>
                  <a:pt x="92" y="86"/>
                </a:cubicBezTo>
                <a:cubicBezTo>
                  <a:pt x="100" y="86"/>
                  <a:pt x="100" y="86"/>
                  <a:pt x="100" y="86"/>
                </a:cubicBezTo>
                <a:cubicBezTo>
                  <a:pt x="100" y="89"/>
                  <a:pt x="99" y="91"/>
                  <a:pt x="98" y="93"/>
                </a:cubicBezTo>
                <a:cubicBezTo>
                  <a:pt x="102" y="94"/>
                  <a:pt x="105" y="95"/>
                  <a:pt x="108" y="96"/>
                </a:cubicBezTo>
                <a:cubicBezTo>
                  <a:pt x="111" y="93"/>
                  <a:pt x="113" y="90"/>
                  <a:pt x="114" y="86"/>
                </a:cubicBezTo>
                <a:cubicBezTo>
                  <a:pt x="122" y="86"/>
                  <a:pt x="122" y="86"/>
                  <a:pt x="122" y="86"/>
                </a:cubicBezTo>
                <a:cubicBezTo>
                  <a:pt x="121" y="93"/>
                  <a:pt x="117" y="98"/>
                  <a:pt x="112" y="103"/>
                </a:cubicBezTo>
                <a:close/>
                <a:moveTo>
                  <a:pt x="124" y="77"/>
                </a:moveTo>
                <a:cubicBezTo>
                  <a:pt x="124" y="78"/>
                  <a:pt x="124" y="79"/>
                  <a:pt x="124" y="80"/>
                </a:cubicBezTo>
                <a:cubicBezTo>
                  <a:pt x="24" y="80"/>
                  <a:pt x="24" y="80"/>
                  <a:pt x="24" y="80"/>
                </a:cubicBezTo>
                <a:cubicBezTo>
                  <a:pt x="24" y="79"/>
                  <a:pt x="24" y="78"/>
                  <a:pt x="24" y="77"/>
                </a:cubicBezTo>
                <a:cubicBezTo>
                  <a:pt x="24" y="75"/>
                  <a:pt x="24" y="74"/>
                  <a:pt x="24" y="73"/>
                </a:cubicBezTo>
                <a:cubicBezTo>
                  <a:pt x="124" y="73"/>
                  <a:pt x="124" y="73"/>
                  <a:pt x="124" y="73"/>
                </a:cubicBezTo>
                <a:cubicBezTo>
                  <a:pt x="124" y="74"/>
                  <a:pt x="124" y="75"/>
                  <a:pt x="124" y="77"/>
                </a:cubicBezTo>
                <a:close/>
                <a:moveTo>
                  <a:pt x="114" y="67"/>
                </a:moveTo>
                <a:cubicBezTo>
                  <a:pt x="113" y="63"/>
                  <a:pt x="111" y="60"/>
                  <a:pt x="108" y="57"/>
                </a:cubicBezTo>
                <a:cubicBezTo>
                  <a:pt x="105" y="58"/>
                  <a:pt x="101" y="59"/>
                  <a:pt x="98" y="60"/>
                </a:cubicBezTo>
                <a:cubicBezTo>
                  <a:pt x="99" y="62"/>
                  <a:pt x="100" y="64"/>
                  <a:pt x="100" y="67"/>
                </a:cubicBezTo>
                <a:cubicBezTo>
                  <a:pt x="92" y="67"/>
                  <a:pt x="92" y="67"/>
                  <a:pt x="92" y="67"/>
                </a:cubicBezTo>
                <a:cubicBezTo>
                  <a:pt x="91" y="65"/>
                  <a:pt x="91" y="63"/>
                  <a:pt x="90" y="61"/>
                </a:cubicBezTo>
                <a:cubicBezTo>
                  <a:pt x="86" y="61"/>
                  <a:pt x="82" y="62"/>
                  <a:pt x="78" y="62"/>
                </a:cubicBezTo>
                <a:cubicBezTo>
                  <a:pt x="78" y="67"/>
                  <a:pt x="78" y="67"/>
                  <a:pt x="78" y="67"/>
                </a:cubicBezTo>
                <a:cubicBezTo>
                  <a:pt x="70" y="67"/>
                  <a:pt x="70" y="67"/>
                  <a:pt x="70" y="67"/>
                </a:cubicBezTo>
                <a:cubicBezTo>
                  <a:pt x="70" y="62"/>
                  <a:pt x="70" y="62"/>
                  <a:pt x="70" y="62"/>
                </a:cubicBezTo>
                <a:cubicBezTo>
                  <a:pt x="66" y="62"/>
                  <a:pt x="62" y="61"/>
                  <a:pt x="58" y="61"/>
                </a:cubicBezTo>
                <a:cubicBezTo>
                  <a:pt x="57" y="63"/>
                  <a:pt x="56" y="65"/>
                  <a:pt x="56" y="67"/>
                </a:cubicBezTo>
                <a:cubicBezTo>
                  <a:pt x="48" y="67"/>
                  <a:pt x="48" y="67"/>
                  <a:pt x="48" y="67"/>
                </a:cubicBezTo>
                <a:cubicBezTo>
                  <a:pt x="48" y="64"/>
                  <a:pt x="49" y="62"/>
                  <a:pt x="50" y="60"/>
                </a:cubicBezTo>
                <a:cubicBezTo>
                  <a:pt x="46" y="59"/>
                  <a:pt x="43" y="58"/>
                  <a:pt x="40" y="57"/>
                </a:cubicBezTo>
                <a:cubicBezTo>
                  <a:pt x="37" y="60"/>
                  <a:pt x="35" y="63"/>
                  <a:pt x="34" y="67"/>
                </a:cubicBezTo>
                <a:cubicBezTo>
                  <a:pt x="25" y="67"/>
                  <a:pt x="25" y="67"/>
                  <a:pt x="25" y="67"/>
                </a:cubicBezTo>
                <a:cubicBezTo>
                  <a:pt x="27" y="60"/>
                  <a:pt x="31" y="54"/>
                  <a:pt x="36" y="49"/>
                </a:cubicBezTo>
                <a:cubicBezTo>
                  <a:pt x="36" y="49"/>
                  <a:pt x="36" y="49"/>
                  <a:pt x="36" y="49"/>
                </a:cubicBezTo>
                <a:cubicBezTo>
                  <a:pt x="45" y="40"/>
                  <a:pt x="59" y="34"/>
                  <a:pt x="74" y="34"/>
                </a:cubicBezTo>
                <a:cubicBezTo>
                  <a:pt x="89" y="34"/>
                  <a:pt x="102" y="40"/>
                  <a:pt x="111" y="49"/>
                </a:cubicBezTo>
                <a:cubicBezTo>
                  <a:pt x="112" y="49"/>
                  <a:pt x="112" y="49"/>
                  <a:pt x="112" y="49"/>
                </a:cubicBezTo>
                <a:cubicBezTo>
                  <a:pt x="117" y="54"/>
                  <a:pt x="121" y="60"/>
                  <a:pt x="122" y="67"/>
                </a:cubicBezTo>
                <a:lnTo>
                  <a:pt x="114" y="67"/>
                </a:lnTo>
                <a:close/>
                <a:moveTo>
                  <a:pt x="47" y="51"/>
                </a:moveTo>
                <a:cubicBezTo>
                  <a:pt x="51" y="48"/>
                  <a:pt x="55" y="46"/>
                  <a:pt x="60" y="44"/>
                </a:cubicBezTo>
                <a:cubicBezTo>
                  <a:pt x="58" y="47"/>
                  <a:pt x="56" y="49"/>
                  <a:pt x="54" y="52"/>
                </a:cubicBezTo>
                <a:cubicBezTo>
                  <a:pt x="51" y="52"/>
                  <a:pt x="49" y="51"/>
                  <a:pt x="47" y="51"/>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56" name="文本框 55"/>
          <p:cNvSpPr txBox="1"/>
          <p:nvPr/>
        </p:nvSpPr>
        <p:spPr>
          <a:xfrm>
            <a:off x="659854" y="4486954"/>
            <a:ext cx="2463173" cy="1732782"/>
          </a:xfrm>
          <a:prstGeom prst="rect">
            <a:avLst/>
          </a:prstGeom>
          <a:noFill/>
        </p:spPr>
        <p:txBody>
          <a:bodyPr wrap="square" rtlCol="0">
            <a:spAutoFit/>
          </a:bodyPr>
          <a:lstStyle/>
          <a:p>
            <a:pPr algn="ctr">
              <a:lnSpc>
                <a:spcPct val="130000"/>
              </a:lnSpc>
            </a:pPr>
            <a:r>
              <a:rPr lang="zh-CN" altLang="en-US" sz="2800" b="1"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添加文本标题</a:t>
            </a:r>
            <a:endParaRPr lang="en-US" altLang="zh-CN" sz="2800" b="1"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endParaRPr>
          </a:p>
          <a:p>
            <a:pPr algn="ctr">
              <a:lnSpc>
                <a:spcPct val="130000"/>
              </a:lnSpc>
            </a:pPr>
            <a:r>
              <a:rPr lang="zh-CN" altLang="en-US"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由专业人员即时调节交易和服务纠纷确保交易的公平</a:t>
            </a:r>
          </a:p>
        </p:txBody>
      </p:sp>
      <p:sp>
        <p:nvSpPr>
          <p:cNvPr id="61" name="上箭头标注 60"/>
          <p:cNvSpPr/>
          <p:nvPr/>
        </p:nvSpPr>
        <p:spPr>
          <a:xfrm flipV="1">
            <a:off x="1174389" y="3494747"/>
            <a:ext cx="1259292" cy="664691"/>
          </a:xfrm>
          <a:prstGeom prst="upArrowCallout">
            <a:avLst>
              <a:gd name="adj1" fmla="val 12572"/>
              <a:gd name="adj2" fmla="val 12572"/>
              <a:gd name="adj3" fmla="val 25000"/>
              <a:gd name="adj4" fmla="val 15904"/>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22225">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gradFill>
                <a:gsLst>
                  <a:gs pos="0">
                    <a:srgbClr val="481109"/>
                  </a:gs>
                  <a:gs pos="57000">
                    <a:srgbClr val="763009"/>
                  </a:gs>
                  <a:gs pos="100000">
                    <a:srgbClr val="481109"/>
                  </a:gs>
                </a:gsLst>
                <a:lin ang="5400000" scaled="1"/>
              </a:gradFill>
              <a:latin typeface="微软雅黑" panose="020B0503020204020204" pitchFamily="34" charset="-122"/>
              <a:ea typeface="微软雅黑" panose="020B0503020204020204" pitchFamily="34" charset="-122"/>
            </a:endParaRPr>
          </a:p>
        </p:txBody>
      </p:sp>
      <p:sp>
        <p:nvSpPr>
          <p:cNvPr id="62" name="上箭头标注 61"/>
          <p:cNvSpPr/>
          <p:nvPr/>
        </p:nvSpPr>
        <p:spPr>
          <a:xfrm flipV="1">
            <a:off x="4023528" y="3494747"/>
            <a:ext cx="1259292" cy="664691"/>
          </a:xfrm>
          <a:prstGeom prst="upArrowCallout">
            <a:avLst>
              <a:gd name="adj1" fmla="val 12572"/>
              <a:gd name="adj2" fmla="val 12572"/>
              <a:gd name="adj3" fmla="val 25000"/>
              <a:gd name="adj4" fmla="val 15904"/>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22225">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gradFill>
                <a:gsLst>
                  <a:gs pos="0">
                    <a:srgbClr val="481109"/>
                  </a:gs>
                  <a:gs pos="57000">
                    <a:srgbClr val="763009"/>
                  </a:gs>
                  <a:gs pos="100000">
                    <a:srgbClr val="481109"/>
                  </a:gs>
                </a:gsLst>
                <a:lin ang="5400000" scaled="1"/>
              </a:gradFill>
              <a:latin typeface="微软雅黑" panose="020B0503020204020204" pitchFamily="34" charset="-122"/>
              <a:ea typeface="微软雅黑" panose="020B0503020204020204" pitchFamily="34" charset="-122"/>
            </a:endParaRPr>
          </a:p>
        </p:txBody>
      </p:sp>
      <p:sp>
        <p:nvSpPr>
          <p:cNvPr id="63" name="上箭头标注 62"/>
          <p:cNvSpPr/>
          <p:nvPr/>
        </p:nvSpPr>
        <p:spPr>
          <a:xfrm flipV="1">
            <a:off x="6872667" y="3494747"/>
            <a:ext cx="1259292" cy="664691"/>
          </a:xfrm>
          <a:prstGeom prst="upArrowCallout">
            <a:avLst>
              <a:gd name="adj1" fmla="val 12572"/>
              <a:gd name="adj2" fmla="val 12572"/>
              <a:gd name="adj3" fmla="val 25000"/>
              <a:gd name="adj4" fmla="val 15904"/>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22225">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gradFill>
                <a:gsLst>
                  <a:gs pos="0">
                    <a:srgbClr val="481109"/>
                  </a:gs>
                  <a:gs pos="57000">
                    <a:srgbClr val="763009"/>
                  </a:gs>
                  <a:gs pos="100000">
                    <a:srgbClr val="481109"/>
                  </a:gs>
                </a:gsLst>
                <a:lin ang="5400000" scaled="1"/>
              </a:gradFill>
              <a:latin typeface="微软雅黑" panose="020B0503020204020204" pitchFamily="34" charset="-122"/>
              <a:ea typeface="微软雅黑" panose="020B0503020204020204" pitchFamily="34" charset="-122"/>
            </a:endParaRPr>
          </a:p>
        </p:txBody>
      </p:sp>
      <p:sp>
        <p:nvSpPr>
          <p:cNvPr id="64" name="上箭头标注 63"/>
          <p:cNvSpPr/>
          <p:nvPr/>
        </p:nvSpPr>
        <p:spPr>
          <a:xfrm flipV="1">
            <a:off x="9721807" y="3494747"/>
            <a:ext cx="1259292" cy="664691"/>
          </a:xfrm>
          <a:prstGeom prst="upArrowCallout">
            <a:avLst>
              <a:gd name="adj1" fmla="val 12572"/>
              <a:gd name="adj2" fmla="val 12572"/>
              <a:gd name="adj3" fmla="val 25000"/>
              <a:gd name="adj4" fmla="val 15904"/>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22225">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gradFill>
                <a:gsLst>
                  <a:gs pos="0">
                    <a:srgbClr val="481109"/>
                  </a:gs>
                  <a:gs pos="57000">
                    <a:srgbClr val="763009"/>
                  </a:gs>
                  <a:gs pos="100000">
                    <a:srgbClr val="481109"/>
                  </a:gs>
                </a:gsLst>
                <a:lin ang="5400000" scaled="1"/>
              </a:gradFill>
              <a:latin typeface="微软雅黑" panose="020B0503020204020204" pitchFamily="34" charset="-122"/>
              <a:ea typeface="微软雅黑" panose="020B0503020204020204" pitchFamily="34" charset="-122"/>
            </a:endParaRPr>
          </a:p>
        </p:txBody>
      </p:sp>
      <p:sp>
        <p:nvSpPr>
          <p:cNvPr id="73" name="文本框 72"/>
          <p:cNvSpPr txBox="1"/>
          <p:nvPr/>
        </p:nvSpPr>
        <p:spPr>
          <a:xfrm>
            <a:off x="3421587" y="4486954"/>
            <a:ext cx="2463173" cy="1732782"/>
          </a:xfrm>
          <a:prstGeom prst="rect">
            <a:avLst/>
          </a:prstGeom>
          <a:noFill/>
        </p:spPr>
        <p:txBody>
          <a:bodyPr wrap="square" rtlCol="0">
            <a:spAutoFit/>
          </a:bodyPr>
          <a:lstStyle/>
          <a:p>
            <a:pPr algn="ctr">
              <a:lnSpc>
                <a:spcPct val="130000"/>
              </a:lnSpc>
            </a:pPr>
            <a:r>
              <a:rPr lang="zh-CN" altLang="en-US" sz="2800" b="1"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添加文本标题</a:t>
            </a:r>
            <a:endParaRPr lang="en-US" altLang="zh-CN" sz="2800" b="1"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endParaRPr>
          </a:p>
          <a:p>
            <a:pPr algn="ctr">
              <a:lnSpc>
                <a:spcPct val="130000"/>
              </a:lnSpc>
            </a:pPr>
            <a:r>
              <a:rPr lang="zh-CN" altLang="en-US"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由专业人员即时调节交易和服务纠纷确保交易的公平</a:t>
            </a:r>
          </a:p>
        </p:txBody>
      </p:sp>
      <p:sp>
        <p:nvSpPr>
          <p:cNvPr id="74" name="文本框 73"/>
          <p:cNvSpPr txBox="1"/>
          <p:nvPr/>
        </p:nvSpPr>
        <p:spPr>
          <a:xfrm>
            <a:off x="6270726" y="4486954"/>
            <a:ext cx="2463173" cy="1732782"/>
          </a:xfrm>
          <a:prstGeom prst="rect">
            <a:avLst/>
          </a:prstGeom>
          <a:noFill/>
        </p:spPr>
        <p:txBody>
          <a:bodyPr wrap="square" rtlCol="0">
            <a:spAutoFit/>
          </a:bodyPr>
          <a:lstStyle/>
          <a:p>
            <a:pPr algn="ctr">
              <a:lnSpc>
                <a:spcPct val="130000"/>
              </a:lnSpc>
            </a:pPr>
            <a:r>
              <a:rPr lang="zh-CN" altLang="en-US" sz="2800" b="1"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添加文本标题</a:t>
            </a:r>
            <a:endParaRPr lang="en-US" altLang="zh-CN" sz="2800" b="1"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endParaRPr>
          </a:p>
          <a:p>
            <a:pPr algn="ctr">
              <a:lnSpc>
                <a:spcPct val="130000"/>
              </a:lnSpc>
            </a:pPr>
            <a:r>
              <a:rPr lang="zh-CN" altLang="en-US"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由专业人员即时调节交易和服务纠纷确保交易的公平</a:t>
            </a:r>
          </a:p>
        </p:txBody>
      </p:sp>
      <p:sp>
        <p:nvSpPr>
          <p:cNvPr id="75" name="文本框 74"/>
          <p:cNvSpPr txBox="1"/>
          <p:nvPr/>
        </p:nvSpPr>
        <p:spPr>
          <a:xfrm>
            <a:off x="9119865" y="4486954"/>
            <a:ext cx="2463173" cy="1732782"/>
          </a:xfrm>
          <a:prstGeom prst="rect">
            <a:avLst/>
          </a:prstGeom>
          <a:noFill/>
        </p:spPr>
        <p:txBody>
          <a:bodyPr wrap="square" rtlCol="0">
            <a:spAutoFit/>
          </a:bodyPr>
          <a:lstStyle/>
          <a:p>
            <a:pPr algn="ctr">
              <a:lnSpc>
                <a:spcPct val="130000"/>
              </a:lnSpc>
            </a:pPr>
            <a:r>
              <a:rPr lang="zh-CN" altLang="en-US" sz="2800" b="1"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添加文本标题</a:t>
            </a:r>
            <a:endParaRPr lang="en-US" altLang="zh-CN" sz="2800" b="1"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endParaRPr>
          </a:p>
          <a:p>
            <a:pPr algn="ctr">
              <a:lnSpc>
                <a:spcPct val="130000"/>
              </a:lnSpc>
            </a:pPr>
            <a:r>
              <a:rPr lang="zh-CN" altLang="en-US"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由专业人员即时调节交易和服务纠纷确保交易的公平</a:t>
            </a:r>
          </a:p>
        </p:txBody>
      </p:sp>
      <p:sp>
        <p:nvSpPr>
          <p:cNvPr id="76" name="文本框 75"/>
          <p:cNvSpPr txBox="1"/>
          <p:nvPr/>
        </p:nvSpPr>
        <p:spPr>
          <a:xfrm>
            <a:off x="652217" y="210920"/>
            <a:ext cx="2978072" cy="646331"/>
          </a:xfrm>
          <a:prstGeom prst="rect">
            <a:avLst/>
          </a:prstGeom>
          <a:noFill/>
        </p:spPr>
        <p:txBody>
          <a:bodyPr wrap="square" rtlCol="0">
            <a:spAutoFit/>
          </a:bodyPr>
          <a:lstStyle>
            <a:defPPr>
              <a:defRPr lang="zh-CN"/>
            </a:defPPr>
            <a:lvl1pPr algn="ctr">
              <a:defRPr sz="3600" b="1">
                <a:gradFill>
                  <a:gsLst>
                    <a:gs pos="0">
                      <a:srgbClr val="974209"/>
                    </a:gs>
                    <a:gs pos="100000">
                      <a:srgbClr val="974209"/>
                    </a:gs>
                    <a:gs pos="51000">
                      <a:srgbClr val="F4E961"/>
                    </a:gs>
                  </a:gsLst>
                  <a:lin ang="5400000" scaled="1"/>
                </a:gradFill>
                <a:latin typeface="微软雅黑" panose="020B0503020204020204" pitchFamily="34" charset="-122"/>
                <a:ea typeface="微软雅黑" panose="020B0503020204020204" pitchFamily="34" charset="-122"/>
              </a:defRPr>
            </a:lvl1pPr>
          </a:lstStyle>
          <a:p>
            <a:r>
              <a:rPr lang="zh-CN" altLang="en-US" dirty="0"/>
              <a:t>点击添加标题</a:t>
            </a:r>
            <a:endParaRPr lang="en-US" altLang="zh-CN" dirty="0"/>
          </a:p>
        </p:txBody>
      </p:sp>
      <p:grpSp>
        <p:nvGrpSpPr>
          <p:cNvPr id="77" name="组合 76"/>
          <p:cNvGrpSpPr/>
          <p:nvPr/>
        </p:nvGrpSpPr>
        <p:grpSpPr>
          <a:xfrm>
            <a:off x="171450" y="133350"/>
            <a:ext cx="182635" cy="182635"/>
            <a:chOff x="5410744" y="2640874"/>
            <a:chExt cx="1450713" cy="1450714"/>
          </a:xfrm>
        </p:grpSpPr>
        <p:sp>
          <p:nvSpPr>
            <p:cNvPr id="78" name="矩形 77"/>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矩形 78"/>
            <p:cNvSpPr>
              <a:spLocks noChangeAspect="1"/>
            </p:cNvSpPr>
            <p:nvPr/>
          </p:nvSpPr>
          <p:spPr>
            <a:xfrm>
              <a:off x="5470102" y="2700232"/>
              <a:ext cx="1332001" cy="1331998"/>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0" name="组合 79"/>
          <p:cNvGrpSpPr/>
          <p:nvPr/>
        </p:nvGrpSpPr>
        <p:grpSpPr>
          <a:xfrm>
            <a:off x="362055" y="133350"/>
            <a:ext cx="182635" cy="182635"/>
            <a:chOff x="5410744" y="2640874"/>
            <a:chExt cx="1450713" cy="1450714"/>
          </a:xfrm>
        </p:grpSpPr>
        <p:sp>
          <p:nvSpPr>
            <p:cNvPr id="81" name="矩形 80"/>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矩形 81"/>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3" name="组合 82"/>
          <p:cNvGrpSpPr/>
          <p:nvPr/>
        </p:nvGrpSpPr>
        <p:grpSpPr>
          <a:xfrm>
            <a:off x="552659" y="133350"/>
            <a:ext cx="182635" cy="182635"/>
            <a:chOff x="5410744" y="2640874"/>
            <a:chExt cx="1450713" cy="1450714"/>
          </a:xfrm>
        </p:grpSpPr>
        <p:sp>
          <p:nvSpPr>
            <p:cNvPr id="84" name="矩形 83"/>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矩形 84"/>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6" name="组合 85"/>
          <p:cNvGrpSpPr/>
          <p:nvPr/>
        </p:nvGrpSpPr>
        <p:grpSpPr>
          <a:xfrm>
            <a:off x="171450" y="326639"/>
            <a:ext cx="182635" cy="182635"/>
            <a:chOff x="5410744" y="2640874"/>
            <a:chExt cx="1450713" cy="1450714"/>
          </a:xfrm>
        </p:grpSpPr>
        <p:sp>
          <p:nvSpPr>
            <p:cNvPr id="87" name="矩形 86"/>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矩形 87"/>
            <p:cNvSpPr>
              <a:spLocks noChangeAspect="1"/>
            </p:cNvSpPr>
            <p:nvPr/>
          </p:nvSpPr>
          <p:spPr>
            <a:xfrm>
              <a:off x="5470102" y="2700232"/>
              <a:ext cx="1332001" cy="1331998"/>
            </a:xfrm>
            <a:prstGeom prst="rect">
              <a:avLst/>
            </a:prstGeom>
            <a:gradFill flip="none" rotWithShape="1">
              <a:gsLst>
                <a:gs pos="0">
                  <a:srgbClr val="D6A213">
                    <a:lumMod val="60000"/>
                    <a:lumOff val="40000"/>
                  </a:srgbClr>
                </a:gs>
                <a:gs pos="100000">
                  <a:srgbClr val="BF850F">
                    <a:lumMod val="60000"/>
                    <a:lumOff val="40000"/>
                  </a:srgbClr>
                </a:gs>
                <a:gs pos="51000">
                  <a:srgbClr val="9B5F0D">
                    <a:lumMod val="60000"/>
                    <a:lumOff val="4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9" name="组合 88"/>
          <p:cNvGrpSpPr/>
          <p:nvPr/>
        </p:nvGrpSpPr>
        <p:grpSpPr>
          <a:xfrm>
            <a:off x="171450" y="519928"/>
            <a:ext cx="182635" cy="182635"/>
            <a:chOff x="5410744" y="2640874"/>
            <a:chExt cx="1450713" cy="1450714"/>
          </a:xfrm>
        </p:grpSpPr>
        <p:sp>
          <p:nvSpPr>
            <p:cNvPr id="90" name="矩形 89"/>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矩形 90"/>
            <p:cNvSpPr>
              <a:spLocks noChangeAspect="1"/>
            </p:cNvSpPr>
            <p:nvPr/>
          </p:nvSpPr>
          <p:spPr>
            <a:xfrm>
              <a:off x="5470102" y="2700232"/>
              <a:ext cx="1332001" cy="1331998"/>
            </a:xfrm>
            <a:prstGeom prst="rect">
              <a:avLst/>
            </a:prstGeom>
            <a:gradFill flip="none" rotWithShape="1">
              <a:gsLst>
                <a:gs pos="0">
                  <a:srgbClr val="D6A213">
                    <a:lumMod val="70000"/>
                    <a:lumOff val="30000"/>
                  </a:srgbClr>
                </a:gs>
                <a:gs pos="99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2" name="组合 91"/>
          <p:cNvGrpSpPr/>
          <p:nvPr/>
        </p:nvGrpSpPr>
        <p:grpSpPr>
          <a:xfrm>
            <a:off x="171450" y="713218"/>
            <a:ext cx="182635" cy="182635"/>
            <a:chOff x="5410744" y="2640874"/>
            <a:chExt cx="1450713" cy="1450714"/>
          </a:xfrm>
        </p:grpSpPr>
        <p:sp>
          <p:nvSpPr>
            <p:cNvPr id="93" name="矩形 92"/>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矩形 93"/>
            <p:cNvSpPr>
              <a:spLocks noChangeAspect="1"/>
            </p:cNvSpPr>
            <p:nvPr/>
          </p:nvSpPr>
          <p:spPr>
            <a:xfrm>
              <a:off x="5470102" y="2700232"/>
              <a:ext cx="1332001" cy="1331998"/>
            </a:xfrm>
            <a:prstGeom prst="rect">
              <a:avLst/>
            </a:prstGeom>
            <a:gradFill flip="none" rotWithShape="1">
              <a:gsLst>
                <a:gs pos="0">
                  <a:srgbClr val="D6A213">
                    <a:lumMod val="50000"/>
                    <a:lumOff val="50000"/>
                  </a:srgbClr>
                </a:gs>
                <a:gs pos="100000">
                  <a:srgbClr val="BF850F">
                    <a:lumMod val="50000"/>
                    <a:lumOff val="50000"/>
                  </a:srgbClr>
                </a:gs>
                <a:gs pos="50000">
                  <a:srgbClr val="9B5F0D">
                    <a:lumMod val="50000"/>
                    <a:lumOff val="5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5" name="组合 94"/>
          <p:cNvGrpSpPr/>
          <p:nvPr/>
        </p:nvGrpSpPr>
        <p:grpSpPr>
          <a:xfrm>
            <a:off x="362055" y="713218"/>
            <a:ext cx="182635" cy="182635"/>
            <a:chOff x="5410744" y="2640874"/>
            <a:chExt cx="1450713" cy="1450714"/>
          </a:xfrm>
        </p:grpSpPr>
        <p:sp>
          <p:nvSpPr>
            <p:cNvPr id="96" name="矩形 95"/>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矩形 96"/>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8" name="组合 97"/>
          <p:cNvGrpSpPr/>
          <p:nvPr/>
        </p:nvGrpSpPr>
        <p:grpSpPr>
          <a:xfrm>
            <a:off x="552659" y="713218"/>
            <a:ext cx="182635" cy="182635"/>
            <a:chOff x="5410744" y="2640874"/>
            <a:chExt cx="1450713" cy="1450714"/>
          </a:xfrm>
        </p:grpSpPr>
        <p:sp>
          <p:nvSpPr>
            <p:cNvPr id="99" name="矩形 98"/>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矩形 99"/>
            <p:cNvSpPr>
              <a:spLocks noChangeAspect="1"/>
            </p:cNvSpPr>
            <p:nvPr/>
          </p:nvSpPr>
          <p:spPr>
            <a:xfrm>
              <a:off x="5470102" y="2700232"/>
              <a:ext cx="1332001" cy="1331998"/>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1" name="组合 100"/>
          <p:cNvGrpSpPr/>
          <p:nvPr/>
        </p:nvGrpSpPr>
        <p:grpSpPr>
          <a:xfrm>
            <a:off x="3547212" y="133350"/>
            <a:ext cx="182635" cy="182635"/>
            <a:chOff x="5410744" y="2640874"/>
            <a:chExt cx="1450713" cy="1450714"/>
          </a:xfrm>
        </p:grpSpPr>
        <p:sp>
          <p:nvSpPr>
            <p:cNvPr id="102" name="矩形 101"/>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矩形 102"/>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4" name="组合 103"/>
          <p:cNvGrpSpPr/>
          <p:nvPr/>
        </p:nvGrpSpPr>
        <p:grpSpPr>
          <a:xfrm>
            <a:off x="3737817" y="133350"/>
            <a:ext cx="182635" cy="182635"/>
            <a:chOff x="5410744" y="2640874"/>
            <a:chExt cx="1450713" cy="1450714"/>
          </a:xfrm>
        </p:grpSpPr>
        <p:sp>
          <p:nvSpPr>
            <p:cNvPr id="105" name="矩形 104"/>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矩形 105"/>
            <p:cNvSpPr>
              <a:spLocks noChangeAspect="1"/>
            </p:cNvSpPr>
            <p:nvPr/>
          </p:nvSpPr>
          <p:spPr>
            <a:xfrm>
              <a:off x="5470102" y="2700232"/>
              <a:ext cx="1332001" cy="1331998"/>
            </a:xfrm>
            <a:prstGeom prst="rect">
              <a:avLst/>
            </a:prstGeom>
            <a:gradFill flip="none" rotWithShape="1">
              <a:gsLst>
                <a:gs pos="0">
                  <a:srgbClr val="D6A213">
                    <a:lumMod val="92000"/>
                  </a:srgbClr>
                </a:gs>
                <a:gs pos="100000">
                  <a:srgbClr val="BF850F">
                    <a:lumMod val="92000"/>
                  </a:srgbClr>
                </a:gs>
                <a:gs pos="51000">
                  <a:srgbClr val="9B5F0D">
                    <a:lumMod val="9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7" name="组合 106"/>
          <p:cNvGrpSpPr/>
          <p:nvPr/>
        </p:nvGrpSpPr>
        <p:grpSpPr>
          <a:xfrm>
            <a:off x="3928422" y="133350"/>
            <a:ext cx="182635" cy="182635"/>
            <a:chOff x="5410744" y="2640874"/>
            <a:chExt cx="1450713" cy="1450714"/>
          </a:xfrm>
        </p:grpSpPr>
        <p:sp>
          <p:nvSpPr>
            <p:cNvPr id="108" name="矩形 107"/>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矩形 108"/>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0" name="组合 109"/>
          <p:cNvGrpSpPr/>
          <p:nvPr/>
        </p:nvGrpSpPr>
        <p:grpSpPr>
          <a:xfrm>
            <a:off x="3928422" y="326639"/>
            <a:ext cx="182635" cy="182635"/>
            <a:chOff x="5410744" y="2640874"/>
            <a:chExt cx="1450713" cy="1450714"/>
          </a:xfrm>
        </p:grpSpPr>
        <p:sp>
          <p:nvSpPr>
            <p:cNvPr id="111" name="矩形 110"/>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矩形 111"/>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3" name="组合 112"/>
          <p:cNvGrpSpPr/>
          <p:nvPr/>
        </p:nvGrpSpPr>
        <p:grpSpPr>
          <a:xfrm>
            <a:off x="3928422" y="519928"/>
            <a:ext cx="182635" cy="182635"/>
            <a:chOff x="5410744" y="2640874"/>
            <a:chExt cx="1450713" cy="1450714"/>
          </a:xfrm>
        </p:grpSpPr>
        <p:sp>
          <p:nvSpPr>
            <p:cNvPr id="114" name="矩形 113"/>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矩形 114"/>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6" name="组合 115"/>
          <p:cNvGrpSpPr/>
          <p:nvPr/>
        </p:nvGrpSpPr>
        <p:grpSpPr>
          <a:xfrm>
            <a:off x="3547212" y="713218"/>
            <a:ext cx="182635" cy="182635"/>
            <a:chOff x="5410744" y="2640874"/>
            <a:chExt cx="1450713" cy="1450714"/>
          </a:xfrm>
        </p:grpSpPr>
        <p:sp>
          <p:nvSpPr>
            <p:cNvPr id="117" name="矩形 116"/>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矩形 117"/>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9" name="组合 118"/>
          <p:cNvGrpSpPr/>
          <p:nvPr/>
        </p:nvGrpSpPr>
        <p:grpSpPr>
          <a:xfrm>
            <a:off x="3737817" y="713218"/>
            <a:ext cx="182635" cy="182635"/>
            <a:chOff x="5410744" y="2640874"/>
            <a:chExt cx="1450713" cy="1450714"/>
          </a:xfrm>
        </p:grpSpPr>
        <p:sp>
          <p:nvSpPr>
            <p:cNvPr id="120" name="矩形 119"/>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矩形 120"/>
            <p:cNvSpPr>
              <a:spLocks noChangeAspect="1"/>
            </p:cNvSpPr>
            <p:nvPr/>
          </p:nvSpPr>
          <p:spPr>
            <a:xfrm>
              <a:off x="5470102" y="2700232"/>
              <a:ext cx="1332001" cy="1331998"/>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2" name="组合 121"/>
          <p:cNvGrpSpPr/>
          <p:nvPr/>
        </p:nvGrpSpPr>
        <p:grpSpPr>
          <a:xfrm>
            <a:off x="3928422" y="713218"/>
            <a:ext cx="182635" cy="182635"/>
            <a:chOff x="5410744" y="2640874"/>
            <a:chExt cx="1450713" cy="1450714"/>
          </a:xfrm>
        </p:grpSpPr>
        <p:sp>
          <p:nvSpPr>
            <p:cNvPr id="123" name="矩形 122"/>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矩形 123"/>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xmlns=""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p:cTn id="7" dur="1000" fill="hold"/>
                                        <p:tgtEl>
                                          <p:spTgt spid="101"/>
                                        </p:tgtEl>
                                        <p:attrNameLst>
                                          <p:attrName>ppt_w</p:attrName>
                                        </p:attrNameLst>
                                      </p:cBhvr>
                                      <p:tavLst>
                                        <p:tav tm="0">
                                          <p:val>
                                            <p:fltVal val="0"/>
                                          </p:val>
                                        </p:tav>
                                        <p:tav tm="100000">
                                          <p:val>
                                            <p:strVal val="#ppt_w"/>
                                          </p:val>
                                        </p:tav>
                                      </p:tavLst>
                                    </p:anim>
                                    <p:anim calcmode="lin" valueType="num">
                                      <p:cBhvr>
                                        <p:cTn id="8" dur="1000" fill="hold"/>
                                        <p:tgtEl>
                                          <p:spTgt spid="101"/>
                                        </p:tgtEl>
                                        <p:attrNameLst>
                                          <p:attrName>ppt_h</p:attrName>
                                        </p:attrNameLst>
                                      </p:cBhvr>
                                      <p:tavLst>
                                        <p:tav tm="0">
                                          <p:val>
                                            <p:fltVal val="0"/>
                                          </p:val>
                                        </p:tav>
                                        <p:tav tm="100000">
                                          <p:val>
                                            <p:strVal val="#ppt_h"/>
                                          </p:val>
                                        </p:tav>
                                      </p:tavLst>
                                    </p:anim>
                                    <p:anim calcmode="lin" valueType="num">
                                      <p:cBhvr>
                                        <p:cTn id="9" dur="1000" fill="hold"/>
                                        <p:tgtEl>
                                          <p:spTgt spid="101"/>
                                        </p:tgtEl>
                                        <p:attrNameLst>
                                          <p:attrName>style.rotation</p:attrName>
                                        </p:attrNameLst>
                                      </p:cBhvr>
                                      <p:tavLst>
                                        <p:tav tm="0">
                                          <p:val>
                                            <p:fltVal val="90"/>
                                          </p:val>
                                        </p:tav>
                                        <p:tav tm="100000">
                                          <p:val>
                                            <p:fltVal val="0"/>
                                          </p:val>
                                        </p:tav>
                                      </p:tavLst>
                                    </p:anim>
                                    <p:animEffect transition="in" filter="fade">
                                      <p:cBhvr>
                                        <p:cTn id="10" dur="1000"/>
                                        <p:tgtEl>
                                          <p:spTgt spid="101"/>
                                        </p:tgtEl>
                                      </p:cBhvr>
                                    </p:animEffect>
                                  </p:childTnLst>
                                </p:cTn>
                              </p:par>
                              <p:par>
                                <p:cTn id="11" presetID="31" presetClass="entr" presetSubtype="0" fill="hold" nodeType="withEffect">
                                  <p:stCondLst>
                                    <p:cond delay="0"/>
                                  </p:stCondLst>
                                  <p:childTnLst>
                                    <p:set>
                                      <p:cBhvr>
                                        <p:cTn id="12" dur="1" fill="hold">
                                          <p:stCondLst>
                                            <p:cond delay="0"/>
                                          </p:stCondLst>
                                        </p:cTn>
                                        <p:tgtEl>
                                          <p:spTgt spid="104"/>
                                        </p:tgtEl>
                                        <p:attrNameLst>
                                          <p:attrName>style.visibility</p:attrName>
                                        </p:attrNameLst>
                                      </p:cBhvr>
                                      <p:to>
                                        <p:strVal val="visible"/>
                                      </p:to>
                                    </p:set>
                                    <p:anim calcmode="lin" valueType="num">
                                      <p:cBhvr>
                                        <p:cTn id="13" dur="1000" fill="hold"/>
                                        <p:tgtEl>
                                          <p:spTgt spid="104"/>
                                        </p:tgtEl>
                                        <p:attrNameLst>
                                          <p:attrName>ppt_w</p:attrName>
                                        </p:attrNameLst>
                                      </p:cBhvr>
                                      <p:tavLst>
                                        <p:tav tm="0">
                                          <p:val>
                                            <p:fltVal val="0"/>
                                          </p:val>
                                        </p:tav>
                                        <p:tav tm="100000">
                                          <p:val>
                                            <p:strVal val="#ppt_w"/>
                                          </p:val>
                                        </p:tav>
                                      </p:tavLst>
                                    </p:anim>
                                    <p:anim calcmode="lin" valueType="num">
                                      <p:cBhvr>
                                        <p:cTn id="14" dur="1000" fill="hold"/>
                                        <p:tgtEl>
                                          <p:spTgt spid="104"/>
                                        </p:tgtEl>
                                        <p:attrNameLst>
                                          <p:attrName>ppt_h</p:attrName>
                                        </p:attrNameLst>
                                      </p:cBhvr>
                                      <p:tavLst>
                                        <p:tav tm="0">
                                          <p:val>
                                            <p:fltVal val="0"/>
                                          </p:val>
                                        </p:tav>
                                        <p:tav tm="100000">
                                          <p:val>
                                            <p:strVal val="#ppt_h"/>
                                          </p:val>
                                        </p:tav>
                                      </p:tavLst>
                                    </p:anim>
                                    <p:anim calcmode="lin" valueType="num">
                                      <p:cBhvr>
                                        <p:cTn id="15" dur="1000" fill="hold"/>
                                        <p:tgtEl>
                                          <p:spTgt spid="104"/>
                                        </p:tgtEl>
                                        <p:attrNameLst>
                                          <p:attrName>style.rotation</p:attrName>
                                        </p:attrNameLst>
                                      </p:cBhvr>
                                      <p:tavLst>
                                        <p:tav tm="0">
                                          <p:val>
                                            <p:fltVal val="90"/>
                                          </p:val>
                                        </p:tav>
                                        <p:tav tm="100000">
                                          <p:val>
                                            <p:fltVal val="0"/>
                                          </p:val>
                                        </p:tav>
                                      </p:tavLst>
                                    </p:anim>
                                    <p:animEffect transition="in" filter="fade">
                                      <p:cBhvr>
                                        <p:cTn id="16" dur="1000"/>
                                        <p:tgtEl>
                                          <p:spTgt spid="104"/>
                                        </p:tgtEl>
                                      </p:cBhvr>
                                    </p:animEffect>
                                  </p:childTnLst>
                                </p:cTn>
                              </p:par>
                              <p:par>
                                <p:cTn id="17" presetID="31" presetClass="entr" presetSubtype="0" fill="hold" nodeType="withEffect">
                                  <p:stCondLst>
                                    <p:cond delay="0"/>
                                  </p:stCondLst>
                                  <p:childTnLst>
                                    <p:set>
                                      <p:cBhvr>
                                        <p:cTn id="18" dur="1" fill="hold">
                                          <p:stCondLst>
                                            <p:cond delay="0"/>
                                          </p:stCondLst>
                                        </p:cTn>
                                        <p:tgtEl>
                                          <p:spTgt spid="107"/>
                                        </p:tgtEl>
                                        <p:attrNameLst>
                                          <p:attrName>style.visibility</p:attrName>
                                        </p:attrNameLst>
                                      </p:cBhvr>
                                      <p:to>
                                        <p:strVal val="visible"/>
                                      </p:to>
                                    </p:set>
                                    <p:anim calcmode="lin" valueType="num">
                                      <p:cBhvr>
                                        <p:cTn id="19" dur="1000" fill="hold"/>
                                        <p:tgtEl>
                                          <p:spTgt spid="107"/>
                                        </p:tgtEl>
                                        <p:attrNameLst>
                                          <p:attrName>ppt_w</p:attrName>
                                        </p:attrNameLst>
                                      </p:cBhvr>
                                      <p:tavLst>
                                        <p:tav tm="0">
                                          <p:val>
                                            <p:fltVal val="0"/>
                                          </p:val>
                                        </p:tav>
                                        <p:tav tm="100000">
                                          <p:val>
                                            <p:strVal val="#ppt_w"/>
                                          </p:val>
                                        </p:tav>
                                      </p:tavLst>
                                    </p:anim>
                                    <p:anim calcmode="lin" valueType="num">
                                      <p:cBhvr>
                                        <p:cTn id="20" dur="1000" fill="hold"/>
                                        <p:tgtEl>
                                          <p:spTgt spid="107"/>
                                        </p:tgtEl>
                                        <p:attrNameLst>
                                          <p:attrName>ppt_h</p:attrName>
                                        </p:attrNameLst>
                                      </p:cBhvr>
                                      <p:tavLst>
                                        <p:tav tm="0">
                                          <p:val>
                                            <p:fltVal val="0"/>
                                          </p:val>
                                        </p:tav>
                                        <p:tav tm="100000">
                                          <p:val>
                                            <p:strVal val="#ppt_h"/>
                                          </p:val>
                                        </p:tav>
                                      </p:tavLst>
                                    </p:anim>
                                    <p:anim calcmode="lin" valueType="num">
                                      <p:cBhvr>
                                        <p:cTn id="21" dur="1000" fill="hold"/>
                                        <p:tgtEl>
                                          <p:spTgt spid="107"/>
                                        </p:tgtEl>
                                        <p:attrNameLst>
                                          <p:attrName>style.rotation</p:attrName>
                                        </p:attrNameLst>
                                      </p:cBhvr>
                                      <p:tavLst>
                                        <p:tav tm="0">
                                          <p:val>
                                            <p:fltVal val="90"/>
                                          </p:val>
                                        </p:tav>
                                        <p:tav tm="100000">
                                          <p:val>
                                            <p:fltVal val="0"/>
                                          </p:val>
                                        </p:tav>
                                      </p:tavLst>
                                    </p:anim>
                                    <p:animEffect transition="in" filter="fade">
                                      <p:cBhvr>
                                        <p:cTn id="22" dur="1000"/>
                                        <p:tgtEl>
                                          <p:spTgt spid="107"/>
                                        </p:tgtEl>
                                      </p:cBhvr>
                                    </p:animEffect>
                                  </p:childTnLst>
                                </p:cTn>
                              </p:par>
                              <p:par>
                                <p:cTn id="23" presetID="31" presetClass="entr" presetSubtype="0" fill="hold" nodeType="withEffect">
                                  <p:stCondLst>
                                    <p:cond delay="0"/>
                                  </p:stCondLst>
                                  <p:childTnLst>
                                    <p:set>
                                      <p:cBhvr>
                                        <p:cTn id="24" dur="1" fill="hold">
                                          <p:stCondLst>
                                            <p:cond delay="0"/>
                                          </p:stCondLst>
                                        </p:cTn>
                                        <p:tgtEl>
                                          <p:spTgt spid="110"/>
                                        </p:tgtEl>
                                        <p:attrNameLst>
                                          <p:attrName>style.visibility</p:attrName>
                                        </p:attrNameLst>
                                      </p:cBhvr>
                                      <p:to>
                                        <p:strVal val="visible"/>
                                      </p:to>
                                    </p:set>
                                    <p:anim calcmode="lin" valueType="num">
                                      <p:cBhvr>
                                        <p:cTn id="25" dur="1000" fill="hold"/>
                                        <p:tgtEl>
                                          <p:spTgt spid="110"/>
                                        </p:tgtEl>
                                        <p:attrNameLst>
                                          <p:attrName>ppt_w</p:attrName>
                                        </p:attrNameLst>
                                      </p:cBhvr>
                                      <p:tavLst>
                                        <p:tav tm="0">
                                          <p:val>
                                            <p:fltVal val="0"/>
                                          </p:val>
                                        </p:tav>
                                        <p:tav tm="100000">
                                          <p:val>
                                            <p:strVal val="#ppt_w"/>
                                          </p:val>
                                        </p:tav>
                                      </p:tavLst>
                                    </p:anim>
                                    <p:anim calcmode="lin" valueType="num">
                                      <p:cBhvr>
                                        <p:cTn id="26" dur="1000" fill="hold"/>
                                        <p:tgtEl>
                                          <p:spTgt spid="110"/>
                                        </p:tgtEl>
                                        <p:attrNameLst>
                                          <p:attrName>ppt_h</p:attrName>
                                        </p:attrNameLst>
                                      </p:cBhvr>
                                      <p:tavLst>
                                        <p:tav tm="0">
                                          <p:val>
                                            <p:fltVal val="0"/>
                                          </p:val>
                                        </p:tav>
                                        <p:tav tm="100000">
                                          <p:val>
                                            <p:strVal val="#ppt_h"/>
                                          </p:val>
                                        </p:tav>
                                      </p:tavLst>
                                    </p:anim>
                                    <p:anim calcmode="lin" valueType="num">
                                      <p:cBhvr>
                                        <p:cTn id="27" dur="1000" fill="hold"/>
                                        <p:tgtEl>
                                          <p:spTgt spid="110"/>
                                        </p:tgtEl>
                                        <p:attrNameLst>
                                          <p:attrName>style.rotation</p:attrName>
                                        </p:attrNameLst>
                                      </p:cBhvr>
                                      <p:tavLst>
                                        <p:tav tm="0">
                                          <p:val>
                                            <p:fltVal val="90"/>
                                          </p:val>
                                        </p:tav>
                                        <p:tav tm="100000">
                                          <p:val>
                                            <p:fltVal val="0"/>
                                          </p:val>
                                        </p:tav>
                                      </p:tavLst>
                                    </p:anim>
                                    <p:animEffect transition="in" filter="fade">
                                      <p:cBhvr>
                                        <p:cTn id="28" dur="1000"/>
                                        <p:tgtEl>
                                          <p:spTgt spid="110"/>
                                        </p:tgtEl>
                                      </p:cBhvr>
                                    </p:animEffect>
                                  </p:childTnLst>
                                </p:cTn>
                              </p:par>
                              <p:par>
                                <p:cTn id="29" presetID="31" presetClass="entr" presetSubtype="0" fill="hold" nodeType="withEffect">
                                  <p:stCondLst>
                                    <p:cond delay="0"/>
                                  </p:stCondLst>
                                  <p:childTnLst>
                                    <p:set>
                                      <p:cBhvr>
                                        <p:cTn id="30" dur="1" fill="hold">
                                          <p:stCondLst>
                                            <p:cond delay="0"/>
                                          </p:stCondLst>
                                        </p:cTn>
                                        <p:tgtEl>
                                          <p:spTgt spid="113"/>
                                        </p:tgtEl>
                                        <p:attrNameLst>
                                          <p:attrName>style.visibility</p:attrName>
                                        </p:attrNameLst>
                                      </p:cBhvr>
                                      <p:to>
                                        <p:strVal val="visible"/>
                                      </p:to>
                                    </p:set>
                                    <p:anim calcmode="lin" valueType="num">
                                      <p:cBhvr>
                                        <p:cTn id="31" dur="1000" fill="hold"/>
                                        <p:tgtEl>
                                          <p:spTgt spid="113"/>
                                        </p:tgtEl>
                                        <p:attrNameLst>
                                          <p:attrName>ppt_w</p:attrName>
                                        </p:attrNameLst>
                                      </p:cBhvr>
                                      <p:tavLst>
                                        <p:tav tm="0">
                                          <p:val>
                                            <p:fltVal val="0"/>
                                          </p:val>
                                        </p:tav>
                                        <p:tav tm="100000">
                                          <p:val>
                                            <p:strVal val="#ppt_w"/>
                                          </p:val>
                                        </p:tav>
                                      </p:tavLst>
                                    </p:anim>
                                    <p:anim calcmode="lin" valueType="num">
                                      <p:cBhvr>
                                        <p:cTn id="32" dur="1000" fill="hold"/>
                                        <p:tgtEl>
                                          <p:spTgt spid="113"/>
                                        </p:tgtEl>
                                        <p:attrNameLst>
                                          <p:attrName>ppt_h</p:attrName>
                                        </p:attrNameLst>
                                      </p:cBhvr>
                                      <p:tavLst>
                                        <p:tav tm="0">
                                          <p:val>
                                            <p:fltVal val="0"/>
                                          </p:val>
                                        </p:tav>
                                        <p:tav tm="100000">
                                          <p:val>
                                            <p:strVal val="#ppt_h"/>
                                          </p:val>
                                        </p:tav>
                                      </p:tavLst>
                                    </p:anim>
                                    <p:anim calcmode="lin" valueType="num">
                                      <p:cBhvr>
                                        <p:cTn id="33" dur="1000" fill="hold"/>
                                        <p:tgtEl>
                                          <p:spTgt spid="113"/>
                                        </p:tgtEl>
                                        <p:attrNameLst>
                                          <p:attrName>style.rotation</p:attrName>
                                        </p:attrNameLst>
                                      </p:cBhvr>
                                      <p:tavLst>
                                        <p:tav tm="0">
                                          <p:val>
                                            <p:fltVal val="90"/>
                                          </p:val>
                                        </p:tav>
                                        <p:tav tm="100000">
                                          <p:val>
                                            <p:fltVal val="0"/>
                                          </p:val>
                                        </p:tav>
                                      </p:tavLst>
                                    </p:anim>
                                    <p:animEffect transition="in" filter="fade">
                                      <p:cBhvr>
                                        <p:cTn id="34" dur="1000"/>
                                        <p:tgtEl>
                                          <p:spTgt spid="113"/>
                                        </p:tgtEl>
                                      </p:cBhvr>
                                    </p:animEffect>
                                  </p:childTnLst>
                                </p:cTn>
                              </p:par>
                              <p:par>
                                <p:cTn id="35" presetID="31" presetClass="entr" presetSubtype="0" fill="hold" nodeType="withEffect">
                                  <p:stCondLst>
                                    <p:cond delay="0"/>
                                  </p:stCondLst>
                                  <p:childTnLst>
                                    <p:set>
                                      <p:cBhvr>
                                        <p:cTn id="36" dur="1" fill="hold">
                                          <p:stCondLst>
                                            <p:cond delay="0"/>
                                          </p:stCondLst>
                                        </p:cTn>
                                        <p:tgtEl>
                                          <p:spTgt spid="116"/>
                                        </p:tgtEl>
                                        <p:attrNameLst>
                                          <p:attrName>style.visibility</p:attrName>
                                        </p:attrNameLst>
                                      </p:cBhvr>
                                      <p:to>
                                        <p:strVal val="visible"/>
                                      </p:to>
                                    </p:set>
                                    <p:anim calcmode="lin" valueType="num">
                                      <p:cBhvr>
                                        <p:cTn id="37" dur="1000" fill="hold"/>
                                        <p:tgtEl>
                                          <p:spTgt spid="116"/>
                                        </p:tgtEl>
                                        <p:attrNameLst>
                                          <p:attrName>ppt_w</p:attrName>
                                        </p:attrNameLst>
                                      </p:cBhvr>
                                      <p:tavLst>
                                        <p:tav tm="0">
                                          <p:val>
                                            <p:fltVal val="0"/>
                                          </p:val>
                                        </p:tav>
                                        <p:tav tm="100000">
                                          <p:val>
                                            <p:strVal val="#ppt_w"/>
                                          </p:val>
                                        </p:tav>
                                      </p:tavLst>
                                    </p:anim>
                                    <p:anim calcmode="lin" valueType="num">
                                      <p:cBhvr>
                                        <p:cTn id="38" dur="1000" fill="hold"/>
                                        <p:tgtEl>
                                          <p:spTgt spid="116"/>
                                        </p:tgtEl>
                                        <p:attrNameLst>
                                          <p:attrName>ppt_h</p:attrName>
                                        </p:attrNameLst>
                                      </p:cBhvr>
                                      <p:tavLst>
                                        <p:tav tm="0">
                                          <p:val>
                                            <p:fltVal val="0"/>
                                          </p:val>
                                        </p:tav>
                                        <p:tav tm="100000">
                                          <p:val>
                                            <p:strVal val="#ppt_h"/>
                                          </p:val>
                                        </p:tav>
                                      </p:tavLst>
                                    </p:anim>
                                    <p:anim calcmode="lin" valueType="num">
                                      <p:cBhvr>
                                        <p:cTn id="39" dur="1000" fill="hold"/>
                                        <p:tgtEl>
                                          <p:spTgt spid="116"/>
                                        </p:tgtEl>
                                        <p:attrNameLst>
                                          <p:attrName>style.rotation</p:attrName>
                                        </p:attrNameLst>
                                      </p:cBhvr>
                                      <p:tavLst>
                                        <p:tav tm="0">
                                          <p:val>
                                            <p:fltVal val="90"/>
                                          </p:val>
                                        </p:tav>
                                        <p:tav tm="100000">
                                          <p:val>
                                            <p:fltVal val="0"/>
                                          </p:val>
                                        </p:tav>
                                      </p:tavLst>
                                    </p:anim>
                                    <p:animEffect transition="in" filter="fade">
                                      <p:cBhvr>
                                        <p:cTn id="40" dur="1000"/>
                                        <p:tgtEl>
                                          <p:spTgt spid="116"/>
                                        </p:tgtEl>
                                      </p:cBhvr>
                                    </p:animEffect>
                                  </p:childTnLst>
                                </p:cTn>
                              </p:par>
                              <p:par>
                                <p:cTn id="41" presetID="31" presetClass="entr" presetSubtype="0" fill="hold" nodeType="withEffect">
                                  <p:stCondLst>
                                    <p:cond delay="0"/>
                                  </p:stCondLst>
                                  <p:childTnLst>
                                    <p:set>
                                      <p:cBhvr>
                                        <p:cTn id="42" dur="1" fill="hold">
                                          <p:stCondLst>
                                            <p:cond delay="0"/>
                                          </p:stCondLst>
                                        </p:cTn>
                                        <p:tgtEl>
                                          <p:spTgt spid="119"/>
                                        </p:tgtEl>
                                        <p:attrNameLst>
                                          <p:attrName>style.visibility</p:attrName>
                                        </p:attrNameLst>
                                      </p:cBhvr>
                                      <p:to>
                                        <p:strVal val="visible"/>
                                      </p:to>
                                    </p:set>
                                    <p:anim calcmode="lin" valueType="num">
                                      <p:cBhvr>
                                        <p:cTn id="43" dur="1000" fill="hold"/>
                                        <p:tgtEl>
                                          <p:spTgt spid="119"/>
                                        </p:tgtEl>
                                        <p:attrNameLst>
                                          <p:attrName>ppt_w</p:attrName>
                                        </p:attrNameLst>
                                      </p:cBhvr>
                                      <p:tavLst>
                                        <p:tav tm="0">
                                          <p:val>
                                            <p:fltVal val="0"/>
                                          </p:val>
                                        </p:tav>
                                        <p:tav tm="100000">
                                          <p:val>
                                            <p:strVal val="#ppt_w"/>
                                          </p:val>
                                        </p:tav>
                                      </p:tavLst>
                                    </p:anim>
                                    <p:anim calcmode="lin" valueType="num">
                                      <p:cBhvr>
                                        <p:cTn id="44" dur="1000" fill="hold"/>
                                        <p:tgtEl>
                                          <p:spTgt spid="119"/>
                                        </p:tgtEl>
                                        <p:attrNameLst>
                                          <p:attrName>ppt_h</p:attrName>
                                        </p:attrNameLst>
                                      </p:cBhvr>
                                      <p:tavLst>
                                        <p:tav tm="0">
                                          <p:val>
                                            <p:fltVal val="0"/>
                                          </p:val>
                                        </p:tav>
                                        <p:tav tm="100000">
                                          <p:val>
                                            <p:strVal val="#ppt_h"/>
                                          </p:val>
                                        </p:tav>
                                      </p:tavLst>
                                    </p:anim>
                                    <p:anim calcmode="lin" valueType="num">
                                      <p:cBhvr>
                                        <p:cTn id="45" dur="1000" fill="hold"/>
                                        <p:tgtEl>
                                          <p:spTgt spid="119"/>
                                        </p:tgtEl>
                                        <p:attrNameLst>
                                          <p:attrName>style.rotation</p:attrName>
                                        </p:attrNameLst>
                                      </p:cBhvr>
                                      <p:tavLst>
                                        <p:tav tm="0">
                                          <p:val>
                                            <p:fltVal val="90"/>
                                          </p:val>
                                        </p:tav>
                                        <p:tav tm="100000">
                                          <p:val>
                                            <p:fltVal val="0"/>
                                          </p:val>
                                        </p:tav>
                                      </p:tavLst>
                                    </p:anim>
                                    <p:animEffect transition="in" filter="fade">
                                      <p:cBhvr>
                                        <p:cTn id="46" dur="1000"/>
                                        <p:tgtEl>
                                          <p:spTgt spid="119"/>
                                        </p:tgtEl>
                                      </p:cBhvr>
                                    </p:animEffect>
                                  </p:childTnLst>
                                </p:cTn>
                              </p:par>
                              <p:par>
                                <p:cTn id="47" presetID="31" presetClass="entr" presetSubtype="0" fill="hold" nodeType="withEffect">
                                  <p:stCondLst>
                                    <p:cond delay="0"/>
                                  </p:stCondLst>
                                  <p:childTnLst>
                                    <p:set>
                                      <p:cBhvr>
                                        <p:cTn id="48" dur="1" fill="hold">
                                          <p:stCondLst>
                                            <p:cond delay="0"/>
                                          </p:stCondLst>
                                        </p:cTn>
                                        <p:tgtEl>
                                          <p:spTgt spid="122"/>
                                        </p:tgtEl>
                                        <p:attrNameLst>
                                          <p:attrName>style.visibility</p:attrName>
                                        </p:attrNameLst>
                                      </p:cBhvr>
                                      <p:to>
                                        <p:strVal val="visible"/>
                                      </p:to>
                                    </p:set>
                                    <p:anim calcmode="lin" valueType="num">
                                      <p:cBhvr>
                                        <p:cTn id="49" dur="1000" fill="hold"/>
                                        <p:tgtEl>
                                          <p:spTgt spid="122"/>
                                        </p:tgtEl>
                                        <p:attrNameLst>
                                          <p:attrName>ppt_w</p:attrName>
                                        </p:attrNameLst>
                                      </p:cBhvr>
                                      <p:tavLst>
                                        <p:tav tm="0">
                                          <p:val>
                                            <p:fltVal val="0"/>
                                          </p:val>
                                        </p:tav>
                                        <p:tav tm="100000">
                                          <p:val>
                                            <p:strVal val="#ppt_w"/>
                                          </p:val>
                                        </p:tav>
                                      </p:tavLst>
                                    </p:anim>
                                    <p:anim calcmode="lin" valueType="num">
                                      <p:cBhvr>
                                        <p:cTn id="50" dur="1000" fill="hold"/>
                                        <p:tgtEl>
                                          <p:spTgt spid="122"/>
                                        </p:tgtEl>
                                        <p:attrNameLst>
                                          <p:attrName>ppt_h</p:attrName>
                                        </p:attrNameLst>
                                      </p:cBhvr>
                                      <p:tavLst>
                                        <p:tav tm="0">
                                          <p:val>
                                            <p:fltVal val="0"/>
                                          </p:val>
                                        </p:tav>
                                        <p:tav tm="100000">
                                          <p:val>
                                            <p:strVal val="#ppt_h"/>
                                          </p:val>
                                        </p:tav>
                                      </p:tavLst>
                                    </p:anim>
                                    <p:anim calcmode="lin" valueType="num">
                                      <p:cBhvr>
                                        <p:cTn id="51" dur="1000" fill="hold"/>
                                        <p:tgtEl>
                                          <p:spTgt spid="122"/>
                                        </p:tgtEl>
                                        <p:attrNameLst>
                                          <p:attrName>style.rotation</p:attrName>
                                        </p:attrNameLst>
                                      </p:cBhvr>
                                      <p:tavLst>
                                        <p:tav tm="0">
                                          <p:val>
                                            <p:fltVal val="90"/>
                                          </p:val>
                                        </p:tav>
                                        <p:tav tm="100000">
                                          <p:val>
                                            <p:fltVal val="0"/>
                                          </p:val>
                                        </p:tav>
                                      </p:tavLst>
                                    </p:anim>
                                    <p:animEffect transition="in" filter="fade">
                                      <p:cBhvr>
                                        <p:cTn id="52" dur="1000"/>
                                        <p:tgtEl>
                                          <p:spTgt spid="122"/>
                                        </p:tgtEl>
                                      </p:cBhvr>
                                    </p:animEffect>
                                  </p:childTnLst>
                                </p:cTn>
                              </p:par>
                              <p:par>
                                <p:cTn id="53" presetID="31" presetClass="entr" presetSubtype="0" fill="hold" nodeType="withEffect">
                                  <p:stCondLst>
                                    <p:cond delay="0"/>
                                  </p:stCondLst>
                                  <p:childTnLst>
                                    <p:set>
                                      <p:cBhvr>
                                        <p:cTn id="54" dur="1" fill="hold">
                                          <p:stCondLst>
                                            <p:cond delay="0"/>
                                          </p:stCondLst>
                                        </p:cTn>
                                        <p:tgtEl>
                                          <p:spTgt spid="77"/>
                                        </p:tgtEl>
                                        <p:attrNameLst>
                                          <p:attrName>style.visibility</p:attrName>
                                        </p:attrNameLst>
                                      </p:cBhvr>
                                      <p:to>
                                        <p:strVal val="visible"/>
                                      </p:to>
                                    </p:set>
                                    <p:anim calcmode="lin" valueType="num">
                                      <p:cBhvr>
                                        <p:cTn id="55" dur="1000" fill="hold"/>
                                        <p:tgtEl>
                                          <p:spTgt spid="77"/>
                                        </p:tgtEl>
                                        <p:attrNameLst>
                                          <p:attrName>ppt_w</p:attrName>
                                        </p:attrNameLst>
                                      </p:cBhvr>
                                      <p:tavLst>
                                        <p:tav tm="0">
                                          <p:val>
                                            <p:fltVal val="0"/>
                                          </p:val>
                                        </p:tav>
                                        <p:tav tm="100000">
                                          <p:val>
                                            <p:strVal val="#ppt_w"/>
                                          </p:val>
                                        </p:tav>
                                      </p:tavLst>
                                    </p:anim>
                                    <p:anim calcmode="lin" valueType="num">
                                      <p:cBhvr>
                                        <p:cTn id="56" dur="1000" fill="hold"/>
                                        <p:tgtEl>
                                          <p:spTgt spid="77"/>
                                        </p:tgtEl>
                                        <p:attrNameLst>
                                          <p:attrName>ppt_h</p:attrName>
                                        </p:attrNameLst>
                                      </p:cBhvr>
                                      <p:tavLst>
                                        <p:tav tm="0">
                                          <p:val>
                                            <p:fltVal val="0"/>
                                          </p:val>
                                        </p:tav>
                                        <p:tav tm="100000">
                                          <p:val>
                                            <p:strVal val="#ppt_h"/>
                                          </p:val>
                                        </p:tav>
                                      </p:tavLst>
                                    </p:anim>
                                    <p:anim calcmode="lin" valueType="num">
                                      <p:cBhvr>
                                        <p:cTn id="57" dur="1000" fill="hold"/>
                                        <p:tgtEl>
                                          <p:spTgt spid="77"/>
                                        </p:tgtEl>
                                        <p:attrNameLst>
                                          <p:attrName>style.rotation</p:attrName>
                                        </p:attrNameLst>
                                      </p:cBhvr>
                                      <p:tavLst>
                                        <p:tav tm="0">
                                          <p:val>
                                            <p:fltVal val="90"/>
                                          </p:val>
                                        </p:tav>
                                        <p:tav tm="100000">
                                          <p:val>
                                            <p:fltVal val="0"/>
                                          </p:val>
                                        </p:tav>
                                      </p:tavLst>
                                    </p:anim>
                                    <p:animEffect transition="in" filter="fade">
                                      <p:cBhvr>
                                        <p:cTn id="58" dur="1000"/>
                                        <p:tgtEl>
                                          <p:spTgt spid="77"/>
                                        </p:tgtEl>
                                      </p:cBhvr>
                                    </p:animEffect>
                                  </p:childTnLst>
                                </p:cTn>
                              </p:par>
                              <p:par>
                                <p:cTn id="59" presetID="31" presetClass="entr" presetSubtype="0" fill="hold" nodeType="withEffect">
                                  <p:stCondLst>
                                    <p:cond delay="0"/>
                                  </p:stCondLst>
                                  <p:childTnLst>
                                    <p:set>
                                      <p:cBhvr>
                                        <p:cTn id="60" dur="1" fill="hold">
                                          <p:stCondLst>
                                            <p:cond delay="0"/>
                                          </p:stCondLst>
                                        </p:cTn>
                                        <p:tgtEl>
                                          <p:spTgt spid="80"/>
                                        </p:tgtEl>
                                        <p:attrNameLst>
                                          <p:attrName>style.visibility</p:attrName>
                                        </p:attrNameLst>
                                      </p:cBhvr>
                                      <p:to>
                                        <p:strVal val="visible"/>
                                      </p:to>
                                    </p:set>
                                    <p:anim calcmode="lin" valueType="num">
                                      <p:cBhvr>
                                        <p:cTn id="61" dur="1000" fill="hold"/>
                                        <p:tgtEl>
                                          <p:spTgt spid="80"/>
                                        </p:tgtEl>
                                        <p:attrNameLst>
                                          <p:attrName>ppt_w</p:attrName>
                                        </p:attrNameLst>
                                      </p:cBhvr>
                                      <p:tavLst>
                                        <p:tav tm="0">
                                          <p:val>
                                            <p:fltVal val="0"/>
                                          </p:val>
                                        </p:tav>
                                        <p:tav tm="100000">
                                          <p:val>
                                            <p:strVal val="#ppt_w"/>
                                          </p:val>
                                        </p:tav>
                                      </p:tavLst>
                                    </p:anim>
                                    <p:anim calcmode="lin" valueType="num">
                                      <p:cBhvr>
                                        <p:cTn id="62" dur="1000" fill="hold"/>
                                        <p:tgtEl>
                                          <p:spTgt spid="80"/>
                                        </p:tgtEl>
                                        <p:attrNameLst>
                                          <p:attrName>ppt_h</p:attrName>
                                        </p:attrNameLst>
                                      </p:cBhvr>
                                      <p:tavLst>
                                        <p:tav tm="0">
                                          <p:val>
                                            <p:fltVal val="0"/>
                                          </p:val>
                                        </p:tav>
                                        <p:tav tm="100000">
                                          <p:val>
                                            <p:strVal val="#ppt_h"/>
                                          </p:val>
                                        </p:tav>
                                      </p:tavLst>
                                    </p:anim>
                                    <p:anim calcmode="lin" valueType="num">
                                      <p:cBhvr>
                                        <p:cTn id="63" dur="1000" fill="hold"/>
                                        <p:tgtEl>
                                          <p:spTgt spid="80"/>
                                        </p:tgtEl>
                                        <p:attrNameLst>
                                          <p:attrName>style.rotation</p:attrName>
                                        </p:attrNameLst>
                                      </p:cBhvr>
                                      <p:tavLst>
                                        <p:tav tm="0">
                                          <p:val>
                                            <p:fltVal val="90"/>
                                          </p:val>
                                        </p:tav>
                                        <p:tav tm="100000">
                                          <p:val>
                                            <p:fltVal val="0"/>
                                          </p:val>
                                        </p:tav>
                                      </p:tavLst>
                                    </p:anim>
                                    <p:animEffect transition="in" filter="fade">
                                      <p:cBhvr>
                                        <p:cTn id="64" dur="1000"/>
                                        <p:tgtEl>
                                          <p:spTgt spid="80"/>
                                        </p:tgtEl>
                                      </p:cBhvr>
                                    </p:animEffect>
                                  </p:childTnLst>
                                </p:cTn>
                              </p:par>
                              <p:par>
                                <p:cTn id="65" presetID="31" presetClass="entr" presetSubtype="0" fill="hold" nodeType="withEffect">
                                  <p:stCondLst>
                                    <p:cond delay="0"/>
                                  </p:stCondLst>
                                  <p:childTnLst>
                                    <p:set>
                                      <p:cBhvr>
                                        <p:cTn id="66" dur="1" fill="hold">
                                          <p:stCondLst>
                                            <p:cond delay="0"/>
                                          </p:stCondLst>
                                        </p:cTn>
                                        <p:tgtEl>
                                          <p:spTgt spid="83"/>
                                        </p:tgtEl>
                                        <p:attrNameLst>
                                          <p:attrName>style.visibility</p:attrName>
                                        </p:attrNameLst>
                                      </p:cBhvr>
                                      <p:to>
                                        <p:strVal val="visible"/>
                                      </p:to>
                                    </p:set>
                                    <p:anim calcmode="lin" valueType="num">
                                      <p:cBhvr>
                                        <p:cTn id="67" dur="1000" fill="hold"/>
                                        <p:tgtEl>
                                          <p:spTgt spid="83"/>
                                        </p:tgtEl>
                                        <p:attrNameLst>
                                          <p:attrName>ppt_w</p:attrName>
                                        </p:attrNameLst>
                                      </p:cBhvr>
                                      <p:tavLst>
                                        <p:tav tm="0">
                                          <p:val>
                                            <p:fltVal val="0"/>
                                          </p:val>
                                        </p:tav>
                                        <p:tav tm="100000">
                                          <p:val>
                                            <p:strVal val="#ppt_w"/>
                                          </p:val>
                                        </p:tav>
                                      </p:tavLst>
                                    </p:anim>
                                    <p:anim calcmode="lin" valueType="num">
                                      <p:cBhvr>
                                        <p:cTn id="68" dur="1000" fill="hold"/>
                                        <p:tgtEl>
                                          <p:spTgt spid="83"/>
                                        </p:tgtEl>
                                        <p:attrNameLst>
                                          <p:attrName>ppt_h</p:attrName>
                                        </p:attrNameLst>
                                      </p:cBhvr>
                                      <p:tavLst>
                                        <p:tav tm="0">
                                          <p:val>
                                            <p:fltVal val="0"/>
                                          </p:val>
                                        </p:tav>
                                        <p:tav tm="100000">
                                          <p:val>
                                            <p:strVal val="#ppt_h"/>
                                          </p:val>
                                        </p:tav>
                                      </p:tavLst>
                                    </p:anim>
                                    <p:anim calcmode="lin" valueType="num">
                                      <p:cBhvr>
                                        <p:cTn id="69" dur="1000" fill="hold"/>
                                        <p:tgtEl>
                                          <p:spTgt spid="83"/>
                                        </p:tgtEl>
                                        <p:attrNameLst>
                                          <p:attrName>style.rotation</p:attrName>
                                        </p:attrNameLst>
                                      </p:cBhvr>
                                      <p:tavLst>
                                        <p:tav tm="0">
                                          <p:val>
                                            <p:fltVal val="90"/>
                                          </p:val>
                                        </p:tav>
                                        <p:tav tm="100000">
                                          <p:val>
                                            <p:fltVal val="0"/>
                                          </p:val>
                                        </p:tav>
                                      </p:tavLst>
                                    </p:anim>
                                    <p:animEffect transition="in" filter="fade">
                                      <p:cBhvr>
                                        <p:cTn id="70" dur="1000"/>
                                        <p:tgtEl>
                                          <p:spTgt spid="83"/>
                                        </p:tgtEl>
                                      </p:cBhvr>
                                    </p:animEffect>
                                  </p:childTnLst>
                                </p:cTn>
                              </p:par>
                              <p:par>
                                <p:cTn id="71" presetID="31" presetClass="entr" presetSubtype="0" fill="hold" nodeType="withEffect">
                                  <p:stCondLst>
                                    <p:cond delay="0"/>
                                  </p:stCondLst>
                                  <p:childTnLst>
                                    <p:set>
                                      <p:cBhvr>
                                        <p:cTn id="72" dur="1" fill="hold">
                                          <p:stCondLst>
                                            <p:cond delay="0"/>
                                          </p:stCondLst>
                                        </p:cTn>
                                        <p:tgtEl>
                                          <p:spTgt spid="86"/>
                                        </p:tgtEl>
                                        <p:attrNameLst>
                                          <p:attrName>style.visibility</p:attrName>
                                        </p:attrNameLst>
                                      </p:cBhvr>
                                      <p:to>
                                        <p:strVal val="visible"/>
                                      </p:to>
                                    </p:set>
                                    <p:anim calcmode="lin" valueType="num">
                                      <p:cBhvr>
                                        <p:cTn id="73" dur="1000" fill="hold"/>
                                        <p:tgtEl>
                                          <p:spTgt spid="86"/>
                                        </p:tgtEl>
                                        <p:attrNameLst>
                                          <p:attrName>ppt_w</p:attrName>
                                        </p:attrNameLst>
                                      </p:cBhvr>
                                      <p:tavLst>
                                        <p:tav tm="0">
                                          <p:val>
                                            <p:fltVal val="0"/>
                                          </p:val>
                                        </p:tav>
                                        <p:tav tm="100000">
                                          <p:val>
                                            <p:strVal val="#ppt_w"/>
                                          </p:val>
                                        </p:tav>
                                      </p:tavLst>
                                    </p:anim>
                                    <p:anim calcmode="lin" valueType="num">
                                      <p:cBhvr>
                                        <p:cTn id="74" dur="1000" fill="hold"/>
                                        <p:tgtEl>
                                          <p:spTgt spid="86"/>
                                        </p:tgtEl>
                                        <p:attrNameLst>
                                          <p:attrName>ppt_h</p:attrName>
                                        </p:attrNameLst>
                                      </p:cBhvr>
                                      <p:tavLst>
                                        <p:tav tm="0">
                                          <p:val>
                                            <p:fltVal val="0"/>
                                          </p:val>
                                        </p:tav>
                                        <p:tav tm="100000">
                                          <p:val>
                                            <p:strVal val="#ppt_h"/>
                                          </p:val>
                                        </p:tav>
                                      </p:tavLst>
                                    </p:anim>
                                    <p:anim calcmode="lin" valueType="num">
                                      <p:cBhvr>
                                        <p:cTn id="75" dur="1000" fill="hold"/>
                                        <p:tgtEl>
                                          <p:spTgt spid="86"/>
                                        </p:tgtEl>
                                        <p:attrNameLst>
                                          <p:attrName>style.rotation</p:attrName>
                                        </p:attrNameLst>
                                      </p:cBhvr>
                                      <p:tavLst>
                                        <p:tav tm="0">
                                          <p:val>
                                            <p:fltVal val="90"/>
                                          </p:val>
                                        </p:tav>
                                        <p:tav tm="100000">
                                          <p:val>
                                            <p:fltVal val="0"/>
                                          </p:val>
                                        </p:tav>
                                      </p:tavLst>
                                    </p:anim>
                                    <p:animEffect transition="in" filter="fade">
                                      <p:cBhvr>
                                        <p:cTn id="76" dur="1000"/>
                                        <p:tgtEl>
                                          <p:spTgt spid="86"/>
                                        </p:tgtEl>
                                      </p:cBhvr>
                                    </p:animEffect>
                                  </p:childTnLst>
                                </p:cTn>
                              </p:par>
                              <p:par>
                                <p:cTn id="77" presetID="31" presetClass="entr" presetSubtype="0" fill="hold" nodeType="withEffect">
                                  <p:stCondLst>
                                    <p:cond delay="0"/>
                                  </p:stCondLst>
                                  <p:childTnLst>
                                    <p:set>
                                      <p:cBhvr>
                                        <p:cTn id="78" dur="1" fill="hold">
                                          <p:stCondLst>
                                            <p:cond delay="0"/>
                                          </p:stCondLst>
                                        </p:cTn>
                                        <p:tgtEl>
                                          <p:spTgt spid="89"/>
                                        </p:tgtEl>
                                        <p:attrNameLst>
                                          <p:attrName>style.visibility</p:attrName>
                                        </p:attrNameLst>
                                      </p:cBhvr>
                                      <p:to>
                                        <p:strVal val="visible"/>
                                      </p:to>
                                    </p:set>
                                    <p:anim calcmode="lin" valueType="num">
                                      <p:cBhvr>
                                        <p:cTn id="79" dur="1000" fill="hold"/>
                                        <p:tgtEl>
                                          <p:spTgt spid="89"/>
                                        </p:tgtEl>
                                        <p:attrNameLst>
                                          <p:attrName>ppt_w</p:attrName>
                                        </p:attrNameLst>
                                      </p:cBhvr>
                                      <p:tavLst>
                                        <p:tav tm="0">
                                          <p:val>
                                            <p:fltVal val="0"/>
                                          </p:val>
                                        </p:tav>
                                        <p:tav tm="100000">
                                          <p:val>
                                            <p:strVal val="#ppt_w"/>
                                          </p:val>
                                        </p:tav>
                                      </p:tavLst>
                                    </p:anim>
                                    <p:anim calcmode="lin" valueType="num">
                                      <p:cBhvr>
                                        <p:cTn id="80" dur="1000" fill="hold"/>
                                        <p:tgtEl>
                                          <p:spTgt spid="89"/>
                                        </p:tgtEl>
                                        <p:attrNameLst>
                                          <p:attrName>ppt_h</p:attrName>
                                        </p:attrNameLst>
                                      </p:cBhvr>
                                      <p:tavLst>
                                        <p:tav tm="0">
                                          <p:val>
                                            <p:fltVal val="0"/>
                                          </p:val>
                                        </p:tav>
                                        <p:tav tm="100000">
                                          <p:val>
                                            <p:strVal val="#ppt_h"/>
                                          </p:val>
                                        </p:tav>
                                      </p:tavLst>
                                    </p:anim>
                                    <p:anim calcmode="lin" valueType="num">
                                      <p:cBhvr>
                                        <p:cTn id="81" dur="1000" fill="hold"/>
                                        <p:tgtEl>
                                          <p:spTgt spid="89"/>
                                        </p:tgtEl>
                                        <p:attrNameLst>
                                          <p:attrName>style.rotation</p:attrName>
                                        </p:attrNameLst>
                                      </p:cBhvr>
                                      <p:tavLst>
                                        <p:tav tm="0">
                                          <p:val>
                                            <p:fltVal val="90"/>
                                          </p:val>
                                        </p:tav>
                                        <p:tav tm="100000">
                                          <p:val>
                                            <p:fltVal val="0"/>
                                          </p:val>
                                        </p:tav>
                                      </p:tavLst>
                                    </p:anim>
                                    <p:animEffect transition="in" filter="fade">
                                      <p:cBhvr>
                                        <p:cTn id="82" dur="1000"/>
                                        <p:tgtEl>
                                          <p:spTgt spid="89"/>
                                        </p:tgtEl>
                                      </p:cBhvr>
                                    </p:animEffect>
                                  </p:childTnLst>
                                </p:cTn>
                              </p:par>
                              <p:par>
                                <p:cTn id="83" presetID="31" presetClass="entr" presetSubtype="0" fill="hold" nodeType="withEffect">
                                  <p:stCondLst>
                                    <p:cond delay="0"/>
                                  </p:stCondLst>
                                  <p:childTnLst>
                                    <p:set>
                                      <p:cBhvr>
                                        <p:cTn id="84" dur="1" fill="hold">
                                          <p:stCondLst>
                                            <p:cond delay="0"/>
                                          </p:stCondLst>
                                        </p:cTn>
                                        <p:tgtEl>
                                          <p:spTgt spid="92"/>
                                        </p:tgtEl>
                                        <p:attrNameLst>
                                          <p:attrName>style.visibility</p:attrName>
                                        </p:attrNameLst>
                                      </p:cBhvr>
                                      <p:to>
                                        <p:strVal val="visible"/>
                                      </p:to>
                                    </p:set>
                                    <p:anim calcmode="lin" valueType="num">
                                      <p:cBhvr>
                                        <p:cTn id="85" dur="1000" fill="hold"/>
                                        <p:tgtEl>
                                          <p:spTgt spid="92"/>
                                        </p:tgtEl>
                                        <p:attrNameLst>
                                          <p:attrName>ppt_w</p:attrName>
                                        </p:attrNameLst>
                                      </p:cBhvr>
                                      <p:tavLst>
                                        <p:tav tm="0">
                                          <p:val>
                                            <p:fltVal val="0"/>
                                          </p:val>
                                        </p:tav>
                                        <p:tav tm="100000">
                                          <p:val>
                                            <p:strVal val="#ppt_w"/>
                                          </p:val>
                                        </p:tav>
                                      </p:tavLst>
                                    </p:anim>
                                    <p:anim calcmode="lin" valueType="num">
                                      <p:cBhvr>
                                        <p:cTn id="86" dur="1000" fill="hold"/>
                                        <p:tgtEl>
                                          <p:spTgt spid="92"/>
                                        </p:tgtEl>
                                        <p:attrNameLst>
                                          <p:attrName>ppt_h</p:attrName>
                                        </p:attrNameLst>
                                      </p:cBhvr>
                                      <p:tavLst>
                                        <p:tav tm="0">
                                          <p:val>
                                            <p:fltVal val="0"/>
                                          </p:val>
                                        </p:tav>
                                        <p:tav tm="100000">
                                          <p:val>
                                            <p:strVal val="#ppt_h"/>
                                          </p:val>
                                        </p:tav>
                                      </p:tavLst>
                                    </p:anim>
                                    <p:anim calcmode="lin" valueType="num">
                                      <p:cBhvr>
                                        <p:cTn id="87" dur="1000" fill="hold"/>
                                        <p:tgtEl>
                                          <p:spTgt spid="92"/>
                                        </p:tgtEl>
                                        <p:attrNameLst>
                                          <p:attrName>style.rotation</p:attrName>
                                        </p:attrNameLst>
                                      </p:cBhvr>
                                      <p:tavLst>
                                        <p:tav tm="0">
                                          <p:val>
                                            <p:fltVal val="90"/>
                                          </p:val>
                                        </p:tav>
                                        <p:tav tm="100000">
                                          <p:val>
                                            <p:fltVal val="0"/>
                                          </p:val>
                                        </p:tav>
                                      </p:tavLst>
                                    </p:anim>
                                    <p:animEffect transition="in" filter="fade">
                                      <p:cBhvr>
                                        <p:cTn id="88" dur="1000"/>
                                        <p:tgtEl>
                                          <p:spTgt spid="92"/>
                                        </p:tgtEl>
                                      </p:cBhvr>
                                    </p:animEffect>
                                  </p:childTnLst>
                                </p:cTn>
                              </p:par>
                              <p:par>
                                <p:cTn id="89" presetID="31" presetClass="entr" presetSubtype="0" fill="hold" nodeType="withEffect">
                                  <p:stCondLst>
                                    <p:cond delay="0"/>
                                  </p:stCondLst>
                                  <p:childTnLst>
                                    <p:set>
                                      <p:cBhvr>
                                        <p:cTn id="90" dur="1" fill="hold">
                                          <p:stCondLst>
                                            <p:cond delay="0"/>
                                          </p:stCondLst>
                                        </p:cTn>
                                        <p:tgtEl>
                                          <p:spTgt spid="95"/>
                                        </p:tgtEl>
                                        <p:attrNameLst>
                                          <p:attrName>style.visibility</p:attrName>
                                        </p:attrNameLst>
                                      </p:cBhvr>
                                      <p:to>
                                        <p:strVal val="visible"/>
                                      </p:to>
                                    </p:set>
                                    <p:anim calcmode="lin" valueType="num">
                                      <p:cBhvr>
                                        <p:cTn id="91" dur="1000" fill="hold"/>
                                        <p:tgtEl>
                                          <p:spTgt spid="95"/>
                                        </p:tgtEl>
                                        <p:attrNameLst>
                                          <p:attrName>ppt_w</p:attrName>
                                        </p:attrNameLst>
                                      </p:cBhvr>
                                      <p:tavLst>
                                        <p:tav tm="0">
                                          <p:val>
                                            <p:fltVal val="0"/>
                                          </p:val>
                                        </p:tav>
                                        <p:tav tm="100000">
                                          <p:val>
                                            <p:strVal val="#ppt_w"/>
                                          </p:val>
                                        </p:tav>
                                      </p:tavLst>
                                    </p:anim>
                                    <p:anim calcmode="lin" valueType="num">
                                      <p:cBhvr>
                                        <p:cTn id="92" dur="1000" fill="hold"/>
                                        <p:tgtEl>
                                          <p:spTgt spid="95"/>
                                        </p:tgtEl>
                                        <p:attrNameLst>
                                          <p:attrName>ppt_h</p:attrName>
                                        </p:attrNameLst>
                                      </p:cBhvr>
                                      <p:tavLst>
                                        <p:tav tm="0">
                                          <p:val>
                                            <p:fltVal val="0"/>
                                          </p:val>
                                        </p:tav>
                                        <p:tav tm="100000">
                                          <p:val>
                                            <p:strVal val="#ppt_h"/>
                                          </p:val>
                                        </p:tav>
                                      </p:tavLst>
                                    </p:anim>
                                    <p:anim calcmode="lin" valueType="num">
                                      <p:cBhvr>
                                        <p:cTn id="93" dur="1000" fill="hold"/>
                                        <p:tgtEl>
                                          <p:spTgt spid="95"/>
                                        </p:tgtEl>
                                        <p:attrNameLst>
                                          <p:attrName>style.rotation</p:attrName>
                                        </p:attrNameLst>
                                      </p:cBhvr>
                                      <p:tavLst>
                                        <p:tav tm="0">
                                          <p:val>
                                            <p:fltVal val="90"/>
                                          </p:val>
                                        </p:tav>
                                        <p:tav tm="100000">
                                          <p:val>
                                            <p:fltVal val="0"/>
                                          </p:val>
                                        </p:tav>
                                      </p:tavLst>
                                    </p:anim>
                                    <p:animEffect transition="in" filter="fade">
                                      <p:cBhvr>
                                        <p:cTn id="94" dur="1000"/>
                                        <p:tgtEl>
                                          <p:spTgt spid="95"/>
                                        </p:tgtEl>
                                      </p:cBhvr>
                                    </p:animEffect>
                                  </p:childTnLst>
                                </p:cTn>
                              </p:par>
                              <p:par>
                                <p:cTn id="95" presetID="31" presetClass="entr" presetSubtype="0" fill="hold" nodeType="withEffect">
                                  <p:stCondLst>
                                    <p:cond delay="0"/>
                                  </p:stCondLst>
                                  <p:childTnLst>
                                    <p:set>
                                      <p:cBhvr>
                                        <p:cTn id="96" dur="1" fill="hold">
                                          <p:stCondLst>
                                            <p:cond delay="0"/>
                                          </p:stCondLst>
                                        </p:cTn>
                                        <p:tgtEl>
                                          <p:spTgt spid="98"/>
                                        </p:tgtEl>
                                        <p:attrNameLst>
                                          <p:attrName>style.visibility</p:attrName>
                                        </p:attrNameLst>
                                      </p:cBhvr>
                                      <p:to>
                                        <p:strVal val="visible"/>
                                      </p:to>
                                    </p:set>
                                    <p:anim calcmode="lin" valueType="num">
                                      <p:cBhvr>
                                        <p:cTn id="97" dur="1000" fill="hold"/>
                                        <p:tgtEl>
                                          <p:spTgt spid="98"/>
                                        </p:tgtEl>
                                        <p:attrNameLst>
                                          <p:attrName>ppt_w</p:attrName>
                                        </p:attrNameLst>
                                      </p:cBhvr>
                                      <p:tavLst>
                                        <p:tav tm="0">
                                          <p:val>
                                            <p:fltVal val="0"/>
                                          </p:val>
                                        </p:tav>
                                        <p:tav tm="100000">
                                          <p:val>
                                            <p:strVal val="#ppt_w"/>
                                          </p:val>
                                        </p:tav>
                                      </p:tavLst>
                                    </p:anim>
                                    <p:anim calcmode="lin" valueType="num">
                                      <p:cBhvr>
                                        <p:cTn id="98" dur="1000" fill="hold"/>
                                        <p:tgtEl>
                                          <p:spTgt spid="98"/>
                                        </p:tgtEl>
                                        <p:attrNameLst>
                                          <p:attrName>ppt_h</p:attrName>
                                        </p:attrNameLst>
                                      </p:cBhvr>
                                      <p:tavLst>
                                        <p:tav tm="0">
                                          <p:val>
                                            <p:fltVal val="0"/>
                                          </p:val>
                                        </p:tav>
                                        <p:tav tm="100000">
                                          <p:val>
                                            <p:strVal val="#ppt_h"/>
                                          </p:val>
                                        </p:tav>
                                      </p:tavLst>
                                    </p:anim>
                                    <p:anim calcmode="lin" valueType="num">
                                      <p:cBhvr>
                                        <p:cTn id="99" dur="1000" fill="hold"/>
                                        <p:tgtEl>
                                          <p:spTgt spid="98"/>
                                        </p:tgtEl>
                                        <p:attrNameLst>
                                          <p:attrName>style.rotation</p:attrName>
                                        </p:attrNameLst>
                                      </p:cBhvr>
                                      <p:tavLst>
                                        <p:tav tm="0">
                                          <p:val>
                                            <p:fltVal val="90"/>
                                          </p:val>
                                        </p:tav>
                                        <p:tav tm="100000">
                                          <p:val>
                                            <p:fltVal val="0"/>
                                          </p:val>
                                        </p:tav>
                                      </p:tavLst>
                                    </p:anim>
                                    <p:animEffect transition="in" filter="fade">
                                      <p:cBhvr>
                                        <p:cTn id="100" dur="1000"/>
                                        <p:tgtEl>
                                          <p:spTgt spid="98"/>
                                        </p:tgtEl>
                                      </p:cBhvr>
                                    </p:animEffect>
                                  </p:childTnLst>
                                </p:cTn>
                              </p:par>
                              <p:par>
                                <p:cTn id="101" presetID="55" presetClass="entr" presetSubtype="0" fill="hold" grpId="0" nodeType="withEffect">
                                  <p:stCondLst>
                                    <p:cond delay="300"/>
                                  </p:stCondLst>
                                  <p:iterate type="lt">
                                    <p:tmPct val="5000"/>
                                  </p:iterate>
                                  <p:childTnLst>
                                    <p:set>
                                      <p:cBhvr>
                                        <p:cTn id="102" dur="1" fill="hold">
                                          <p:stCondLst>
                                            <p:cond delay="0"/>
                                          </p:stCondLst>
                                        </p:cTn>
                                        <p:tgtEl>
                                          <p:spTgt spid="76"/>
                                        </p:tgtEl>
                                        <p:attrNameLst>
                                          <p:attrName>style.visibility</p:attrName>
                                        </p:attrNameLst>
                                      </p:cBhvr>
                                      <p:to>
                                        <p:strVal val="visible"/>
                                      </p:to>
                                    </p:set>
                                    <p:anim calcmode="lin" valueType="num">
                                      <p:cBhvr>
                                        <p:cTn id="103" dur="500" fill="hold"/>
                                        <p:tgtEl>
                                          <p:spTgt spid="76"/>
                                        </p:tgtEl>
                                        <p:attrNameLst>
                                          <p:attrName>ppt_w</p:attrName>
                                        </p:attrNameLst>
                                      </p:cBhvr>
                                      <p:tavLst>
                                        <p:tav tm="0">
                                          <p:val>
                                            <p:strVal val="#ppt_w*0.70"/>
                                          </p:val>
                                        </p:tav>
                                        <p:tav tm="100000">
                                          <p:val>
                                            <p:strVal val="#ppt_w"/>
                                          </p:val>
                                        </p:tav>
                                      </p:tavLst>
                                    </p:anim>
                                    <p:anim calcmode="lin" valueType="num">
                                      <p:cBhvr>
                                        <p:cTn id="104" dur="500" fill="hold"/>
                                        <p:tgtEl>
                                          <p:spTgt spid="76"/>
                                        </p:tgtEl>
                                        <p:attrNameLst>
                                          <p:attrName>ppt_h</p:attrName>
                                        </p:attrNameLst>
                                      </p:cBhvr>
                                      <p:tavLst>
                                        <p:tav tm="0">
                                          <p:val>
                                            <p:strVal val="#ppt_h"/>
                                          </p:val>
                                        </p:tav>
                                        <p:tav tm="100000">
                                          <p:val>
                                            <p:strVal val="#ppt_h"/>
                                          </p:val>
                                        </p:tav>
                                      </p:tavLst>
                                    </p:anim>
                                    <p:animEffect transition="in" filter="fade">
                                      <p:cBhvr>
                                        <p:cTn id="105" dur="500"/>
                                        <p:tgtEl>
                                          <p:spTgt spid="76"/>
                                        </p:tgtEl>
                                      </p:cBhvr>
                                    </p:animEffect>
                                  </p:childTnLst>
                                </p:cTn>
                              </p:par>
                            </p:childTnLst>
                          </p:cTn>
                        </p:par>
                        <p:par>
                          <p:cTn id="106" fill="hold">
                            <p:stCondLst>
                              <p:cond delay="0"/>
                            </p:stCondLst>
                            <p:childTnLst>
                              <p:par>
                                <p:cTn id="107" presetID="31" presetClass="entr" presetSubtype="0" fill="hold" grpId="0" nodeType="afterEffect">
                                  <p:stCondLst>
                                    <p:cond delay="0"/>
                                  </p:stCondLst>
                                  <p:childTnLst>
                                    <p:set>
                                      <p:cBhvr>
                                        <p:cTn id="108" dur="1" fill="hold">
                                          <p:stCondLst>
                                            <p:cond delay="0"/>
                                          </p:stCondLst>
                                        </p:cTn>
                                        <p:tgtEl>
                                          <p:spTgt spid="65"/>
                                        </p:tgtEl>
                                        <p:attrNameLst>
                                          <p:attrName>style.visibility</p:attrName>
                                        </p:attrNameLst>
                                      </p:cBhvr>
                                      <p:to>
                                        <p:strVal val="visible"/>
                                      </p:to>
                                    </p:set>
                                    <p:anim calcmode="lin" valueType="num">
                                      <p:cBhvr>
                                        <p:cTn id="109" dur="250" fill="hold"/>
                                        <p:tgtEl>
                                          <p:spTgt spid="65"/>
                                        </p:tgtEl>
                                        <p:attrNameLst>
                                          <p:attrName>ppt_w</p:attrName>
                                        </p:attrNameLst>
                                      </p:cBhvr>
                                      <p:tavLst>
                                        <p:tav tm="0">
                                          <p:val>
                                            <p:fltVal val="0"/>
                                          </p:val>
                                        </p:tav>
                                        <p:tav tm="100000">
                                          <p:val>
                                            <p:strVal val="#ppt_w"/>
                                          </p:val>
                                        </p:tav>
                                      </p:tavLst>
                                    </p:anim>
                                    <p:anim calcmode="lin" valueType="num">
                                      <p:cBhvr>
                                        <p:cTn id="110" dur="250" fill="hold"/>
                                        <p:tgtEl>
                                          <p:spTgt spid="65"/>
                                        </p:tgtEl>
                                        <p:attrNameLst>
                                          <p:attrName>ppt_h</p:attrName>
                                        </p:attrNameLst>
                                      </p:cBhvr>
                                      <p:tavLst>
                                        <p:tav tm="0">
                                          <p:val>
                                            <p:fltVal val="0"/>
                                          </p:val>
                                        </p:tav>
                                        <p:tav tm="100000">
                                          <p:val>
                                            <p:strVal val="#ppt_h"/>
                                          </p:val>
                                        </p:tav>
                                      </p:tavLst>
                                    </p:anim>
                                    <p:anim calcmode="lin" valueType="num">
                                      <p:cBhvr>
                                        <p:cTn id="111" dur="250" fill="hold"/>
                                        <p:tgtEl>
                                          <p:spTgt spid="65"/>
                                        </p:tgtEl>
                                        <p:attrNameLst>
                                          <p:attrName>style.rotation</p:attrName>
                                        </p:attrNameLst>
                                      </p:cBhvr>
                                      <p:tavLst>
                                        <p:tav tm="0">
                                          <p:val>
                                            <p:fltVal val="90"/>
                                          </p:val>
                                        </p:tav>
                                        <p:tav tm="100000">
                                          <p:val>
                                            <p:fltVal val="0"/>
                                          </p:val>
                                        </p:tav>
                                      </p:tavLst>
                                    </p:anim>
                                    <p:animEffect transition="in" filter="fade">
                                      <p:cBhvr>
                                        <p:cTn id="112" dur="250"/>
                                        <p:tgtEl>
                                          <p:spTgt spid="65"/>
                                        </p:tgtEl>
                                      </p:cBhvr>
                                    </p:animEffect>
                                  </p:childTnLst>
                                </p:cTn>
                              </p:par>
                              <p:par>
                                <p:cTn id="113" presetID="53" presetClass="entr" presetSubtype="16" fill="hold" grpId="0" nodeType="withEffect">
                                  <p:stCondLst>
                                    <p:cond delay="250"/>
                                  </p:stCondLst>
                                  <p:childTnLst>
                                    <p:set>
                                      <p:cBhvr>
                                        <p:cTn id="114" dur="1" fill="hold">
                                          <p:stCondLst>
                                            <p:cond delay="0"/>
                                          </p:stCondLst>
                                        </p:cTn>
                                        <p:tgtEl>
                                          <p:spTgt spid="69"/>
                                        </p:tgtEl>
                                        <p:attrNameLst>
                                          <p:attrName>style.visibility</p:attrName>
                                        </p:attrNameLst>
                                      </p:cBhvr>
                                      <p:to>
                                        <p:strVal val="visible"/>
                                      </p:to>
                                    </p:set>
                                    <p:anim calcmode="lin" valueType="num">
                                      <p:cBhvr>
                                        <p:cTn id="115" dur="250" fill="hold"/>
                                        <p:tgtEl>
                                          <p:spTgt spid="69"/>
                                        </p:tgtEl>
                                        <p:attrNameLst>
                                          <p:attrName>ppt_w</p:attrName>
                                        </p:attrNameLst>
                                      </p:cBhvr>
                                      <p:tavLst>
                                        <p:tav tm="0">
                                          <p:val>
                                            <p:fltVal val="0"/>
                                          </p:val>
                                        </p:tav>
                                        <p:tav tm="100000">
                                          <p:val>
                                            <p:strVal val="#ppt_w"/>
                                          </p:val>
                                        </p:tav>
                                      </p:tavLst>
                                    </p:anim>
                                    <p:anim calcmode="lin" valueType="num">
                                      <p:cBhvr>
                                        <p:cTn id="116" dur="250" fill="hold"/>
                                        <p:tgtEl>
                                          <p:spTgt spid="69"/>
                                        </p:tgtEl>
                                        <p:attrNameLst>
                                          <p:attrName>ppt_h</p:attrName>
                                        </p:attrNameLst>
                                      </p:cBhvr>
                                      <p:tavLst>
                                        <p:tav tm="0">
                                          <p:val>
                                            <p:fltVal val="0"/>
                                          </p:val>
                                        </p:tav>
                                        <p:tav tm="100000">
                                          <p:val>
                                            <p:strVal val="#ppt_h"/>
                                          </p:val>
                                        </p:tav>
                                      </p:tavLst>
                                    </p:anim>
                                    <p:animEffect transition="in" filter="fade">
                                      <p:cBhvr>
                                        <p:cTn id="117" dur="250"/>
                                        <p:tgtEl>
                                          <p:spTgt spid="69"/>
                                        </p:tgtEl>
                                      </p:cBhvr>
                                    </p:animEffect>
                                  </p:childTnLst>
                                </p:cTn>
                              </p:par>
                              <p:par>
                                <p:cTn id="118" presetID="22" presetClass="entr" presetSubtype="1" fill="hold" grpId="0" nodeType="withEffect">
                                  <p:stCondLst>
                                    <p:cond delay="250"/>
                                  </p:stCondLst>
                                  <p:childTnLst>
                                    <p:set>
                                      <p:cBhvr>
                                        <p:cTn id="119" dur="1" fill="hold">
                                          <p:stCondLst>
                                            <p:cond delay="0"/>
                                          </p:stCondLst>
                                        </p:cTn>
                                        <p:tgtEl>
                                          <p:spTgt spid="61"/>
                                        </p:tgtEl>
                                        <p:attrNameLst>
                                          <p:attrName>style.visibility</p:attrName>
                                        </p:attrNameLst>
                                      </p:cBhvr>
                                      <p:to>
                                        <p:strVal val="visible"/>
                                      </p:to>
                                    </p:set>
                                    <p:animEffect transition="in" filter="wipe(up)">
                                      <p:cBhvr>
                                        <p:cTn id="120" dur="250"/>
                                        <p:tgtEl>
                                          <p:spTgt spid="61"/>
                                        </p:tgtEl>
                                      </p:cBhvr>
                                    </p:animEffect>
                                  </p:childTnLst>
                                </p:cTn>
                              </p:par>
                              <p:par>
                                <p:cTn id="121" presetID="31" presetClass="entr" presetSubtype="0" fill="hold" grpId="0" nodeType="withEffect">
                                  <p:stCondLst>
                                    <p:cond delay="0"/>
                                  </p:stCondLst>
                                  <p:childTnLst>
                                    <p:set>
                                      <p:cBhvr>
                                        <p:cTn id="122" dur="1" fill="hold">
                                          <p:stCondLst>
                                            <p:cond delay="0"/>
                                          </p:stCondLst>
                                        </p:cTn>
                                        <p:tgtEl>
                                          <p:spTgt spid="66"/>
                                        </p:tgtEl>
                                        <p:attrNameLst>
                                          <p:attrName>style.visibility</p:attrName>
                                        </p:attrNameLst>
                                      </p:cBhvr>
                                      <p:to>
                                        <p:strVal val="visible"/>
                                      </p:to>
                                    </p:set>
                                    <p:anim calcmode="lin" valueType="num">
                                      <p:cBhvr>
                                        <p:cTn id="123" dur="250" fill="hold"/>
                                        <p:tgtEl>
                                          <p:spTgt spid="66"/>
                                        </p:tgtEl>
                                        <p:attrNameLst>
                                          <p:attrName>ppt_w</p:attrName>
                                        </p:attrNameLst>
                                      </p:cBhvr>
                                      <p:tavLst>
                                        <p:tav tm="0">
                                          <p:val>
                                            <p:fltVal val="0"/>
                                          </p:val>
                                        </p:tav>
                                        <p:tav tm="100000">
                                          <p:val>
                                            <p:strVal val="#ppt_w"/>
                                          </p:val>
                                        </p:tav>
                                      </p:tavLst>
                                    </p:anim>
                                    <p:anim calcmode="lin" valueType="num">
                                      <p:cBhvr>
                                        <p:cTn id="124" dur="250" fill="hold"/>
                                        <p:tgtEl>
                                          <p:spTgt spid="66"/>
                                        </p:tgtEl>
                                        <p:attrNameLst>
                                          <p:attrName>ppt_h</p:attrName>
                                        </p:attrNameLst>
                                      </p:cBhvr>
                                      <p:tavLst>
                                        <p:tav tm="0">
                                          <p:val>
                                            <p:fltVal val="0"/>
                                          </p:val>
                                        </p:tav>
                                        <p:tav tm="100000">
                                          <p:val>
                                            <p:strVal val="#ppt_h"/>
                                          </p:val>
                                        </p:tav>
                                      </p:tavLst>
                                    </p:anim>
                                    <p:anim calcmode="lin" valueType="num">
                                      <p:cBhvr>
                                        <p:cTn id="125" dur="250" fill="hold"/>
                                        <p:tgtEl>
                                          <p:spTgt spid="66"/>
                                        </p:tgtEl>
                                        <p:attrNameLst>
                                          <p:attrName>style.rotation</p:attrName>
                                        </p:attrNameLst>
                                      </p:cBhvr>
                                      <p:tavLst>
                                        <p:tav tm="0">
                                          <p:val>
                                            <p:fltVal val="90"/>
                                          </p:val>
                                        </p:tav>
                                        <p:tav tm="100000">
                                          <p:val>
                                            <p:fltVal val="0"/>
                                          </p:val>
                                        </p:tav>
                                      </p:tavLst>
                                    </p:anim>
                                    <p:animEffect transition="in" filter="fade">
                                      <p:cBhvr>
                                        <p:cTn id="126" dur="250"/>
                                        <p:tgtEl>
                                          <p:spTgt spid="66"/>
                                        </p:tgtEl>
                                      </p:cBhvr>
                                    </p:animEffect>
                                  </p:childTnLst>
                                </p:cTn>
                              </p:par>
                              <p:par>
                                <p:cTn id="127" presetID="53" presetClass="entr" presetSubtype="16" fill="hold" grpId="0" nodeType="withEffect">
                                  <p:stCondLst>
                                    <p:cond delay="250"/>
                                  </p:stCondLst>
                                  <p:childTnLst>
                                    <p:set>
                                      <p:cBhvr>
                                        <p:cTn id="128" dur="1" fill="hold">
                                          <p:stCondLst>
                                            <p:cond delay="0"/>
                                          </p:stCondLst>
                                        </p:cTn>
                                        <p:tgtEl>
                                          <p:spTgt spid="72"/>
                                        </p:tgtEl>
                                        <p:attrNameLst>
                                          <p:attrName>style.visibility</p:attrName>
                                        </p:attrNameLst>
                                      </p:cBhvr>
                                      <p:to>
                                        <p:strVal val="visible"/>
                                      </p:to>
                                    </p:set>
                                    <p:anim calcmode="lin" valueType="num">
                                      <p:cBhvr>
                                        <p:cTn id="129" dur="250" fill="hold"/>
                                        <p:tgtEl>
                                          <p:spTgt spid="72"/>
                                        </p:tgtEl>
                                        <p:attrNameLst>
                                          <p:attrName>ppt_w</p:attrName>
                                        </p:attrNameLst>
                                      </p:cBhvr>
                                      <p:tavLst>
                                        <p:tav tm="0">
                                          <p:val>
                                            <p:fltVal val="0"/>
                                          </p:val>
                                        </p:tav>
                                        <p:tav tm="100000">
                                          <p:val>
                                            <p:strVal val="#ppt_w"/>
                                          </p:val>
                                        </p:tav>
                                      </p:tavLst>
                                    </p:anim>
                                    <p:anim calcmode="lin" valueType="num">
                                      <p:cBhvr>
                                        <p:cTn id="130" dur="250" fill="hold"/>
                                        <p:tgtEl>
                                          <p:spTgt spid="72"/>
                                        </p:tgtEl>
                                        <p:attrNameLst>
                                          <p:attrName>ppt_h</p:attrName>
                                        </p:attrNameLst>
                                      </p:cBhvr>
                                      <p:tavLst>
                                        <p:tav tm="0">
                                          <p:val>
                                            <p:fltVal val="0"/>
                                          </p:val>
                                        </p:tav>
                                        <p:tav tm="100000">
                                          <p:val>
                                            <p:strVal val="#ppt_h"/>
                                          </p:val>
                                        </p:tav>
                                      </p:tavLst>
                                    </p:anim>
                                    <p:animEffect transition="in" filter="fade">
                                      <p:cBhvr>
                                        <p:cTn id="131" dur="250"/>
                                        <p:tgtEl>
                                          <p:spTgt spid="72"/>
                                        </p:tgtEl>
                                      </p:cBhvr>
                                    </p:animEffect>
                                  </p:childTnLst>
                                </p:cTn>
                              </p:par>
                              <p:par>
                                <p:cTn id="132" presetID="22" presetClass="entr" presetSubtype="1" fill="hold" grpId="0" nodeType="withEffect">
                                  <p:stCondLst>
                                    <p:cond delay="250"/>
                                  </p:stCondLst>
                                  <p:childTnLst>
                                    <p:set>
                                      <p:cBhvr>
                                        <p:cTn id="133" dur="1" fill="hold">
                                          <p:stCondLst>
                                            <p:cond delay="0"/>
                                          </p:stCondLst>
                                        </p:cTn>
                                        <p:tgtEl>
                                          <p:spTgt spid="62"/>
                                        </p:tgtEl>
                                        <p:attrNameLst>
                                          <p:attrName>style.visibility</p:attrName>
                                        </p:attrNameLst>
                                      </p:cBhvr>
                                      <p:to>
                                        <p:strVal val="visible"/>
                                      </p:to>
                                    </p:set>
                                    <p:animEffect transition="in" filter="wipe(up)">
                                      <p:cBhvr>
                                        <p:cTn id="134" dur="250"/>
                                        <p:tgtEl>
                                          <p:spTgt spid="62"/>
                                        </p:tgtEl>
                                      </p:cBhvr>
                                    </p:animEffect>
                                  </p:childTnLst>
                                </p:cTn>
                              </p:par>
                              <p:par>
                                <p:cTn id="135" presetID="31" presetClass="entr" presetSubtype="0" fill="hold" grpId="0" nodeType="withEffect">
                                  <p:stCondLst>
                                    <p:cond delay="0"/>
                                  </p:stCondLst>
                                  <p:childTnLst>
                                    <p:set>
                                      <p:cBhvr>
                                        <p:cTn id="136" dur="1" fill="hold">
                                          <p:stCondLst>
                                            <p:cond delay="0"/>
                                          </p:stCondLst>
                                        </p:cTn>
                                        <p:tgtEl>
                                          <p:spTgt spid="67"/>
                                        </p:tgtEl>
                                        <p:attrNameLst>
                                          <p:attrName>style.visibility</p:attrName>
                                        </p:attrNameLst>
                                      </p:cBhvr>
                                      <p:to>
                                        <p:strVal val="visible"/>
                                      </p:to>
                                    </p:set>
                                    <p:anim calcmode="lin" valueType="num">
                                      <p:cBhvr>
                                        <p:cTn id="137" dur="250" fill="hold"/>
                                        <p:tgtEl>
                                          <p:spTgt spid="67"/>
                                        </p:tgtEl>
                                        <p:attrNameLst>
                                          <p:attrName>ppt_w</p:attrName>
                                        </p:attrNameLst>
                                      </p:cBhvr>
                                      <p:tavLst>
                                        <p:tav tm="0">
                                          <p:val>
                                            <p:fltVal val="0"/>
                                          </p:val>
                                        </p:tav>
                                        <p:tav tm="100000">
                                          <p:val>
                                            <p:strVal val="#ppt_w"/>
                                          </p:val>
                                        </p:tav>
                                      </p:tavLst>
                                    </p:anim>
                                    <p:anim calcmode="lin" valueType="num">
                                      <p:cBhvr>
                                        <p:cTn id="138" dur="250" fill="hold"/>
                                        <p:tgtEl>
                                          <p:spTgt spid="67"/>
                                        </p:tgtEl>
                                        <p:attrNameLst>
                                          <p:attrName>ppt_h</p:attrName>
                                        </p:attrNameLst>
                                      </p:cBhvr>
                                      <p:tavLst>
                                        <p:tav tm="0">
                                          <p:val>
                                            <p:fltVal val="0"/>
                                          </p:val>
                                        </p:tav>
                                        <p:tav tm="100000">
                                          <p:val>
                                            <p:strVal val="#ppt_h"/>
                                          </p:val>
                                        </p:tav>
                                      </p:tavLst>
                                    </p:anim>
                                    <p:anim calcmode="lin" valueType="num">
                                      <p:cBhvr>
                                        <p:cTn id="139" dur="250" fill="hold"/>
                                        <p:tgtEl>
                                          <p:spTgt spid="67"/>
                                        </p:tgtEl>
                                        <p:attrNameLst>
                                          <p:attrName>style.rotation</p:attrName>
                                        </p:attrNameLst>
                                      </p:cBhvr>
                                      <p:tavLst>
                                        <p:tav tm="0">
                                          <p:val>
                                            <p:fltVal val="90"/>
                                          </p:val>
                                        </p:tav>
                                        <p:tav tm="100000">
                                          <p:val>
                                            <p:fltVal val="0"/>
                                          </p:val>
                                        </p:tav>
                                      </p:tavLst>
                                    </p:anim>
                                    <p:animEffect transition="in" filter="fade">
                                      <p:cBhvr>
                                        <p:cTn id="140" dur="250"/>
                                        <p:tgtEl>
                                          <p:spTgt spid="67"/>
                                        </p:tgtEl>
                                      </p:cBhvr>
                                    </p:animEffect>
                                  </p:childTnLst>
                                </p:cTn>
                              </p:par>
                              <p:par>
                                <p:cTn id="141" presetID="53" presetClass="entr" presetSubtype="16" fill="hold" grpId="0" nodeType="withEffect">
                                  <p:stCondLst>
                                    <p:cond delay="250"/>
                                  </p:stCondLst>
                                  <p:childTnLst>
                                    <p:set>
                                      <p:cBhvr>
                                        <p:cTn id="142" dur="1" fill="hold">
                                          <p:stCondLst>
                                            <p:cond delay="0"/>
                                          </p:stCondLst>
                                        </p:cTn>
                                        <p:tgtEl>
                                          <p:spTgt spid="71"/>
                                        </p:tgtEl>
                                        <p:attrNameLst>
                                          <p:attrName>style.visibility</p:attrName>
                                        </p:attrNameLst>
                                      </p:cBhvr>
                                      <p:to>
                                        <p:strVal val="visible"/>
                                      </p:to>
                                    </p:set>
                                    <p:anim calcmode="lin" valueType="num">
                                      <p:cBhvr>
                                        <p:cTn id="143" dur="250" fill="hold"/>
                                        <p:tgtEl>
                                          <p:spTgt spid="71"/>
                                        </p:tgtEl>
                                        <p:attrNameLst>
                                          <p:attrName>ppt_w</p:attrName>
                                        </p:attrNameLst>
                                      </p:cBhvr>
                                      <p:tavLst>
                                        <p:tav tm="0">
                                          <p:val>
                                            <p:fltVal val="0"/>
                                          </p:val>
                                        </p:tav>
                                        <p:tav tm="100000">
                                          <p:val>
                                            <p:strVal val="#ppt_w"/>
                                          </p:val>
                                        </p:tav>
                                      </p:tavLst>
                                    </p:anim>
                                    <p:anim calcmode="lin" valueType="num">
                                      <p:cBhvr>
                                        <p:cTn id="144" dur="250" fill="hold"/>
                                        <p:tgtEl>
                                          <p:spTgt spid="71"/>
                                        </p:tgtEl>
                                        <p:attrNameLst>
                                          <p:attrName>ppt_h</p:attrName>
                                        </p:attrNameLst>
                                      </p:cBhvr>
                                      <p:tavLst>
                                        <p:tav tm="0">
                                          <p:val>
                                            <p:fltVal val="0"/>
                                          </p:val>
                                        </p:tav>
                                        <p:tav tm="100000">
                                          <p:val>
                                            <p:strVal val="#ppt_h"/>
                                          </p:val>
                                        </p:tav>
                                      </p:tavLst>
                                    </p:anim>
                                    <p:animEffect transition="in" filter="fade">
                                      <p:cBhvr>
                                        <p:cTn id="145" dur="250"/>
                                        <p:tgtEl>
                                          <p:spTgt spid="71"/>
                                        </p:tgtEl>
                                      </p:cBhvr>
                                    </p:animEffect>
                                  </p:childTnLst>
                                </p:cTn>
                              </p:par>
                              <p:par>
                                <p:cTn id="146" presetID="22" presetClass="entr" presetSubtype="1" fill="hold" grpId="0" nodeType="withEffect">
                                  <p:stCondLst>
                                    <p:cond delay="250"/>
                                  </p:stCondLst>
                                  <p:childTnLst>
                                    <p:set>
                                      <p:cBhvr>
                                        <p:cTn id="147" dur="1" fill="hold">
                                          <p:stCondLst>
                                            <p:cond delay="0"/>
                                          </p:stCondLst>
                                        </p:cTn>
                                        <p:tgtEl>
                                          <p:spTgt spid="63"/>
                                        </p:tgtEl>
                                        <p:attrNameLst>
                                          <p:attrName>style.visibility</p:attrName>
                                        </p:attrNameLst>
                                      </p:cBhvr>
                                      <p:to>
                                        <p:strVal val="visible"/>
                                      </p:to>
                                    </p:set>
                                    <p:animEffect transition="in" filter="wipe(up)">
                                      <p:cBhvr>
                                        <p:cTn id="148" dur="250"/>
                                        <p:tgtEl>
                                          <p:spTgt spid="63"/>
                                        </p:tgtEl>
                                      </p:cBhvr>
                                    </p:animEffect>
                                  </p:childTnLst>
                                </p:cTn>
                              </p:par>
                              <p:par>
                                <p:cTn id="149" presetID="31" presetClass="entr" presetSubtype="0" fill="hold" grpId="0" nodeType="withEffect">
                                  <p:stCondLst>
                                    <p:cond delay="0"/>
                                  </p:stCondLst>
                                  <p:childTnLst>
                                    <p:set>
                                      <p:cBhvr>
                                        <p:cTn id="150" dur="1" fill="hold">
                                          <p:stCondLst>
                                            <p:cond delay="0"/>
                                          </p:stCondLst>
                                        </p:cTn>
                                        <p:tgtEl>
                                          <p:spTgt spid="68"/>
                                        </p:tgtEl>
                                        <p:attrNameLst>
                                          <p:attrName>style.visibility</p:attrName>
                                        </p:attrNameLst>
                                      </p:cBhvr>
                                      <p:to>
                                        <p:strVal val="visible"/>
                                      </p:to>
                                    </p:set>
                                    <p:anim calcmode="lin" valueType="num">
                                      <p:cBhvr>
                                        <p:cTn id="151" dur="250" fill="hold"/>
                                        <p:tgtEl>
                                          <p:spTgt spid="68"/>
                                        </p:tgtEl>
                                        <p:attrNameLst>
                                          <p:attrName>ppt_w</p:attrName>
                                        </p:attrNameLst>
                                      </p:cBhvr>
                                      <p:tavLst>
                                        <p:tav tm="0">
                                          <p:val>
                                            <p:fltVal val="0"/>
                                          </p:val>
                                        </p:tav>
                                        <p:tav tm="100000">
                                          <p:val>
                                            <p:strVal val="#ppt_w"/>
                                          </p:val>
                                        </p:tav>
                                      </p:tavLst>
                                    </p:anim>
                                    <p:anim calcmode="lin" valueType="num">
                                      <p:cBhvr>
                                        <p:cTn id="152" dur="250" fill="hold"/>
                                        <p:tgtEl>
                                          <p:spTgt spid="68"/>
                                        </p:tgtEl>
                                        <p:attrNameLst>
                                          <p:attrName>ppt_h</p:attrName>
                                        </p:attrNameLst>
                                      </p:cBhvr>
                                      <p:tavLst>
                                        <p:tav tm="0">
                                          <p:val>
                                            <p:fltVal val="0"/>
                                          </p:val>
                                        </p:tav>
                                        <p:tav tm="100000">
                                          <p:val>
                                            <p:strVal val="#ppt_h"/>
                                          </p:val>
                                        </p:tav>
                                      </p:tavLst>
                                    </p:anim>
                                    <p:anim calcmode="lin" valueType="num">
                                      <p:cBhvr>
                                        <p:cTn id="153" dur="250" fill="hold"/>
                                        <p:tgtEl>
                                          <p:spTgt spid="68"/>
                                        </p:tgtEl>
                                        <p:attrNameLst>
                                          <p:attrName>style.rotation</p:attrName>
                                        </p:attrNameLst>
                                      </p:cBhvr>
                                      <p:tavLst>
                                        <p:tav tm="0">
                                          <p:val>
                                            <p:fltVal val="90"/>
                                          </p:val>
                                        </p:tav>
                                        <p:tav tm="100000">
                                          <p:val>
                                            <p:fltVal val="0"/>
                                          </p:val>
                                        </p:tav>
                                      </p:tavLst>
                                    </p:anim>
                                    <p:animEffect transition="in" filter="fade">
                                      <p:cBhvr>
                                        <p:cTn id="154" dur="250"/>
                                        <p:tgtEl>
                                          <p:spTgt spid="68"/>
                                        </p:tgtEl>
                                      </p:cBhvr>
                                    </p:animEffect>
                                  </p:childTnLst>
                                </p:cTn>
                              </p:par>
                              <p:par>
                                <p:cTn id="155" presetID="53" presetClass="entr" presetSubtype="16" fill="hold" grpId="0" nodeType="withEffect">
                                  <p:stCondLst>
                                    <p:cond delay="250"/>
                                  </p:stCondLst>
                                  <p:childTnLst>
                                    <p:set>
                                      <p:cBhvr>
                                        <p:cTn id="156" dur="1" fill="hold">
                                          <p:stCondLst>
                                            <p:cond delay="0"/>
                                          </p:stCondLst>
                                        </p:cTn>
                                        <p:tgtEl>
                                          <p:spTgt spid="70"/>
                                        </p:tgtEl>
                                        <p:attrNameLst>
                                          <p:attrName>style.visibility</p:attrName>
                                        </p:attrNameLst>
                                      </p:cBhvr>
                                      <p:to>
                                        <p:strVal val="visible"/>
                                      </p:to>
                                    </p:set>
                                    <p:anim calcmode="lin" valueType="num">
                                      <p:cBhvr>
                                        <p:cTn id="157" dur="250" fill="hold"/>
                                        <p:tgtEl>
                                          <p:spTgt spid="70"/>
                                        </p:tgtEl>
                                        <p:attrNameLst>
                                          <p:attrName>ppt_w</p:attrName>
                                        </p:attrNameLst>
                                      </p:cBhvr>
                                      <p:tavLst>
                                        <p:tav tm="0">
                                          <p:val>
                                            <p:fltVal val="0"/>
                                          </p:val>
                                        </p:tav>
                                        <p:tav tm="100000">
                                          <p:val>
                                            <p:strVal val="#ppt_w"/>
                                          </p:val>
                                        </p:tav>
                                      </p:tavLst>
                                    </p:anim>
                                    <p:anim calcmode="lin" valueType="num">
                                      <p:cBhvr>
                                        <p:cTn id="158" dur="250" fill="hold"/>
                                        <p:tgtEl>
                                          <p:spTgt spid="70"/>
                                        </p:tgtEl>
                                        <p:attrNameLst>
                                          <p:attrName>ppt_h</p:attrName>
                                        </p:attrNameLst>
                                      </p:cBhvr>
                                      <p:tavLst>
                                        <p:tav tm="0">
                                          <p:val>
                                            <p:fltVal val="0"/>
                                          </p:val>
                                        </p:tav>
                                        <p:tav tm="100000">
                                          <p:val>
                                            <p:strVal val="#ppt_h"/>
                                          </p:val>
                                        </p:tav>
                                      </p:tavLst>
                                    </p:anim>
                                    <p:animEffect transition="in" filter="fade">
                                      <p:cBhvr>
                                        <p:cTn id="159" dur="250"/>
                                        <p:tgtEl>
                                          <p:spTgt spid="70"/>
                                        </p:tgtEl>
                                      </p:cBhvr>
                                    </p:animEffect>
                                  </p:childTnLst>
                                </p:cTn>
                              </p:par>
                              <p:par>
                                <p:cTn id="160" presetID="22" presetClass="entr" presetSubtype="1" fill="hold" grpId="0" nodeType="withEffect">
                                  <p:stCondLst>
                                    <p:cond delay="250"/>
                                  </p:stCondLst>
                                  <p:childTnLst>
                                    <p:set>
                                      <p:cBhvr>
                                        <p:cTn id="161" dur="1" fill="hold">
                                          <p:stCondLst>
                                            <p:cond delay="0"/>
                                          </p:stCondLst>
                                        </p:cTn>
                                        <p:tgtEl>
                                          <p:spTgt spid="64"/>
                                        </p:tgtEl>
                                        <p:attrNameLst>
                                          <p:attrName>style.visibility</p:attrName>
                                        </p:attrNameLst>
                                      </p:cBhvr>
                                      <p:to>
                                        <p:strVal val="visible"/>
                                      </p:to>
                                    </p:set>
                                    <p:animEffect transition="in" filter="wipe(up)">
                                      <p:cBhvr>
                                        <p:cTn id="162" dur="250"/>
                                        <p:tgtEl>
                                          <p:spTgt spid="64"/>
                                        </p:tgtEl>
                                      </p:cBhvr>
                                    </p:animEffect>
                                  </p:childTnLst>
                                </p:cTn>
                              </p:par>
                              <p:par>
                                <p:cTn id="163" presetID="2" presetClass="entr" presetSubtype="4" fill="hold" grpId="0" nodeType="withEffect">
                                  <p:stCondLst>
                                    <p:cond delay="400"/>
                                  </p:stCondLst>
                                  <p:iterate type="lt">
                                    <p:tmPct val="5000"/>
                                  </p:iterate>
                                  <p:childTnLst>
                                    <p:set>
                                      <p:cBhvr>
                                        <p:cTn id="164" dur="1" fill="hold">
                                          <p:stCondLst>
                                            <p:cond delay="0"/>
                                          </p:stCondLst>
                                        </p:cTn>
                                        <p:tgtEl>
                                          <p:spTgt spid="56"/>
                                        </p:tgtEl>
                                        <p:attrNameLst>
                                          <p:attrName>style.visibility</p:attrName>
                                        </p:attrNameLst>
                                      </p:cBhvr>
                                      <p:to>
                                        <p:strVal val="visible"/>
                                      </p:to>
                                    </p:set>
                                    <p:anim calcmode="lin" valueType="num">
                                      <p:cBhvr additive="base">
                                        <p:cTn id="165" dur="250" fill="hold"/>
                                        <p:tgtEl>
                                          <p:spTgt spid="56"/>
                                        </p:tgtEl>
                                        <p:attrNameLst>
                                          <p:attrName>ppt_x</p:attrName>
                                        </p:attrNameLst>
                                      </p:cBhvr>
                                      <p:tavLst>
                                        <p:tav tm="0">
                                          <p:val>
                                            <p:strVal val="#ppt_x"/>
                                          </p:val>
                                        </p:tav>
                                        <p:tav tm="100000">
                                          <p:val>
                                            <p:strVal val="#ppt_x"/>
                                          </p:val>
                                        </p:tav>
                                      </p:tavLst>
                                    </p:anim>
                                    <p:anim calcmode="lin" valueType="num">
                                      <p:cBhvr additive="base">
                                        <p:cTn id="166" dur="250" fill="hold"/>
                                        <p:tgtEl>
                                          <p:spTgt spid="56"/>
                                        </p:tgtEl>
                                        <p:attrNameLst>
                                          <p:attrName>ppt_y</p:attrName>
                                        </p:attrNameLst>
                                      </p:cBhvr>
                                      <p:tavLst>
                                        <p:tav tm="0">
                                          <p:val>
                                            <p:strVal val="1+#ppt_h/2"/>
                                          </p:val>
                                        </p:tav>
                                        <p:tav tm="100000">
                                          <p:val>
                                            <p:strVal val="#ppt_y"/>
                                          </p:val>
                                        </p:tav>
                                      </p:tavLst>
                                    </p:anim>
                                  </p:childTnLst>
                                </p:cTn>
                              </p:par>
                              <p:par>
                                <p:cTn id="167" presetID="2" presetClass="entr" presetSubtype="4" fill="hold" grpId="0" nodeType="withEffect">
                                  <p:stCondLst>
                                    <p:cond delay="700"/>
                                  </p:stCondLst>
                                  <p:iterate type="lt">
                                    <p:tmPct val="5000"/>
                                  </p:iterate>
                                  <p:childTnLst>
                                    <p:set>
                                      <p:cBhvr>
                                        <p:cTn id="168" dur="1" fill="hold">
                                          <p:stCondLst>
                                            <p:cond delay="0"/>
                                          </p:stCondLst>
                                        </p:cTn>
                                        <p:tgtEl>
                                          <p:spTgt spid="73"/>
                                        </p:tgtEl>
                                        <p:attrNameLst>
                                          <p:attrName>style.visibility</p:attrName>
                                        </p:attrNameLst>
                                      </p:cBhvr>
                                      <p:to>
                                        <p:strVal val="visible"/>
                                      </p:to>
                                    </p:set>
                                    <p:anim calcmode="lin" valueType="num">
                                      <p:cBhvr additive="base">
                                        <p:cTn id="169" dur="250" fill="hold"/>
                                        <p:tgtEl>
                                          <p:spTgt spid="73"/>
                                        </p:tgtEl>
                                        <p:attrNameLst>
                                          <p:attrName>ppt_x</p:attrName>
                                        </p:attrNameLst>
                                      </p:cBhvr>
                                      <p:tavLst>
                                        <p:tav tm="0">
                                          <p:val>
                                            <p:strVal val="#ppt_x"/>
                                          </p:val>
                                        </p:tav>
                                        <p:tav tm="100000">
                                          <p:val>
                                            <p:strVal val="#ppt_x"/>
                                          </p:val>
                                        </p:tav>
                                      </p:tavLst>
                                    </p:anim>
                                    <p:anim calcmode="lin" valueType="num">
                                      <p:cBhvr additive="base">
                                        <p:cTn id="170" dur="250" fill="hold"/>
                                        <p:tgtEl>
                                          <p:spTgt spid="73"/>
                                        </p:tgtEl>
                                        <p:attrNameLst>
                                          <p:attrName>ppt_y</p:attrName>
                                        </p:attrNameLst>
                                      </p:cBhvr>
                                      <p:tavLst>
                                        <p:tav tm="0">
                                          <p:val>
                                            <p:strVal val="1+#ppt_h/2"/>
                                          </p:val>
                                        </p:tav>
                                        <p:tav tm="100000">
                                          <p:val>
                                            <p:strVal val="#ppt_y"/>
                                          </p:val>
                                        </p:tav>
                                      </p:tavLst>
                                    </p:anim>
                                  </p:childTnLst>
                                </p:cTn>
                              </p:par>
                              <p:par>
                                <p:cTn id="171" presetID="2" presetClass="entr" presetSubtype="4" fill="hold" grpId="0" nodeType="withEffect">
                                  <p:stCondLst>
                                    <p:cond delay="1000"/>
                                  </p:stCondLst>
                                  <p:iterate type="lt">
                                    <p:tmPct val="5000"/>
                                  </p:iterate>
                                  <p:childTnLst>
                                    <p:set>
                                      <p:cBhvr>
                                        <p:cTn id="172" dur="1" fill="hold">
                                          <p:stCondLst>
                                            <p:cond delay="0"/>
                                          </p:stCondLst>
                                        </p:cTn>
                                        <p:tgtEl>
                                          <p:spTgt spid="74"/>
                                        </p:tgtEl>
                                        <p:attrNameLst>
                                          <p:attrName>style.visibility</p:attrName>
                                        </p:attrNameLst>
                                      </p:cBhvr>
                                      <p:to>
                                        <p:strVal val="visible"/>
                                      </p:to>
                                    </p:set>
                                    <p:anim calcmode="lin" valueType="num">
                                      <p:cBhvr additive="base">
                                        <p:cTn id="173" dur="250" fill="hold"/>
                                        <p:tgtEl>
                                          <p:spTgt spid="74"/>
                                        </p:tgtEl>
                                        <p:attrNameLst>
                                          <p:attrName>ppt_x</p:attrName>
                                        </p:attrNameLst>
                                      </p:cBhvr>
                                      <p:tavLst>
                                        <p:tav tm="0">
                                          <p:val>
                                            <p:strVal val="#ppt_x"/>
                                          </p:val>
                                        </p:tav>
                                        <p:tav tm="100000">
                                          <p:val>
                                            <p:strVal val="#ppt_x"/>
                                          </p:val>
                                        </p:tav>
                                      </p:tavLst>
                                    </p:anim>
                                    <p:anim calcmode="lin" valueType="num">
                                      <p:cBhvr additive="base">
                                        <p:cTn id="174" dur="250" fill="hold"/>
                                        <p:tgtEl>
                                          <p:spTgt spid="74"/>
                                        </p:tgtEl>
                                        <p:attrNameLst>
                                          <p:attrName>ppt_y</p:attrName>
                                        </p:attrNameLst>
                                      </p:cBhvr>
                                      <p:tavLst>
                                        <p:tav tm="0">
                                          <p:val>
                                            <p:strVal val="1+#ppt_h/2"/>
                                          </p:val>
                                        </p:tav>
                                        <p:tav tm="100000">
                                          <p:val>
                                            <p:strVal val="#ppt_y"/>
                                          </p:val>
                                        </p:tav>
                                      </p:tavLst>
                                    </p:anim>
                                  </p:childTnLst>
                                </p:cTn>
                              </p:par>
                              <p:par>
                                <p:cTn id="175" presetID="2" presetClass="entr" presetSubtype="4" fill="hold" grpId="0" nodeType="withEffect">
                                  <p:stCondLst>
                                    <p:cond delay="1400"/>
                                  </p:stCondLst>
                                  <p:iterate type="lt">
                                    <p:tmPct val="5000"/>
                                  </p:iterate>
                                  <p:childTnLst>
                                    <p:set>
                                      <p:cBhvr>
                                        <p:cTn id="176" dur="1" fill="hold">
                                          <p:stCondLst>
                                            <p:cond delay="0"/>
                                          </p:stCondLst>
                                        </p:cTn>
                                        <p:tgtEl>
                                          <p:spTgt spid="75"/>
                                        </p:tgtEl>
                                        <p:attrNameLst>
                                          <p:attrName>style.visibility</p:attrName>
                                        </p:attrNameLst>
                                      </p:cBhvr>
                                      <p:to>
                                        <p:strVal val="visible"/>
                                      </p:to>
                                    </p:set>
                                    <p:anim calcmode="lin" valueType="num">
                                      <p:cBhvr additive="base">
                                        <p:cTn id="177" dur="200" fill="hold"/>
                                        <p:tgtEl>
                                          <p:spTgt spid="75"/>
                                        </p:tgtEl>
                                        <p:attrNameLst>
                                          <p:attrName>ppt_x</p:attrName>
                                        </p:attrNameLst>
                                      </p:cBhvr>
                                      <p:tavLst>
                                        <p:tav tm="0">
                                          <p:val>
                                            <p:strVal val="#ppt_x"/>
                                          </p:val>
                                        </p:tav>
                                        <p:tav tm="100000">
                                          <p:val>
                                            <p:strVal val="#ppt_x"/>
                                          </p:val>
                                        </p:tav>
                                      </p:tavLst>
                                    </p:anim>
                                    <p:anim calcmode="lin" valueType="num">
                                      <p:cBhvr additive="base">
                                        <p:cTn id="178" dur="200" fill="hold"/>
                                        <p:tgtEl>
                                          <p:spTgt spid="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67" grpId="0" animBg="1"/>
      <p:bldP spid="68" grpId="0" animBg="1"/>
      <p:bldP spid="69" grpId="0" animBg="1"/>
      <p:bldP spid="70" grpId="0" animBg="1"/>
      <p:bldP spid="71" grpId="0" animBg="1"/>
      <p:bldP spid="72" grpId="0" animBg="1"/>
      <p:bldP spid="56" grpId="0"/>
      <p:bldP spid="61" grpId="0" animBg="1"/>
      <p:bldP spid="62" grpId="0" animBg="1"/>
      <p:bldP spid="63" grpId="0" animBg="1"/>
      <p:bldP spid="64" grpId="0" animBg="1"/>
      <p:bldP spid="73" grpId="0"/>
      <p:bldP spid="74" grpId="0"/>
      <p:bldP spid="75" grpId="0"/>
      <p:bldP spid="7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文本框 54"/>
          <p:cNvSpPr txBox="1"/>
          <p:nvPr/>
        </p:nvSpPr>
        <p:spPr>
          <a:xfrm>
            <a:off x="7585946" y="2111851"/>
            <a:ext cx="3890130" cy="3958841"/>
          </a:xfrm>
          <a:prstGeom prst="rect">
            <a:avLst/>
          </a:prstGeom>
          <a:noFill/>
        </p:spPr>
        <p:txBody>
          <a:bodyPr wrap="square" rtlCol="0">
            <a:spAutoFit/>
          </a:bodyPr>
          <a:lstStyle/>
          <a:p>
            <a:pPr algn="ctr">
              <a:lnSpc>
                <a:spcPct val="130000"/>
              </a:lnSpc>
            </a:pPr>
            <a:r>
              <a:rPr lang="zh-CN" altLang="en-US" sz="2800" b="1" dirty="0" smtClean="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 亮亮图文旗舰店</a:t>
            </a:r>
            <a:r>
              <a:rPr lang="en-US" altLang="zh-CN" sz="2800" b="1" dirty="0" smtClean="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https://</a:t>
            </a:r>
            <a:r>
              <a:rPr lang="en-US" altLang="zh-CN" sz="2800" b="1" dirty="0" smtClean="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liangliangtuwen.tmall.com</a:t>
            </a:r>
            <a:r>
              <a:rPr lang="zh-CN" altLang="en-US" sz="2800" b="1" dirty="0" smtClean="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 亮亮图文旗舰店</a:t>
            </a:r>
            <a:r>
              <a:rPr lang="en-US" altLang="zh-CN" sz="2800" b="1" dirty="0" smtClean="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rPr>
              <a:t>https://liangliangtuwen.tmall.com</a:t>
            </a:r>
          </a:p>
          <a:p>
            <a:pPr algn="ctr">
              <a:lnSpc>
                <a:spcPct val="130000"/>
              </a:lnSpc>
            </a:pPr>
            <a:endParaRPr lang="en-US" altLang="zh-CN" sz="2800" b="1" dirty="0">
              <a:gradFill>
                <a:gsLst>
                  <a:gs pos="0">
                    <a:srgbClr val="F4E961"/>
                  </a:gs>
                  <a:gs pos="32000">
                    <a:srgbClr val="D6A213"/>
                  </a:gs>
                  <a:gs pos="53000">
                    <a:srgbClr val="F4E961"/>
                  </a:gs>
                  <a:gs pos="100000">
                    <a:srgbClr val="F4E961"/>
                  </a:gs>
                  <a:gs pos="73000">
                    <a:srgbClr val="D6A213"/>
                  </a:gs>
                </a:gsLst>
                <a:lin ang="5400000" scaled="1"/>
              </a:gradFill>
              <a:latin typeface="微软雅黑" panose="020B0503020204020204" pitchFamily="34" charset="-122"/>
              <a:ea typeface="微软雅黑" panose="020B0503020204020204" pitchFamily="34" charset="-122"/>
            </a:endParaRPr>
          </a:p>
        </p:txBody>
      </p:sp>
      <p:graphicFrame>
        <p:nvGraphicFramePr>
          <p:cNvPr id="57" name="图表 56"/>
          <p:cNvGraphicFramePr/>
          <p:nvPr/>
        </p:nvGraphicFramePr>
        <p:xfrm>
          <a:off x="652217" y="1210047"/>
          <a:ext cx="6872192" cy="5238595"/>
        </p:xfrm>
        <a:graphic>
          <a:graphicData uri="http://schemas.openxmlformats.org/drawingml/2006/chart">
            <c:chart xmlns:c="http://schemas.openxmlformats.org/drawingml/2006/chart" xmlns:r="http://schemas.openxmlformats.org/officeDocument/2006/relationships" r:id="rId2"/>
          </a:graphicData>
        </a:graphic>
      </p:graphicFrame>
      <p:sp>
        <p:nvSpPr>
          <p:cNvPr id="56" name="文本框 55"/>
          <p:cNvSpPr txBox="1"/>
          <p:nvPr/>
        </p:nvSpPr>
        <p:spPr>
          <a:xfrm>
            <a:off x="652217" y="210920"/>
            <a:ext cx="2978072" cy="646331"/>
          </a:xfrm>
          <a:prstGeom prst="rect">
            <a:avLst/>
          </a:prstGeom>
          <a:noFill/>
        </p:spPr>
        <p:txBody>
          <a:bodyPr wrap="square" rtlCol="0">
            <a:spAutoFit/>
          </a:bodyPr>
          <a:lstStyle>
            <a:defPPr>
              <a:defRPr lang="zh-CN"/>
            </a:defPPr>
            <a:lvl1pPr algn="ctr">
              <a:defRPr sz="3600" b="1">
                <a:gradFill>
                  <a:gsLst>
                    <a:gs pos="0">
                      <a:srgbClr val="974209"/>
                    </a:gs>
                    <a:gs pos="100000">
                      <a:srgbClr val="974209"/>
                    </a:gs>
                    <a:gs pos="51000">
                      <a:srgbClr val="F4E961"/>
                    </a:gs>
                  </a:gsLst>
                  <a:lin ang="5400000" scaled="1"/>
                </a:gradFill>
                <a:latin typeface="微软雅黑" panose="020B0503020204020204" pitchFamily="34" charset="-122"/>
                <a:ea typeface="微软雅黑" panose="020B0503020204020204" pitchFamily="34" charset="-122"/>
              </a:defRPr>
            </a:lvl1pPr>
          </a:lstStyle>
          <a:p>
            <a:r>
              <a:rPr lang="zh-CN" altLang="en-US" dirty="0"/>
              <a:t>点击添加标题</a:t>
            </a:r>
            <a:endParaRPr lang="en-US" altLang="zh-CN" dirty="0"/>
          </a:p>
        </p:txBody>
      </p:sp>
      <p:grpSp>
        <p:nvGrpSpPr>
          <p:cNvPr id="58" name="组合 57"/>
          <p:cNvGrpSpPr/>
          <p:nvPr/>
        </p:nvGrpSpPr>
        <p:grpSpPr>
          <a:xfrm>
            <a:off x="171450" y="133350"/>
            <a:ext cx="182635" cy="182635"/>
            <a:chOff x="5410744" y="2640874"/>
            <a:chExt cx="1450713" cy="1450714"/>
          </a:xfrm>
        </p:grpSpPr>
        <p:sp>
          <p:nvSpPr>
            <p:cNvPr id="60" name="矩形 59"/>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矩形 60"/>
            <p:cNvSpPr>
              <a:spLocks noChangeAspect="1"/>
            </p:cNvSpPr>
            <p:nvPr/>
          </p:nvSpPr>
          <p:spPr>
            <a:xfrm>
              <a:off x="5470102" y="2700232"/>
              <a:ext cx="1332001" cy="1331998"/>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2" name="组合 61"/>
          <p:cNvGrpSpPr/>
          <p:nvPr/>
        </p:nvGrpSpPr>
        <p:grpSpPr>
          <a:xfrm>
            <a:off x="362055" y="133350"/>
            <a:ext cx="182635" cy="182635"/>
            <a:chOff x="5410744" y="2640874"/>
            <a:chExt cx="1450713" cy="1450714"/>
          </a:xfrm>
        </p:grpSpPr>
        <p:sp>
          <p:nvSpPr>
            <p:cNvPr id="63" name="矩形 62"/>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5" name="组合 64"/>
          <p:cNvGrpSpPr/>
          <p:nvPr/>
        </p:nvGrpSpPr>
        <p:grpSpPr>
          <a:xfrm>
            <a:off x="552659" y="133350"/>
            <a:ext cx="182635" cy="182635"/>
            <a:chOff x="5410744" y="2640874"/>
            <a:chExt cx="1450713" cy="1450714"/>
          </a:xfrm>
        </p:grpSpPr>
        <p:sp>
          <p:nvSpPr>
            <p:cNvPr id="66" name="矩形 65"/>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66"/>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8" name="组合 67"/>
          <p:cNvGrpSpPr/>
          <p:nvPr/>
        </p:nvGrpSpPr>
        <p:grpSpPr>
          <a:xfrm>
            <a:off x="171450" y="326639"/>
            <a:ext cx="182635" cy="182635"/>
            <a:chOff x="5410744" y="2640874"/>
            <a:chExt cx="1450713" cy="1450714"/>
          </a:xfrm>
        </p:grpSpPr>
        <p:sp>
          <p:nvSpPr>
            <p:cNvPr id="69" name="矩形 68"/>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矩形 69"/>
            <p:cNvSpPr>
              <a:spLocks noChangeAspect="1"/>
            </p:cNvSpPr>
            <p:nvPr/>
          </p:nvSpPr>
          <p:spPr>
            <a:xfrm>
              <a:off x="5470102" y="2700232"/>
              <a:ext cx="1332001" cy="1331998"/>
            </a:xfrm>
            <a:prstGeom prst="rect">
              <a:avLst/>
            </a:prstGeom>
            <a:gradFill flip="none" rotWithShape="1">
              <a:gsLst>
                <a:gs pos="0">
                  <a:srgbClr val="D6A213">
                    <a:lumMod val="60000"/>
                    <a:lumOff val="40000"/>
                  </a:srgbClr>
                </a:gs>
                <a:gs pos="100000">
                  <a:srgbClr val="BF850F">
                    <a:lumMod val="60000"/>
                    <a:lumOff val="40000"/>
                  </a:srgbClr>
                </a:gs>
                <a:gs pos="51000">
                  <a:srgbClr val="9B5F0D">
                    <a:lumMod val="60000"/>
                    <a:lumOff val="4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1" name="组合 70"/>
          <p:cNvGrpSpPr/>
          <p:nvPr/>
        </p:nvGrpSpPr>
        <p:grpSpPr>
          <a:xfrm>
            <a:off x="171450" y="519928"/>
            <a:ext cx="182635" cy="182635"/>
            <a:chOff x="5410744" y="2640874"/>
            <a:chExt cx="1450713" cy="1450714"/>
          </a:xfrm>
        </p:grpSpPr>
        <p:sp>
          <p:nvSpPr>
            <p:cNvPr id="72" name="矩形 71"/>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矩形 72"/>
            <p:cNvSpPr>
              <a:spLocks noChangeAspect="1"/>
            </p:cNvSpPr>
            <p:nvPr/>
          </p:nvSpPr>
          <p:spPr>
            <a:xfrm>
              <a:off x="5470102" y="2700232"/>
              <a:ext cx="1332001" cy="1331998"/>
            </a:xfrm>
            <a:prstGeom prst="rect">
              <a:avLst/>
            </a:prstGeom>
            <a:gradFill flip="none" rotWithShape="1">
              <a:gsLst>
                <a:gs pos="0">
                  <a:srgbClr val="D6A213">
                    <a:lumMod val="70000"/>
                    <a:lumOff val="30000"/>
                  </a:srgbClr>
                </a:gs>
                <a:gs pos="99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4" name="组合 73"/>
          <p:cNvGrpSpPr/>
          <p:nvPr/>
        </p:nvGrpSpPr>
        <p:grpSpPr>
          <a:xfrm>
            <a:off x="171450" y="713218"/>
            <a:ext cx="182635" cy="182635"/>
            <a:chOff x="5410744" y="2640874"/>
            <a:chExt cx="1450713" cy="1450714"/>
          </a:xfrm>
        </p:grpSpPr>
        <p:sp>
          <p:nvSpPr>
            <p:cNvPr id="75" name="矩形 74"/>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矩形 75"/>
            <p:cNvSpPr>
              <a:spLocks noChangeAspect="1"/>
            </p:cNvSpPr>
            <p:nvPr/>
          </p:nvSpPr>
          <p:spPr>
            <a:xfrm>
              <a:off x="5470102" y="2700232"/>
              <a:ext cx="1332001" cy="1331998"/>
            </a:xfrm>
            <a:prstGeom prst="rect">
              <a:avLst/>
            </a:prstGeom>
            <a:gradFill flip="none" rotWithShape="1">
              <a:gsLst>
                <a:gs pos="0">
                  <a:srgbClr val="D6A213">
                    <a:lumMod val="50000"/>
                    <a:lumOff val="50000"/>
                  </a:srgbClr>
                </a:gs>
                <a:gs pos="100000">
                  <a:srgbClr val="BF850F">
                    <a:lumMod val="50000"/>
                    <a:lumOff val="50000"/>
                  </a:srgbClr>
                </a:gs>
                <a:gs pos="50000">
                  <a:srgbClr val="9B5F0D">
                    <a:lumMod val="50000"/>
                    <a:lumOff val="5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7" name="组合 76"/>
          <p:cNvGrpSpPr/>
          <p:nvPr/>
        </p:nvGrpSpPr>
        <p:grpSpPr>
          <a:xfrm>
            <a:off x="362055" y="713218"/>
            <a:ext cx="182635" cy="182635"/>
            <a:chOff x="5410744" y="2640874"/>
            <a:chExt cx="1450713" cy="1450714"/>
          </a:xfrm>
        </p:grpSpPr>
        <p:sp>
          <p:nvSpPr>
            <p:cNvPr id="78" name="矩形 77"/>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矩形 78"/>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0" name="组合 79"/>
          <p:cNvGrpSpPr/>
          <p:nvPr/>
        </p:nvGrpSpPr>
        <p:grpSpPr>
          <a:xfrm>
            <a:off x="552659" y="713218"/>
            <a:ext cx="182635" cy="182635"/>
            <a:chOff x="5410744" y="2640874"/>
            <a:chExt cx="1450713" cy="1450714"/>
          </a:xfrm>
        </p:grpSpPr>
        <p:sp>
          <p:nvSpPr>
            <p:cNvPr id="81" name="矩形 80"/>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矩形 81"/>
            <p:cNvSpPr>
              <a:spLocks noChangeAspect="1"/>
            </p:cNvSpPr>
            <p:nvPr/>
          </p:nvSpPr>
          <p:spPr>
            <a:xfrm>
              <a:off x="5470102" y="2700232"/>
              <a:ext cx="1332001" cy="1331998"/>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3" name="组合 82"/>
          <p:cNvGrpSpPr/>
          <p:nvPr/>
        </p:nvGrpSpPr>
        <p:grpSpPr>
          <a:xfrm>
            <a:off x="3547212" y="133350"/>
            <a:ext cx="182635" cy="182635"/>
            <a:chOff x="5410744" y="2640874"/>
            <a:chExt cx="1450713" cy="1450714"/>
          </a:xfrm>
        </p:grpSpPr>
        <p:sp>
          <p:nvSpPr>
            <p:cNvPr id="84" name="矩形 83"/>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矩形 84"/>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6" name="组合 85"/>
          <p:cNvGrpSpPr/>
          <p:nvPr/>
        </p:nvGrpSpPr>
        <p:grpSpPr>
          <a:xfrm>
            <a:off x="3737817" y="133350"/>
            <a:ext cx="182635" cy="182635"/>
            <a:chOff x="5410744" y="2640874"/>
            <a:chExt cx="1450713" cy="1450714"/>
          </a:xfrm>
        </p:grpSpPr>
        <p:sp>
          <p:nvSpPr>
            <p:cNvPr id="87" name="矩形 86"/>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矩形 87"/>
            <p:cNvSpPr>
              <a:spLocks noChangeAspect="1"/>
            </p:cNvSpPr>
            <p:nvPr/>
          </p:nvSpPr>
          <p:spPr>
            <a:xfrm>
              <a:off x="5470102" y="2700232"/>
              <a:ext cx="1332001" cy="1331998"/>
            </a:xfrm>
            <a:prstGeom prst="rect">
              <a:avLst/>
            </a:prstGeom>
            <a:gradFill flip="none" rotWithShape="1">
              <a:gsLst>
                <a:gs pos="0">
                  <a:srgbClr val="D6A213">
                    <a:lumMod val="92000"/>
                  </a:srgbClr>
                </a:gs>
                <a:gs pos="100000">
                  <a:srgbClr val="BF850F">
                    <a:lumMod val="92000"/>
                  </a:srgbClr>
                </a:gs>
                <a:gs pos="51000">
                  <a:srgbClr val="9B5F0D">
                    <a:lumMod val="9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9" name="组合 88"/>
          <p:cNvGrpSpPr/>
          <p:nvPr/>
        </p:nvGrpSpPr>
        <p:grpSpPr>
          <a:xfrm>
            <a:off x="3928422" y="133350"/>
            <a:ext cx="182635" cy="182635"/>
            <a:chOff x="5410744" y="2640874"/>
            <a:chExt cx="1450713" cy="1450714"/>
          </a:xfrm>
        </p:grpSpPr>
        <p:sp>
          <p:nvSpPr>
            <p:cNvPr id="90" name="矩形 89"/>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矩形 90"/>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2" name="组合 91"/>
          <p:cNvGrpSpPr/>
          <p:nvPr/>
        </p:nvGrpSpPr>
        <p:grpSpPr>
          <a:xfrm>
            <a:off x="3928422" y="326639"/>
            <a:ext cx="182635" cy="182635"/>
            <a:chOff x="5410744" y="2640874"/>
            <a:chExt cx="1450713" cy="1450714"/>
          </a:xfrm>
        </p:grpSpPr>
        <p:sp>
          <p:nvSpPr>
            <p:cNvPr id="93" name="矩形 92"/>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矩形 93"/>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5" name="组合 94"/>
          <p:cNvGrpSpPr/>
          <p:nvPr/>
        </p:nvGrpSpPr>
        <p:grpSpPr>
          <a:xfrm>
            <a:off x="3928422" y="519928"/>
            <a:ext cx="182635" cy="182635"/>
            <a:chOff x="5410744" y="2640874"/>
            <a:chExt cx="1450713" cy="1450714"/>
          </a:xfrm>
        </p:grpSpPr>
        <p:sp>
          <p:nvSpPr>
            <p:cNvPr id="96" name="矩形 95"/>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矩形 96"/>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8" name="组合 97"/>
          <p:cNvGrpSpPr/>
          <p:nvPr/>
        </p:nvGrpSpPr>
        <p:grpSpPr>
          <a:xfrm>
            <a:off x="3547212" y="713218"/>
            <a:ext cx="182635" cy="182635"/>
            <a:chOff x="5410744" y="2640874"/>
            <a:chExt cx="1450713" cy="1450714"/>
          </a:xfrm>
        </p:grpSpPr>
        <p:sp>
          <p:nvSpPr>
            <p:cNvPr id="99" name="矩形 98"/>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矩形 99"/>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1" name="组合 100"/>
          <p:cNvGrpSpPr/>
          <p:nvPr/>
        </p:nvGrpSpPr>
        <p:grpSpPr>
          <a:xfrm>
            <a:off x="3737817" y="713218"/>
            <a:ext cx="182635" cy="182635"/>
            <a:chOff x="5410744" y="2640874"/>
            <a:chExt cx="1450713" cy="1450714"/>
          </a:xfrm>
        </p:grpSpPr>
        <p:sp>
          <p:nvSpPr>
            <p:cNvPr id="102" name="矩形 101"/>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矩形 102"/>
            <p:cNvSpPr>
              <a:spLocks noChangeAspect="1"/>
            </p:cNvSpPr>
            <p:nvPr/>
          </p:nvSpPr>
          <p:spPr>
            <a:xfrm>
              <a:off x="5470102" y="2700232"/>
              <a:ext cx="1332001" cy="1331998"/>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4" name="组合 103"/>
          <p:cNvGrpSpPr/>
          <p:nvPr/>
        </p:nvGrpSpPr>
        <p:grpSpPr>
          <a:xfrm>
            <a:off x="3928422" y="713218"/>
            <a:ext cx="182635" cy="182635"/>
            <a:chOff x="5410744" y="2640874"/>
            <a:chExt cx="1450713" cy="1450714"/>
          </a:xfrm>
        </p:grpSpPr>
        <p:sp>
          <p:nvSpPr>
            <p:cNvPr id="105" name="矩形 104"/>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矩形 105"/>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xmlns=""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p:cTn id="7" dur="1000" fill="hold"/>
                                        <p:tgtEl>
                                          <p:spTgt spid="83"/>
                                        </p:tgtEl>
                                        <p:attrNameLst>
                                          <p:attrName>ppt_w</p:attrName>
                                        </p:attrNameLst>
                                      </p:cBhvr>
                                      <p:tavLst>
                                        <p:tav tm="0">
                                          <p:val>
                                            <p:fltVal val="0"/>
                                          </p:val>
                                        </p:tav>
                                        <p:tav tm="100000">
                                          <p:val>
                                            <p:strVal val="#ppt_w"/>
                                          </p:val>
                                        </p:tav>
                                      </p:tavLst>
                                    </p:anim>
                                    <p:anim calcmode="lin" valueType="num">
                                      <p:cBhvr>
                                        <p:cTn id="8" dur="1000" fill="hold"/>
                                        <p:tgtEl>
                                          <p:spTgt spid="83"/>
                                        </p:tgtEl>
                                        <p:attrNameLst>
                                          <p:attrName>ppt_h</p:attrName>
                                        </p:attrNameLst>
                                      </p:cBhvr>
                                      <p:tavLst>
                                        <p:tav tm="0">
                                          <p:val>
                                            <p:fltVal val="0"/>
                                          </p:val>
                                        </p:tav>
                                        <p:tav tm="100000">
                                          <p:val>
                                            <p:strVal val="#ppt_h"/>
                                          </p:val>
                                        </p:tav>
                                      </p:tavLst>
                                    </p:anim>
                                    <p:anim calcmode="lin" valueType="num">
                                      <p:cBhvr>
                                        <p:cTn id="9" dur="1000" fill="hold"/>
                                        <p:tgtEl>
                                          <p:spTgt spid="83"/>
                                        </p:tgtEl>
                                        <p:attrNameLst>
                                          <p:attrName>style.rotation</p:attrName>
                                        </p:attrNameLst>
                                      </p:cBhvr>
                                      <p:tavLst>
                                        <p:tav tm="0">
                                          <p:val>
                                            <p:fltVal val="90"/>
                                          </p:val>
                                        </p:tav>
                                        <p:tav tm="100000">
                                          <p:val>
                                            <p:fltVal val="0"/>
                                          </p:val>
                                        </p:tav>
                                      </p:tavLst>
                                    </p:anim>
                                    <p:animEffect transition="in" filter="fade">
                                      <p:cBhvr>
                                        <p:cTn id="10" dur="1000"/>
                                        <p:tgtEl>
                                          <p:spTgt spid="83"/>
                                        </p:tgtEl>
                                      </p:cBhvr>
                                    </p:animEffect>
                                  </p:childTnLst>
                                </p:cTn>
                              </p:par>
                              <p:par>
                                <p:cTn id="11" presetID="31" presetClass="entr" presetSubtype="0" fill="hold" nodeType="withEffect">
                                  <p:stCondLst>
                                    <p:cond delay="0"/>
                                  </p:stCondLst>
                                  <p:childTnLst>
                                    <p:set>
                                      <p:cBhvr>
                                        <p:cTn id="12" dur="1" fill="hold">
                                          <p:stCondLst>
                                            <p:cond delay="0"/>
                                          </p:stCondLst>
                                        </p:cTn>
                                        <p:tgtEl>
                                          <p:spTgt spid="86"/>
                                        </p:tgtEl>
                                        <p:attrNameLst>
                                          <p:attrName>style.visibility</p:attrName>
                                        </p:attrNameLst>
                                      </p:cBhvr>
                                      <p:to>
                                        <p:strVal val="visible"/>
                                      </p:to>
                                    </p:set>
                                    <p:anim calcmode="lin" valueType="num">
                                      <p:cBhvr>
                                        <p:cTn id="13" dur="1000" fill="hold"/>
                                        <p:tgtEl>
                                          <p:spTgt spid="86"/>
                                        </p:tgtEl>
                                        <p:attrNameLst>
                                          <p:attrName>ppt_w</p:attrName>
                                        </p:attrNameLst>
                                      </p:cBhvr>
                                      <p:tavLst>
                                        <p:tav tm="0">
                                          <p:val>
                                            <p:fltVal val="0"/>
                                          </p:val>
                                        </p:tav>
                                        <p:tav tm="100000">
                                          <p:val>
                                            <p:strVal val="#ppt_w"/>
                                          </p:val>
                                        </p:tav>
                                      </p:tavLst>
                                    </p:anim>
                                    <p:anim calcmode="lin" valueType="num">
                                      <p:cBhvr>
                                        <p:cTn id="14" dur="1000" fill="hold"/>
                                        <p:tgtEl>
                                          <p:spTgt spid="86"/>
                                        </p:tgtEl>
                                        <p:attrNameLst>
                                          <p:attrName>ppt_h</p:attrName>
                                        </p:attrNameLst>
                                      </p:cBhvr>
                                      <p:tavLst>
                                        <p:tav tm="0">
                                          <p:val>
                                            <p:fltVal val="0"/>
                                          </p:val>
                                        </p:tav>
                                        <p:tav tm="100000">
                                          <p:val>
                                            <p:strVal val="#ppt_h"/>
                                          </p:val>
                                        </p:tav>
                                      </p:tavLst>
                                    </p:anim>
                                    <p:anim calcmode="lin" valueType="num">
                                      <p:cBhvr>
                                        <p:cTn id="15" dur="1000" fill="hold"/>
                                        <p:tgtEl>
                                          <p:spTgt spid="86"/>
                                        </p:tgtEl>
                                        <p:attrNameLst>
                                          <p:attrName>style.rotation</p:attrName>
                                        </p:attrNameLst>
                                      </p:cBhvr>
                                      <p:tavLst>
                                        <p:tav tm="0">
                                          <p:val>
                                            <p:fltVal val="90"/>
                                          </p:val>
                                        </p:tav>
                                        <p:tav tm="100000">
                                          <p:val>
                                            <p:fltVal val="0"/>
                                          </p:val>
                                        </p:tav>
                                      </p:tavLst>
                                    </p:anim>
                                    <p:animEffect transition="in" filter="fade">
                                      <p:cBhvr>
                                        <p:cTn id="16" dur="1000"/>
                                        <p:tgtEl>
                                          <p:spTgt spid="86"/>
                                        </p:tgtEl>
                                      </p:cBhvr>
                                    </p:animEffect>
                                  </p:childTnLst>
                                </p:cTn>
                              </p:par>
                              <p:par>
                                <p:cTn id="17" presetID="31" presetClass="entr" presetSubtype="0" fill="hold" nodeType="withEffect">
                                  <p:stCondLst>
                                    <p:cond delay="0"/>
                                  </p:stCondLst>
                                  <p:childTnLst>
                                    <p:set>
                                      <p:cBhvr>
                                        <p:cTn id="18" dur="1" fill="hold">
                                          <p:stCondLst>
                                            <p:cond delay="0"/>
                                          </p:stCondLst>
                                        </p:cTn>
                                        <p:tgtEl>
                                          <p:spTgt spid="89"/>
                                        </p:tgtEl>
                                        <p:attrNameLst>
                                          <p:attrName>style.visibility</p:attrName>
                                        </p:attrNameLst>
                                      </p:cBhvr>
                                      <p:to>
                                        <p:strVal val="visible"/>
                                      </p:to>
                                    </p:set>
                                    <p:anim calcmode="lin" valueType="num">
                                      <p:cBhvr>
                                        <p:cTn id="19" dur="1000" fill="hold"/>
                                        <p:tgtEl>
                                          <p:spTgt spid="89"/>
                                        </p:tgtEl>
                                        <p:attrNameLst>
                                          <p:attrName>ppt_w</p:attrName>
                                        </p:attrNameLst>
                                      </p:cBhvr>
                                      <p:tavLst>
                                        <p:tav tm="0">
                                          <p:val>
                                            <p:fltVal val="0"/>
                                          </p:val>
                                        </p:tav>
                                        <p:tav tm="100000">
                                          <p:val>
                                            <p:strVal val="#ppt_w"/>
                                          </p:val>
                                        </p:tav>
                                      </p:tavLst>
                                    </p:anim>
                                    <p:anim calcmode="lin" valueType="num">
                                      <p:cBhvr>
                                        <p:cTn id="20" dur="1000" fill="hold"/>
                                        <p:tgtEl>
                                          <p:spTgt spid="89"/>
                                        </p:tgtEl>
                                        <p:attrNameLst>
                                          <p:attrName>ppt_h</p:attrName>
                                        </p:attrNameLst>
                                      </p:cBhvr>
                                      <p:tavLst>
                                        <p:tav tm="0">
                                          <p:val>
                                            <p:fltVal val="0"/>
                                          </p:val>
                                        </p:tav>
                                        <p:tav tm="100000">
                                          <p:val>
                                            <p:strVal val="#ppt_h"/>
                                          </p:val>
                                        </p:tav>
                                      </p:tavLst>
                                    </p:anim>
                                    <p:anim calcmode="lin" valueType="num">
                                      <p:cBhvr>
                                        <p:cTn id="21" dur="1000" fill="hold"/>
                                        <p:tgtEl>
                                          <p:spTgt spid="89"/>
                                        </p:tgtEl>
                                        <p:attrNameLst>
                                          <p:attrName>style.rotation</p:attrName>
                                        </p:attrNameLst>
                                      </p:cBhvr>
                                      <p:tavLst>
                                        <p:tav tm="0">
                                          <p:val>
                                            <p:fltVal val="90"/>
                                          </p:val>
                                        </p:tav>
                                        <p:tav tm="100000">
                                          <p:val>
                                            <p:fltVal val="0"/>
                                          </p:val>
                                        </p:tav>
                                      </p:tavLst>
                                    </p:anim>
                                    <p:animEffect transition="in" filter="fade">
                                      <p:cBhvr>
                                        <p:cTn id="22" dur="1000"/>
                                        <p:tgtEl>
                                          <p:spTgt spid="89"/>
                                        </p:tgtEl>
                                      </p:cBhvr>
                                    </p:animEffect>
                                  </p:childTnLst>
                                </p:cTn>
                              </p:par>
                              <p:par>
                                <p:cTn id="23" presetID="31" presetClass="entr" presetSubtype="0" fill="hold" nodeType="withEffect">
                                  <p:stCondLst>
                                    <p:cond delay="0"/>
                                  </p:stCondLst>
                                  <p:childTnLst>
                                    <p:set>
                                      <p:cBhvr>
                                        <p:cTn id="24" dur="1" fill="hold">
                                          <p:stCondLst>
                                            <p:cond delay="0"/>
                                          </p:stCondLst>
                                        </p:cTn>
                                        <p:tgtEl>
                                          <p:spTgt spid="92"/>
                                        </p:tgtEl>
                                        <p:attrNameLst>
                                          <p:attrName>style.visibility</p:attrName>
                                        </p:attrNameLst>
                                      </p:cBhvr>
                                      <p:to>
                                        <p:strVal val="visible"/>
                                      </p:to>
                                    </p:set>
                                    <p:anim calcmode="lin" valueType="num">
                                      <p:cBhvr>
                                        <p:cTn id="25" dur="1000" fill="hold"/>
                                        <p:tgtEl>
                                          <p:spTgt spid="92"/>
                                        </p:tgtEl>
                                        <p:attrNameLst>
                                          <p:attrName>ppt_w</p:attrName>
                                        </p:attrNameLst>
                                      </p:cBhvr>
                                      <p:tavLst>
                                        <p:tav tm="0">
                                          <p:val>
                                            <p:fltVal val="0"/>
                                          </p:val>
                                        </p:tav>
                                        <p:tav tm="100000">
                                          <p:val>
                                            <p:strVal val="#ppt_w"/>
                                          </p:val>
                                        </p:tav>
                                      </p:tavLst>
                                    </p:anim>
                                    <p:anim calcmode="lin" valueType="num">
                                      <p:cBhvr>
                                        <p:cTn id="26" dur="1000" fill="hold"/>
                                        <p:tgtEl>
                                          <p:spTgt spid="92"/>
                                        </p:tgtEl>
                                        <p:attrNameLst>
                                          <p:attrName>ppt_h</p:attrName>
                                        </p:attrNameLst>
                                      </p:cBhvr>
                                      <p:tavLst>
                                        <p:tav tm="0">
                                          <p:val>
                                            <p:fltVal val="0"/>
                                          </p:val>
                                        </p:tav>
                                        <p:tav tm="100000">
                                          <p:val>
                                            <p:strVal val="#ppt_h"/>
                                          </p:val>
                                        </p:tav>
                                      </p:tavLst>
                                    </p:anim>
                                    <p:anim calcmode="lin" valueType="num">
                                      <p:cBhvr>
                                        <p:cTn id="27" dur="1000" fill="hold"/>
                                        <p:tgtEl>
                                          <p:spTgt spid="92"/>
                                        </p:tgtEl>
                                        <p:attrNameLst>
                                          <p:attrName>style.rotation</p:attrName>
                                        </p:attrNameLst>
                                      </p:cBhvr>
                                      <p:tavLst>
                                        <p:tav tm="0">
                                          <p:val>
                                            <p:fltVal val="90"/>
                                          </p:val>
                                        </p:tav>
                                        <p:tav tm="100000">
                                          <p:val>
                                            <p:fltVal val="0"/>
                                          </p:val>
                                        </p:tav>
                                      </p:tavLst>
                                    </p:anim>
                                    <p:animEffect transition="in" filter="fade">
                                      <p:cBhvr>
                                        <p:cTn id="28" dur="1000"/>
                                        <p:tgtEl>
                                          <p:spTgt spid="92"/>
                                        </p:tgtEl>
                                      </p:cBhvr>
                                    </p:animEffect>
                                  </p:childTnLst>
                                </p:cTn>
                              </p:par>
                              <p:par>
                                <p:cTn id="29" presetID="31" presetClass="entr" presetSubtype="0" fill="hold" nodeType="withEffect">
                                  <p:stCondLst>
                                    <p:cond delay="0"/>
                                  </p:stCondLst>
                                  <p:childTnLst>
                                    <p:set>
                                      <p:cBhvr>
                                        <p:cTn id="30" dur="1" fill="hold">
                                          <p:stCondLst>
                                            <p:cond delay="0"/>
                                          </p:stCondLst>
                                        </p:cTn>
                                        <p:tgtEl>
                                          <p:spTgt spid="95"/>
                                        </p:tgtEl>
                                        <p:attrNameLst>
                                          <p:attrName>style.visibility</p:attrName>
                                        </p:attrNameLst>
                                      </p:cBhvr>
                                      <p:to>
                                        <p:strVal val="visible"/>
                                      </p:to>
                                    </p:set>
                                    <p:anim calcmode="lin" valueType="num">
                                      <p:cBhvr>
                                        <p:cTn id="31" dur="1000" fill="hold"/>
                                        <p:tgtEl>
                                          <p:spTgt spid="95"/>
                                        </p:tgtEl>
                                        <p:attrNameLst>
                                          <p:attrName>ppt_w</p:attrName>
                                        </p:attrNameLst>
                                      </p:cBhvr>
                                      <p:tavLst>
                                        <p:tav tm="0">
                                          <p:val>
                                            <p:fltVal val="0"/>
                                          </p:val>
                                        </p:tav>
                                        <p:tav tm="100000">
                                          <p:val>
                                            <p:strVal val="#ppt_w"/>
                                          </p:val>
                                        </p:tav>
                                      </p:tavLst>
                                    </p:anim>
                                    <p:anim calcmode="lin" valueType="num">
                                      <p:cBhvr>
                                        <p:cTn id="32" dur="1000" fill="hold"/>
                                        <p:tgtEl>
                                          <p:spTgt spid="95"/>
                                        </p:tgtEl>
                                        <p:attrNameLst>
                                          <p:attrName>ppt_h</p:attrName>
                                        </p:attrNameLst>
                                      </p:cBhvr>
                                      <p:tavLst>
                                        <p:tav tm="0">
                                          <p:val>
                                            <p:fltVal val="0"/>
                                          </p:val>
                                        </p:tav>
                                        <p:tav tm="100000">
                                          <p:val>
                                            <p:strVal val="#ppt_h"/>
                                          </p:val>
                                        </p:tav>
                                      </p:tavLst>
                                    </p:anim>
                                    <p:anim calcmode="lin" valueType="num">
                                      <p:cBhvr>
                                        <p:cTn id="33" dur="1000" fill="hold"/>
                                        <p:tgtEl>
                                          <p:spTgt spid="95"/>
                                        </p:tgtEl>
                                        <p:attrNameLst>
                                          <p:attrName>style.rotation</p:attrName>
                                        </p:attrNameLst>
                                      </p:cBhvr>
                                      <p:tavLst>
                                        <p:tav tm="0">
                                          <p:val>
                                            <p:fltVal val="90"/>
                                          </p:val>
                                        </p:tav>
                                        <p:tav tm="100000">
                                          <p:val>
                                            <p:fltVal val="0"/>
                                          </p:val>
                                        </p:tav>
                                      </p:tavLst>
                                    </p:anim>
                                    <p:animEffect transition="in" filter="fade">
                                      <p:cBhvr>
                                        <p:cTn id="34" dur="1000"/>
                                        <p:tgtEl>
                                          <p:spTgt spid="95"/>
                                        </p:tgtEl>
                                      </p:cBhvr>
                                    </p:animEffect>
                                  </p:childTnLst>
                                </p:cTn>
                              </p:par>
                              <p:par>
                                <p:cTn id="35" presetID="31" presetClass="entr" presetSubtype="0" fill="hold" nodeType="withEffect">
                                  <p:stCondLst>
                                    <p:cond delay="0"/>
                                  </p:stCondLst>
                                  <p:childTnLst>
                                    <p:set>
                                      <p:cBhvr>
                                        <p:cTn id="36" dur="1" fill="hold">
                                          <p:stCondLst>
                                            <p:cond delay="0"/>
                                          </p:stCondLst>
                                        </p:cTn>
                                        <p:tgtEl>
                                          <p:spTgt spid="98"/>
                                        </p:tgtEl>
                                        <p:attrNameLst>
                                          <p:attrName>style.visibility</p:attrName>
                                        </p:attrNameLst>
                                      </p:cBhvr>
                                      <p:to>
                                        <p:strVal val="visible"/>
                                      </p:to>
                                    </p:set>
                                    <p:anim calcmode="lin" valueType="num">
                                      <p:cBhvr>
                                        <p:cTn id="37" dur="1000" fill="hold"/>
                                        <p:tgtEl>
                                          <p:spTgt spid="98"/>
                                        </p:tgtEl>
                                        <p:attrNameLst>
                                          <p:attrName>ppt_w</p:attrName>
                                        </p:attrNameLst>
                                      </p:cBhvr>
                                      <p:tavLst>
                                        <p:tav tm="0">
                                          <p:val>
                                            <p:fltVal val="0"/>
                                          </p:val>
                                        </p:tav>
                                        <p:tav tm="100000">
                                          <p:val>
                                            <p:strVal val="#ppt_w"/>
                                          </p:val>
                                        </p:tav>
                                      </p:tavLst>
                                    </p:anim>
                                    <p:anim calcmode="lin" valueType="num">
                                      <p:cBhvr>
                                        <p:cTn id="38" dur="1000" fill="hold"/>
                                        <p:tgtEl>
                                          <p:spTgt spid="98"/>
                                        </p:tgtEl>
                                        <p:attrNameLst>
                                          <p:attrName>ppt_h</p:attrName>
                                        </p:attrNameLst>
                                      </p:cBhvr>
                                      <p:tavLst>
                                        <p:tav tm="0">
                                          <p:val>
                                            <p:fltVal val="0"/>
                                          </p:val>
                                        </p:tav>
                                        <p:tav tm="100000">
                                          <p:val>
                                            <p:strVal val="#ppt_h"/>
                                          </p:val>
                                        </p:tav>
                                      </p:tavLst>
                                    </p:anim>
                                    <p:anim calcmode="lin" valueType="num">
                                      <p:cBhvr>
                                        <p:cTn id="39" dur="1000" fill="hold"/>
                                        <p:tgtEl>
                                          <p:spTgt spid="98"/>
                                        </p:tgtEl>
                                        <p:attrNameLst>
                                          <p:attrName>style.rotation</p:attrName>
                                        </p:attrNameLst>
                                      </p:cBhvr>
                                      <p:tavLst>
                                        <p:tav tm="0">
                                          <p:val>
                                            <p:fltVal val="90"/>
                                          </p:val>
                                        </p:tav>
                                        <p:tav tm="100000">
                                          <p:val>
                                            <p:fltVal val="0"/>
                                          </p:val>
                                        </p:tav>
                                      </p:tavLst>
                                    </p:anim>
                                    <p:animEffect transition="in" filter="fade">
                                      <p:cBhvr>
                                        <p:cTn id="40" dur="1000"/>
                                        <p:tgtEl>
                                          <p:spTgt spid="98"/>
                                        </p:tgtEl>
                                      </p:cBhvr>
                                    </p:animEffect>
                                  </p:childTnLst>
                                </p:cTn>
                              </p:par>
                              <p:par>
                                <p:cTn id="41" presetID="31" presetClass="entr" presetSubtype="0" fill="hold" nodeType="withEffect">
                                  <p:stCondLst>
                                    <p:cond delay="0"/>
                                  </p:stCondLst>
                                  <p:childTnLst>
                                    <p:set>
                                      <p:cBhvr>
                                        <p:cTn id="42" dur="1" fill="hold">
                                          <p:stCondLst>
                                            <p:cond delay="0"/>
                                          </p:stCondLst>
                                        </p:cTn>
                                        <p:tgtEl>
                                          <p:spTgt spid="101"/>
                                        </p:tgtEl>
                                        <p:attrNameLst>
                                          <p:attrName>style.visibility</p:attrName>
                                        </p:attrNameLst>
                                      </p:cBhvr>
                                      <p:to>
                                        <p:strVal val="visible"/>
                                      </p:to>
                                    </p:set>
                                    <p:anim calcmode="lin" valueType="num">
                                      <p:cBhvr>
                                        <p:cTn id="43" dur="1000" fill="hold"/>
                                        <p:tgtEl>
                                          <p:spTgt spid="101"/>
                                        </p:tgtEl>
                                        <p:attrNameLst>
                                          <p:attrName>ppt_w</p:attrName>
                                        </p:attrNameLst>
                                      </p:cBhvr>
                                      <p:tavLst>
                                        <p:tav tm="0">
                                          <p:val>
                                            <p:fltVal val="0"/>
                                          </p:val>
                                        </p:tav>
                                        <p:tav tm="100000">
                                          <p:val>
                                            <p:strVal val="#ppt_w"/>
                                          </p:val>
                                        </p:tav>
                                      </p:tavLst>
                                    </p:anim>
                                    <p:anim calcmode="lin" valueType="num">
                                      <p:cBhvr>
                                        <p:cTn id="44" dur="1000" fill="hold"/>
                                        <p:tgtEl>
                                          <p:spTgt spid="101"/>
                                        </p:tgtEl>
                                        <p:attrNameLst>
                                          <p:attrName>ppt_h</p:attrName>
                                        </p:attrNameLst>
                                      </p:cBhvr>
                                      <p:tavLst>
                                        <p:tav tm="0">
                                          <p:val>
                                            <p:fltVal val="0"/>
                                          </p:val>
                                        </p:tav>
                                        <p:tav tm="100000">
                                          <p:val>
                                            <p:strVal val="#ppt_h"/>
                                          </p:val>
                                        </p:tav>
                                      </p:tavLst>
                                    </p:anim>
                                    <p:anim calcmode="lin" valueType="num">
                                      <p:cBhvr>
                                        <p:cTn id="45" dur="1000" fill="hold"/>
                                        <p:tgtEl>
                                          <p:spTgt spid="101"/>
                                        </p:tgtEl>
                                        <p:attrNameLst>
                                          <p:attrName>style.rotation</p:attrName>
                                        </p:attrNameLst>
                                      </p:cBhvr>
                                      <p:tavLst>
                                        <p:tav tm="0">
                                          <p:val>
                                            <p:fltVal val="90"/>
                                          </p:val>
                                        </p:tav>
                                        <p:tav tm="100000">
                                          <p:val>
                                            <p:fltVal val="0"/>
                                          </p:val>
                                        </p:tav>
                                      </p:tavLst>
                                    </p:anim>
                                    <p:animEffect transition="in" filter="fade">
                                      <p:cBhvr>
                                        <p:cTn id="46" dur="1000"/>
                                        <p:tgtEl>
                                          <p:spTgt spid="101"/>
                                        </p:tgtEl>
                                      </p:cBhvr>
                                    </p:animEffect>
                                  </p:childTnLst>
                                </p:cTn>
                              </p:par>
                              <p:par>
                                <p:cTn id="47" presetID="31" presetClass="entr" presetSubtype="0" fill="hold" nodeType="withEffect">
                                  <p:stCondLst>
                                    <p:cond delay="0"/>
                                  </p:stCondLst>
                                  <p:childTnLst>
                                    <p:set>
                                      <p:cBhvr>
                                        <p:cTn id="48" dur="1" fill="hold">
                                          <p:stCondLst>
                                            <p:cond delay="0"/>
                                          </p:stCondLst>
                                        </p:cTn>
                                        <p:tgtEl>
                                          <p:spTgt spid="104"/>
                                        </p:tgtEl>
                                        <p:attrNameLst>
                                          <p:attrName>style.visibility</p:attrName>
                                        </p:attrNameLst>
                                      </p:cBhvr>
                                      <p:to>
                                        <p:strVal val="visible"/>
                                      </p:to>
                                    </p:set>
                                    <p:anim calcmode="lin" valueType="num">
                                      <p:cBhvr>
                                        <p:cTn id="49" dur="1000" fill="hold"/>
                                        <p:tgtEl>
                                          <p:spTgt spid="104"/>
                                        </p:tgtEl>
                                        <p:attrNameLst>
                                          <p:attrName>ppt_w</p:attrName>
                                        </p:attrNameLst>
                                      </p:cBhvr>
                                      <p:tavLst>
                                        <p:tav tm="0">
                                          <p:val>
                                            <p:fltVal val="0"/>
                                          </p:val>
                                        </p:tav>
                                        <p:tav tm="100000">
                                          <p:val>
                                            <p:strVal val="#ppt_w"/>
                                          </p:val>
                                        </p:tav>
                                      </p:tavLst>
                                    </p:anim>
                                    <p:anim calcmode="lin" valueType="num">
                                      <p:cBhvr>
                                        <p:cTn id="50" dur="1000" fill="hold"/>
                                        <p:tgtEl>
                                          <p:spTgt spid="104"/>
                                        </p:tgtEl>
                                        <p:attrNameLst>
                                          <p:attrName>ppt_h</p:attrName>
                                        </p:attrNameLst>
                                      </p:cBhvr>
                                      <p:tavLst>
                                        <p:tav tm="0">
                                          <p:val>
                                            <p:fltVal val="0"/>
                                          </p:val>
                                        </p:tav>
                                        <p:tav tm="100000">
                                          <p:val>
                                            <p:strVal val="#ppt_h"/>
                                          </p:val>
                                        </p:tav>
                                      </p:tavLst>
                                    </p:anim>
                                    <p:anim calcmode="lin" valueType="num">
                                      <p:cBhvr>
                                        <p:cTn id="51" dur="1000" fill="hold"/>
                                        <p:tgtEl>
                                          <p:spTgt spid="104"/>
                                        </p:tgtEl>
                                        <p:attrNameLst>
                                          <p:attrName>style.rotation</p:attrName>
                                        </p:attrNameLst>
                                      </p:cBhvr>
                                      <p:tavLst>
                                        <p:tav tm="0">
                                          <p:val>
                                            <p:fltVal val="90"/>
                                          </p:val>
                                        </p:tav>
                                        <p:tav tm="100000">
                                          <p:val>
                                            <p:fltVal val="0"/>
                                          </p:val>
                                        </p:tav>
                                      </p:tavLst>
                                    </p:anim>
                                    <p:animEffect transition="in" filter="fade">
                                      <p:cBhvr>
                                        <p:cTn id="52" dur="1000"/>
                                        <p:tgtEl>
                                          <p:spTgt spid="104"/>
                                        </p:tgtEl>
                                      </p:cBhvr>
                                    </p:animEffect>
                                  </p:childTnLst>
                                </p:cTn>
                              </p:par>
                              <p:par>
                                <p:cTn id="53" presetID="31" presetClass="entr" presetSubtype="0" fill="hold" nodeType="withEffect">
                                  <p:stCondLst>
                                    <p:cond delay="0"/>
                                  </p:stCondLst>
                                  <p:childTnLst>
                                    <p:set>
                                      <p:cBhvr>
                                        <p:cTn id="54" dur="1" fill="hold">
                                          <p:stCondLst>
                                            <p:cond delay="0"/>
                                          </p:stCondLst>
                                        </p:cTn>
                                        <p:tgtEl>
                                          <p:spTgt spid="58"/>
                                        </p:tgtEl>
                                        <p:attrNameLst>
                                          <p:attrName>style.visibility</p:attrName>
                                        </p:attrNameLst>
                                      </p:cBhvr>
                                      <p:to>
                                        <p:strVal val="visible"/>
                                      </p:to>
                                    </p:set>
                                    <p:anim calcmode="lin" valueType="num">
                                      <p:cBhvr>
                                        <p:cTn id="55" dur="1000" fill="hold"/>
                                        <p:tgtEl>
                                          <p:spTgt spid="58"/>
                                        </p:tgtEl>
                                        <p:attrNameLst>
                                          <p:attrName>ppt_w</p:attrName>
                                        </p:attrNameLst>
                                      </p:cBhvr>
                                      <p:tavLst>
                                        <p:tav tm="0">
                                          <p:val>
                                            <p:fltVal val="0"/>
                                          </p:val>
                                        </p:tav>
                                        <p:tav tm="100000">
                                          <p:val>
                                            <p:strVal val="#ppt_w"/>
                                          </p:val>
                                        </p:tav>
                                      </p:tavLst>
                                    </p:anim>
                                    <p:anim calcmode="lin" valueType="num">
                                      <p:cBhvr>
                                        <p:cTn id="56" dur="1000" fill="hold"/>
                                        <p:tgtEl>
                                          <p:spTgt spid="58"/>
                                        </p:tgtEl>
                                        <p:attrNameLst>
                                          <p:attrName>ppt_h</p:attrName>
                                        </p:attrNameLst>
                                      </p:cBhvr>
                                      <p:tavLst>
                                        <p:tav tm="0">
                                          <p:val>
                                            <p:fltVal val="0"/>
                                          </p:val>
                                        </p:tav>
                                        <p:tav tm="100000">
                                          <p:val>
                                            <p:strVal val="#ppt_h"/>
                                          </p:val>
                                        </p:tav>
                                      </p:tavLst>
                                    </p:anim>
                                    <p:anim calcmode="lin" valueType="num">
                                      <p:cBhvr>
                                        <p:cTn id="57" dur="1000" fill="hold"/>
                                        <p:tgtEl>
                                          <p:spTgt spid="58"/>
                                        </p:tgtEl>
                                        <p:attrNameLst>
                                          <p:attrName>style.rotation</p:attrName>
                                        </p:attrNameLst>
                                      </p:cBhvr>
                                      <p:tavLst>
                                        <p:tav tm="0">
                                          <p:val>
                                            <p:fltVal val="90"/>
                                          </p:val>
                                        </p:tav>
                                        <p:tav tm="100000">
                                          <p:val>
                                            <p:fltVal val="0"/>
                                          </p:val>
                                        </p:tav>
                                      </p:tavLst>
                                    </p:anim>
                                    <p:animEffect transition="in" filter="fade">
                                      <p:cBhvr>
                                        <p:cTn id="58" dur="1000"/>
                                        <p:tgtEl>
                                          <p:spTgt spid="58"/>
                                        </p:tgtEl>
                                      </p:cBhvr>
                                    </p:animEffect>
                                  </p:childTnLst>
                                </p:cTn>
                              </p:par>
                              <p:par>
                                <p:cTn id="59" presetID="31" presetClass="entr" presetSubtype="0" fill="hold" nodeType="withEffect">
                                  <p:stCondLst>
                                    <p:cond delay="0"/>
                                  </p:stCondLst>
                                  <p:childTnLst>
                                    <p:set>
                                      <p:cBhvr>
                                        <p:cTn id="60" dur="1" fill="hold">
                                          <p:stCondLst>
                                            <p:cond delay="0"/>
                                          </p:stCondLst>
                                        </p:cTn>
                                        <p:tgtEl>
                                          <p:spTgt spid="62"/>
                                        </p:tgtEl>
                                        <p:attrNameLst>
                                          <p:attrName>style.visibility</p:attrName>
                                        </p:attrNameLst>
                                      </p:cBhvr>
                                      <p:to>
                                        <p:strVal val="visible"/>
                                      </p:to>
                                    </p:set>
                                    <p:anim calcmode="lin" valueType="num">
                                      <p:cBhvr>
                                        <p:cTn id="61" dur="1000" fill="hold"/>
                                        <p:tgtEl>
                                          <p:spTgt spid="62"/>
                                        </p:tgtEl>
                                        <p:attrNameLst>
                                          <p:attrName>ppt_w</p:attrName>
                                        </p:attrNameLst>
                                      </p:cBhvr>
                                      <p:tavLst>
                                        <p:tav tm="0">
                                          <p:val>
                                            <p:fltVal val="0"/>
                                          </p:val>
                                        </p:tav>
                                        <p:tav tm="100000">
                                          <p:val>
                                            <p:strVal val="#ppt_w"/>
                                          </p:val>
                                        </p:tav>
                                      </p:tavLst>
                                    </p:anim>
                                    <p:anim calcmode="lin" valueType="num">
                                      <p:cBhvr>
                                        <p:cTn id="62" dur="1000" fill="hold"/>
                                        <p:tgtEl>
                                          <p:spTgt spid="62"/>
                                        </p:tgtEl>
                                        <p:attrNameLst>
                                          <p:attrName>ppt_h</p:attrName>
                                        </p:attrNameLst>
                                      </p:cBhvr>
                                      <p:tavLst>
                                        <p:tav tm="0">
                                          <p:val>
                                            <p:fltVal val="0"/>
                                          </p:val>
                                        </p:tav>
                                        <p:tav tm="100000">
                                          <p:val>
                                            <p:strVal val="#ppt_h"/>
                                          </p:val>
                                        </p:tav>
                                      </p:tavLst>
                                    </p:anim>
                                    <p:anim calcmode="lin" valueType="num">
                                      <p:cBhvr>
                                        <p:cTn id="63" dur="1000" fill="hold"/>
                                        <p:tgtEl>
                                          <p:spTgt spid="62"/>
                                        </p:tgtEl>
                                        <p:attrNameLst>
                                          <p:attrName>style.rotation</p:attrName>
                                        </p:attrNameLst>
                                      </p:cBhvr>
                                      <p:tavLst>
                                        <p:tav tm="0">
                                          <p:val>
                                            <p:fltVal val="90"/>
                                          </p:val>
                                        </p:tav>
                                        <p:tav tm="100000">
                                          <p:val>
                                            <p:fltVal val="0"/>
                                          </p:val>
                                        </p:tav>
                                      </p:tavLst>
                                    </p:anim>
                                    <p:animEffect transition="in" filter="fade">
                                      <p:cBhvr>
                                        <p:cTn id="64" dur="1000"/>
                                        <p:tgtEl>
                                          <p:spTgt spid="62"/>
                                        </p:tgtEl>
                                      </p:cBhvr>
                                    </p:animEffect>
                                  </p:childTnLst>
                                </p:cTn>
                              </p:par>
                              <p:par>
                                <p:cTn id="65" presetID="31" presetClass="entr" presetSubtype="0" fill="hold" nodeType="withEffect">
                                  <p:stCondLst>
                                    <p:cond delay="0"/>
                                  </p:stCondLst>
                                  <p:childTnLst>
                                    <p:set>
                                      <p:cBhvr>
                                        <p:cTn id="66" dur="1" fill="hold">
                                          <p:stCondLst>
                                            <p:cond delay="0"/>
                                          </p:stCondLst>
                                        </p:cTn>
                                        <p:tgtEl>
                                          <p:spTgt spid="65"/>
                                        </p:tgtEl>
                                        <p:attrNameLst>
                                          <p:attrName>style.visibility</p:attrName>
                                        </p:attrNameLst>
                                      </p:cBhvr>
                                      <p:to>
                                        <p:strVal val="visible"/>
                                      </p:to>
                                    </p:set>
                                    <p:anim calcmode="lin" valueType="num">
                                      <p:cBhvr>
                                        <p:cTn id="67" dur="1000" fill="hold"/>
                                        <p:tgtEl>
                                          <p:spTgt spid="65"/>
                                        </p:tgtEl>
                                        <p:attrNameLst>
                                          <p:attrName>ppt_w</p:attrName>
                                        </p:attrNameLst>
                                      </p:cBhvr>
                                      <p:tavLst>
                                        <p:tav tm="0">
                                          <p:val>
                                            <p:fltVal val="0"/>
                                          </p:val>
                                        </p:tav>
                                        <p:tav tm="100000">
                                          <p:val>
                                            <p:strVal val="#ppt_w"/>
                                          </p:val>
                                        </p:tav>
                                      </p:tavLst>
                                    </p:anim>
                                    <p:anim calcmode="lin" valueType="num">
                                      <p:cBhvr>
                                        <p:cTn id="68" dur="1000" fill="hold"/>
                                        <p:tgtEl>
                                          <p:spTgt spid="65"/>
                                        </p:tgtEl>
                                        <p:attrNameLst>
                                          <p:attrName>ppt_h</p:attrName>
                                        </p:attrNameLst>
                                      </p:cBhvr>
                                      <p:tavLst>
                                        <p:tav tm="0">
                                          <p:val>
                                            <p:fltVal val="0"/>
                                          </p:val>
                                        </p:tav>
                                        <p:tav tm="100000">
                                          <p:val>
                                            <p:strVal val="#ppt_h"/>
                                          </p:val>
                                        </p:tav>
                                      </p:tavLst>
                                    </p:anim>
                                    <p:anim calcmode="lin" valueType="num">
                                      <p:cBhvr>
                                        <p:cTn id="69" dur="1000" fill="hold"/>
                                        <p:tgtEl>
                                          <p:spTgt spid="65"/>
                                        </p:tgtEl>
                                        <p:attrNameLst>
                                          <p:attrName>style.rotation</p:attrName>
                                        </p:attrNameLst>
                                      </p:cBhvr>
                                      <p:tavLst>
                                        <p:tav tm="0">
                                          <p:val>
                                            <p:fltVal val="90"/>
                                          </p:val>
                                        </p:tav>
                                        <p:tav tm="100000">
                                          <p:val>
                                            <p:fltVal val="0"/>
                                          </p:val>
                                        </p:tav>
                                      </p:tavLst>
                                    </p:anim>
                                    <p:animEffect transition="in" filter="fade">
                                      <p:cBhvr>
                                        <p:cTn id="70" dur="1000"/>
                                        <p:tgtEl>
                                          <p:spTgt spid="65"/>
                                        </p:tgtEl>
                                      </p:cBhvr>
                                    </p:animEffect>
                                  </p:childTnLst>
                                </p:cTn>
                              </p:par>
                              <p:par>
                                <p:cTn id="71" presetID="31" presetClass="entr" presetSubtype="0" fill="hold" nodeType="withEffect">
                                  <p:stCondLst>
                                    <p:cond delay="0"/>
                                  </p:stCondLst>
                                  <p:childTnLst>
                                    <p:set>
                                      <p:cBhvr>
                                        <p:cTn id="72" dur="1" fill="hold">
                                          <p:stCondLst>
                                            <p:cond delay="0"/>
                                          </p:stCondLst>
                                        </p:cTn>
                                        <p:tgtEl>
                                          <p:spTgt spid="68"/>
                                        </p:tgtEl>
                                        <p:attrNameLst>
                                          <p:attrName>style.visibility</p:attrName>
                                        </p:attrNameLst>
                                      </p:cBhvr>
                                      <p:to>
                                        <p:strVal val="visible"/>
                                      </p:to>
                                    </p:set>
                                    <p:anim calcmode="lin" valueType="num">
                                      <p:cBhvr>
                                        <p:cTn id="73" dur="1000" fill="hold"/>
                                        <p:tgtEl>
                                          <p:spTgt spid="68"/>
                                        </p:tgtEl>
                                        <p:attrNameLst>
                                          <p:attrName>ppt_w</p:attrName>
                                        </p:attrNameLst>
                                      </p:cBhvr>
                                      <p:tavLst>
                                        <p:tav tm="0">
                                          <p:val>
                                            <p:fltVal val="0"/>
                                          </p:val>
                                        </p:tav>
                                        <p:tav tm="100000">
                                          <p:val>
                                            <p:strVal val="#ppt_w"/>
                                          </p:val>
                                        </p:tav>
                                      </p:tavLst>
                                    </p:anim>
                                    <p:anim calcmode="lin" valueType="num">
                                      <p:cBhvr>
                                        <p:cTn id="74" dur="1000" fill="hold"/>
                                        <p:tgtEl>
                                          <p:spTgt spid="68"/>
                                        </p:tgtEl>
                                        <p:attrNameLst>
                                          <p:attrName>ppt_h</p:attrName>
                                        </p:attrNameLst>
                                      </p:cBhvr>
                                      <p:tavLst>
                                        <p:tav tm="0">
                                          <p:val>
                                            <p:fltVal val="0"/>
                                          </p:val>
                                        </p:tav>
                                        <p:tav tm="100000">
                                          <p:val>
                                            <p:strVal val="#ppt_h"/>
                                          </p:val>
                                        </p:tav>
                                      </p:tavLst>
                                    </p:anim>
                                    <p:anim calcmode="lin" valueType="num">
                                      <p:cBhvr>
                                        <p:cTn id="75" dur="1000" fill="hold"/>
                                        <p:tgtEl>
                                          <p:spTgt spid="68"/>
                                        </p:tgtEl>
                                        <p:attrNameLst>
                                          <p:attrName>style.rotation</p:attrName>
                                        </p:attrNameLst>
                                      </p:cBhvr>
                                      <p:tavLst>
                                        <p:tav tm="0">
                                          <p:val>
                                            <p:fltVal val="90"/>
                                          </p:val>
                                        </p:tav>
                                        <p:tav tm="100000">
                                          <p:val>
                                            <p:fltVal val="0"/>
                                          </p:val>
                                        </p:tav>
                                      </p:tavLst>
                                    </p:anim>
                                    <p:animEffect transition="in" filter="fade">
                                      <p:cBhvr>
                                        <p:cTn id="76" dur="1000"/>
                                        <p:tgtEl>
                                          <p:spTgt spid="68"/>
                                        </p:tgtEl>
                                      </p:cBhvr>
                                    </p:animEffect>
                                  </p:childTnLst>
                                </p:cTn>
                              </p:par>
                              <p:par>
                                <p:cTn id="77" presetID="31" presetClass="entr" presetSubtype="0" fill="hold" nodeType="withEffect">
                                  <p:stCondLst>
                                    <p:cond delay="0"/>
                                  </p:stCondLst>
                                  <p:childTnLst>
                                    <p:set>
                                      <p:cBhvr>
                                        <p:cTn id="78" dur="1" fill="hold">
                                          <p:stCondLst>
                                            <p:cond delay="0"/>
                                          </p:stCondLst>
                                        </p:cTn>
                                        <p:tgtEl>
                                          <p:spTgt spid="71"/>
                                        </p:tgtEl>
                                        <p:attrNameLst>
                                          <p:attrName>style.visibility</p:attrName>
                                        </p:attrNameLst>
                                      </p:cBhvr>
                                      <p:to>
                                        <p:strVal val="visible"/>
                                      </p:to>
                                    </p:set>
                                    <p:anim calcmode="lin" valueType="num">
                                      <p:cBhvr>
                                        <p:cTn id="79" dur="1000" fill="hold"/>
                                        <p:tgtEl>
                                          <p:spTgt spid="71"/>
                                        </p:tgtEl>
                                        <p:attrNameLst>
                                          <p:attrName>ppt_w</p:attrName>
                                        </p:attrNameLst>
                                      </p:cBhvr>
                                      <p:tavLst>
                                        <p:tav tm="0">
                                          <p:val>
                                            <p:fltVal val="0"/>
                                          </p:val>
                                        </p:tav>
                                        <p:tav tm="100000">
                                          <p:val>
                                            <p:strVal val="#ppt_w"/>
                                          </p:val>
                                        </p:tav>
                                      </p:tavLst>
                                    </p:anim>
                                    <p:anim calcmode="lin" valueType="num">
                                      <p:cBhvr>
                                        <p:cTn id="80" dur="1000" fill="hold"/>
                                        <p:tgtEl>
                                          <p:spTgt spid="71"/>
                                        </p:tgtEl>
                                        <p:attrNameLst>
                                          <p:attrName>ppt_h</p:attrName>
                                        </p:attrNameLst>
                                      </p:cBhvr>
                                      <p:tavLst>
                                        <p:tav tm="0">
                                          <p:val>
                                            <p:fltVal val="0"/>
                                          </p:val>
                                        </p:tav>
                                        <p:tav tm="100000">
                                          <p:val>
                                            <p:strVal val="#ppt_h"/>
                                          </p:val>
                                        </p:tav>
                                      </p:tavLst>
                                    </p:anim>
                                    <p:anim calcmode="lin" valueType="num">
                                      <p:cBhvr>
                                        <p:cTn id="81" dur="1000" fill="hold"/>
                                        <p:tgtEl>
                                          <p:spTgt spid="71"/>
                                        </p:tgtEl>
                                        <p:attrNameLst>
                                          <p:attrName>style.rotation</p:attrName>
                                        </p:attrNameLst>
                                      </p:cBhvr>
                                      <p:tavLst>
                                        <p:tav tm="0">
                                          <p:val>
                                            <p:fltVal val="90"/>
                                          </p:val>
                                        </p:tav>
                                        <p:tav tm="100000">
                                          <p:val>
                                            <p:fltVal val="0"/>
                                          </p:val>
                                        </p:tav>
                                      </p:tavLst>
                                    </p:anim>
                                    <p:animEffect transition="in" filter="fade">
                                      <p:cBhvr>
                                        <p:cTn id="82" dur="1000"/>
                                        <p:tgtEl>
                                          <p:spTgt spid="71"/>
                                        </p:tgtEl>
                                      </p:cBhvr>
                                    </p:animEffect>
                                  </p:childTnLst>
                                </p:cTn>
                              </p:par>
                              <p:par>
                                <p:cTn id="83" presetID="31" presetClass="entr" presetSubtype="0" fill="hold" nodeType="withEffect">
                                  <p:stCondLst>
                                    <p:cond delay="0"/>
                                  </p:stCondLst>
                                  <p:childTnLst>
                                    <p:set>
                                      <p:cBhvr>
                                        <p:cTn id="84" dur="1" fill="hold">
                                          <p:stCondLst>
                                            <p:cond delay="0"/>
                                          </p:stCondLst>
                                        </p:cTn>
                                        <p:tgtEl>
                                          <p:spTgt spid="74"/>
                                        </p:tgtEl>
                                        <p:attrNameLst>
                                          <p:attrName>style.visibility</p:attrName>
                                        </p:attrNameLst>
                                      </p:cBhvr>
                                      <p:to>
                                        <p:strVal val="visible"/>
                                      </p:to>
                                    </p:set>
                                    <p:anim calcmode="lin" valueType="num">
                                      <p:cBhvr>
                                        <p:cTn id="85" dur="1000" fill="hold"/>
                                        <p:tgtEl>
                                          <p:spTgt spid="74"/>
                                        </p:tgtEl>
                                        <p:attrNameLst>
                                          <p:attrName>ppt_w</p:attrName>
                                        </p:attrNameLst>
                                      </p:cBhvr>
                                      <p:tavLst>
                                        <p:tav tm="0">
                                          <p:val>
                                            <p:fltVal val="0"/>
                                          </p:val>
                                        </p:tav>
                                        <p:tav tm="100000">
                                          <p:val>
                                            <p:strVal val="#ppt_w"/>
                                          </p:val>
                                        </p:tav>
                                      </p:tavLst>
                                    </p:anim>
                                    <p:anim calcmode="lin" valueType="num">
                                      <p:cBhvr>
                                        <p:cTn id="86" dur="1000" fill="hold"/>
                                        <p:tgtEl>
                                          <p:spTgt spid="74"/>
                                        </p:tgtEl>
                                        <p:attrNameLst>
                                          <p:attrName>ppt_h</p:attrName>
                                        </p:attrNameLst>
                                      </p:cBhvr>
                                      <p:tavLst>
                                        <p:tav tm="0">
                                          <p:val>
                                            <p:fltVal val="0"/>
                                          </p:val>
                                        </p:tav>
                                        <p:tav tm="100000">
                                          <p:val>
                                            <p:strVal val="#ppt_h"/>
                                          </p:val>
                                        </p:tav>
                                      </p:tavLst>
                                    </p:anim>
                                    <p:anim calcmode="lin" valueType="num">
                                      <p:cBhvr>
                                        <p:cTn id="87" dur="1000" fill="hold"/>
                                        <p:tgtEl>
                                          <p:spTgt spid="74"/>
                                        </p:tgtEl>
                                        <p:attrNameLst>
                                          <p:attrName>style.rotation</p:attrName>
                                        </p:attrNameLst>
                                      </p:cBhvr>
                                      <p:tavLst>
                                        <p:tav tm="0">
                                          <p:val>
                                            <p:fltVal val="90"/>
                                          </p:val>
                                        </p:tav>
                                        <p:tav tm="100000">
                                          <p:val>
                                            <p:fltVal val="0"/>
                                          </p:val>
                                        </p:tav>
                                      </p:tavLst>
                                    </p:anim>
                                    <p:animEffect transition="in" filter="fade">
                                      <p:cBhvr>
                                        <p:cTn id="88" dur="1000"/>
                                        <p:tgtEl>
                                          <p:spTgt spid="74"/>
                                        </p:tgtEl>
                                      </p:cBhvr>
                                    </p:animEffect>
                                  </p:childTnLst>
                                </p:cTn>
                              </p:par>
                              <p:par>
                                <p:cTn id="89" presetID="31" presetClass="entr" presetSubtype="0" fill="hold" nodeType="withEffect">
                                  <p:stCondLst>
                                    <p:cond delay="0"/>
                                  </p:stCondLst>
                                  <p:childTnLst>
                                    <p:set>
                                      <p:cBhvr>
                                        <p:cTn id="90" dur="1" fill="hold">
                                          <p:stCondLst>
                                            <p:cond delay="0"/>
                                          </p:stCondLst>
                                        </p:cTn>
                                        <p:tgtEl>
                                          <p:spTgt spid="77"/>
                                        </p:tgtEl>
                                        <p:attrNameLst>
                                          <p:attrName>style.visibility</p:attrName>
                                        </p:attrNameLst>
                                      </p:cBhvr>
                                      <p:to>
                                        <p:strVal val="visible"/>
                                      </p:to>
                                    </p:set>
                                    <p:anim calcmode="lin" valueType="num">
                                      <p:cBhvr>
                                        <p:cTn id="91" dur="1000" fill="hold"/>
                                        <p:tgtEl>
                                          <p:spTgt spid="77"/>
                                        </p:tgtEl>
                                        <p:attrNameLst>
                                          <p:attrName>ppt_w</p:attrName>
                                        </p:attrNameLst>
                                      </p:cBhvr>
                                      <p:tavLst>
                                        <p:tav tm="0">
                                          <p:val>
                                            <p:fltVal val="0"/>
                                          </p:val>
                                        </p:tav>
                                        <p:tav tm="100000">
                                          <p:val>
                                            <p:strVal val="#ppt_w"/>
                                          </p:val>
                                        </p:tav>
                                      </p:tavLst>
                                    </p:anim>
                                    <p:anim calcmode="lin" valueType="num">
                                      <p:cBhvr>
                                        <p:cTn id="92" dur="1000" fill="hold"/>
                                        <p:tgtEl>
                                          <p:spTgt spid="77"/>
                                        </p:tgtEl>
                                        <p:attrNameLst>
                                          <p:attrName>ppt_h</p:attrName>
                                        </p:attrNameLst>
                                      </p:cBhvr>
                                      <p:tavLst>
                                        <p:tav tm="0">
                                          <p:val>
                                            <p:fltVal val="0"/>
                                          </p:val>
                                        </p:tav>
                                        <p:tav tm="100000">
                                          <p:val>
                                            <p:strVal val="#ppt_h"/>
                                          </p:val>
                                        </p:tav>
                                      </p:tavLst>
                                    </p:anim>
                                    <p:anim calcmode="lin" valueType="num">
                                      <p:cBhvr>
                                        <p:cTn id="93" dur="1000" fill="hold"/>
                                        <p:tgtEl>
                                          <p:spTgt spid="77"/>
                                        </p:tgtEl>
                                        <p:attrNameLst>
                                          <p:attrName>style.rotation</p:attrName>
                                        </p:attrNameLst>
                                      </p:cBhvr>
                                      <p:tavLst>
                                        <p:tav tm="0">
                                          <p:val>
                                            <p:fltVal val="90"/>
                                          </p:val>
                                        </p:tav>
                                        <p:tav tm="100000">
                                          <p:val>
                                            <p:fltVal val="0"/>
                                          </p:val>
                                        </p:tav>
                                      </p:tavLst>
                                    </p:anim>
                                    <p:animEffect transition="in" filter="fade">
                                      <p:cBhvr>
                                        <p:cTn id="94" dur="1000"/>
                                        <p:tgtEl>
                                          <p:spTgt spid="77"/>
                                        </p:tgtEl>
                                      </p:cBhvr>
                                    </p:animEffect>
                                  </p:childTnLst>
                                </p:cTn>
                              </p:par>
                              <p:par>
                                <p:cTn id="95" presetID="31" presetClass="entr" presetSubtype="0" fill="hold" nodeType="withEffect">
                                  <p:stCondLst>
                                    <p:cond delay="0"/>
                                  </p:stCondLst>
                                  <p:childTnLst>
                                    <p:set>
                                      <p:cBhvr>
                                        <p:cTn id="96" dur="1" fill="hold">
                                          <p:stCondLst>
                                            <p:cond delay="0"/>
                                          </p:stCondLst>
                                        </p:cTn>
                                        <p:tgtEl>
                                          <p:spTgt spid="80"/>
                                        </p:tgtEl>
                                        <p:attrNameLst>
                                          <p:attrName>style.visibility</p:attrName>
                                        </p:attrNameLst>
                                      </p:cBhvr>
                                      <p:to>
                                        <p:strVal val="visible"/>
                                      </p:to>
                                    </p:set>
                                    <p:anim calcmode="lin" valueType="num">
                                      <p:cBhvr>
                                        <p:cTn id="97" dur="1000" fill="hold"/>
                                        <p:tgtEl>
                                          <p:spTgt spid="80"/>
                                        </p:tgtEl>
                                        <p:attrNameLst>
                                          <p:attrName>ppt_w</p:attrName>
                                        </p:attrNameLst>
                                      </p:cBhvr>
                                      <p:tavLst>
                                        <p:tav tm="0">
                                          <p:val>
                                            <p:fltVal val="0"/>
                                          </p:val>
                                        </p:tav>
                                        <p:tav tm="100000">
                                          <p:val>
                                            <p:strVal val="#ppt_w"/>
                                          </p:val>
                                        </p:tav>
                                      </p:tavLst>
                                    </p:anim>
                                    <p:anim calcmode="lin" valueType="num">
                                      <p:cBhvr>
                                        <p:cTn id="98" dur="1000" fill="hold"/>
                                        <p:tgtEl>
                                          <p:spTgt spid="80"/>
                                        </p:tgtEl>
                                        <p:attrNameLst>
                                          <p:attrName>ppt_h</p:attrName>
                                        </p:attrNameLst>
                                      </p:cBhvr>
                                      <p:tavLst>
                                        <p:tav tm="0">
                                          <p:val>
                                            <p:fltVal val="0"/>
                                          </p:val>
                                        </p:tav>
                                        <p:tav tm="100000">
                                          <p:val>
                                            <p:strVal val="#ppt_h"/>
                                          </p:val>
                                        </p:tav>
                                      </p:tavLst>
                                    </p:anim>
                                    <p:anim calcmode="lin" valueType="num">
                                      <p:cBhvr>
                                        <p:cTn id="99" dur="1000" fill="hold"/>
                                        <p:tgtEl>
                                          <p:spTgt spid="80"/>
                                        </p:tgtEl>
                                        <p:attrNameLst>
                                          <p:attrName>style.rotation</p:attrName>
                                        </p:attrNameLst>
                                      </p:cBhvr>
                                      <p:tavLst>
                                        <p:tav tm="0">
                                          <p:val>
                                            <p:fltVal val="90"/>
                                          </p:val>
                                        </p:tav>
                                        <p:tav tm="100000">
                                          <p:val>
                                            <p:fltVal val="0"/>
                                          </p:val>
                                        </p:tav>
                                      </p:tavLst>
                                    </p:anim>
                                    <p:animEffect transition="in" filter="fade">
                                      <p:cBhvr>
                                        <p:cTn id="100" dur="1000"/>
                                        <p:tgtEl>
                                          <p:spTgt spid="80"/>
                                        </p:tgtEl>
                                      </p:cBhvr>
                                    </p:animEffect>
                                  </p:childTnLst>
                                </p:cTn>
                              </p:par>
                              <p:par>
                                <p:cTn id="101" presetID="55" presetClass="entr" presetSubtype="0" fill="hold" grpId="0" nodeType="withEffect">
                                  <p:stCondLst>
                                    <p:cond delay="300"/>
                                  </p:stCondLst>
                                  <p:iterate type="lt">
                                    <p:tmPct val="5000"/>
                                  </p:iterate>
                                  <p:childTnLst>
                                    <p:set>
                                      <p:cBhvr>
                                        <p:cTn id="102" dur="1" fill="hold">
                                          <p:stCondLst>
                                            <p:cond delay="0"/>
                                          </p:stCondLst>
                                        </p:cTn>
                                        <p:tgtEl>
                                          <p:spTgt spid="56"/>
                                        </p:tgtEl>
                                        <p:attrNameLst>
                                          <p:attrName>style.visibility</p:attrName>
                                        </p:attrNameLst>
                                      </p:cBhvr>
                                      <p:to>
                                        <p:strVal val="visible"/>
                                      </p:to>
                                    </p:set>
                                    <p:anim calcmode="lin" valueType="num">
                                      <p:cBhvr>
                                        <p:cTn id="103" dur="500" fill="hold"/>
                                        <p:tgtEl>
                                          <p:spTgt spid="56"/>
                                        </p:tgtEl>
                                        <p:attrNameLst>
                                          <p:attrName>ppt_w</p:attrName>
                                        </p:attrNameLst>
                                      </p:cBhvr>
                                      <p:tavLst>
                                        <p:tav tm="0">
                                          <p:val>
                                            <p:strVal val="#ppt_w*0.70"/>
                                          </p:val>
                                        </p:tav>
                                        <p:tav tm="100000">
                                          <p:val>
                                            <p:strVal val="#ppt_w"/>
                                          </p:val>
                                        </p:tav>
                                      </p:tavLst>
                                    </p:anim>
                                    <p:anim calcmode="lin" valueType="num">
                                      <p:cBhvr>
                                        <p:cTn id="104" dur="500" fill="hold"/>
                                        <p:tgtEl>
                                          <p:spTgt spid="56"/>
                                        </p:tgtEl>
                                        <p:attrNameLst>
                                          <p:attrName>ppt_h</p:attrName>
                                        </p:attrNameLst>
                                      </p:cBhvr>
                                      <p:tavLst>
                                        <p:tav tm="0">
                                          <p:val>
                                            <p:strVal val="#ppt_h"/>
                                          </p:val>
                                        </p:tav>
                                        <p:tav tm="100000">
                                          <p:val>
                                            <p:strVal val="#ppt_h"/>
                                          </p:val>
                                        </p:tav>
                                      </p:tavLst>
                                    </p:anim>
                                    <p:animEffect transition="in" filter="fade">
                                      <p:cBhvr>
                                        <p:cTn id="105" dur="500"/>
                                        <p:tgtEl>
                                          <p:spTgt spid="56"/>
                                        </p:tgtEl>
                                      </p:cBhvr>
                                    </p:animEffect>
                                  </p:childTnLst>
                                </p:cTn>
                              </p:par>
                            </p:childTnLst>
                          </p:cTn>
                        </p:par>
                        <p:par>
                          <p:cTn id="106" fill="hold">
                            <p:stCondLst>
                              <p:cond delay="0"/>
                            </p:stCondLst>
                            <p:childTnLst>
                              <p:par>
                                <p:cTn id="107" presetID="22" presetClass="entr" presetSubtype="8" fill="hold" grpId="0" nodeType="afterEffect">
                                  <p:stCondLst>
                                    <p:cond delay="0"/>
                                  </p:stCondLst>
                                  <p:childTnLst>
                                    <p:set>
                                      <p:cBhvr>
                                        <p:cTn id="108" dur="1" fill="hold">
                                          <p:stCondLst>
                                            <p:cond delay="0"/>
                                          </p:stCondLst>
                                        </p:cTn>
                                        <p:tgtEl>
                                          <p:spTgt spid="57">
                                            <p:graphicEl>
                                              <a:chart seriesIdx="-3" categoryIdx="-3" bldStep="gridLegend"/>
                                            </p:graphicEl>
                                          </p:spTgt>
                                        </p:tgtEl>
                                        <p:attrNameLst>
                                          <p:attrName>style.visibility</p:attrName>
                                        </p:attrNameLst>
                                      </p:cBhvr>
                                      <p:to>
                                        <p:strVal val="visible"/>
                                      </p:to>
                                    </p:set>
                                    <p:animEffect transition="in" filter="wipe(left)">
                                      <p:cBhvr>
                                        <p:cTn id="109" dur="250"/>
                                        <p:tgtEl>
                                          <p:spTgt spid="57">
                                            <p:graphicEl>
                                              <a:chart seriesIdx="-3" categoryIdx="-3" bldStep="gridLegend"/>
                                            </p:graphicEl>
                                          </p:spTgt>
                                        </p:tgtEl>
                                      </p:cBhvr>
                                    </p:animEffect>
                                  </p:childTnLst>
                                </p:cTn>
                              </p:par>
                            </p:childTnLst>
                          </p:cTn>
                        </p:par>
                        <p:par>
                          <p:cTn id="110" fill="hold">
                            <p:stCondLst>
                              <p:cond delay="500"/>
                            </p:stCondLst>
                            <p:childTnLst>
                              <p:par>
                                <p:cTn id="111" presetID="22" presetClass="entr" presetSubtype="8" fill="hold" grpId="0" nodeType="afterEffect">
                                  <p:stCondLst>
                                    <p:cond delay="0"/>
                                  </p:stCondLst>
                                  <p:childTnLst>
                                    <p:set>
                                      <p:cBhvr>
                                        <p:cTn id="112" dur="1" fill="hold">
                                          <p:stCondLst>
                                            <p:cond delay="0"/>
                                          </p:stCondLst>
                                        </p:cTn>
                                        <p:tgtEl>
                                          <p:spTgt spid="57">
                                            <p:graphicEl>
                                              <a:chart seriesIdx="0" categoryIdx="-4" bldStep="series"/>
                                            </p:graphicEl>
                                          </p:spTgt>
                                        </p:tgtEl>
                                        <p:attrNameLst>
                                          <p:attrName>style.visibility</p:attrName>
                                        </p:attrNameLst>
                                      </p:cBhvr>
                                      <p:to>
                                        <p:strVal val="visible"/>
                                      </p:to>
                                    </p:set>
                                    <p:animEffect transition="in" filter="wipe(left)">
                                      <p:cBhvr>
                                        <p:cTn id="113" dur="250"/>
                                        <p:tgtEl>
                                          <p:spTgt spid="57">
                                            <p:graphicEl>
                                              <a:chart seriesIdx="0" categoryIdx="-4" bldStep="series"/>
                                            </p:graphicEl>
                                          </p:spTgt>
                                        </p:tgtEl>
                                      </p:cBhvr>
                                    </p:animEffect>
                                  </p:childTnLst>
                                </p:cTn>
                              </p:par>
                            </p:childTnLst>
                          </p:cTn>
                        </p:par>
                        <p:par>
                          <p:cTn id="114" fill="hold">
                            <p:stCondLst>
                              <p:cond delay="1000"/>
                            </p:stCondLst>
                            <p:childTnLst>
                              <p:par>
                                <p:cTn id="115" presetID="22" presetClass="entr" presetSubtype="8" fill="hold" grpId="0" nodeType="afterEffect">
                                  <p:stCondLst>
                                    <p:cond delay="0"/>
                                  </p:stCondLst>
                                  <p:childTnLst>
                                    <p:set>
                                      <p:cBhvr>
                                        <p:cTn id="116" dur="1" fill="hold">
                                          <p:stCondLst>
                                            <p:cond delay="0"/>
                                          </p:stCondLst>
                                        </p:cTn>
                                        <p:tgtEl>
                                          <p:spTgt spid="57">
                                            <p:graphicEl>
                                              <a:chart seriesIdx="1" categoryIdx="-4" bldStep="series"/>
                                            </p:graphicEl>
                                          </p:spTgt>
                                        </p:tgtEl>
                                        <p:attrNameLst>
                                          <p:attrName>style.visibility</p:attrName>
                                        </p:attrNameLst>
                                      </p:cBhvr>
                                      <p:to>
                                        <p:strVal val="visible"/>
                                      </p:to>
                                    </p:set>
                                    <p:animEffect transition="in" filter="wipe(left)">
                                      <p:cBhvr>
                                        <p:cTn id="117" dur="250"/>
                                        <p:tgtEl>
                                          <p:spTgt spid="57">
                                            <p:graphicEl>
                                              <a:chart seriesIdx="1" categoryIdx="-4" bldStep="series"/>
                                            </p:graphicEl>
                                          </p:spTgt>
                                        </p:tgtEl>
                                      </p:cBhvr>
                                    </p:animEffect>
                                  </p:childTnLst>
                                </p:cTn>
                              </p:par>
                            </p:childTnLst>
                          </p:cTn>
                        </p:par>
                        <p:par>
                          <p:cTn id="118" fill="hold">
                            <p:stCondLst>
                              <p:cond delay="1500"/>
                            </p:stCondLst>
                            <p:childTnLst>
                              <p:par>
                                <p:cTn id="119" presetID="22" presetClass="entr" presetSubtype="8" fill="hold" grpId="0" nodeType="afterEffect">
                                  <p:stCondLst>
                                    <p:cond delay="0"/>
                                  </p:stCondLst>
                                  <p:childTnLst>
                                    <p:set>
                                      <p:cBhvr>
                                        <p:cTn id="120" dur="1" fill="hold">
                                          <p:stCondLst>
                                            <p:cond delay="0"/>
                                          </p:stCondLst>
                                        </p:cTn>
                                        <p:tgtEl>
                                          <p:spTgt spid="57">
                                            <p:graphicEl>
                                              <a:chart seriesIdx="2" categoryIdx="-4" bldStep="series"/>
                                            </p:graphicEl>
                                          </p:spTgt>
                                        </p:tgtEl>
                                        <p:attrNameLst>
                                          <p:attrName>style.visibility</p:attrName>
                                        </p:attrNameLst>
                                      </p:cBhvr>
                                      <p:to>
                                        <p:strVal val="visible"/>
                                      </p:to>
                                    </p:set>
                                    <p:animEffect transition="in" filter="wipe(left)">
                                      <p:cBhvr>
                                        <p:cTn id="121" dur="250"/>
                                        <p:tgtEl>
                                          <p:spTgt spid="57">
                                            <p:graphicEl>
                                              <a:chart seriesIdx="2" categoryIdx="-4" bldStep="series"/>
                                            </p:graphicEl>
                                          </p:spTgt>
                                        </p:tgtEl>
                                      </p:cBhvr>
                                    </p:animEffect>
                                  </p:childTnLst>
                                </p:cTn>
                              </p:par>
                            </p:childTnLst>
                          </p:cTn>
                        </p:par>
                        <p:par>
                          <p:cTn id="122" fill="hold">
                            <p:stCondLst>
                              <p:cond delay="1750"/>
                            </p:stCondLst>
                            <p:childTnLst>
                              <p:par>
                                <p:cTn id="123" presetID="2" presetClass="entr" presetSubtype="2" fill="hold" grpId="0" nodeType="afterEffect">
                                  <p:stCondLst>
                                    <p:cond delay="0"/>
                                  </p:stCondLst>
                                  <p:iterate type="wd">
                                    <p:tmPct val="4000"/>
                                  </p:iterate>
                                  <p:childTnLst>
                                    <p:set>
                                      <p:cBhvr>
                                        <p:cTn id="124" dur="1" fill="hold">
                                          <p:stCondLst>
                                            <p:cond delay="0"/>
                                          </p:stCondLst>
                                        </p:cTn>
                                        <p:tgtEl>
                                          <p:spTgt spid="55">
                                            <p:txEl>
                                              <p:pRg st="0" end="0"/>
                                            </p:txEl>
                                          </p:spTgt>
                                        </p:tgtEl>
                                        <p:attrNameLst>
                                          <p:attrName>style.visibility</p:attrName>
                                        </p:attrNameLst>
                                      </p:cBhvr>
                                      <p:to>
                                        <p:strVal val="visible"/>
                                      </p:to>
                                    </p:set>
                                    <p:anim calcmode="lin" valueType="num">
                                      <p:cBhvr additive="base">
                                        <p:cTn id="125" dur="250" fill="hold"/>
                                        <p:tgtEl>
                                          <p:spTgt spid="55">
                                            <p:txEl>
                                              <p:pRg st="0" end="0"/>
                                            </p:txEl>
                                          </p:spTgt>
                                        </p:tgtEl>
                                        <p:attrNameLst>
                                          <p:attrName>ppt_x</p:attrName>
                                        </p:attrNameLst>
                                      </p:cBhvr>
                                      <p:tavLst>
                                        <p:tav tm="0">
                                          <p:val>
                                            <p:strVal val="1+#ppt_w/2"/>
                                          </p:val>
                                        </p:tav>
                                        <p:tav tm="100000">
                                          <p:val>
                                            <p:strVal val="#ppt_x"/>
                                          </p:val>
                                        </p:tav>
                                      </p:tavLst>
                                    </p:anim>
                                    <p:anim calcmode="lin" valueType="num">
                                      <p:cBhvr additive="base">
                                        <p:cTn id="126" dur="250" fill="hold"/>
                                        <p:tgtEl>
                                          <p:spTgt spid="5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build="p"/>
      <p:bldGraphic spid="57" grpId="0">
        <p:bldSub>
          <a:bldChart bld="series"/>
        </p:bldSub>
      </p:bldGraphic>
      <p:bldP spid="5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459783" y="2911797"/>
            <a:ext cx="1290808" cy="2908953"/>
            <a:chOff x="4459783" y="2911797"/>
            <a:chExt cx="1290808" cy="2908953"/>
          </a:xfrm>
        </p:grpSpPr>
        <p:sp>
          <p:nvSpPr>
            <p:cNvPr id="55" name="菱形 54"/>
            <p:cNvSpPr/>
            <p:nvPr/>
          </p:nvSpPr>
          <p:spPr>
            <a:xfrm rot="21481372">
              <a:off x="4459783" y="2911797"/>
              <a:ext cx="1290808" cy="2908953"/>
            </a:xfrm>
            <a:prstGeom prst="diamond">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gradFill>
                  <a:gsLst>
                    <a:gs pos="0">
                      <a:srgbClr val="481109"/>
                    </a:gs>
                    <a:gs pos="57000">
                      <a:srgbClr val="763009"/>
                    </a:gs>
                    <a:gs pos="100000">
                      <a:srgbClr val="481109"/>
                    </a:gs>
                  </a:gsLst>
                  <a:lin ang="5400000" scaled="1"/>
                </a:gradFill>
                <a:latin typeface="微软雅黑" panose="020B0503020204020204" pitchFamily="34" charset="-122"/>
                <a:ea typeface="微软雅黑" panose="020B0503020204020204" pitchFamily="34" charset="-122"/>
              </a:endParaRPr>
            </a:p>
          </p:txBody>
        </p:sp>
        <p:sp>
          <p:nvSpPr>
            <p:cNvPr id="58" name="文本框 57"/>
            <p:cNvSpPr txBox="1"/>
            <p:nvPr/>
          </p:nvSpPr>
          <p:spPr>
            <a:xfrm>
              <a:off x="4760315" y="4046607"/>
              <a:ext cx="638628" cy="707886"/>
            </a:xfrm>
            <a:prstGeom prst="rect">
              <a:avLst/>
            </a:prstGeom>
            <a:noFill/>
          </p:spPr>
          <p:txBody>
            <a:bodyPr wrap="square" rtlCol="0">
              <a:spAutoFit/>
            </a:bodyPr>
            <a:lstStyle/>
            <a:p>
              <a:pPr algn="ctr"/>
              <a:r>
                <a:rPr lang="en-US" altLang="zh-CN" sz="4000" dirty="0">
                  <a:gradFill>
                    <a:gsLst>
                      <a:gs pos="0">
                        <a:srgbClr val="481109"/>
                      </a:gs>
                      <a:gs pos="57000">
                        <a:srgbClr val="763009"/>
                      </a:gs>
                      <a:gs pos="100000">
                        <a:srgbClr val="481109"/>
                      </a:gs>
                    </a:gsLst>
                    <a:lin ang="5400000" scaled="1"/>
                  </a:gradFill>
                  <a:latin typeface="Akzidenz-Grotesk BQ Condensed" pitchFamily="2" charset="0"/>
                  <a:ea typeface="微软雅黑" panose="020B0503020204020204" pitchFamily="34" charset="-122"/>
                </a:rPr>
                <a:t>1</a:t>
              </a:r>
              <a:endParaRPr lang="zh-CN" altLang="en-US" sz="4000" dirty="0">
                <a:gradFill>
                  <a:gsLst>
                    <a:gs pos="0">
                      <a:srgbClr val="481109"/>
                    </a:gs>
                    <a:gs pos="57000">
                      <a:srgbClr val="763009"/>
                    </a:gs>
                    <a:gs pos="100000">
                      <a:srgbClr val="481109"/>
                    </a:gs>
                  </a:gsLst>
                  <a:lin ang="5400000" scaled="1"/>
                </a:gradFill>
                <a:latin typeface="Akzidenz-Grotesk BQ Condensed" pitchFamily="2" charset="0"/>
                <a:ea typeface="微软雅黑" panose="020B0503020204020204" pitchFamily="34" charset="-122"/>
              </a:endParaRPr>
            </a:p>
          </p:txBody>
        </p:sp>
      </p:grpSp>
      <p:grpSp>
        <p:nvGrpSpPr>
          <p:cNvPr id="3" name="组合 2"/>
          <p:cNvGrpSpPr/>
          <p:nvPr/>
        </p:nvGrpSpPr>
        <p:grpSpPr>
          <a:xfrm>
            <a:off x="4929034" y="2696751"/>
            <a:ext cx="2766033" cy="1742158"/>
            <a:chOff x="4929034" y="2696751"/>
            <a:chExt cx="2766033" cy="1742158"/>
          </a:xfrm>
        </p:grpSpPr>
        <p:sp>
          <p:nvSpPr>
            <p:cNvPr id="56" name="菱形 55"/>
            <p:cNvSpPr/>
            <p:nvPr/>
          </p:nvSpPr>
          <p:spPr>
            <a:xfrm rot="18086684">
              <a:off x="5440972" y="2184813"/>
              <a:ext cx="1742158" cy="2766033"/>
            </a:xfrm>
            <a:prstGeom prst="diamond">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gradFill>
                  <a:gsLst>
                    <a:gs pos="0">
                      <a:srgbClr val="481109"/>
                    </a:gs>
                    <a:gs pos="57000">
                      <a:srgbClr val="763009"/>
                    </a:gs>
                    <a:gs pos="100000">
                      <a:srgbClr val="481109"/>
                    </a:gs>
                  </a:gsLst>
                  <a:lin ang="5400000" scaled="1"/>
                </a:gradFill>
                <a:latin typeface="微软雅黑" panose="020B0503020204020204" pitchFamily="34" charset="-122"/>
                <a:ea typeface="微软雅黑" panose="020B0503020204020204" pitchFamily="34" charset="-122"/>
              </a:endParaRPr>
            </a:p>
          </p:txBody>
        </p:sp>
        <p:sp>
          <p:nvSpPr>
            <p:cNvPr id="60" name="文本框 59"/>
            <p:cNvSpPr txBox="1"/>
            <p:nvPr/>
          </p:nvSpPr>
          <p:spPr>
            <a:xfrm>
              <a:off x="6044874" y="3214798"/>
              <a:ext cx="638628" cy="707886"/>
            </a:xfrm>
            <a:prstGeom prst="rect">
              <a:avLst/>
            </a:prstGeom>
            <a:noFill/>
          </p:spPr>
          <p:txBody>
            <a:bodyPr wrap="square" rtlCol="0">
              <a:spAutoFit/>
            </a:bodyPr>
            <a:lstStyle/>
            <a:p>
              <a:pPr algn="ctr"/>
              <a:r>
                <a:rPr lang="en-US" altLang="zh-CN" sz="4000" dirty="0">
                  <a:gradFill>
                    <a:gsLst>
                      <a:gs pos="0">
                        <a:srgbClr val="481109"/>
                      </a:gs>
                      <a:gs pos="57000">
                        <a:srgbClr val="763009"/>
                      </a:gs>
                      <a:gs pos="100000">
                        <a:srgbClr val="481109"/>
                      </a:gs>
                    </a:gsLst>
                    <a:lin ang="5400000" scaled="1"/>
                  </a:gradFill>
                  <a:latin typeface="Akzidenz-Grotesk BQ Condensed" pitchFamily="2" charset="0"/>
                  <a:ea typeface="微软雅黑" panose="020B0503020204020204" pitchFamily="34" charset="-122"/>
                </a:rPr>
                <a:t>2</a:t>
              </a:r>
              <a:endParaRPr lang="zh-CN" altLang="en-US" sz="4000" dirty="0">
                <a:gradFill>
                  <a:gsLst>
                    <a:gs pos="0">
                      <a:srgbClr val="481109"/>
                    </a:gs>
                    <a:gs pos="57000">
                      <a:srgbClr val="763009"/>
                    </a:gs>
                    <a:gs pos="100000">
                      <a:srgbClr val="481109"/>
                    </a:gs>
                  </a:gsLst>
                  <a:lin ang="5400000" scaled="1"/>
                </a:gradFill>
                <a:latin typeface="Akzidenz-Grotesk BQ Condensed" pitchFamily="2" charset="0"/>
                <a:ea typeface="微软雅黑" panose="020B0503020204020204" pitchFamily="34" charset="-122"/>
              </a:endParaRPr>
            </a:p>
          </p:txBody>
        </p:sp>
      </p:grpSp>
      <p:grpSp>
        <p:nvGrpSpPr>
          <p:cNvPr id="5" name="组合 4"/>
          <p:cNvGrpSpPr/>
          <p:nvPr/>
        </p:nvGrpSpPr>
        <p:grpSpPr>
          <a:xfrm>
            <a:off x="5036132" y="4247786"/>
            <a:ext cx="2656114" cy="1756229"/>
            <a:chOff x="5036132" y="4247786"/>
            <a:chExt cx="2656114" cy="1756229"/>
          </a:xfrm>
        </p:grpSpPr>
        <p:sp>
          <p:nvSpPr>
            <p:cNvPr id="57" name="菱形 56"/>
            <p:cNvSpPr/>
            <p:nvPr/>
          </p:nvSpPr>
          <p:spPr>
            <a:xfrm rot="3378937">
              <a:off x="5486074" y="3797844"/>
              <a:ext cx="1756229" cy="2656114"/>
            </a:xfrm>
            <a:prstGeom prst="diamond">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gradFill>
                  <a:gsLst>
                    <a:gs pos="0">
                      <a:srgbClr val="481109"/>
                    </a:gs>
                    <a:gs pos="57000">
                      <a:srgbClr val="763009"/>
                    </a:gs>
                    <a:gs pos="100000">
                      <a:srgbClr val="481109"/>
                    </a:gs>
                  </a:gsLst>
                  <a:lin ang="5400000" scaled="1"/>
                </a:gradFill>
                <a:latin typeface="微软雅黑" panose="020B0503020204020204" pitchFamily="34" charset="-122"/>
                <a:ea typeface="微软雅黑" panose="020B0503020204020204" pitchFamily="34" charset="-122"/>
              </a:endParaRPr>
            </a:p>
          </p:txBody>
        </p:sp>
        <p:sp>
          <p:nvSpPr>
            <p:cNvPr id="61" name="文本框 60"/>
            <p:cNvSpPr txBox="1"/>
            <p:nvPr/>
          </p:nvSpPr>
          <p:spPr>
            <a:xfrm>
              <a:off x="6068120" y="4811833"/>
              <a:ext cx="638628" cy="707886"/>
            </a:xfrm>
            <a:prstGeom prst="rect">
              <a:avLst/>
            </a:prstGeom>
            <a:noFill/>
          </p:spPr>
          <p:txBody>
            <a:bodyPr wrap="square" rtlCol="0">
              <a:spAutoFit/>
            </a:bodyPr>
            <a:lstStyle/>
            <a:p>
              <a:pPr algn="ctr"/>
              <a:r>
                <a:rPr lang="en-US" altLang="zh-CN" sz="4000" dirty="0">
                  <a:gradFill>
                    <a:gsLst>
                      <a:gs pos="0">
                        <a:srgbClr val="481109"/>
                      </a:gs>
                      <a:gs pos="57000">
                        <a:srgbClr val="763009"/>
                      </a:gs>
                      <a:gs pos="100000">
                        <a:srgbClr val="481109"/>
                      </a:gs>
                    </a:gsLst>
                    <a:lin ang="5400000" scaled="1"/>
                  </a:gradFill>
                  <a:latin typeface="Akzidenz-Grotesk BQ Condensed" pitchFamily="2" charset="0"/>
                  <a:ea typeface="微软雅黑" panose="020B0503020204020204" pitchFamily="34" charset="-122"/>
                </a:rPr>
                <a:t>3</a:t>
              </a:r>
              <a:endParaRPr lang="zh-CN" altLang="en-US" sz="4000" dirty="0">
                <a:gradFill>
                  <a:gsLst>
                    <a:gs pos="0">
                      <a:srgbClr val="481109"/>
                    </a:gs>
                    <a:gs pos="57000">
                      <a:srgbClr val="763009"/>
                    </a:gs>
                    <a:gs pos="100000">
                      <a:srgbClr val="481109"/>
                    </a:gs>
                  </a:gsLst>
                  <a:lin ang="5400000" scaled="1"/>
                </a:gradFill>
                <a:latin typeface="Akzidenz-Grotesk BQ Condensed" pitchFamily="2" charset="0"/>
                <a:ea typeface="微软雅黑" panose="020B0503020204020204" pitchFamily="34" charset="-122"/>
              </a:endParaRPr>
            </a:p>
          </p:txBody>
        </p:sp>
      </p:grpSp>
      <p:sp>
        <p:nvSpPr>
          <p:cNvPr id="62" name="文本框 61"/>
          <p:cNvSpPr txBox="1"/>
          <p:nvPr/>
        </p:nvSpPr>
        <p:spPr>
          <a:xfrm>
            <a:off x="695325" y="1367042"/>
            <a:ext cx="10832347" cy="1772793"/>
          </a:xfrm>
          <a:prstGeom prst="rect">
            <a:avLst/>
          </a:prstGeom>
          <a:noFill/>
        </p:spPr>
        <p:txBody>
          <a:bodyPr wrap="square" rtlCol="0">
            <a:spAutoFit/>
          </a:bodyPr>
          <a:lstStyle/>
          <a:p>
            <a:pPr algn="just">
              <a:lnSpc>
                <a:spcPct val="130000"/>
              </a:lnSpc>
            </a:pPr>
            <a:r>
              <a:rPr lang="zh-CN" altLang="en-US" sz="2400" b="1" dirty="0" smtClean="0">
                <a:gradFill>
                  <a:gsLst>
                    <a:gs pos="0">
                      <a:srgbClr val="F4E961"/>
                    </a:gs>
                    <a:gs pos="34000">
                      <a:srgbClr val="D6A213"/>
                    </a:gs>
                    <a:gs pos="74000">
                      <a:srgbClr val="F4E961"/>
                    </a:gs>
                    <a:gs pos="100000">
                      <a:srgbClr val="D6A213"/>
                    </a:gs>
                  </a:gsLst>
                  <a:lin ang="5400000" scaled="1"/>
                </a:gradFill>
                <a:latin typeface="微软雅黑" panose="020B0503020204020204" pitchFamily="34" charset="-122"/>
                <a:ea typeface="微软雅黑" panose="020B0503020204020204" pitchFamily="34" charset="-122"/>
              </a:rPr>
              <a:t> 亮亮图文旗舰店</a:t>
            </a:r>
            <a:r>
              <a:rPr lang="en-US" altLang="zh-CN" sz="2400" b="1" dirty="0" smtClean="0">
                <a:gradFill>
                  <a:gsLst>
                    <a:gs pos="0">
                      <a:srgbClr val="F4E961"/>
                    </a:gs>
                    <a:gs pos="34000">
                      <a:srgbClr val="D6A213"/>
                    </a:gs>
                    <a:gs pos="74000">
                      <a:srgbClr val="F4E961"/>
                    </a:gs>
                    <a:gs pos="100000">
                      <a:srgbClr val="D6A213"/>
                    </a:gs>
                  </a:gsLst>
                  <a:lin ang="5400000" scaled="1"/>
                </a:gradFill>
                <a:latin typeface="微软雅黑" panose="020B0503020204020204" pitchFamily="34" charset="-122"/>
                <a:ea typeface="微软雅黑" panose="020B0503020204020204" pitchFamily="34" charset="-122"/>
              </a:rPr>
              <a:t>https://liangliangtuwen.tmall.com</a:t>
            </a:r>
          </a:p>
          <a:p>
            <a:pPr algn="just">
              <a:lnSpc>
                <a:spcPct val="130000"/>
              </a:lnSpc>
            </a:pPr>
            <a:r>
              <a:rPr lang="en-US" altLang="zh-CN" sz="2400" dirty="0" smtClean="0">
                <a:gradFill>
                  <a:gsLst>
                    <a:gs pos="0">
                      <a:srgbClr val="F4E961"/>
                    </a:gs>
                    <a:gs pos="34000">
                      <a:srgbClr val="D6A213"/>
                    </a:gs>
                    <a:gs pos="74000">
                      <a:srgbClr val="F4E961"/>
                    </a:gs>
                    <a:gs pos="100000">
                      <a:srgbClr val="D6A213"/>
                    </a:gs>
                  </a:gsLst>
                  <a:lin ang="5400000" scaled="1"/>
                </a:gradFill>
                <a:latin typeface="微软雅黑" panose="020B0503020204020204" pitchFamily="34" charset="-122"/>
                <a:ea typeface="微软雅黑" panose="020B0503020204020204" pitchFamily="34" charset="-122"/>
              </a:rPr>
              <a:t>——</a:t>
            </a:r>
            <a:r>
              <a:rPr lang="zh-CN" altLang="en-US" dirty="0" smtClean="0">
                <a:gradFill>
                  <a:gsLst>
                    <a:gs pos="0">
                      <a:srgbClr val="F4E961"/>
                    </a:gs>
                    <a:gs pos="34000">
                      <a:srgbClr val="D6A213"/>
                    </a:gs>
                    <a:gs pos="74000">
                      <a:srgbClr val="F4E961"/>
                    </a:gs>
                    <a:gs pos="100000">
                      <a:srgbClr val="D6A213"/>
                    </a:gs>
                  </a:gsLst>
                  <a:lin ang="5400000" scaled="1"/>
                </a:gradFill>
                <a:latin typeface="微软雅黑" panose="020B0503020204020204" pitchFamily="34" charset="-122"/>
                <a:ea typeface="微软雅黑" panose="020B0503020204020204" pitchFamily="34" charset="-122"/>
              </a:rPr>
              <a:t> </a:t>
            </a:r>
            <a:r>
              <a:rPr lang="zh-CN" altLang="en-US" dirty="0" smtClean="0">
                <a:gradFill>
                  <a:gsLst>
                    <a:gs pos="0">
                      <a:srgbClr val="F4E961"/>
                    </a:gs>
                    <a:gs pos="34000">
                      <a:srgbClr val="D6A213"/>
                    </a:gs>
                    <a:gs pos="74000">
                      <a:srgbClr val="F4E961"/>
                    </a:gs>
                    <a:gs pos="100000">
                      <a:srgbClr val="D6A213"/>
                    </a:gs>
                  </a:gsLst>
                  <a:lin ang="5400000" scaled="1"/>
                </a:gradFill>
                <a:latin typeface="微软雅黑" panose="020B0503020204020204" pitchFamily="34" charset="-122"/>
                <a:ea typeface="微软雅黑" panose="020B0503020204020204" pitchFamily="34" charset="-122"/>
              </a:rPr>
              <a:t>亮亮图文旗舰店</a:t>
            </a:r>
            <a:r>
              <a:rPr lang="en-US" altLang="zh-CN" dirty="0" smtClean="0">
                <a:gradFill>
                  <a:gsLst>
                    <a:gs pos="0">
                      <a:srgbClr val="F4E961"/>
                    </a:gs>
                    <a:gs pos="34000">
                      <a:srgbClr val="D6A213"/>
                    </a:gs>
                    <a:gs pos="74000">
                      <a:srgbClr val="F4E961"/>
                    </a:gs>
                    <a:gs pos="100000">
                      <a:srgbClr val="D6A213"/>
                    </a:gs>
                  </a:gsLst>
                  <a:lin ang="5400000" scaled="1"/>
                </a:gradFill>
                <a:latin typeface="微软雅黑" panose="020B0503020204020204" pitchFamily="34" charset="-122"/>
                <a:ea typeface="微软雅黑" panose="020B0503020204020204" pitchFamily="34" charset="-122"/>
              </a:rPr>
              <a:t>https://liangliangtuwen.tmall.com</a:t>
            </a:r>
          </a:p>
          <a:p>
            <a:pPr algn="just">
              <a:lnSpc>
                <a:spcPct val="130000"/>
              </a:lnSpc>
            </a:pPr>
            <a:r>
              <a:rPr lang="zh-CN" altLang="en-US" dirty="0" smtClean="0">
                <a:gradFill>
                  <a:gsLst>
                    <a:gs pos="0">
                      <a:srgbClr val="F4E961"/>
                    </a:gs>
                    <a:gs pos="34000">
                      <a:srgbClr val="D6A213"/>
                    </a:gs>
                    <a:gs pos="74000">
                      <a:srgbClr val="F4E961"/>
                    </a:gs>
                    <a:gs pos="100000">
                      <a:srgbClr val="D6A213"/>
                    </a:gs>
                  </a:gsLst>
                  <a:lin ang="5400000" scaled="1"/>
                </a:gradFill>
                <a:latin typeface="微软雅黑" panose="020B0503020204020204" pitchFamily="34" charset="-122"/>
                <a:ea typeface="微软雅黑" panose="020B0503020204020204" pitchFamily="34" charset="-122"/>
              </a:rPr>
              <a:t> 亮亮图文旗舰店</a:t>
            </a:r>
            <a:r>
              <a:rPr lang="en-US" altLang="zh-CN" dirty="0" smtClean="0">
                <a:gradFill>
                  <a:gsLst>
                    <a:gs pos="0">
                      <a:srgbClr val="F4E961"/>
                    </a:gs>
                    <a:gs pos="34000">
                      <a:srgbClr val="D6A213"/>
                    </a:gs>
                    <a:gs pos="74000">
                      <a:srgbClr val="F4E961"/>
                    </a:gs>
                    <a:gs pos="100000">
                      <a:srgbClr val="D6A213"/>
                    </a:gs>
                  </a:gsLst>
                  <a:lin ang="5400000" scaled="1"/>
                </a:gradFill>
                <a:latin typeface="微软雅黑" panose="020B0503020204020204" pitchFamily="34" charset="-122"/>
                <a:ea typeface="微软雅黑" panose="020B0503020204020204" pitchFamily="34" charset="-122"/>
              </a:rPr>
              <a:t>https://liangliangtuwen.tmall.com</a:t>
            </a:r>
          </a:p>
          <a:p>
            <a:pPr algn="just">
              <a:lnSpc>
                <a:spcPct val="130000"/>
              </a:lnSpc>
            </a:pPr>
            <a:endParaRPr lang="zh-CN" altLang="en-US" dirty="0">
              <a:gradFill>
                <a:gsLst>
                  <a:gs pos="0">
                    <a:srgbClr val="F4E961"/>
                  </a:gs>
                  <a:gs pos="34000">
                    <a:srgbClr val="D6A213"/>
                  </a:gs>
                  <a:gs pos="74000">
                    <a:srgbClr val="F4E961"/>
                  </a:gs>
                  <a:gs pos="100000">
                    <a:srgbClr val="D6A213"/>
                  </a:gs>
                </a:gsLst>
                <a:lin ang="5400000" scaled="1"/>
              </a:gradFill>
              <a:latin typeface="微软雅黑" panose="020B0503020204020204" pitchFamily="34" charset="-122"/>
              <a:ea typeface="微软雅黑" panose="020B0503020204020204" pitchFamily="34" charset="-122"/>
            </a:endParaRPr>
          </a:p>
        </p:txBody>
      </p:sp>
      <p:sp>
        <p:nvSpPr>
          <p:cNvPr id="63" name="文本框 62"/>
          <p:cNvSpPr txBox="1"/>
          <p:nvPr/>
        </p:nvSpPr>
        <p:spPr>
          <a:xfrm>
            <a:off x="632902" y="3548023"/>
            <a:ext cx="2629756" cy="1612749"/>
          </a:xfrm>
          <a:prstGeom prst="rect">
            <a:avLst/>
          </a:prstGeom>
          <a:noFill/>
        </p:spPr>
        <p:txBody>
          <a:bodyPr wrap="square" rtlCol="0">
            <a:spAutoFit/>
          </a:bodyPr>
          <a:lstStyle/>
          <a:p>
            <a:pPr algn="r">
              <a:lnSpc>
                <a:spcPct val="130000"/>
              </a:lnSpc>
            </a:pPr>
            <a:r>
              <a:rPr lang="zh-CN" altLang="en-US" sz="2800" b="1" dirty="0">
                <a:gradFill>
                  <a:gsLst>
                    <a:gs pos="0">
                      <a:srgbClr val="F4E961"/>
                    </a:gs>
                    <a:gs pos="34000">
                      <a:srgbClr val="D6A213"/>
                    </a:gs>
                    <a:gs pos="74000">
                      <a:srgbClr val="F4E961"/>
                    </a:gs>
                    <a:gs pos="100000">
                      <a:srgbClr val="D6A213"/>
                    </a:gs>
                  </a:gsLst>
                  <a:lin ang="5400000" scaled="1"/>
                </a:gradFill>
                <a:latin typeface="微软雅黑" panose="020B0503020204020204" pitchFamily="34" charset="-122"/>
                <a:ea typeface="微软雅黑" panose="020B0503020204020204" pitchFamily="34" charset="-122"/>
              </a:rPr>
              <a:t>添加文本标题</a:t>
            </a:r>
            <a:endParaRPr lang="en-US" altLang="zh-CN" sz="2800" b="1" dirty="0">
              <a:gradFill>
                <a:gsLst>
                  <a:gs pos="0">
                    <a:srgbClr val="F4E961"/>
                  </a:gs>
                  <a:gs pos="34000">
                    <a:srgbClr val="D6A213"/>
                  </a:gs>
                  <a:gs pos="74000">
                    <a:srgbClr val="F4E961"/>
                  </a:gs>
                  <a:gs pos="100000">
                    <a:srgbClr val="D6A213"/>
                  </a:gs>
                </a:gsLst>
                <a:lin ang="5400000" scaled="1"/>
              </a:gradFill>
              <a:latin typeface="微软雅黑" panose="020B0503020204020204" pitchFamily="34" charset="-122"/>
              <a:ea typeface="微软雅黑" panose="020B0503020204020204" pitchFamily="34" charset="-122"/>
            </a:endParaRPr>
          </a:p>
          <a:p>
            <a:pPr algn="just">
              <a:lnSpc>
                <a:spcPct val="130000"/>
              </a:lnSpc>
            </a:pPr>
            <a:r>
              <a:rPr lang="zh-CN" altLang="en-US" sz="1600" dirty="0">
                <a:gradFill>
                  <a:gsLst>
                    <a:gs pos="0">
                      <a:srgbClr val="F4E961"/>
                    </a:gs>
                    <a:gs pos="34000">
                      <a:srgbClr val="D6A213"/>
                    </a:gs>
                    <a:gs pos="74000">
                      <a:srgbClr val="F4E961"/>
                    </a:gs>
                    <a:gs pos="100000">
                      <a:srgbClr val="D6A213"/>
                    </a:gs>
                  </a:gsLst>
                  <a:lin ang="5400000" scaled="1"/>
                </a:gradFill>
                <a:latin typeface="微软雅黑" panose="020B0503020204020204" pitchFamily="34" charset="-122"/>
                <a:ea typeface="微软雅黑" panose="020B0503020204020204" pitchFamily="34" charset="-122"/>
              </a:rPr>
              <a:t>由专业人员即时调节交易和服务纠纷确保交易的公平公正、合理、有序</a:t>
            </a:r>
          </a:p>
        </p:txBody>
      </p:sp>
      <p:sp>
        <p:nvSpPr>
          <p:cNvPr id="64" name="文本框 63"/>
          <p:cNvSpPr txBox="1"/>
          <p:nvPr/>
        </p:nvSpPr>
        <p:spPr>
          <a:xfrm>
            <a:off x="8445731" y="2648658"/>
            <a:ext cx="2583741" cy="1612749"/>
          </a:xfrm>
          <a:prstGeom prst="rect">
            <a:avLst/>
          </a:prstGeom>
          <a:noFill/>
        </p:spPr>
        <p:txBody>
          <a:bodyPr wrap="square" rtlCol="0">
            <a:spAutoFit/>
          </a:bodyPr>
          <a:lstStyle/>
          <a:p>
            <a:pPr>
              <a:lnSpc>
                <a:spcPct val="130000"/>
              </a:lnSpc>
            </a:pPr>
            <a:r>
              <a:rPr lang="zh-CN" altLang="en-US" sz="2800" b="1" dirty="0">
                <a:gradFill>
                  <a:gsLst>
                    <a:gs pos="0">
                      <a:srgbClr val="F4E961"/>
                    </a:gs>
                    <a:gs pos="34000">
                      <a:srgbClr val="D6A213"/>
                    </a:gs>
                    <a:gs pos="74000">
                      <a:srgbClr val="F4E961"/>
                    </a:gs>
                    <a:gs pos="100000">
                      <a:srgbClr val="D6A213"/>
                    </a:gs>
                  </a:gsLst>
                  <a:lin ang="5400000" scaled="1"/>
                </a:gradFill>
                <a:latin typeface="微软雅黑" panose="020B0503020204020204" pitchFamily="34" charset="-122"/>
                <a:ea typeface="微软雅黑" panose="020B0503020204020204" pitchFamily="34" charset="-122"/>
              </a:rPr>
              <a:t>添加文本标题</a:t>
            </a:r>
            <a:endParaRPr lang="en-US" altLang="zh-CN" sz="2800" b="1" dirty="0">
              <a:gradFill>
                <a:gsLst>
                  <a:gs pos="0">
                    <a:srgbClr val="F4E961"/>
                  </a:gs>
                  <a:gs pos="34000">
                    <a:srgbClr val="D6A213"/>
                  </a:gs>
                  <a:gs pos="74000">
                    <a:srgbClr val="F4E961"/>
                  </a:gs>
                  <a:gs pos="100000">
                    <a:srgbClr val="D6A213"/>
                  </a:gs>
                </a:gsLst>
                <a:lin ang="5400000" scaled="1"/>
              </a:gradFill>
              <a:latin typeface="微软雅黑" panose="020B0503020204020204" pitchFamily="34" charset="-122"/>
              <a:ea typeface="微软雅黑" panose="020B0503020204020204" pitchFamily="34" charset="-122"/>
            </a:endParaRPr>
          </a:p>
          <a:p>
            <a:pPr>
              <a:lnSpc>
                <a:spcPct val="130000"/>
              </a:lnSpc>
            </a:pPr>
            <a:r>
              <a:rPr lang="zh-CN" altLang="en-US" sz="1600" dirty="0">
                <a:gradFill>
                  <a:gsLst>
                    <a:gs pos="0">
                      <a:srgbClr val="F4E961"/>
                    </a:gs>
                    <a:gs pos="34000">
                      <a:srgbClr val="D6A213"/>
                    </a:gs>
                    <a:gs pos="74000">
                      <a:srgbClr val="F4E961"/>
                    </a:gs>
                    <a:gs pos="100000">
                      <a:srgbClr val="D6A213"/>
                    </a:gs>
                  </a:gsLst>
                  <a:lin ang="5400000" scaled="1"/>
                </a:gradFill>
                <a:latin typeface="微软雅黑" panose="020B0503020204020204" pitchFamily="34" charset="-122"/>
                <a:ea typeface="微软雅黑" panose="020B0503020204020204" pitchFamily="34" charset="-122"/>
              </a:rPr>
              <a:t>由专业人员即时调节交易和服务纠纷确保交易的公平公正、合理、有序</a:t>
            </a:r>
          </a:p>
        </p:txBody>
      </p:sp>
      <p:sp>
        <p:nvSpPr>
          <p:cNvPr id="65" name="文本框 64"/>
          <p:cNvSpPr txBox="1"/>
          <p:nvPr/>
        </p:nvSpPr>
        <p:spPr>
          <a:xfrm>
            <a:off x="8445731" y="4688462"/>
            <a:ext cx="2474682" cy="1612749"/>
          </a:xfrm>
          <a:prstGeom prst="rect">
            <a:avLst/>
          </a:prstGeom>
          <a:noFill/>
        </p:spPr>
        <p:txBody>
          <a:bodyPr wrap="square" rtlCol="0">
            <a:spAutoFit/>
          </a:bodyPr>
          <a:lstStyle/>
          <a:p>
            <a:pPr>
              <a:lnSpc>
                <a:spcPct val="130000"/>
              </a:lnSpc>
            </a:pPr>
            <a:r>
              <a:rPr lang="zh-CN" altLang="en-US" sz="2800" b="1" dirty="0">
                <a:gradFill>
                  <a:gsLst>
                    <a:gs pos="0">
                      <a:srgbClr val="F4E961"/>
                    </a:gs>
                    <a:gs pos="34000">
                      <a:srgbClr val="D6A213"/>
                    </a:gs>
                    <a:gs pos="74000">
                      <a:srgbClr val="F4E961"/>
                    </a:gs>
                    <a:gs pos="100000">
                      <a:srgbClr val="D6A213"/>
                    </a:gs>
                  </a:gsLst>
                  <a:lin ang="5400000" scaled="1"/>
                </a:gradFill>
                <a:latin typeface="微软雅黑" panose="020B0503020204020204" pitchFamily="34" charset="-122"/>
                <a:ea typeface="微软雅黑" panose="020B0503020204020204" pitchFamily="34" charset="-122"/>
              </a:rPr>
              <a:t>添加文本标题</a:t>
            </a:r>
            <a:endParaRPr lang="en-US" altLang="zh-CN" sz="2800" b="1" dirty="0">
              <a:gradFill>
                <a:gsLst>
                  <a:gs pos="0">
                    <a:srgbClr val="F4E961"/>
                  </a:gs>
                  <a:gs pos="34000">
                    <a:srgbClr val="D6A213"/>
                  </a:gs>
                  <a:gs pos="74000">
                    <a:srgbClr val="F4E961"/>
                  </a:gs>
                  <a:gs pos="100000">
                    <a:srgbClr val="D6A213"/>
                  </a:gs>
                </a:gsLst>
                <a:lin ang="5400000" scaled="1"/>
              </a:gradFill>
              <a:latin typeface="微软雅黑" panose="020B0503020204020204" pitchFamily="34" charset="-122"/>
              <a:ea typeface="微软雅黑" panose="020B0503020204020204" pitchFamily="34" charset="-122"/>
            </a:endParaRPr>
          </a:p>
          <a:p>
            <a:pPr>
              <a:lnSpc>
                <a:spcPct val="130000"/>
              </a:lnSpc>
            </a:pPr>
            <a:r>
              <a:rPr lang="zh-CN" altLang="en-US" sz="1600" dirty="0">
                <a:gradFill>
                  <a:gsLst>
                    <a:gs pos="0">
                      <a:srgbClr val="F4E961"/>
                    </a:gs>
                    <a:gs pos="34000">
                      <a:srgbClr val="D6A213"/>
                    </a:gs>
                    <a:gs pos="74000">
                      <a:srgbClr val="F4E961"/>
                    </a:gs>
                    <a:gs pos="100000">
                      <a:srgbClr val="D6A213"/>
                    </a:gs>
                  </a:gsLst>
                  <a:lin ang="5400000" scaled="1"/>
                </a:gradFill>
                <a:latin typeface="微软雅黑" panose="020B0503020204020204" pitchFamily="34" charset="-122"/>
                <a:ea typeface="微软雅黑" panose="020B0503020204020204" pitchFamily="34" charset="-122"/>
              </a:rPr>
              <a:t>由专业人员即时调节交易和服务纠纷确保交易的公平公正、合理、有序</a:t>
            </a:r>
          </a:p>
        </p:txBody>
      </p:sp>
      <p:cxnSp>
        <p:nvCxnSpPr>
          <p:cNvPr id="66" name="直接连接符 65"/>
          <p:cNvCxnSpPr/>
          <p:nvPr/>
        </p:nvCxnSpPr>
        <p:spPr>
          <a:xfrm>
            <a:off x="3258589" y="3912449"/>
            <a:ext cx="1513498" cy="0"/>
          </a:xfrm>
          <a:prstGeom prst="line">
            <a:avLst/>
          </a:prstGeom>
          <a:ln w="28575">
            <a:gradFill>
              <a:gsLst>
                <a:gs pos="0">
                  <a:srgbClr val="D6A213"/>
                </a:gs>
                <a:gs pos="100000">
                  <a:srgbClr val="F4E961"/>
                </a:gs>
              </a:gsLst>
              <a:lin ang="5400000" scaled="1"/>
            </a:gradFill>
            <a:tailEnd type="ova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flipH="1">
            <a:off x="6839748" y="3097801"/>
            <a:ext cx="1513498" cy="0"/>
          </a:xfrm>
          <a:prstGeom prst="line">
            <a:avLst/>
          </a:prstGeom>
          <a:ln w="28575">
            <a:gradFill>
              <a:gsLst>
                <a:gs pos="0">
                  <a:srgbClr val="D6A213"/>
                </a:gs>
                <a:gs pos="100000">
                  <a:srgbClr val="F4E961"/>
                </a:gs>
              </a:gsLst>
              <a:lin ang="5400000" scaled="1"/>
            </a:gradFill>
            <a:tailEnd type="oval"/>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flipH="1">
            <a:off x="6839748" y="5112908"/>
            <a:ext cx="1513498" cy="0"/>
          </a:xfrm>
          <a:prstGeom prst="line">
            <a:avLst/>
          </a:prstGeom>
          <a:ln w="28575">
            <a:gradFill>
              <a:gsLst>
                <a:gs pos="0">
                  <a:srgbClr val="D6A213"/>
                </a:gs>
                <a:gs pos="100000">
                  <a:srgbClr val="F4E961"/>
                </a:gs>
              </a:gsLst>
              <a:lin ang="5400000" scaled="1"/>
            </a:gradFill>
            <a:tailEnd type="oval"/>
          </a:ln>
        </p:spPr>
        <p:style>
          <a:lnRef idx="1">
            <a:schemeClr val="accent1"/>
          </a:lnRef>
          <a:fillRef idx="0">
            <a:schemeClr val="accent1"/>
          </a:fillRef>
          <a:effectRef idx="0">
            <a:schemeClr val="accent1"/>
          </a:effectRef>
          <a:fontRef idx="minor">
            <a:schemeClr val="tx1"/>
          </a:fontRef>
        </p:style>
      </p:cxnSp>
      <p:sp>
        <p:nvSpPr>
          <p:cNvPr id="69" name="文本框 68"/>
          <p:cNvSpPr txBox="1"/>
          <p:nvPr/>
        </p:nvSpPr>
        <p:spPr>
          <a:xfrm>
            <a:off x="652217" y="210920"/>
            <a:ext cx="2978072" cy="646331"/>
          </a:xfrm>
          <a:prstGeom prst="rect">
            <a:avLst/>
          </a:prstGeom>
          <a:noFill/>
        </p:spPr>
        <p:txBody>
          <a:bodyPr wrap="square" rtlCol="0">
            <a:spAutoFit/>
          </a:bodyPr>
          <a:lstStyle>
            <a:defPPr>
              <a:defRPr lang="zh-CN"/>
            </a:defPPr>
            <a:lvl1pPr algn="ctr">
              <a:defRPr sz="3600" b="1">
                <a:gradFill>
                  <a:gsLst>
                    <a:gs pos="0">
                      <a:srgbClr val="974209"/>
                    </a:gs>
                    <a:gs pos="100000">
                      <a:srgbClr val="974209"/>
                    </a:gs>
                    <a:gs pos="51000">
                      <a:srgbClr val="F4E961"/>
                    </a:gs>
                  </a:gsLst>
                  <a:lin ang="5400000" scaled="1"/>
                </a:gradFill>
                <a:latin typeface="微软雅黑" panose="020B0503020204020204" pitchFamily="34" charset="-122"/>
                <a:ea typeface="微软雅黑" panose="020B0503020204020204" pitchFamily="34" charset="-122"/>
              </a:defRPr>
            </a:lvl1pPr>
          </a:lstStyle>
          <a:p>
            <a:r>
              <a:rPr lang="zh-CN" altLang="en-US" dirty="0"/>
              <a:t>点击添加标题</a:t>
            </a:r>
            <a:endParaRPr lang="en-US" altLang="zh-CN" dirty="0"/>
          </a:p>
        </p:txBody>
      </p:sp>
      <p:grpSp>
        <p:nvGrpSpPr>
          <p:cNvPr id="70" name="组合 69"/>
          <p:cNvGrpSpPr/>
          <p:nvPr/>
        </p:nvGrpSpPr>
        <p:grpSpPr>
          <a:xfrm>
            <a:off x="171450" y="133350"/>
            <a:ext cx="182635" cy="182635"/>
            <a:chOff x="5410744" y="2640874"/>
            <a:chExt cx="1450713" cy="1450714"/>
          </a:xfrm>
        </p:grpSpPr>
        <p:sp>
          <p:nvSpPr>
            <p:cNvPr id="71" name="矩形 70"/>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矩形 71"/>
            <p:cNvSpPr>
              <a:spLocks noChangeAspect="1"/>
            </p:cNvSpPr>
            <p:nvPr/>
          </p:nvSpPr>
          <p:spPr>
            <a:xfrm>
              <a:off x="5470102" y="2700232"/>
              <a:ext cx="1332001" cy="1331998"/>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3" name="组合 72"/>
          <p:cNvGrpSpPr/>
          <p:nvPr/>
        </p:nvGrpSpPr>
        <p:grpSpPr>
          <a:xfrm>
            <a:off x="362055" y="133350"/>
            <a:ext cx="182635" cy="182635"/>
            <a:chOff x="5410744" y="2640874"/>
            <a:chExt cx="1450713" cy="1450714"/>
          </a:xfrm>
        </p:grpSpPr>
        <p:sp>
          <p:nvSpPr>
            <p:cNvPr id="74" name="矩形 73"/>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矩形 74"/>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6" name="组合 75"/>
          <p:cNvGrpSpPr/>
          <p:nvPr/>
        </p:nvGrpSpPr>
        <p:grpSpPr>
          <a:xfrm>
            <a:off x="552659" y="133350"/>
            <a:ext cx="182635" cy="182635"/>
            <a:chOff x="5410744" y="2640874"/>
            <a:chExt cx="1450713" cy="1450714"/>
          </a:xfrm>
        </p:grpSpPr>
        <p:sp>
          <p:nvSpPr>
            <p:cNvPr id="77" name="矩形 76"/>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矩形 77"/>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9" name="组合 78"/>
          <p:cNvGrpSpPr/>
          <p:nvPr/>
        </p:nvGrpSpPr>
        <p:grpSpPr>
          <a:xfrm>
            <a:off x="171450" y="326639"/>
            <a:ext cx="182635" cy="182635"/>
            <a:chOff x="5410744" y="2640874"/>
            <a:chExt cx="1450713" cy="1450714"/>
          </a:xfrm>
        </p:grpSpPr>
        <p:sp>
          <p:nvSpPr>
            <p:cNvPr id="80" name="矩形 79"/>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矩形 80"/>
            <p:cNvSpPr>
              <a:spLocks noChangeAspect="1"/>
            </p:cNvSpPr>
            <p:nvPr/>
          </p:nvSpPr>
          <p:spPr>
            <a:xfrm>
              <a:off x="5470102" y="2700232"/>
              <a:ext cx="1332001" cy="1331998"/>
            </a:xfrm>
            <a:prstGeom prst="rect">
              <a:avLst/>
            </a:prstGeom>
            <a:gradFill flip="none" rotWithShape="1">
              <a:gsLst>
                <a:gs pos="0">
                  <a:srgbClr val="D6A213">
                    <a:lumMod val="60000"/>
                    <a:lumOff val="40000"/>
                  </a:srgbClr>
                </a:gs>
                <a:gs pos="100000">
                  <a:srgbClr val="BF850F">
                    <a:lumMod val="60000"/>
                    <a:lumOff val="40000"/>
                  </a:srgbClr>
                </a:gs>
                <a:gs pos="51000">
                  <a:srgbClr val="9B5F0D">
                    <a:lumMod val="60000"/>
                    <a:lumOff val="4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2" name="组合 81"/>
          <p:cNvGrpSpPr/>
          <p:nvPr/>
        </p:nvGrpSpPr>
        <p:grpSpPr>
          <a:xfrm>
            <a:off x="171450" y="519928"/>
            <a:ext cx="182635" cy="182635"/>
            <a:chOff x="5410744" y="2640874"/>
            <a:chExt cx="1450713" cy="1450714"/>
          </a:xfrm>
        </p:grpSpPr>
        <p:sp>
          <p:nvSpPr>
            <p:cNvPr id="83" name="矩形 82"/>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矩形 83"/>
            <p:cNvSpPr>
              <a:spLocks noChangeAspect="1"/>
            </p:cNvSpPr>
            <p:nvPr/>
          </p:nvSpPr>
          <p:spPr>
            <a:xfrm>
              <a:off x="5470102" y="2700232"/>
              <a:ext cx="1332001" cy="1331998"/>
            </a:xfrm>
            <a:prstGeom prst="rect">
              <a:avLst/>
            </a:prstGeom>
            <a:gradFill flip="none" rotWithShape="1">
              <a:gsLst>
                <a:gs pos="0">
                  <a:srgbClr val="D6A213">
                    <a:lumMod val="70000"/>
                    <a:lumOff val="30000"/>
                  </a:srgbClr>
                </a:gs>
                <a:gs pos="99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5" name="组合 84"/>
          <p:cNvGrpSpPr/>
          <p:nvPr/>
        </p:nvGrpSpPr>
        <p:grpSpPr>
          <a:xfrm>
            <a:off x="171450" y="713218"/>
            <a:ext cx="182635" cy="182635"/>
            <a:chOff x="5410744" y="2640874"/>
            <a:chExt cx="1450713" cy="1450714"/>
          </a:xfrm>
        </p:grpSpPr>
        <p:sp>
          <p:nvSpPr>
            <p:cNvPr id="86" name="矩形 85"/>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矩形 86"/>
            <p:cNvSpPr>
              <a:spLocks noChangeAspect="1"/>
            </p:cNvSpPr>
            <p:nvPr/>
          </p:nvSpPr>
          <p:spPr>
            <a:xfrm>
              <a:off x="5470102" y="2700232"/>
              <a:ext cx="1332001" cy="1331998"/>
            </a:xfrm>
            <a:prstGeom prst="rect">
              <a:avLst/>
            </a:prstGeom>
            <a:gradFill flip="none" rotWithShape="1">
              <a:gsLst>
                <a:gs pos="0">
                  <a:srgbClr val="D6A213">
                    <a:lumMod val="50000"/>
                    <a:lumOff val="50000"/>
                  </a:srgbClr>
                </a:gs>
                <a:gs pos="100000">
                  <a:srgbClr val="BF850F">
                    <a:lumMod val="50000"/>
                    <a:lumOff val="50000"/>
                  </a:srgbClr>
                </a:gs>
                <a:gs pos="50000">
                  <a:srgbClr val="9B5F0D">
                    <a:lumMod val="50000"/>
                    <a:lumOff val="5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8" name="组合 87"/>
          <p:cNvGrpSpPr/>
          <p:nvPr/>
        </p:nvGrpSpPr>
        <p:grpSpPr>
          <a:xfrm>
            <a:off x="362055" y="713218"/>
            <a:ext cx="182635" cy="182635"/>
            <a:chOff x="5410744" y="2640874"/>
            <a:chExt cx="1450713" cy="1450714"/>
          </a:xfrm>
        </p:grpSpPr>
        <p:sp>
          <p:nvSpPr>
            <p:cNvPr id="89" name="矩形 88"/>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矩形 89"/>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1" name="组合 90"/>
          <p:cNvGrpSpPr/>
          <p:nvPr/>
        </p:nvGrpSpPr>
        <p:grpSpPr>
          <a:xfrm>
            <a:off x="552659" y="713218"/>
            <a:ext cx="182635" cy="182635"/>
            <a:chOff x="5410744" y="2640874"/>
            <a:chExt cx="1450713" cy="1450714"/>
          </a:xfrm>
        </p:grpSpPr>
        <p:sp>
          <p:nvSpPr>
            <p:cNvPr id="92" name="矩形 91"/>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矩形 92"/>
            <p:cNvSpPr>
              <a:spLocks noChangeAspect="1"/>
            </p:cNvSpPr>
            <p:nvPr/>
          </p:nvSpPr>
          <p:spPr>
            <a:xfrm>
              <a:off x="5470102" y="2700232"/>
              <a:ext cx="1332001" cy="1331998"/>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4" name="组合 93"/>
          <p:cNvGrpSpPr/>
          <p:nvPr/>
        </p:nvGrpSpPr>
        <p:grpSpPr>
          <a:xfrm>
            <a:off x="3547212" y="133350"/>
            <a:ext cx="182635" cy="182635"/>
            <a:chOff x="5410744" y="2640874"/>
            <a:chExt cx="1450713" cy="1450714"/>
          </a:xfrm>
        </p:grpSpPr>
        <p:sp>
          <p:nvSpPr>
            <p:cNvPr id="95" name="矩形 94"/>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矩形 95"/>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7" name="组合 96"/>
          <p:cNvGrpSpPr/>
          <p:nvPr/>
        </p:nvGrpSpPr>
        <p:grpSpPr>
          <a:xfrm>
            <a:off x="3737817" y="133350"/>
            <a:ext cx="182635" cy="182635"/>
            <a:chOff x="5410744" y="2640874"/>
            <a:chExt cx="1450713" cy="1450714"/>
          </a:xfrm>
        </p:grpSpPr>
        <p:sp>
          <p:nvSpPr>
            <p:cNvPr id="98" name="矩形 97"/>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矩形 98"/>
            <p:cNvSpPr>
              <a:spLocks noChangeAspect="1"/>
            </p:cNvSpPr>
            <p:nvPr/>
          </p:nvSpPr>
          <p:spPr>
            <a:xfrm>
              <a:off x="5470102" y="2700232"/>
              <a:ext cx="1332001" cy="1331998"/>
            </a:xfrm>
            <a:prstGeom prst="rect">
              <a:avLst/>
            </a:prstGeom>
            <a:gradFill flip="none" rotWithShape="1">
              <a:gsLst>
                <a:gs pos="0">
                  <a:srgbClr val="D6A213">
                    <a:lumMod val="92000"/>
                  </a:srgbClr>
                </a:gs>
                <a:gs pos="100000">
                  <a:srgbClr val="BF850F">
                    <a:lumMod val="92000"/>
                  </a:srgbClr>
                </a:gs>
                <a:gs pos="51000">
                  <a:srgbClr val="9B5F0D">
                    <a:lumMod val="9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0" name="组合 99"/>
          <p:cNvGrpSpPr/>
          <p:nvPr/>
        </p:nvGrpSpPr>
        <p:grpSpPr>
          <a:xfrm>
            <a:off x="3928422" y="133350"/>
            <a:ext cx="182635" cy="182635"/>
            <a:chOff x="5410744" y="2640874"/>
            <a:chExt cx="1450713" cy="1450714"/>
          </a:xfrm>
        </p:grpSpPr>
        <p:sp>
          <p:nvSpPr>
            <p:cNvPr id="101" name="矩形 100"/>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矩形 101"/>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3" name="组合 102"/>
          <p:cNvGrpSpPr/>
          <p:nvPr/>
        </p:nvGrpSpPr>
        <p:grpSpPr>
          <a:xfrm>
            <a:off x="3928422" y="326639"/>
            <a:ext cx="182635" cy="182635"/>
            <a:chOff x="5410744" y="2640874"/>
            <a:chExt cx="1450713" cy="1450714"/>
          </a:xfrm>
        </p:grpSpPr>
        <p:sp>
          <p:nvSpPr>
            <p:cNvPr id="104" name="矩形 103"/>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矩形 104"/>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6" name="组合 105"/>
          <p:cNvGrpSpPr/>
          <p:nvPr/>
        </p:nvGrpSpPr>
        <p:grpSpPr>
          <a:xfrm>
            <a:off x="3928422" y="519928"/>
            <a:ext cx="182635" cy="182635"/>
            <a:chOff x="5410744" y="2640874"/>
            <a:chExt cx="1450713" cy="1450714"/>
          </a:xfrm>
        </p:grpSpPr>
        <p:sp>
          <p:nvSpPr>
            <p:cNvPr id="107" name="矩形 106"/>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矩形 107"/>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9" name="组合 108"/>
          <p:cNvGrpSpPr/>
          <p:nvPr/>
        </p:nvGrpSpPr>
        <p:grpSpPr>
          <a:xfrm>
            <a:off x="3547212" y="713218"/>
            <a:ext cx="182635" cy="182635"/>
            <a:chOff x="5410744" y="2640874"/>
            <a:chExt cx="1450713" cy="1450714"/>
          </a:xfrm>
        </p:grpSpPr>
        <p:sp>
          <p:nvSpPr>
            <p:cNvPr id="110" name="矩形 109"/>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矩形 110"/>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2" name="组合 111"/>
          <p:cNvGrpSpPr/>
          <p:nvPr/>
        </p:nvGrpSpPr>
        <p:grpSpPr>
          <a:xfrm>
            <a:off x="3737817" y="713218"/>
            <a:ext cx="182635" cy="182635"/>
            <a:chOff x="5410744" y="2640874"/>
            <a:chExt cx="1450713" cy="1450714"/>
          </a:xfrm>
        </p:grpSpPr>
        <p:sp>
          <p:nvSpPr>
            <p:cNvPr id="113" name="矩形 112"/>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矩形 113"/>
            <p:cNvSpPr>
              <a:spLocks noChangeAspect="1"/>
            </p:cNvSpPr>
            <p:nvPr/>
          </p:nvSpPr>
          <p:spPr>
            <a:xfrm>
              <a:off x="5470102" y="2700232"/>
              <a:ext cx="1332001" cy="1331998"/>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5" name="组合 114"/>
          <p:cNvGrpSpPr/>
          <p:nvPr/>
        </p:nvGrpSpPr>
        <p:grpSpPr>
          <a:xfrm>
            <a:off x="3928422" y="713218"/>
            <a:ext cx="182635" cy="182635"/>
            <a:chOff x="5410744" y="2640874"/>
            <a:chExt cx="1450713" cy="1450714"/>
          </a:xfrm>
        </p:grpSpPr>
        <p:sp>
          <p:nvSpPr>
            <p:cNvPr id="116" name="矩形 115"/>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矩形 116"/>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xmlns=""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 calcmode="lin" valueType="num">
                                      <p:cBhvr>
                                        <p:cTn id="7" dur="1000" fill="hold"/>
                                        <p:tgtEl>
                                          <p:spTgt spid="94"/>
                                        </p:tgtEl>
                                        <p:attrNameLst>
                                          <p:attrName>ppt_w</p:attrName>
                                        </p:attrNameLst>
                                      </p:cBhvr>
                                      <p:tavLst>
                                        <p:tav tm="0">
                                          <p:val>
                                            <p:fltVal val="0"/>
                                          </p:val>
                                        </p:tav>
                                        <p:tav tm="100000">
                                          <p:val>
                                            <p:strVal val="#ppt_w"/>
                                          </p:val>
                                        </p:tav>
                                      </p:tavLst>
                                    </p:anim>
                                    <p:anim calcmode="lin" valueType="num">
                                      <p:cBhvr>
                                        <p:cTn id="8" dur="1000" fill="hold"/>
                                        <p:tgtEl>
                                          <p:spTgt spid="94"/>
                                        </p:tgtEl>
                                        <p:attrNameLst>
                                          <p:attrName>ppt_h</p:attrName>
                                        </p:attrNameLst>
                                      </p:cBhvr>
                                      <p:tavLst>
                                        <p:tav tm="0">
                                          <p:val>
                                            <p:fltVal val="0"/>
                                          </p:val>
                                        </p:tav>
                                        <p:tav tm="100000">
                                          <p:val>
                                            <p:strVal val="#ppt_h"/>
                                          </p:val>
                                        </p:tav>
                                      </p:tavLst>
                                    </p:anim>
                                    <p:anim calcmode="lin" valueType="num">
                                      <p:cBhvr>
                                        <p:cTn id="9" dur="1000" fill="hold"/>
                                        <p:tgtEl>
                                          <p:spTgt spid="94"/>
                                        </p:tgtEl>
                                        <p:attrNameLst>
                                          <p:attrName>style.rotation</p:attrName>
                                        </p:attrNameLst>
                                      </p:cBhvr>
                                      <p:tavLst>
                                        <p:tav tm="0">
                                          <p:val>
                                            <p:fltVal val="90"/>
                                          </p:val>
                                        </p:tav>
                                        <p:tav tm="100000">
                                          <p:val>
                                            <p:fltVal val="0"/>
                                          </p:val>
                                        </p:tav>
                                      </p:tavLst>
                                    </p:anim>
                                    <p:animEffect transition="in" filter="fade">
                                      <p:cBhvr>
                                        <p:cTn id="10" dur="1000"/>
                                        <p:tgtEl>
                                          <p:spTgt spid="94"/>
                                        </p:tgtEl>
                                      </p:cBhvr>
                                    </p:animEffect>
                                  </p:childTnLst>
                                </p:cTn>
                              </p:par>
                              <p:par>
                                <p:cTn id="11" presetID="31" presetClass="entr" presetSubtype="0" fill="hold" nodeType="withEffect">
                                  <p:stCondLst>
                                    <p:cond delay="0"/>
                                  </p:stCondLst>
                                  <p:childTnLst>
                                    <p:set>
                                      <p:cBhvr>
                                        <p:cTn id="12" dur="1" fill="hold">
                                          <p:stCondLst>
                                            <p:cond delay="0"/>
                                          </p:stCondLst>
                                        </p:cTn>
                                        <p:tgtEl>
                                          <p:spTgt spid="97"/>
                                        </p:tgtEl>
                                        <p:attrNameLst>
                                          <p:attrName>style.visibility</p:attrName>
                                        </p:attrNameLst>
                                      </p:cBhvr>
                                      <p:to>
                                        <p:strVal val="visible"/>
                                      </p:to>
                                    </p:set>
                                    <p:anim calcmode="lin" valueType="num">
                                      <p:cBhvr>
                                        <p:cTn id="13" dur="1000" fill="hold"/>
                                        <p:tgtEl>
                                          <p:spTgt spid="97"/>
                                        </p:tgtEl>
                                        <p:attrNameLst>
                                          <p:attrName>ppt_w</p:attrName>
                                        </p:attrNameLst>
                                      </p:cBhvr>
                                      <p:tavLst>
                                        <p:tav tm="0">
                                          <p:val>
                                            <p:fltVal val="0"/>
                                          </p:val>
                                        </p:tav>
                                        <p:tav tm="100000">
                                          <p:val>
                                            <p:strVal val="#ppt_w"/>
                                          </p:val>
                                        </p:tav>
                                      </p:tavLst>
                                    </p:anim>
                                    <p:anim calcmode="lin" valueType="num">
                                      <p:cBhvr>
                                        <p:cTn id="14" dur="1000" fill="hold"/>
                                        <p:tgtEl>
                                          <p:spTgt spid="97"/>
                                        </p:tgtEl>
                                        <p:attrNameLst>
                                          <p:attrName>ppt_h</p:attrName>
                                        </p:attrNameLst>
                                      </p:cBhvr>
                                      <p:tavLst>
                                        <p:tav tm="0">
                                          <p:val>
                                            <p:fltVal val="0"/>
                                          </p:val>
                                        </p:tav>
                                        <p:tav tm="100000">
                                          <p:val>
                                            <p:strVal val="#ppt_h"/>
                                          </p:val>
                                        </p:tav>
                                      </p:tavLst>
                                    </p:anim>
                                    <p:anim calcmode="lin" valueType="num">
                                      <p:cBhvr>
                                        <p:cTn id="15" dur="1000" fill="hold"/>
                                        <p:tgtEl>
                                          <p:spTgt spid="97"/>
                                        </p:tgtEl>
                                        <p:attrNameLst>
                                          <p:attrName>style.rotation</p:attrName>
                                        </p:attrNameLst>
                                      </p:cBhvr>
                                      <p:tavLst>
                                        <p:tav tm="0">
                                          <p:val>
                                            <p:fltVal val="90"/>
                                          </p:val>
                                        </p:tav>
                                        <p:tav tm="100000">
                                          <p:val>
                                            <p:fltVal val="0"/>
                                          </p:val>
                                        </p:tav>
                                      </p:tavLst>
                                    </p:anim>
                                    <p:animEffect transition="in" filter="fade">
                                      <p:cBhvr>
                                        <p:cTn id="16" dur="1000"/>
                                        <p:tgtEl>
                                          <p:spTgt spid="97"/>
                                        </p:tgtEl>
                                      </p:cBhvr>
                                    </p:animEffect>
                                  </p:childTnLst>
                                </p:cTn>
                              </p:par>
                              <p:par>
                                <p:cTn id="17" presetID="31" presetClass="entr" presetSubtype="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anim calcmode="lin" valueType="num">
                                      <p:cBhvr>
                                        <p:cTn id="19" dur="1000" fill="hold"/>
                                        <p:tgtEl>
                                          <p:spTgt spid="100"/>
                                        </p:tgtEl>
                                        <p:attrNameLst>
                                          <p:attrName>ppt_w</p:attrName>
                                        </p:attrNameLst>
                                      </p:cBhvr>
                                      <p:tavLst>
                                        <p:tav tm="0">
                                          <p:val>
                                            <p:fltVal val="0"/>
                                          </p:val>
                                        </p:tav>
                                        <p:tav tm="100000">
                                          <p:val>
                                            <p:strVal val="#ppt_w"/>
                                          </p:val>
                                        </p:tav>
                                      </p:tavLst>
                                    </p:anim>
                                    <p:anim calcmode="lin" valueType="num">
                                      <p:cBhvr>
                                        <p:cTn id="20" dur="1000" fill="hold"/>
                                        <p:tgtEl>
                                          <p:spTgt spid="100"/>
                                        </p:tgtEl>
                                        <p:attrNameLst>
                                          <p:attrName>ppt_h</p:attrName>
                                        </p:attrNameLst>
                                      </p:cBhvr>
                                      <p:tavLst>
                                        <p:tav tm="0">
                                          <p:val>
                                            <p:fltVal val="0"/>
                                          </p:val>
                                        </p:tav>
                                        <p:tav tm="100000">
                                          <p:val>
                                            <p:strVal val="#ppt_h"/>
                                          </p:val>
                                        </p:tav>
                                      </p:tavLst>
                                    </p:anim>
                                    <p:anim calcmode="lin" valueType="num">
                                      <p:cBhvr>
                                        <p:cTn id="21" dur="1000" fill="hold"/>
                                        <p:tgtEl>
                                          <p:spTgt spid="100"/>
                                        </p:tgtEl>
                                        <p:attrNameLst>
                                          <p:attrName>style.rotation</p:attrName>
                                        </p:attrNameLst>
                                      </p:cBhvr>
                                      <p:tavLst>
                                        <p:tav tm="0">
                                          <p:val>
                                            <p:fltVal val="90"/>
                                          </p:val>
                                        </p:tav>
                                        <p:tav tm="100000">
                                          <p:val>
                                            <p:fltVal val="0"/>
                                          </p:val>
                                        </p:tav>
                                      </p:tavLst>
                                    </p:anim>
                                    <p:animEffect transition="in" filter="fade">
                                      <p:cBhvr>
                                        <p:cTn id="22" dur="1000"/>
                                        <p:tgtEl>
                                          <p:spTgt spid="100"/>
                                        </p:tgtEl>
                                      </p:cBhvr>
                                    </p:animEffect>
                                  </p:childTnLst>
                                </p:cTn>
                              </p:par>
                              <p:par>
                                <p:cTn id="23" presetID="31" presetClass="entr" presetSubtype="0" fill="hold" nodeType="withEffect">
                                  <p:stCondLst>
                                    <p:cond delay="0"/>
                                  </p:stCondLst>
                                  <p:childTnLst>
                                    <p:set>
                                      <p:cBhvr>
                                        <p:cTn id="24" dur="1" fill="hold">
                                          <p:stCondLst>
                                            <p:cond delay="0"/>
                                          </p:stCondLst>
                                        </p:cTn>
                                        <p:tgtEl>
                                          <p:spTgt spid="103"/>
                                        </p:tgtEl>
                                        <p:attrNameLst>
                                          <p:attrName>style.visibility</p:attrName>
                                        </p:attrNameLst>
                                      </p:cBhvr>
                                      <p:to>
                                        <p:strVal val="visible"/>
                                      </p:to>
                                    </p:set>
                                    <p:anim calcmode="lin" valueType="num">
                                      <p:cBhvr>
                                        <p:cTn id="25" dur="1000" fill="hold"/>
                                        <p:tgtEl>
                                          <p:spTgt spid="103"/>
                                        </p:tgtEl>
                                        <p:attrNameLst>
                                          <p:attrName>ppt_w</p:attrName>
                                        </p:attrNameLst>
                                      </p:cBhvr>
                                      <p:tavLst>
                                        <p:tav tm="0">
                                          <p:val>
                                            <p:fltVal val="0"/>
                                          </p:val>
                                        </p:tav>
                                        <p:tav tm="100000">
                                          <p:val>
                                            <p:strVal val="#ppt_w"/>
                                          </p:val>
                                        </p:tav>
                                      </p:tavLst>
                                    </p:anim>
                                    <p:anim calcmode="lin" valueType="num">
                                      <p:cBhvr>
                                        <p:cTn id="26" dur="1000" fill="hold"/>
                                        <p:tgtEl>
                                          <p:spTgt spid="103"/>
                                        </p:tgtEl>
                                        <p:attrNameLst>
                                          <p:attrName>ppt_h</p:attrName>
                                        </p:attrNameLst>
                                      </p:cBhvr>
                                      <p:tavLst>
                                        <p:tav tm="0">
                                          <p:val>
                                            <p:fltVal val="0"/>
                                          </p:val>
                                        </p:tav>
                                        <p:tav tm="100000">
                                          <p:val>
                                            <p:strVal val="#ppt_h"/>
                                          </p:val>
                                        </p:tav>
                                      </p:tavLst>
                                    </p:anim>
                                    <p:anim calcmode="lin" valueType="num">
                                      <p:cBhvr>
                                        <p:cTn id="27" dur="1000" fill="hold"/>
                                        <p:tgtEl>
                                          <p:spTgt spid="103"/>
                                        </p:tgtEl>
                                        <p:attrNameLst>
                                          <p:attrName>style.rotation</p:attrName>
                                        </p:attrNameLst>
                                      </p:cBhvr>
                                      <p:tavLst>
                                        <p:tav tm="0">
                                          <p:val>
                                            <p:fltVal val="90"/>
                                          </p:val>
                                        </p:tav>
                                        <p:tav tm="100000">
                                          <p:val>
                                            <p:fltVal val="0"/>
                                          </p:val>
                                        </p:tav>
                                      </p:tavLst>
                                    </p:anim>
                                    <p:animEffect transition="in" filter="fade">
                                      <p:cBhvr>
                                        <p:cTn id="28" dur="1000"/>
                                        <p:tgtEl>
                                          <p:spTgt spid="103"/>
                                        </p:tgtEl>
                                      </p:cBhvr>
                                    </p:animEffect>
                                  </p:childTnLst>
                                </p:cTn>
                              </p:par>
                              <p:par>
                                <p:cTn id="29" presetID="31" presetClass="entr" presetSubtype="0" fill="hold" nodeType="withEffect">
                                  <p:stCondLst>
                                    <p:cond delay="0"/>
                                  </p:stCondLst>
                                  <p:childTnLst>
                                    <p:set>
                                      <p:cBhvr>
                                        <p:cTn id="30" dur="1" fill="hold">
                                          <p:stCondLst>
                                            <p:cond delay="0"/>
                                          </p:stCondLst>
                                        </p:cTn>
                                        <p:tgtEl>
                                          <p:spTgt spid="106"/>
                                        </p:tgtEl>
                                        <p:attrNameLst>
                                          <p:attrName>style.visibility</p:attrName>
                                        </p:attrNameLst>
                                      </p:cBhvr>
                                      <p:to>
                                        <p:strVal val="visible"/>
                                      </p:to>
                                    </p:set>
                                    <p:anim calcmode="lin" valueType="num">
                                      <p:cBhvr>
                                        <p:cTn id="31" dur="1000" fill="hold"/>
                                        <p:tgtEl>
                                          <p:spTgt spid="106"/>
                                        </p:tgtEl>
                                        <p:attrNameLst>
                                          <p:attrName>ppt_w</p:attrName>
                                        </p:attrNameLst>
                                      </p:cBhvr>
                                      <p:tavLst>
                                        <p:tav tm="0">
                                          <p:val>
                                            <p:fltVal val="0"/>
                                          </p:val>
                                        </p:tav>
                                        <p:tav tm="100000">
                                          <p:val>
                                            <p:strVal val="#ppt_w"/>
                                          </p:val>
                                        </p:tav>
                                      </p:tavLst>
                                    </p:anim>
                                    <p:anim calcmode="lin" valueType="num">
                                      <p:cBhvr>
                                        <p:cTn id="32" dur="1000" fill="hold"/>
                                        <p:tgtEl>
                                          <p:spTgt spid="106"/>
                                        </p:tgtEl>
                                        <p:attrNameLst>
                                          <p:attrName>ppt_h</p:attrName>
                                        </p:attrNameLst>
                                      </p:cBhvr>
                                      <p:tavLst>
                                        <p:tav tm="0">
                                          <p:val>
                                            <p:fltVal val="0"/>
                                          </p:val>
                                        </p:tav>
                                        <p:tav tm="100000">
                                          <p:val>
                                            <p:strVal val="#ppt_h"/>
                                          </p:val>
                                        </p:tav>
                                      </p:tavLst>
                                    </p:anim>
                                    <p:anim calcmode="lin" valueType="num">
                                      <p:cBhvr>
                                        <p:cTn id="33" dur="1000" fill="hold"/>
                                        <p:tgtEl>
                                          <p:spTgt spid="106"/>
                                        </p:tgtEl>
                                        <p:attrNameLst>
                                          <p:attrName>style.rotation</p:attrName>
                                        </p:attrNameLst>
                                      </p:cBhvr>
                                      <p:tavLst>
                                        <p:tav tm="0">
                                          <p:val>
                                            <p:fltVal val="90"/>
                                          </p:val>
                                        </p:tav>
                                        <p:tav tm="100000">
                                          <p:val>
                                            <p:fltVal val="0"/>
                                          </p:val>
                                        </p:tav>
                                      </p:tavLst>
                                    </p:anim>
                                    <p:animEffect transition="in" filter="fade">
                                      <p:cBhvr>
                                        <p:cTn id="34" dur="1000"/>
                                        <p:tgtEl>
                                          <p:spTgt spid="106"/>
                                        </p:tgtEl>
                                      </p:cBhvr>
                                    </p:animEffect>
                                  </p:childTnLst>
                                </p:cTn>
                              </p:par>
                              <p:par>
                                <p:cTn id="35" presetID="31" presetClass="entr" presetSubtype="0" fill="hold" nodeType="withEffect">
                                  <p:stCondLst>
                                    <p:cond delay="0"/>
                                  </p:stCondLst>
                                  <p:childTnLst>
                                    <p:set>
                                      <p:cBhvr>
                                        <p:cTn id="36" dur="1" fill="hold">
                                          <p:stCondLst>
                                            <p:cond delay="0"/>
                                          </p:stCondLst>
                                        </p:cTn>
                                        <p:tgtEl>
                                          <p:spTgt spid="109"/>
                                        </p:tgtEl>
                                        <p:attrNameLst>
                                          <p:attrName>style.visibility</p:attrName>
                                        </p:attrNameLst>
                                      </p:cBhvr>
                                      <p:to>
                                        <p:strVal val="visible"/>
                                      </p:to>
                                    </p:set>
                                    <p:anim calcmode="lin" valueType="num">
                                      <p:cBhvr>
                                        <p:cTn id="37" dur="1000" fill="hold"/>
                                        <p:tgtEl>
                                          <p:spTgt spid="109"/>
                                        </p:tgtEl>
                                        <p:attrNameLst>
                                          <p:attrName>ppt_w</p:attrName>
                                        </p:attrNameLst>
                                      </p:cBhvr>
                                      <p:tavLst>
                                        <p:tav tm="0">
                                          <p:val>
                                            <p:fltVal val="0"/>
                                          </p:val>
                                        </p:tav>
                                        <p:tav tm="100000">
                                          <p:val>
                                            <p:strVal val="#ppt_w"/>
                                          </p:val>
                                        </p:tav>
                                      </p:tavLst>
                                    </p:anim>
                                    <p:anim calcmode="lin" valueType="num">
                                      <p:cBhvr>
                                        <p:cTn id="38" dur="1000" fill="hold"/>
                                        <p:tgtEl>
                                          <p:spTgt spid="109"/>
                                        </p:tgtEl>
                                        <p:attrNameLst>
                                          <p:attrName>ppt_h</p:attrName>
                                        </p:attrNameLst>
                                      </p:cBhvr>
                                      <p:tavLst>
                                        <p:tav tm="0">
                                          <p:val>
                                            <p:fltVal val="0"/>
                                          </p:val>
                                        </p:tav>
                                        <p:tav tm="100000">
                                          <p:val>
                                            <p:strVal val="#ppt_h"/>
                                          </p:val>
                                        </p:tav>
                                      </p:tavLst>
                                    </p:anim>
                                    <p:anim calcmode="lin" valueType="num">
                                      <p:cBhvr>
                                        <p:cTn id="39" dur="1000" fill="hold"/>
                                        <p:tgtEl>
                                          <p:spTgt spid="109"/>
                                        </p:tgtEl>
                                        <p:attrNameLst>
                                          <p:attrName>style.rotation</p:attrName>
                                        </p:attrNameLst>
                                      </p:cBhvr>
                                      <p:tavLst>
                                        <p:tav tm="0">
                                          <p:val>
                                            <p:fltVal val="90"/>
                                          </p:val>
                                        </p:tav>
                                        <p:tav tm="100000">
                                          <p:val>
                                            <p:fltVal val="0"/>
                                          </p:val>
                                        </p:tav>
                                      </p:tavLst>
                                    </p:anim>
                                    <p:animEffect transition="in" filter="fade">
                                      <p:cBhvr>
                                        <p:cTn id="40" dur="1000"/>
                                        <p:tgtEl>
                                          <p:spTgt spid="109"/>
                                        </p:tgtEl>
                                      </p:cBhvr>
                                    </p:animEffect>
                                  </p:childTnLst>
                                </p:cTn>
                              </p:par>
                              <p:par>
                                <p:cTn id="41" presetID="31" presetClass="entr" presetSubtype="0" fill="hold" nodeType="withEffect">
                                  <p:stCondLst>
                                    <p:cond delay="0"/>
                                  </p:stCondLst>
                                  <p:childTnLst>
                                    <p:set>
                                      <p:cBhvr>
                                        <p:cTn id="42" dur="1" fill="hold">
                                          <p:stCondLst>
                                            <p:cond delay="0"/>
                                          </p:stCondLst>
                                        </p:cTn>
                                        <p:tgtEl>
                                          <p:spTgt spid="112"/>
                                        </p:tgtEl>
                                        <p:attrNameLst>
                                          <p:attrName>style.visibility</p:attrName>
                                        </p:attrNameLst>
                                      </p:cBhvr>
                                      <p:to>
                                        <p:strVal val="visible"/>
                                      </p:to>
                                    </p:set>
                                    <p:anim calcmode="lin" valueType="num">
                                      <p:cBhvr>
                                        <p:cTn id="43" dur="1000" fill="hold"/>
                                        <p:tgtEl>
                                          <p:spTgt spid="112"/>
                                        </p:tgtEl>
                                        <p:attrNameLst>
                                          <p:attrName>ppt_w</p:attrName>
                                        </p:attrNameLst>
                                      </p:cBhvr>
                                      <p:tavLst>
                                        <p:tav tm="0">
                                          <p:val>
                                            <p:fltVal val="0"/>
                                          </p:val>
                                        </p:tav>
                                        <p:tav tm="100000">
                                          <p:val>
                                            <p:strVal val="#ppt_w"/>
                                          </p:val>
                                        </p:tav>
                                      </p:tavLst>
                                    </p:anim>
                                    <p:anim calcmode="lin" valueType="num">
                                      <p:cBhvr>
                                        <p:cTn id="44" dur="1000" fill="hold"/>
                                        <p:tgtEl>
                                          <p:spTgt spid="112"/>
                                        </p:tgtEl>
                                        <p:attrNameLst>
                                          <p:attrName>ppt_h</p:attrName>
                                        </p:attrNameLst>
                                      </p:cBhvr>
                                      <p:tavLst>
                                        <p:tav tm="0">
                                          <p:val>
                                            <p:fltVal val="0"/>
                                          </p:val>
                                        </p:tav>
                                        <p:tav tm="100000">
                                          <p:val>
                                            <p:strVal val="#ppt_h"/>
                                          </p:val>
                                        </p:tav>
                                      </p:tavLst>
                                    </p:anim>
                                    <p:anim calcmode="lin" valueType="num">
                                      <p:cBhvr>
                                        <p:cTn id="45" dur="1000" fill="hold"/>
                                        <p:tgtEl>
                                          <p:spTgt spid="112"/>
                                        </p:tgtEl>
                                        <p:attrNameLst>
                                          <p:attrName>style.rotation</p:attrName>
                                        </p:attrNameLst>
                                      </p:cBhvr>
                                      <p:tavLst>
                                        <p:tav tm="0">
                                          <p:val>
                                            <p:fltVal val="90"/>
                                          </p:val>
                                        </p:tav>
                                        <p:tav tm="100000">
                                          <p:val>
                                            <p:fltVal val="0"/>
                                          </p:val>
                                        </p:tav>
                                      </p:tavLst>
                                    </p:anim>
                                    <p:animEffect transition="in" filter="fade">
                                      <p:cBhvr>
                                        <p:cTn id="46" dur="1000"/>
                                        <p:tgtEl>
                                          <p:spTgt spid="112"/>
                                        </p:tgtEl>
                                      </p:cBhvr>
                                    </p:animEffect>
                                  </p:childTnLst>
                                </p:cTn>
                              </p:par>
                              <p:par>
                                <p:cTn id="47" presetID="31" presetClass="entr" presetSubtype="0" fill="hold" nodeType="withEffect">
                                  <p:stCondLst>
                                    <p:cond delay="0"/>
                                  </p:stCondLst>
                                  <p:childTnLst>
                                    <p:set>
                                      <p:cBhvr>
                                        <p:cTn id="48" dur="1" fill="hold">
                                          <p:stCondLst>
                                            <p:cond delay="0"/>
                                          </p:stCondLst>
                                        </p:cTn>
                                        <p:tgtEl>
                                          <p:spTgt spid="115"/>
                                        </p:tgtEl>
                                        <p:attrNameLst>
                                          <p:attrName>style.visibility</p:attrName>
                                        </p:attrNameLst>
                                      </p:cBhvr>
                                      <p:to>
                                        <p:strVal val="visible"/>
                                      </p:to>
                                    </p:set>
                                    <p:anim calcmode="lin" valueType="num">
                                      <p:cBhvr>
                                        <p:cTn id="49" dur="1000" fill="hold"/>
                                        <p:tgtEl>
                                          <p:spTgt spid="115"/>
                                        </p:tgtEl>
                                        <p:attrNameLst>
                                          <p:attrName>ppt_w</p:attrName>
                                        </p:attrNameLst>
                                      </p:cBhvr>
                                      <p:tavLst>
                                        <p:tav tm="0">
                                          <p:val>
                                            <p:fltVal val="0"/>
                                          </p:val>
                                        </p:tav>
                                        <p:tav tm="100000">
                                          <p:val>
                                            <p:strVal val="#ppt_w"/>
                                          </p:val>
                                        </p:tav>
                                      </p:tavLst>
                                    </p:anim>
                                    <p:anim calcmode="lin" valueType="num">
                                      <p:cBhvr>
                                        <p:cTn id="50" dur="1000" fill="hold"/>
                                        <p:tgtEl>
                                          <p:spTgt spid="115"/>
                                        </p:tgtEl>
                                        <p:attrNameLst>
                                          <p:attrName>ppt_h</p:attrName>
                                        </p:attrNameLst>
                                      </p:cBhvr>
                                      <p:tavLst>
                                        <p:tav tm="0">
                                          <p:val>
                                            <p:fltVal val="0"/>
                                          </p:val>
                                        </p:tav>
                                        <p:tav tm="100000">
                                          <p:val>
                                            <p:strVal val="#ppt_h"/>
                                          </p:val>
                                        </p:tav>
                                      </p:tavLst>
                                    </p:anim>
                                    <p:anim calcmode="lin" valueType="num">
                                      <p:cBhvr>
                                        <p:cTn id="51" dur="1000" fill="hold"/>
                                        <p:tgtEl>
                                          <p:spTgt spid="115"/>
                                        </p:tgtEl>
                                        <p:attrNameLst>
                                          <p:attrName>style.rotation</p:attrName>
                                        </p:attrNameLst>
                                      </p:cBhvr>
                                      <p:tavLst>
                                        <p:tav tm="0">
                                          <p:val>
                                            <p:fltVal val="90"/>
                                          </p:val>
                                        </p:tav>
                                        <p:tav tm="100000">
                                          <p:val>
                                            <p:fltVal val="0"/>
                                          </p:val>
                                        </p:tav>
                                      </p:tavLst>
                                    </p:anim>
                                    <p:animEffect transition="in" filter="fade">
                                      <p:cBhvr>
                                        <p:cTn id="52" dur="1000"/>
                                        <p:tgtEl>
                                          <p:spTgt spid="115"/>
                                        </p:tgtEl>
                                      </p:cBhvr>
                                    </p:animEffect>
                                  </p:childTnLst>
                                </p:cTn>
                              </p:par>
                              <p:par>
                                <p:cTn id="53" presetID="31" presetClass="entr" presetSubtype="0" fill="hold" nodeType="withEffect">
                                  <p:stCondLst>
                                    <p:cond delay="0"/>
                                  </p:stCondLst>
                                  <p:childTnLst>
                                    <p:set>
                                      <p:cBhvr>
                                        <p:cTn id="54" dur="1" fill="hold">
                                          <p:stCondLst>
                                            <p:cond delay="0"/>
                                          </p:stCondLst>
                                        </p:cTn>
                                        <p:tgtEl>
                                          <p:spTgt spid="70"/>
                                        </p:tgtEl>
                                        <p:attrNameLst>
                                          <p:attrName>style.visibility</p:attrName>
                                        </p:attrNameLst>
                                      </p:cBhvr>
                                      <p:to>
                                        <p:strVal val="visible"/>
                                      </p:to>
                                    </p:set>
                                    <p:anim calcmode="lin" valueType="num">
                                      <p:cBhvr>
                                        <p:cTn id="55" dur="1000" fill="hold"/>
                                        <p:tgtEl>
                                          <p:spTgt spid="70"/>
                                        </p:tgtEl>
                                        <p:attrNameLst>
                                          <p:attrName>ppt_w</p:attrName>
                                        </p:attrNameLst>
                                      </p:cBhvr>
                                      <p:tavLst>
                                        <p:tav tm="0">
                                          <p:val>
                                            <p:fltVal val="0"/>
                                          </p:val>
                                        </p:tav>
                                        <p:tav tm="100000">
                                          <p:val>
                                            <p:strVal val="#ppt_w"/>
                                          </p:val>
                                        </p:tav>
                                      </p:tavLst>
                                    </p:anim>
                                    <p:anim calcmode="lin" valueType="num">
                                      <p:cBhvr>
                                        <p:cTn id="56" dur="1000" fill="hold"/>
                                        <p:tgtEl>
                                          <p:spTgt spid="70"/>
                                        </p:tgtEl>
                                        <p:attrNameLst>
                                          <p:attrName>ppt_h</p:attrName>
                                        </p:attrNameLst>
                                      </p:cBhvr>
                                      <p:tavLst>
                                        <p:tav tm="0">
                                          <p:val>
                                            <p:fltVal val="0"/>
                                          </p:val>
                                        </p:tav>
                                        <p:tav tm="100000">
                                          <p:val>
                                            <p:strVal val="#ppt_h"/>
                                          </p:val>
                                        </p:tav>
                                      </p:tavLst>
                                    </p:anim>
                                    <p:anim calcmode="lin" valueType="num">
                                      <p:cBhvr>
                                        <p:cTn id="57" dur="1000" fill="hold"/>
                                        <p:tgtEl>
                                          <p:spTgt spid="70"/>
                                        </p:tgtEl>
                                        <p:attrNameLst>
                                          <p:attrName>style.rotation</p:attrName>
                                        </p:attrNameLst>
                                      </p:cBhvr>
                                      <p:tavLst>
                                        <p:tav tm="0">
                                          <p:val>
                                            <p:fltVal val="90"/>
                                          </p:val>
                                        </p:tav>
                                        <p:tav tm="100000">
                                          <p:val>
                                            <p:fltVal val="0"/>
                                          </p:val>
                                        </p:tav>
                                      </p:tavLst>
                                    </p:anim>
                                    <p:animEffect transition="in" filter="fade">
                                      <p:cBhvr>
                                        <p:cTn id="58" dur="1000"/>
                                        <p:tgtEl>
                                          <p:spTgt spid="70"/>
                                        </p:tgtEl>
                                      </p:cBhvr>
                                    </p:animEffect>
                                  </p:childTnLst>
                                </p:cTn>
                              </p:par>
                              <p:par>
                                <p:cTn id="59" presetID="31" presetClass="entr" presetSubtype="0" fill="hold" nodeType="withEffect">
                                  <p:stCondLst>
                                    <p:cond delay="0"/>
                                  </p:stCondLst>
                                  <p:childTnLst>
                                    <p:set>
                                      <p:cBhvr>
                                        <p:cTn id="60" dur="1" fill="hold">
                                          <p:stCondLst>
                                            <p:cond delay="0"/>
                                          </p:stCondLst>
                                        </p:cTn>
                                        <p:tgtEl>
                                          <p:spTgt spid="73"/>
                                        </p:tgtEl>
                                        <p:attrNameLst>
                                          <p:attrName>style.visibility</p:attrName>
                                        </p:attrNameLst>
                                      </p:cBhvr>
                                      <p:to>
                                        <p:strVal val="visible"/>
                                      </p:to>
                                    </p:set>
                                    <p:anim calcmode="lin" valueType="num">
                                      <p:cBhvr>
                                        <p:cTn id="61" dur="1000" fill="hold"/>
                                        <p:tgtEl>
                                          <p:spTgt spid="73"/>
                                        </p:tgtEl>
                                        <p:attrNameLst>
                                          <p:attrName>ppt_w</p:attrName>
                                        </p:attrNameLst>
                                      </p:cBhvr>
                                      <p:tavLst>
                                        <p:tav tm="0">
                                          <p:val>
                                            <p:fltVal val="0"/>
                                          </p:val>
                                        </p:tav>
                                        <p:tav tm="100000">
                                          <p:val>
                                            <p:strVal val="#ppt_w"/>
                                          </p:val>
                                        </p:tav>
                                      </p:tavLst>
                                    </p:anim>
                                    <p:anim calcmode="lin" valueType="num">
                                      <p:cBhvr>
                                        <p:cTn id="62" dur="1000" fill="hold"/>
                                        <p:tgtEl>
                                          <p:spTgt spid="73"/>
                                        </p:tgtEl>
                                        <p:attrNameLst>
                                          <p:attrName>ppt_h</p:attrName>
                                        </p:attrNameLst>
                                      </p:cBhvr>
                                      <p:tavLst>
                                        <p:tav tm="0">
                                          <p:val>
                                            <p:fltVal val="0"/>
                                          </p:val>
                                        </p:tav>
                                        <p:tav tm="100000">
                                          <p:val>
                                            <p:strVal val="#ppt_h"/>
                                          </p:val>
                                        </p:tav>
                                      </p:tavLst>
                                    </p:anim>
                                    <p:anim calcmode="lin" valueType="num">
                                      <p:cBhvr>
                                        <p:cTn id="63" dur="1000" fill="hold"/>
                                        <p:tgtEl>
                                          <p:spTgt spid="73"/>
                                        </p:tgtEl>
                                        <p:attrNameLst>
                                          <p:attrName>style.rotation</p:attrName>
                                        </p:attrNameLst>
                                      </p:cBhvr>
                                      <p:tavLst>
                                        <p:tav tm="0">
                                          <p:val>
                                            <p:fltVal val="90"/>
                                          </p:val>
                                        </p:tav>
                                        <p:tav tm="100000">
                                          <p:val>
                                            <p:fltVal val="0"/>
                                          </p:val>
                                        </p:tav>
                                      </p:tavLst>
                                    </p:anim>
                                    <p:animEffect transition="in" filter="fade">
                                      <p:cBhvr>
                                        <p:cTn id="64" dur="1000"/>
                                        <p:tgtEl>
                                          <p:spTgt spid="73"/>
                                        </p:tgtEl>
                                      </p:cBhvr>
                                    </p:animEffect>
                                  </p:childTnLst>
                                </p:cTn>
                              </p:par>
                              <p:par>
                                <p:cTn id="65" presetID="31" presetClass="entr" presetSubtype="0" fill="hold" nodeType="withEffect">
                                  <p:stCondLst>
                                    <p:cond delay="0"/>
                                  </p:stCondLst>
                                  <p:childTnLst>
                                    <p:set>
                                      <p:cBhvr>
                                        <p:cTn id="66" dur="1" fill="hold">
                                          <p:stCondLst>
                                            <p:cond delay="0"/>
                                          </p:stCondLst>
                                        </p:cTn>
                                        <p:tgtEl>
                                          <p:spTgt spid="76"/>
                                        </p:tgtEl>
                                        <p:attrNameLst>
                                          <p:attrName>style.visibility</p:attrName>
                                        </p:attrNameLst>
                                      </p:cBhvr>
                                      <p:to>
                                        <p:strVal val="visible"/>
                                      </p:to>
                                    </p:set>
                                    <p:anim calcmode="lin" valueType="num">
                                      <p:cBhvr>
                                        <p:cTn id="67" dur="1000" fill="hold"/>
                                        <p:tgtEl>
                                          <p:spTgt spid="76"/>
                                        </p:tgtEl>
                                        <p:attrNameLst>
                                          <p:attrName>ppt_w</p:attrName>
                                        </p:attrNameLst>
                                      </p:cBhvr>
                                      <p:tavLst>
                                        <p:tav tm="0">
                                          <p:val>
                                            <p:fltVal val="0"/>
                                          </p:val>
                                        </p:tav>
                                        <p:tav tm="100000">
                                          <p:val>
                                            <p:strVal val="#ppt_w"/>
                                          </p:val>
                                        </p:tav>
                                      </p:tavLst>
                                    </p:anim>
                                    <p:anim calcmode="lin" valueType="num">
                                      <p:cBhvr>
                                        <p:cTn id="68" dur="1000" fill="hold"/>
                                        <p:tgtEl>
                                          <p:spTgt spid="76"/>
                                        </p:tgtEl>
                                        <p:attrNameLst>
                                          <p:attrName>ppt_h</p:attrName>
                                        </p:attrNameLst>
                                      </p:cBhvr>
                                      <p:tavLst>
                                        <p:tav tm="0">
                                          <p:val>
                                            <p:fltVal val="0"/>
                                          </p:val>
                                        </p:tav>
                                        <p:tav tm="100000">
                                          <p:val>
                                            <p:strVal val="#ppt_h"/>
                                          </p:val>
                                        </p:tav>
                                      </p:tavLst>
                                    </p:anim>
                                    <p:anim calcmode="lin" valueType="num">
                                      <p:cBhvr>
                                        <p:cTn id="69" dur="1000" fill="hold"/>
                                        <p:tgtEl>
                                          <p:spTgt spid="76"/>
                                        </p:tgtEl>
                                        <p:attrNameLst>
                                          <p:attrName>style.rotation</p:attrName>
                                        </p:attrNameLst>
                                      </p:cBhvr>
                                      <p:tavLst>
                                        <p:tav tm="0">
                                          <p:val>
                                            <p:fltVal val="90"/>
                                          </p:val>
                                        </p:tav>
                                        <p:tav tm="100000">
                                          <p:val>
                                            <p:fltVal val="0"/>
                                          </p:val>
                                        </p:tav>
                                      </p:tavLst>
                                    </p:anim>
                                    <p:animEffect transition="in" filter="fade">
                                      <p:cBhvr>
                                        <p:cTn id="70" dur="1000"/>
                                        <p:tgtEl>
                                          <p:spTgt spid="76"/>
                                        </p:tgtEl>
                                      </p:cBhvr>
                                    </p:animEffect>
                                  </p:childTnLst>
                                </p:cTn>
                              </p:par>
                              <p:par>
                                <p:cTn id="71" presetID="31" presetClass="entr" presetSubtype="0" fill="hold" nodeType="withEffect">
                                  <p:stCondLst>
                                    <p:cond delay="0"/>
                                  </p:stCondLst>
                                  <p:childTnLst>
                                    <p:set>
                                      <p:cBhvr>
                                        <p:cTn id="72" dur="1" fill="hold">
                                          <p:stCondLst>
                                            <p:cond delay="0"/>
                                          </p:stCondLst>
                                        </p:cTn>
                                        <p:tgtEl>
                                          <p:spTgt spid="79"/>
                                        </p:tgtEl>
                                        <p:attrNameLst>
                                          <p:attrName>style.visibility</p:attrName>
                                        </p:attrNameLst>
                                      </p:cBhvr>
                                      <p:to>
                                        <p:strVal val="visible"/>
                                      </p:to>
                                    </p:set>
                                    <p:anim calcmode="lin" valueType="num">
                                      <p:cBhvr>
                                        <p:cTn id="73" dur="1000" fill="hold"/>
                                        <p:tgtEl>
                                          <p:spTgt spid="79"/>
                                        </p:tgtEl>
                                        <p:attrNameLst>
                                          <p:attrName>ppt_w</p:attrName>
                                        </p:attrNameLst>
                                      </p:cBhvr>
                                      <p:tavLst>
                                        <p:tav tm="0">
                                          <p:val>
                                            <p:fltVal val="0"/>
                                          </p:val>
                                        </p:tav>
                                        <p:tav tm="100000">
                                          <p:val>
                                            <p:strVal val="#ppt_w"/>
                                          </p:val>
                                        </p:tav>
                                      </p:tavLst>
                                    </p:anim>
                                    <p:anim calcmode="lin" valueType="num">
                                      <p:cBhvr>
                                        <p:cTn id="74" dur="1000" fill="hold"/>
                                        <p:tgtEl>
                                          <p:spTgt spid="79"/>
                                        </p:tgtEl>
                                        <p:attrNameLst>
                                          <p:attrName>ppt_h</p:attrName>
                                        </p:attrNameLst>
                                      </p:cBhvr>
                                      <p:tavLst>
                                        <p:tav tm="0">
                                          <p:val>
                                            <p:fltVal val="0"/>
                                          </p:val>
                                        </p:tav>
                                        <p:tav tm="100000">
                                          <p:val>
                                            <p:strVal val="#ppt_h"/>
                                          </p:val>
                                        </p:tav>
                                      </p:tavLst>
                                    </p:anim>
                                    <p:anim calcmode="lin" valueType="num">
                                      <p:cBhvr>
                                        <p:cTn id="75" dur="1000" fill="hold"/>
                                        <p:tgtEl>
                                          <p:spTgt spid="79"/>
                                        </p:tgtEl>
                                        <p:attrNameLst>
                                          <p:attrName>style.rotation</p:attrName>
                                        </p:attrNameLst>
                                      </p:cBhvr>
                                      <p:tavLst>
                                        <p:tav tm="0">
                                          <p:val>
                                            <p:fltVal val="90"/>
                                          </p:val>
                                        </p:tav>
                                        <p:tav tm="100000">
                                          <p:val>
                                            <p:fltVal val="0"/>
                                          </p:val>
                                        </p:tav>
                                      </p:tavLst>
                                    </p:anim>
                                    <p:animEffect transition="in" filter="fade">
                                      <p:cBhvr>
                                        <p:cTn id="76" dur="1000"/>
                                        <p:tgtEl>
                                          <p:spTgt spid="79"/>
                                        </p:tgtEl>
                                      </p:cBhvr>
                                    </p:animEffect>
                                  </p:childTnLst>
                                </p:cTn>
                              </p:par>
                              <p:par>
                                <p:cTn id="77" presetID="31" presetClass="entr" presetSubtype="0" fill="hold" nodeType="withEffect">
                                  <p:stCondLst>
                                    <p:cond delay="0"/>
                                  </p:stCondLst>
                                  <p:childTnLst>
                                    <p:set>
                                      <p:cBhvr>
                                        <p:cTn id="78" dur="1" fill="hold">
                                          <p:stCondLst>
                                            <p:cond delay="0"/>
                                          </p:stCondLst>
                                        </p:cTn>
                                        <p:tgtEl>
                                          <p:spTgt spid="82"/>
                                        </p:tgtEl>
                                        <p:attrNameLst>
                                          <p:attrName>style.visibility</p:attrName>
                                        </p:attrNameLst>
                                      </p:cBhvr>
                                      <p:to>
                                        <p:strVal val="visible"/>
                                      </p:to>
                                    </p:set>
                                    <p:anim calcmode="lin" valueType="num">
                                      <p:cBhvr>
                                        <p:cTn id="79" dur="1000" fill="hold"/>
                                        <p:tgtEl>
                                          <p:spTgt spid="82"/>
                                        </p:tgtEl>
                                        <p:attrNameLst>
                                          <p:attrName>ppt_w</p:attrName>
                                        </p:attrNameLst>
                                      </p:cBhvr>
                                      <p:tavLst>
                                        <p:tav tm="0">
                                          <p:val>
                                            <p:fltVal val="0"/>
                                          </p:val>
                                        </p:tav>
                                        <p:tav tm="100000">
                                          <p:val>
                                            <p:strVal val="#ppt_w"/>
                                          </p:val>
                                        </p:tav>
                                      </p:tavLst>
                                    </p:anim>
                                    <p:anim calcmode="lin" valueType="num">
                                      <p:cBhvr>
                                        <p:cTn id="80" dur="1000" fill="hold"/>
                                        <p:tgtEl>
                                          <p:spTgt spid="82"/>
                                        </p:tgtEl>
                                        <p:attrNameLst>
                                          <p:attrName>ppt_h</p:attrName>
                                        </p:attrNameLst>
                                      </p:cBhvr>
                                      <p:tavLst>
                                        <p:tav tm="0">
                                          <p:val>
                                            <p:fltVal val="0"/>
                                          </p:val>
                                        </p:tav>
                                        <p:tav tm="100000">
                                          <p:val>
                                            <p:strVal val="#ppt_h"/>
                                          </p:val>
                                        </p:tav>
                                      </p:tavLst>
                                    </p:anim>
                                    <p:anim calcmode="lin" valueType="num">
                                      <p:cBhvr>
                                        <p:cTn id="81" dur="1000" fill="hold"/>
                                        <p:tgtEl>
                                          <p:spTgt spid="82"/>
                                        </p:tgtEl>
                                        <p:attrNameLst>
                                          <p:attrName>style.rotation</p:attrName>
                                        </p:attrNameLst>
                                      </p:cBhvr>
                                      <p:tavLst>
                                        <p:tav tm="0">
                                          <p:val>
                                            <p:fltVal val="90"/>
                                          </p:val>
                                        </p:tav>
                                        <p:tav tm="100000">
                                          <p:val>
                                            <p:fltVal val="0"/>
                                          </p:val>
                                        </p:tav>
                                      </p:tavLst>
                                    </p:anim>
                                    <p:animEffect transition="in" filter="fade">
                                      <p:cBhvr>
                                        <p:cTn id="82" dur="1000"/>
                                        <p:tgtEl>
                                          <p:spTgt spid="82"/>
                                        </p:tgtEl>
                                      </p:cBhvr>
                                    </p:animEffect>
                                  </p:childTnLst>
                                </p:cTn>
                              </p:par>
                              <p:par>
                                <p:cTn id="83" presetID="31" presetClass="entr" presetSubtype="0" fill="hold" nodeType="withEffect">
                                  <p:stCondLst>
                                    <p:cond delay="0"/>
                                  </p:stCondLst>
                                  <p:childTnLst>
                                    <p:set>
                                      <p:cBhvr>
                                        <p:cTn id="84" dur="1" fill="hold">
                                          <p:stCondLst>
                                            <p:cond delay="0"/>
                                          </p:stCondLst>
                                        </p:cTn>
                                        <p:tgtEl>
                                          <p:spTgt spid="85"/>
                                        </p:tgtEl>
                                        <p:attrNameLst>
                                          <p:attrName>style.visibility</p:attrName>
                                        </p:attrNameLst>
                                      </p:cBhvr>
                                      <p:to>
                                        <p:strVal val="visible"/>
                                      </p:to>
                                    </p:set>
                                    <p:anim calcmode="lin" valueType="num">
                                      <p:cBhvr>
                                        <p:cTn id="85" dur="1000" fill="hold"/>
                                        <p:tgtEl>
                                          <p:spTgt spid="85"/>
                                        </p:tgtEl>
                                        <p:attrNameLst>
                                          <p:attrName>ppt_w</p:attrName>
                                        </p:attrNameLst>
                                      </p:cBhvr>
                                      <p:tavLst>
                                        <p:tav tm="0">
                                          <p:val>
                                            <p:fltVal val="0"/>
                                          </p:val>
                                        </p:tav>
                                        <p:tav tm="100000">
                                          <p:val>
                                            <p:strVal val="#ppt_w"/>
                                          </p:val>
                                        </p:tav>
                                      </p:tavLst>
                                    </p:anim>
                                    <p:anim calcmode="lin" valueType="num">
                                      <p:cBhvr>
                                        <p:cTn id="86" dur="1000" fill="hold"/>
                                        <p:tgtEl>
                                          <p:spTgt spid="85"/>
                                        </p:tgtEl>
                                        <p:attrNameLst>
                                          <p:attrName>ppt_h</p:attrName>
                                        </p:attrNameLst>
                                      </p:cBhvr>
                                      <p:tavLst>
                                        <p:tav tm="0">
                                          <p:val>
                                            <p:fltVal val="0"/>
                                          </p:val>
                                        </p:tav>
                                        <p:tav tm="100000">
                                          <p:val>
                                            <p:strVal val="#ppt_h"/>
                                          </p:val>
                                        </p:tav>
                                      </p:tavLst>
                                    </p:anim>
                                    <p:anim calcmode="lin" valueType="num">
                                      <p:cBhvr>
                                        <p:cTn id="87" dur="1000" fill="hold"/>
                                        <p:tgtEl>
                                          <p:spTgt spid="85"/>
                                        </p:tgtEl>
                                        <p:attrNameLst>
                                          <p:attrName>style.rotation</p:attrName>
                                        </p:attrNameLst>
                                      </p:cBhvr>
                                      <p:tavLst>
                                        <p:tav tm="0">
                                          <p:val>
                                            <p:fltVal val="90"/>
                                          </p:val>
                                        </p:tav>
                                        <p:tav tm="100000">
                                          <p:val>
                                            <p:fltVal val="0"/>
                                          </p:val>
                                        </p:tav>
                                      </p:tavLst>
                                    </p:anim>
                                    <p:animEffect transition="in" filter="fade">
                                      <p:cBhvr>
                                        <p:cTn id="88" dur="1000"/>
                                        <p:tgtEl>
                                          <p:spTgt spid="85"/>
                                        </p:tgtEl>
                                      </p:cBhvr>
                                    </p:animEffect>
                                  </p:childTnLst>
                                </p:cTn>
                              </p:par>
                              <p:par>
                                <p:cTn id="89" presetID="31" presetClass="entr" presetSubtype="0" fill="hold" nodeType="withEffect">
                                  <p:stCondLst>
                                    <p:cond delay="0"/>
                                  </p:stCondLst>
                                  <p:childTnLst>
                                    <p:set>
                                      <p:cBhvr>
                                        <p:cTn id="90" dur="1" fill="hold">
                                          <p:stCondLst>
                                            <p:cond delay="0"/>
                                          </p:stCondLst>
                                        </p:cTn>
                                        <p:tgtEl>
                                          <p:spTgt spid="88"/>
                                        </p:tgtEl>
                                        <p:attrNameLst>
                                          <p:attrName>style.visibility</p:attrName>
                                        </p:attrNameLst>
                                      </p:cBhvr>
                                      <p:to>
                                        <p:strVal val="visible"/>
                                      </p:to>
                                    </p:set>
                                    <p:anim calcmode="lin" valueType="num">
                                      <p:cBhvr>
                                        <p:cTn id="91" dur="1000" fill="hold"/>
                                        <p:tgtEl>
                                          <p:spTgt spid="88"/>
                                        </p:tgtEl>
                                        <p:attrNameLst>
                                          <p:attrName>ppt_w</p:attrName>
                                        </p:attrNameLst>
                                      </p:cBhvr>
                                      <p:tavLst>
                                        <p:tav tm="0">
                                          <p:val>
                                            <p:fltVal val="0"/>
                                          </p:val>
                                        </p:tav>
                                        <p:tav tm="100000">
                                          <p:val>
                                            <p:strVal val="#ppt_w"/>
                                          </p:val>
                                        </p:tav>
                                      </p:tavLst>
                                    </p:anim>
                                    <p:anim calcmode="lin" valueType="num">
                                      <p:cBhvr>
                                        <p:cTn id="92" dur="1000" fill="hold"/>
                                        <p:tgtEl>
                                          <p:spTgt spid="88"/>
                                        </p:tgtEl>
                                        <p:attrNameLst>
                                          <p:attrName>ppt_h</p:attrName>
                                        </p:attrNameLst>
                                      </p:cBhvr>
                                      <p:tavLst>
                                        <p:tav tm="0">
                                          <p:val>
                                            <p:fltVal val="0"/>
                                          </p:val>
                                        </p:tav>
                                        <p:tav tm="100000">
                                          <p:val>
                                            <p:strVal val="#ppt_h"/>
                                          </p:val>
                                        </p:tav>
                                      </p:tavLst>
                                    </p:anim>
                                    <p:anim calcmode="lin" valueType="num">
                                      <p:cBhvr>
                                        <p:cTn id="93" dur="1000" fill="hold"/>
                                        <p:tgtEl>
                                          <p:spTgt spid="88"/>
                                        </p:tgtEl>
                                        <p:attrNameLst>
                                          <p:attrName>style.rotation</p:attrName>
                                        </p:attrNameLst>
                                      </p:cBhvr>
                                      <p:tavLst>
                                        <p:tav tm="0">
                                          <p:val>
                                            <p:fltVal val="90"/>
                                          </p:val>
                                        </p:tav>
                                        <p:tav tm="100000">
                                          <p:val>
                                            <p:fltVal val="0"/>
                                          </p:val>
                                        </p:tav>
                                      </p:tavLst>
                                    </p:anim>
                                    <p:animEffect transition="in" filter="fade">
                                      <p:cBhvr>
                                        <p:cTn id="94" dur="1000"/>
                                        <p:tgtEl>
                                          <p:spTgt spid="88"/>
                                        </p:tgtEl>
                                      </p:cBhvr>
                                    </p:animEffect>
                                  </p:childTnLst>
                                </p:cTn>
                              </p:par>
                              <p:par>
                                <p:cTn id="95" presetID="31" presetClass="entr" presetSubtype="0" fill="hold" nodeType="withEffect">
                                  <p:stCondLst>
                                    <p:cond delay="0"/>
                                  </p:stCondLst>
                                  <p:childTnLst>
                                    <p:set>
                                      <p:cBhvr>
                                        <p:cTn id="96" dur="1" fill="hold">
                                          <p:stCondLst>
                                            <p:cond delay="0"/>
                                          </p:stCondLst>
                                        </p:cTn>
                                        <p:tgtEl>
                                          <p:spTgt spid="91"/>
                                        </p:tgtEl>
                                        <p:attrNameLst>
                                          <p:attrName>style.visibility</p:attrName>
                                        </p:attrNameLst>
                                      </p:cBhvr>
                                      <p:to>
                                        <p:strVal val="visible"/>
                                      </p:to>
                                    </p:set>
                                    <p:anim calcmode="lin" valueType="num">
                                      <p:cBhvr>
                                        <p:cTn id="97" dur="1000" fill="hold"/>
                                        <p:tgtEl>
                                          <p:spTgt spid="91"/>
                                        </p:tgtEl>
                                        <p:attrNameLst>
                                          <p:attrName>ppt_w</p:attrName>
                                        </p:attrNameLst>
                                      </p:cBhvr>
                                      <p:tavLst>
                                        <p:tav tm="0">
                                          <p:val>
                                            <p:fltVal val="0"/>
                                          </p:val>
                                        </p:tav>
                                        <p:tav tm="100000">
                                          <p:val>
                                            <p:strVal val="#ppt_w"/>
                                          </p:val>
                                        </p:tav>
                                      </p:tavLst>
                                    </p:anim>
                                    <p:anim calcmode="lin" valueType="num">
                                      <p:cBhvr>
                                        <p:cTn id="98" dur="1000" fill="hold"/>
                                        <p:tgtEl>
                                          <p:spTgt spid="91"/>
                                        </p:tgtEl>
                                        <p:attrNameLst>
                                          <p:attrName>ppt_h</p:attrName>
                                        </p:attrNameLst>
                                      </p:cBhvr>
                                      <p:tavLst>
                                        <p:tav tm="0">
                                          <p:val>
                                            <p:fltVal val="0"/>
                                          </p:val>
                                        </p:tav>
                                        <p:tav tm="100000">
                                          <p:val>
                                            <p:strVal val="#ppt_h"/>
                                          </p:val>
                                        </p:tav>
                                      </p:tavLst>
                                    </p:anim>
                                    <p:anim calcmode="lin" valueType="num">
                                      <p:cBhvr>
                                        <p:cTn id="99" dur="1000" fill="hold"/>
                                        <p:tgtEl>
                                          <p:spTgt spid="91"/>
                                        </p:tgtEl>
                                        <p:attrNameLst>
                                          <p:attrName>style.rotation</p:attrName>
                                        </p:attrNameLst>
                                      </p:cBhvr>
                                      <p:tavLst>
                                        <p:tav tm="0">
                                          <p:val>
                                            <p:fltVal val="90"/>
                                          </p:val>
                                        </p:tav>
                                        <p:tav tm="100000">
                                          <p:val>
                                            <p:fltVal val="0"/>
                                          </p:val>
                                        </p:tav>
                                      </p:tavLst>
                                    </p:anim>
                                    <p:animEffect transition="in" filter="fade">
                                      <p:cBhvr>
                                        <p:cTn id="100" dur="1000"/>
                                        <p:tgtEl>
                                          <p:spTgt spid="91"/>
                                        </p:tgtEl>
                                      </p:cBhvr>
                                    </p:animEffect>
                                  </p:childTnLst>
                                </p:cTn>
                              </p:par>
                              <p:par>
                                <p:cTn id="101" presetID="55" presetClass="entr" presetSubtype="0" fill="hold" grpId="0" nodeType="withEffect">
                                  <p:stCondLst>
                                    <p:cond delay="300"/>
                                  </p:stCondLst>
                                  <p:iterate type="lt">
                                    <p:tmPct val="5000"/>
                                  </p:iterate>
                                  <p:childTnLst>
                                    <p:set>
                                      <p:cBhvr>
                                        <p:cTn id="102" dur="1" fill="hold">
                                          <p:stCondLst>
                                            <p:cond delay="0"/>
                                          </p:stCondLst>
                                        </p:cTn>
                                        <p:tgtEl>
                                          <p:spTgt spid="69"/>
                                        </p:tgtEl>
                                        <p:attrNameLst>
                                          <p:attrName>style.visibility</p:attrName>
                                        </p:attrNameLst>
                                      </p:cBhvr>
                                      <p:to>
                                        <p:strVal val="visible"/>
                                      </p:to>
                                    </p:set>
                                    <p:anim calcmode="lin" valueType="num">
                                      <p:cBhvr>
                                        <p:cTn id="103" dur="500" fill="hold"/>
                                        <p:tgtEl>
                                          <p:spTgt spid="69"/>
                                        </p:tgtEl>
                                        <p:attrNameLst>
                                          <p:attrName>ppt_w</p:attrName>
                                        </p:attrNameLst>
                                      </p:cBhvr>
                                      <p:tavLst>
                                        <p:tav tm="0">
                                          <p:val>
                                            <p:strVal val="#ppt_w*0.70"/>
                                          </p:val>
                                        </p:tav>
                                        <p:tav tm="100000">
                                          <p:val>
                                            <p:strVal val="#ppt_w"/>
                                          </p:val>
                                        </p:tav>
                                      </p:tavLst>
                                    </p:anim>
                                    <p:anim calcmode="lin" valueType="num">
                                      <p:cBhvr>
                                        <p:cTn id="104" dur="500" fill="hold"/>
                                        <p:tgtEl>
                                          <p:spTgt spid="69"/>
                                        </p:tgtEl>
                                        <p:attrNameLst>
                                          <p:attrName>ppt_h</p:attrName>
                                        </p:attrNameLst>
                                      </p:cBhvr>
                                      <p:tavLst>
                                        <p:tav tm="0">
                                          <p:val>
                                            <p:strVal val="#ppt_h"/>
                                          </p:val>
                                        </p:tav>
                                        <p:tav tm="100000">
                                          <p:val>
                                            <p:strVal val="#ppt_h"/>
                                          </p:val>
                                        </p:tav>
                                      </p:tavLst>
                                    </p:anim>
                                    <p:animEffect transition="in" filter="fade">
                                      <p:cBhvr>
                                        <p:cTn id="105" dur="500"/>
                                        <p:tgtEl>
                                          <p:spTgt spid="69"/>
                                        </p:tgtEl>
                                      </p:cBhvr>
                                    </p:animEffect>
                                  </p:childTnLst>
                                </p:cTn>
                              </p:par>
                            </p:childTnLst>
                          </p:cTn>
                        </p:par>
                        <p:par>
                          <p:cTn id="106" fill="hold">
                            <p:stCondLst>
                              <p:cond delay="1000"/>
                            </p:stCondLst>
                            <p:childTnLst>
                              <p:par>
                                <p:cTn id="107" presetID="42" presetClass="entr" presetSubtype="0" fill="hold" grpId="0" nodeType="afterEffect">
                                  <p:stCondLst>
                                    <p:cond delay="0"/>
                                  </p:stCondLst>
                                  <p:iterate type="wd">
                                    <p:tmPct val="4000"/>
                                  </p:iterate>
                                  <p:childTnLst>
                                    <p:set>
                                      <p:cBhvr>
                                        <p:cTn id="108" dur="1" fill="hold">
                                          <p:stCondLst>
                                            <p:cond delay="0"/>
                                          </p:stCondLst>
                                        </p:cTn>
                                        <p:tgtEl>
                                          <p:spTgt spid="62"/>
                                        </p:tgtEl>
                                        <p:attrNameLst>
                                          <p:attrName>style.visibility</p:attrName>
                                        </p:attrNameLst>
                                      </p:cBhvr>
                                      <p:to>
                                        <p:strVal val="visible"/>
                                      </p:to>
                                    </p:set>
                                    <p:animEffect transition="in" filter="fade">
                                      <p:cBhvr>
                                        <p:cTn id="109" dur="250"/>
                                        <p:tgtEl>
                                          <p:spTgt spid="62"/>
                                        </p:tgtEl>
                                      </p:cBhvr>
                                    </p:animEffect>
                                    <p:anim calcmode="lin" valueType="num">
                                      <p:cBhvr>
                                        <p:cTn id="110" dur="250" fill="hold"/>
                                        <p:tgtEl>
                                          <p:spTgt spid="62"/>
                                        </p:tgtEl>
                                        <p:attrNameLst>
                                          <p:attrName>ppt_x</p:attrName>
                                        </p:attrNameLst>
                                      </p:cBhvr>
                                      <p:tavLst>
                                        <p:tav tm="0">
                                          <p:val>
                                            <p:strVal val="#ppt_x"/>
                                          </p:val>
                                        </p:tav>
                                        <p:tav tm="100000">
                                          <p:val>
                                            <p:strVal val="#ppt_x"/>
                                          </p:val>
                                        </p:tav>
                                      </p:tavLst>
                                    </p:anim>
                                    <p:anim calcmode="lin" valueType="num">
                                      <p:cBhvr>
                                        <p:cTn id="111" dur="250" fill="hold"/>
                                        <p:tgtEl>
                                          <p:spTgt spid="62"/>
                                        </p:tgtEl>
                                        <p:attrNameLst>
                                          <p:attrName>ppt_y</p:attrName>
                                        </p:attrNameLst>
                                      </p:cBhvr>
                                      <p:tavLst>
                                        <p:tav tm="0">
                                          <p:val>
                                            <p:strVal val="#ppt_y+.1"/>
                                          </p:val>
                                        </p:tav>
                                        <p:tav tm="100000">
                                          <p:val>
                                            <p:strVal val="#ppt_y"/>
                                          </p:val>
                                        </p:tav>
                                      </p:tavLst>
                                    </p:anim>
                                  </p:childTnLst>
                                </p:cTn>
                              </p:par>
                            </p:childTnLst>
                          </p:cTn>
                        </p:par>
                        <p:par>
                          <p:cTn id="112" fill="hold">
                            <p:stCondLst>
                              <p:cond delay="1570"/>
                            </p:stCondLst>
                            <p:childTnLst>
                              <p:par>
                                <p:cTn id="113" presetID="22" presetClass="entr" presetSubtype="2" fill="hold" nodeType="afterEffect">
                                  <p:stCondLst>
                                    <p:cond delay="0"/>
                                  </p:stCondLst>
                                  <p:childTnLst>
                                    <p:set>
                                      <p:cBhvr>
                                        <p:cTn id="114" dur="1" fill="hold">
                                          <p:stCondLst>
                                            <p:cond delay="0"/>
                                          </p:stCondLst>
                                        </p:cTn>
                                        <p:tgtEl>
                                          <p:spTgt spid="2"/>
                                        </p:tgtEl>
                                        <p:attrNameLst>
                                          <p:attrName>style.visibility</p:attrName>
                                        </p:attrNameLst>
                                      </p:cBhvr>
                                      <p:to>
                                        <p:strVal val="visible"/>
                                      </p:to>
                                    </p:set>
                                    <p:animEffect transition="in" filter="wipe(right)">
                                      <p:cBhvr>
                                        <p:cTn id="115" dur="250"/>
                                        <p:tgtEl>
                                          <p:spTgt spid="2"/>
                                        </p:tgtEl>
                                      </p:cBhvr>
                                    </p:animEffect>
                                  </p:childTnLst>
                                </p:cTn>
                              </p:par>
                            </p:childTnLst>
                          </p:cTn>
                        </p:par>
                        <p:par>
                          <p:cTn id="116" fill="hold">
                            <p:stCondLst>
                              <p:cond delay="1820"/>
                            </p:stCondLst>
                            <p:childTnLst>
                              <p:par>
                                <p:cTn id="117" presetID="22" presetClass="entr" presetSubtype="2" fill="hold" nodeType="afterEffect">
                                  <p:stCondLst>
                                    <p:cond delay="0"/>
                                  </p:stCondLst>
                                  <p:childTnLst>
                                    <p:set>
                                      <p:cBhvr>
                                        <p:cTn id="118" dur="1" fill="hold">
                                          <p:stCondLst>
                                            <p:cond delay="0"/>
                                          </p:stCondLst>
                                        </p:cTn>
                                        <p:tgtEl>
                                          <p:spTgt spid="66"/>
                                        </p:tgtEl>
                                        <p:attrNameLst>
                                          <p:attrName>style.visibility</p:attrName>
                                        </p:attrNameLst>
                                      </p:cBhvr>
                                      <p:to>
                                        <p:strVal val="visible"/>
                                      </p:to>
                                    </p:set>
                                    <p:animEffect transition="in" filter="wipe(right)">
                                      <p:cBhvr>
                                        <p:cTn id="119" dur="120"/>
                                        <p:tgtEl>
                                          <p:spTgt spid="66"/>
                                        </p:tgtEl>
                                      </p:cBhvr>
                                    </p:animEffect>
                                  </p:childTnLst>
                                </p:cTn>
                              </p:par>
                              <p:par>
                                <p:cTn id="120" presetID="2" presetClass="entr" presetSubtype="12" fill="hold" grpId="0" nodeType="withEffect">
                                  <p:stCondLst>
                                    <p:cond delay="0"/>
                                  </p:stCondLst>
                                  <p:iterate type="lt">
                                    <p:tmPct val="5000"/>
                                  </p:iterate>
                                  <p:childTnLst>
                                    <p:set>
                                      <p:cBhvr>
                                        <p:cTn id="121" dur="1" fill="hold">
                                          <p:stCondLst>
                                            <p:cond delay="0"/>
                                          </p:stCondLst>
                                        </p:cTn>
                                        <p:tgtEl>
                                          <p:spTgt spid="63"/>
                                        </p:tgtEl>
                                        <p:attrNameLst>
                                          <p:attrName>style.visibility</p:attrName>
                                        </p:attrNameLst>
                                      </p:cBhvr>
                                      <p:to>
                                        <p:strVal val="visible"/>
                                      </p:to>
                                    </p:set>
                                    <p:anim calcmode="lin" valueType="num">
                                      <p:cBhvr additive="base">
                                        <p:cTn id="122" dur="250" fill="hold"/>
                                        <p:tgtEl>
                                          <p:spTgt spid="63"/>
                                        </p:tgtEl>
                                        <p:attrNameLst>
                                          <p:attrName>ppt_x</p:attrName>
                                        </p:attrNameLst>
                                      </p:cBhvr>
                                      <p:tavLst>
                                        <p:tav tm="0">
                                          <p:val>
                                            <p:strVal val="0-#ppt_w/2"/>
                                          </p:val>
                                        </p:tav>
                                        <p:tav tm="100000">
                                          <p:val>
                                            <p:strVal val="#ppt_x"/>
                                          </p:val>
                                        </p:tav>
                                      </p:tavLst>
                                    </p:anim>
                                    <p:anim calcmode="lin" valueType="num">
                                      <p:cBhvr additive="base">
                                        <p:cTn id="123" dur="250" fill="hold"/>
                                        <p:tgtEl>
                                          <p:spTgt spid="63"/>
                                        </p:tgtEl>
                                        <p:attrNameLst>
                                          <p:attrName>ppt_y</p:attrName>
                                        </p:attrNameLst>
                                      </p:cBhvr>
                                      <p:tavLst>
                                        <p:tav tm="0">
                                          <p:val>
                                            <p:strVal val="1+#ppt_h/2"/>
                                          </p:val>
                                        </p:tav>
                                        <p:tav tm="100000">
                                          <p:val>
                                            <p:strVal val="#ppt_y"/>
                                          </p:val>
                                        </p:tav>
                                      </p:tavLst>
                                    </p:anim>
                                  </p:childTnLst>
                                </p:cTn>
                              </p:par>
                            </p:childTnLst>
                          </p:cTn>
                        </p:par>
                        <p:par>
                          <p:cTn id="124" fill="hold">
                            <p:stCondLst>
                              <p:cond delay="2520"/>
                            </p:stCondLst>
                            <p:childTnLst>
                              <p:par>
                                <p:cTn id="125" presetID="22" presetClass="entr" presetSubtype="8" fill="hold" nodeType="afterEffect">
                                  <p:stCondLst>
                                    <p:cond delay="0"/>
                                  </p:stCondLst>
                                  <p:childTnLst>
                                    <p:set>
                                      <p:cBhvr>
                                        <p:cTn id="126" dur="1" fill="hold">
                                          <p:stCondLst>
                                            <p:cond delay="0"/>
                                          </p:stCondLst>
                                        </p:cTn>
                                        <p:tgtEl>
                                          <p:spTgt spid="3"/>
                                        </p:tgtEl>
                                        <p:attrNameLst>
                                          <p:attrName>style.visibility</p:attrName>
                                        </p:attrNameLst>
                                      </p:cBhvr>
                                      <p:to>
                                        <p:strVal val="visible"/>
                                      </p:to>
                                    </p:set>
                                    <p:animEffect transition="in" filter="wipe(left)">
                                      <p:cBhvr>
                                        <p:cTn id="127" dur="250"/>
                                        <p:tgtEl>
                                          <p:spTgt spid="3"/>
                                        </p:tgtEl>
                                      </p:cBhvr>
                                    </p:animEffect>
                                  </p:childTnLst>
                                </p:cTn>
                              </p:par>
                            </p:childTnLst>
                          </p:cTn>
                        </p:par>
                        <p:par>
                          <p:cTn id="128" fill="hold">
                            <p:stCondLst>
                              <p:cond delay="2770"/>
                            </p:stCondLst>
                            <p:childTnLst>
                              <p:par>
                                <p:cTn id="129" presetID="22" presetClass="entr" presetSubtype="8" fill="hold" nodeType="afterEffect">
                                  <p:stCondLst>
                                    <p:cond delay="0"/>
                                  </p:stCondLst>
                                  <p:childTnLst>
                                    <p:set>
                                      <p:cBhvr>
                                        <p:cTn id="130" dur="1" fill="hold">
                                          <p:stCondLst>
                                            <p:cond delay="0"/>
                                          </p:stCondLst>
                                        </p:cTn>
                                        <p:tgtEl>
                                          <p:spTgt spid="67"/>
                                        </p:tgtEl>
                                        <p:attrNameLst>
                                          <p:attrName>style.visibility</p:attrName>
                                        </p:attrNameLst>
                                      </p:cBhvr>
                                      <p:to>
                                        <p:strVal val="visible"/>
                                      </p:to>
                                    </p:set>
                                    <p:animEffect transition="in" filter="wipe(left)">
                                      <p:cBhvr>
                                        <p:cTn id="131" dur="120"/>
                                        <p:tgtEl>
                                          <p:spTgt spid="67"/>
                                        </p:tgtEl>
                                      </p:cBhvr>
                                    </p:animEffect>
                                  </p:childTnLst>
                                </p:cTn>
                              </p:par>
                              <p:par>
                                <p:cTn id="132" presetID="2" presetClass="entr" presetSubtype="6" fill="hold" grpId="0" nodeType="withEffect">
                                  <p:stCondLst>
                                    <p:cond delay="0"/>
                                  </p:stCondLst>
                                  <p:iterate type="lt">
                                    <p:tmPct val="4000"/>
                                  </p:iterate>
                                  <p:childTnLst>
                                    <p:set>
                                      <p:cBhvr>
                                        <p:cTn id="133" dur="1" fill="hold">
                                          <p:stCondLst>
                                            <p:cond delay="0"/>
                                          </p:stCondLst>
                                        </p:cTn>
                                        <p:tgtEl>
                                          <p:spTgt spid="64"/>
                                        </p:tgtEl>
                                        <p:attrNameLst>
                                          <p:attrName>style.visibility</p:attrName>
                                        </p:attrNameLst>
                                      </p:cBhvr>
                                      <p:to>
                                        <p:strVal val="visible"/>
                                      </p:to>
                                    </p:set>
                                    <p:anim calcmode="lin" valueType="num">
                                      <p:cBhvr additive="base">
                                        <p:cTn id="134" dur="250" fill="hold"/>
                                        <p:tgtEl>
                                          <p:spTgt spid="64"/>
                                        </p:tgtEl>
                                        <p:attrNameLst>
                                          <p:attrName>ppt_x</p:attrName>
                                        </p:attrNameLst>
                                      </p:cBhvr>
                                      <p:tavLst>
                                        <p:tav tm="0">
                                          <p:val>
                                            <p:strVal val="1+#ppt_w/2"/>
                                          </p:val>
                                        </p:tav>
                                        <p:tav tm="100000">
                                          <p:val>
                                            <p:strVal val="#ppt_x"/>
                                          </p:val>
                                        </p:tav>
                                      </p:tavLst>
                                    </p:anim>
                                    <p:anim calcmode="lin" valueType="num">
                                      <p:cBhvr additive="base">
                                        <p:cTn id="135" dur="250" fill="hold"/>
                                        <p:tgtEl>
                                          <p:spTgt spid="64"/>
                                        </p:tgtEl>
                                        <p:attrNameLst>
                                          <p:attrName>ppt_y</p:attrName>
                                        </p:attrNameLst>
                                      </p:cBhvr>
                                      <p:tavLst>
                                        <p:tav tm="0">
                                          <p:val>
                                            <p:strVal val="1+#ppt_h/2"/>
                                          </p:val>
                                        </p:tav>
                                        <p:tav tm="100000">
                                          <p:val>
                                            <p:strVal val="#ppt_y"/>
                                          </p:val>
                                        </p:tav>
                                      </p:tavLst>
                                    </p:anim>
                                  </p:childTnLst>
                                </p:cTn>
                              </p:par>
                            </p:childTnLst>
                          </p:cTn>
                        </p:par>
                        <p:par>
                          <p:cTn id="136" fill="hold">
                            <p:stCondLst>
                              <p:cond delay="3380"/>
                            </p:stCondLst>
                            <p:childTnLst>
                              <p:par>
                                <p:cTn id="137" presetID="22" presetClass="entr" presetSubtype="8" fill="hold" nodeType="afterEffect">
                                  <p:stCondLst>
                                    <p:cond delay="0"/>
                                  </p:stCondLst>
                                  <p:childTnLst>
                                    <p:set>
                                      <p:cBhvr>
                                        <p:cTn id="138" dur="1" fill="hold">
                                          <p:stCondLst>
                                            <p:cond delay="0"/>
                                          </p:stCondLst>
                                        </p:cTn>
                                        <p:tgtEl>
                                          <p:spTgt spid="5"/>
                                        </p:tgtEl>
                                        <p:attrNameLst>
                                          <p:attrName>style.visibility</p:attrName>
                                        </p:attrNameLst>
                                      </p:cBhvr>
                                      <p:to>
                                        <p:strVal val="visible"/>
                                      </p:to>
                                    </p:set>
                                    <p:animEffect transition="in" filter="wipe(left)">
                                      <p:cBhvr>
                                        <p:cTn id="139" dur="500"/>
                                        <p:tgtEl>
                                          <p:spTgt spid="5"/>
                                        </p:tgtEl>
                                      </p:cBhvr>
                                    </p:animEffect>
                                  </p:childTnLst>
                                </p:cTn>
                              </p:par>
                            </p:childTnLst>
                          </p:cTn>
                        </p:par>
                        <p:par>
                          <p:cTn id="140" fill="hold">
                            <p:stCondLst>
                              <p:cond delay="3880"/>
                            </p:stCondLst>
                            <p:childTnLst>
                              <p:par>
                                <p:cTn id="141" presetID="22" presetClass="entr" presetSubtype="8" fill="hold" nodeType="afterEffect">
                                  <p:stCondLst>
                                    <p:cond delay="0"/>
                                  </p:stCondLst>
                                  <p:childTnLst>
                                    <p:set>
                                      <p:cBhvr>
                                        <p:cTn id="142" dur="1" fill="hold">
                                          <p:stCondLst>
                                            <p:cond delay="0"/>
                                          </p:stCondLst>
                                        </p:cTn>
                                        <p:tgtEl>
                                          <p:spTgt spid="68"/>
                                        </p:tgtEl>
                                        <p:attrNameLst>
                                          <p:attrName>style.visibility</p:attrName>
                                        </p:attrNameLst>
                                      </p:cBhvr>
                                      <p:to>
                                        <p:strVal val="visible"/>
                                      </p:to>
                                    </p:set>
                                    <p:animEffect transition="in" filter="wipe(left)">
                                      <p:cBhvr>
                                        <p:cTn id="143" dur="120"/>
                                        <p:tgtEl>
                                          <p:spTgt spid="68"/>
                                        </p:tgtEl>
                                      </p:cBhvr>
                                    </p:animEffect>
                                  </p:childTnLst>
                                </p:cTn>
                              </p:par>
                              <p:par>
                                <p:cTn id="144" presetID="2" presetClass="entr" presetSubtype="6" fill="hold" grpId="0" nodeType="withEffect">
                                  <p:stCondLst>
                                    <p:cond delay="0"/>
                                  </p:stCondLst>
                                  <p:iterate type="lt">
                                    <p:tmPct val="4000"/>
                                  </p:iterate>
                                  <p:childTnLst>
                                    <p:set>
                                      <p:cBhvr>
                                        <p:cTn id="145" dur="1" fill="hold">
                                          <p:stCondLst>
                                            <p:cond delay="0"/>
                                          </p:stCondLst>
                                        </p:cTn>
                                        <p:tgtEl>
                                          <p:spTgt spid="65"/>
                                        </p:tgtEl>
                                        <p:attrNameLst>
                                          <p:attrName>style.visibility</p:attrName>
                                        </p:attrNameLst>
                                      </p:cBhvr>
                                      <p:to>
                                        <p:strVal val="visible"/>
                                      </p:to>
                                    </p:set>
                                    <p:anim calcmode="lin" valueType="num">
                                      <p:cBhvr additive="base">
                                        <p:cTn id="146" dur="250" fill="hold"/>
                                        <p:tgtEl>
                                          <p:spTgt spid="65"/>
                                        </p:tgtEl>
                                        <p:attrNameLst>
                                          <p:attrName>ppt_x</p:attrName>
                                        </p:attrNameLst>
                                      </p:cBhvr>
                                      <p:tavLst>
                                        <p:tav tm="0">
                                          <p:val>
                                            <p:strVal val="1+#ppt_w/2"/>
                                          </p:val>
                                        </p:tav>
                                        <p:tav tm="100000">
                                          <p:val>
                                            <p:strVal val="#ppt_x"/>
                                          </p:val>
                                        </p:tav>
                                      </p:tavLst>
                                    </p:anim>
                                    <p:anim calcmode="lin" valueType="num">
                                      <p:cBhvr additive="base">
                                        <p:cTn id="147" dur="25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0"/>
      <p:bldP spid="64" grpId="0"/>
      <p:bldP spid="65" grpId="0"/>
      <p:bldP spid="6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图片 53"/>
          <p:cNvPicPr>
            <a:picLocks noChangeAspect="1"/>
          </p:cNvPicPr>
          <p:nvPr/>
        </p:nvPicPr>
        <p:blipFill>
          <a:blip r:embed="rId2" cstate="print">
            <a:extLst>
              <a:ext uri="{BEBA8EAE-BF5A-486C-A8C5-ECC9F3942E4B}">
                <a14:imgProps xmlns:a14="http://schemas.microsoft.com/office/drawing/2010/main" xmlns="">
                  <a14:imgLayer r:embed="rId3">
                    <a14:imgEffect>
                      <a14:saturation sat="200000"/>
                    </a14:imgEffect>
                  </a14:imgLayer>
                </a14:imgProps>
              </a:ext>
              <a:ext uri="{28A0092B-C50C-407E-A947-70E740481C1C}">
                <a14:useLocalDpi xmlns:a14="http://schemas.microsoft.com/office/drawing/2010/main" xmlns="" val="0"/>
              </a:ext>
            </a:extLst>
          </a:blip>
          <a:stretch>
            <a:fillRect/>
          </a:stretch>
        </p:blipFill>
        <p:spPr>
          <a:xfrm>
            <a:off x="3979548" y="1370465"/>
            <a:ext cx="7478137" cy="4932000"/>
          </a:xfrm>
          <a:prstGeom prst="rect">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pic>
      <p:sp>
        <p:nvSpPr>
          <p:cNvPr id="55" name="任意多边形 54"/>
          <p:cNvSpPr/>
          <p:nvPr/>
        </p:nvSpPr>
        <p:spPr>
          <a:xfrm flipV="1">
            <a:off x="709839" y="1341437"/>
            <a:ext cx="5345431" cy="4967287"/>
          </a:xfrm>
          <a:custGeom>
            <a:avLst/>
            <a:gdLst>
              <a:gd name="connsiteX0" fmla="*/ 0 w 4610144"/>
              <a:gd name="connsiteY0" fmla="*/ 4967287 h 4967287"/>
              <a:gd name="connsiteX1" fmla="*/ 3050561 w 4610144"/>
              <a:gd name="connsiteY1" fmla="*/ 4967287 h 4967287"/>
              <a:gd name="connsiteX2" fmla="*/ 4610144 w 4610144"/>
              <a:gd name="connsiteY2" fmla="*/ 0 h 4967287"/>
              <a:gd name="connsiteX3" fmla="*/ 9388 w 4610144"/>
              <a:gd name="connsiteY3" fmla="*/ 0 h 4967287"/>
              <a:gd name="connsiteX4" fmla="*/ 0 w 4610144"/>
              <a:gd name="connsiteY4" fmla="*/ 4967287 h 4967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0144" h="4967287">
                <a:moveTo>
                  <a:pt x="0" y="4967287"/>
                </a:moveTo>
                <a:lnTo>
                  <a:pt x="3050561" y="4967287"/>
                </a:lnTo>
                <a:lnTo>
                  <a:pt x="4610144" y="0"/>
                </a:lnTo>
                <a:lnTo>
                  <a:pt x="9388" y="0"/>
                </a:lnTo>
                <a:cubicBezTo>
                  <a:pt x="6259" y="1655762"/>
                  <a:pt x="3129" y="3311525"/>
                  <a:pt x="0" y="4967287"/>
                </a:cubicBezTo>
                <a:close/>
              </a:path>
            </a:pathLst>
          </a:custGeom>
          <a:gradFill flip="none" rotWithShape="1">
            <a:gsLst>
              <a:gs pos="0">
                <a:srgbClr val="A95C00"/>
              </a:gs>
              <a:gs pos="97000">
                <a:srgbClr val="BB7600"/>
              </a:gs>
              <a:gs pos="61000">
                <a:srgbClr val="FFDF81"/>
              </a:gs>
              <a:gs pos="24000">
                <a:srgbClr val="BB76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文本框 55"/>
          <p:cNvSpPr txBox="1"/>
          <p:nvPr/>
        </p:nvSpPr>
        <p:spPr>
          <a:xfrm>
            <a:off x="823425" y="2625328"/>
            <a:ext cx="3893718" cy="1253677"/>
          </a:xfrm>
          <a:prstGeom prst="rect">
            <a:avLst/>
          </a:prstGeom>
          <a:noFill/>
        </p:spPr>
        <p:txBody>
          <a:bodyPr wrap="square" rtlCol="0">
            <a:spAutoFit/>
          </a:bodyPr>
          <a:lstStyle>
            <a:defPPr>
              <a:defRPr lang="zh-CN"/>
            </a:defPPr>
            <a:lvl1pPr algn="ctr">
              <a:defRPr sz="2800" b="1">
                <a:gradFill>
                  <a:gsLst>
                    <a:gs pos="0">
                      <a:srgbClr val="481109"/>
                    </a:gs>
                    <a:gs pos="57000">
                      <a:srgbClr val="763009"/>
                    </a:gs>
                    <a:gs pos="100000">
                      <a:srgbClr val="481109"/>
                    </a:gs>
                  </a:gsLst>
                  <a:lin ang="5400000" scaled="1"/>
                </a:gradFill>
                <a:latin typeface="微软雅黑" panose="020B0503020204020204" pitchFamily="34" charset="-122"/>
                <a:ea typeface="微软雅黑" panose="020B0503020204020204" pitchFamily="34" charset="-122"/>
              </a:defRPr>
            </a:lvl1pPr>
          </a:lstStyle>
          <a:p>
            <a:pPr algn="just">
              <a:lnSpc>
                <a:spcPct val="130000"/>
              </a:lnSpc>
            </a:pPr>
            <a:r>
              <a:rPr lang="zh-CN" altLang="en-US" sz="2000" b="0" dirty="0" smtClean="0"/>
              <a:t> 亮亮图文旗舰店</a:t>
            </a:r>
            <a:r>
              <a:rPr lang="en-US" altLang="zh-CN" sz="2000" b="0" dirty="0" smtClean="0"/>
              <a:t>https://liangliangtuwen.tmall.com</a:t>
            </a:r>
            <a:endParaRPr lang="en-US" altLang="zh-CN" sz="2000" b="0" dirty="0"/>
          </a:p>
        </p:txBody>
      </p:sp>
      <p:sp>
        <p:nvSpPr>
          <p:cNvPr id="57" name="矩形 56"/>
          <p:cNvSpPr/>
          <p:nvPr/>
        </p:nvSpPr>
        <p:spPr>
          <a:xfrm flipV="1">
            <a:off x="822982" y="4892261"/>
            <a:ext cx="4558662" cy="45719"/>
          </a:xfrm>
          <a:prstGeom prst="rect">
            <a:avLst/>
          </a:prstGeom>
          <a:noFill/>
          <a:ln>
            <a:gradFill>
              <a:gsLst>
                <a:gs pos="0">
                  <a:srgbClr val="D6A213"/>
                </a:gs>
                <a:gs pos="100000">
                  <a:srgbClr val="97420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文本框 35"/>
          <p:cNvSpPr txBox="1">
            <a:spLocks noChangeArrowheads="1"/>
          </p:cNvSpPr>
          <p:nvPr/>
        </p:nvSpPr>
        <p:spPr bwMode="auto">
          <a:xfrm>
            <a:off x="755325" y="5090278"/>
            <a:ext cx="4766999" cy="1754326"/>
          </a:xfrm>
          <a:prstGeom prst="rect">
            <a:avLst/>
          </a:prstGeom>
          <a:noFill/>
        </p:spPr>
        <p:txBody>
          <a:bodyPr wrap="square" rtlCol="0">
            <a:spAutoFit/>
          </a:bodyPr>
          <a:lstStyle>
            <a:defPPr>
              <a:defRPr lang="zh-CN"/>
            </a:defPPr>
            <a:lvl1pPr algn="ctr">
              <a:defRPr sz="2800" b="1">
                <a:gradFill>
                  <a:gsLst>
                    <a:gs pos="0">
                      <a:srgbClr val="481109"/>
                    </a:gs>
                    <a:gs pos="57000">
                      <a:srgbClr val="763009"/>
                    </a:gs>
                    <a:gs pos="100000">
                      <a:srgbClr val="481109"/>
                    </a:gs>
                  </a:gsLst>
                  <a:lin ang="5400000" scaled="1"/>
                </a:gradFill>
                <a:latin typeface="微软雅黑" panose="020B0503020204020204" pitchFamily="34" charset="-122"/>
                <a:ea typeface="微软雅黑" panose="020B0503020204020204" pitchFamily="34" charset="-122"/>
              </a:defRPr>
            </a:lvl1pPr>
          </a:lstStyle>
          <a:p>
            <a:r>
              <a:rPr lang="zh-CN" altLang="en-US" sz="3600" dirty="0" smtClean="0"/>
              <a:t> 亮亮图文旗舰店</a:t>
            </a:r>
            <a:r>
              <a:rPr lang="en-US" sz="3600" dirty="0" smtClean="0"/>
              <a:t>https://liangliangtuwen.tmall.com</a:t>
            </a:r>
            <a:endParaRPr lang="en-US" sz="3600" dirty="0"/>
          </a:p>
        </p:txBody>
      </p:sp>
      <p:sp>
        <p:nvSpPr>
          <p:cNvPr id="60" name="文本框 59"/>
          <p:cNvSpPr txBox="1"/>
          <p:nvPr/>
        </p:nvSpPr>
        <p:spPr>
          <a:xfrm>
            <a:off x="652217" y="210920"/>
            <a:ext cx="2978072" cy="646331"/>
          </a:xfrm>
          <a:prstGeom prst="rect">
            <a:avLst/>
          </a:prstGeom>
          <a:noFill/>
        </p:spPr>
        <p:txBody>
          <a:bodyPr wrap="square" rtlCol="0">
            <a:spAutoFit/>
          </a:bodyPr>
          <a:lstStyle>
            <a:defPPr>
              <a:defRPr lang="zh-CN"/>
            </a:defPPr>
            <a:lvl1pPr algn="ctr">
              <a:defRPr sz="3600" b="1">
                <a:gradFill>
                  <a:gsLst>
                    <a:gs pos="0">
                      <a:srgbClr val="974209"/>
                    </a:gs>
                    <a:gs pos="100000">
                      <a:srgbClr val="974209"/>
                    </a:gs>
                    <a:gs pos="51000">
                      <a:srgbClr val="F4E961"/>
                    </a:gs>
                  </a:gsLst>
                  <a:lin ang="5400000" scaled="1"/>
                </a:gradFill>
                <a:latin typeface="微软雅黑" panose="020B0503020204020204" pitchFamily="34" charset="-122"/>
                <a:ea typeface="微软雅黑" panose="020B0503020204020204" pitchFamily="34" charset="-122"/>
              </a:defRPr>
            </a:lvl1pPr>
          </a:lstStyle>
          <a:p>
            <a:r>
              <a:rPr lang="zh-CN" altLang="en-US" dirty="0"/>
              <a:t>点击添加标题</a:t>
            </a:r>
            <a:endParaRPr lang="en-US" altLang="zh-CN" dirty="0"/>
          </a:p>
        </p:txBody>
      </p:sp>
      <p:grpSp>
        <p:nvGrpSpPr>
          <p:cNvPr id="61" name="组合 60"/>
          <p:cNvGrpSpPr/>
          <p:nvPr/>
        </p:nvGrpSpPr>
        <p:grpSpPr>
          <a:xfrm>
            <a:off x="171450" y="133350"/>
            <a:ext cx="182635" cy="182635"/>
            <a:chOff x="5410744" y="2640874"/>
            <a:chExt cx="1450713" cy="1450714"/>
          </a:xfrm>
        </p:grpSpPr>
        <p:sp>
          <p:nvSpPr>
            <p:cNvPr id="62" name="矩形 61"/>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62"/>
            <p:cNvSpPr>
              <a:spLocks noChangeAspect="1"/>
            </p:cNvSpPr>
            <p:nvPr/>
          </p:nvSpPr>
          <p:spPr>
            <a:xfrm>
              <a:off x="5470102" y="2700232"/>
              <a:ext cx="1332001" cy="1331998"/>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4" name="组合 63"/>
          <p:cNvGrpSpPr/>
          <p:nvPr/>
        </p:nvGrpSpPr>
        <p:grpSpPr>
          <a:xfrm>
            <a:off x="362055" y="133350"/>
            <a:ext cx="182635" cy="182635"/>
            <a:chOff x="5410744" y="2640874"/>
            <a:chExt cx="1450713" cy="1450714"/>
          </a:xfrm>
        </p:grpSpPr>
        <p:sp>
          <p:nvSpPr>
            <p:cNvPr id="65" name="矩形 64"/>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矩形 65"/>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7" name="组合 66"/>
          <p:cNvGrpSpPr/>
          <p:nvPr/>
        </p:nvGrpSpPr>
        <p:grpSpPr>
          <a:xfrm>
            <a:off x="552659" y="133350"/>
            <a:ext cx="182635" cy="182635"/>
            <a:chOff x="5410744" y="2640874"/>
            <a:chExt cx="1450713" cy="1450714"/>
          </a:xfrm>
        </p:grpSpPr>
        <p:sp>
          <p:nvSpPr>
            <p:cNvPr id="68" name="矩形 67"/>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矩形 68"/>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0" name="组合 69"/>
          <p:cNvGrpSpPr/>
          <p:nvPr/>
        </p:nvGrpSpPr>
        <p:grpSpPr>
          <a:xfrm>
            <a:off x="171450" y="326639"/>
            <a:ext cx="182635" cy="182635"/>
            <a:chOff x="5410744" y="2640874"/>
            <a:chExt cx="1450713" cy="1450714"/>
          </a:xfrm>
        </p:grpSpPr>
        <p:sp>
          <p:nvSpPr>
            <p:cNvPr id="71" name="矩形 70"/>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矩形 71"/>
            <p:cNvSpPr>
              <a:spLocks noChangeAspect="1"/>
            </p:cNvSpPr>
            <p:nvPr/>
          </p:nvSpPr>
          <p:spPr>
            <a:xfrm>
              <a:off x="5470102" y="2700232"/>
              <a:ext cx="1332001" cy="1331998"/>
            </a:xfrm>
            <a:prstGeom prst="rect">
              <a:avLst/>
            </a:prstGeom>
            <a:gradFill flip="none" rotWithShape="1">
              <a:gsLst>
                <a:gs pos="0">
                  <a:srgbClr val="D6A213">
                    <a:lumMod val="60000"/>
                    <a:lumOff val="40000"/>
                  </a:srgbClr>
                </a:gs>
                <a:gs pos="100000">
                  <a:srgbClr val="BF850F">
                    <a:lumMod val="60000"/>
                    <a:lumOff val="40000"/>
                  </a:srgbClr>
                </a:gs>
                <a:gs pos="51000">
                  <a:srgbClr val="9B5F0D">
                    <a:lumMod val="60000"/>
                    <a:lumOff val="4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3" name="组合 72"/>
          <p:cNvGrpSpPr/>
          <p:nvPr/>
        </p:nvGrpSpPr>
        <p:grpSpPr>
          <a:xfrm>
            <a:off x="171450" y="519928"/>
            <a:ext cx="182635" cy="182635"/>
            <a:chOff x="5410744" y="2640874"/>
            <a:chExt cx="1450713" cy="1450714"/>
          </a:xfrm>
        </p:grpSpPr>
        <p:sp>
          <p:nvSpPr>
            <p:cNvPr id="74" name="矩形 73"/>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矩形 74"/>
            <p:cNvSpPr>
              <a:spLocks noChangeAspect="1"/>
            </p:cNvSpPr>
            <p:nvPr/>
          </p:nvSpPr>
          <p:spPr>
            <a:xfrm>
              <a:off x="5470102" y="2700232"/>
              <a:ext cx="1332001" cy="1331998"/>
            </a:xfrm>
            <a:prstGeom prst="rect">
              <a:avLst/>
            </a:prstGeom>
            <a:gradFill flip="none" rotWithShape="1">
              <a:gsLst>
                <a:gs pos="0">
                  <a:srgbClr val="D6A213">
                    <a:lumMod val="70000"/>
                    <a:lumOff val="30000"/>
                  </a:srgbClr>
                </a:gs>
                <a:gs pos="99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6" name="组合 75"/>
          <p:cNvGrpSpPr/>
          <p:nvPr/>
        </p:nvGrpSpPr>
        <p:grpSpPr>
          <a:xfrm>
            <a:off x="171450" y="713218"/>
            <a:ext cx="182635" cy="182635"/>
            <a:chOff x="5410744" y="2640874"/>
            <a:chExt cx="1450713" cy="1450714"/>
          </a:xfrm>
        </p:grpSpPr>
        <p:sp>
          <p:nvSpPr>
            <p:cNvPr id="77" name="矩形 76"/>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矩形 77"/>
            <p:cNvSpPr>
              <a:spLocks noChangeAspect="1"/>
            </p:cNvSpPr>
            <p:nvPr/>
          </p:nvSpPr>
          <p:spPr>
            <a:xfrm>
              <a:off x="5470102" y="2700232"/>
              <a:ext cx="1332001" cy="1331998"/>
            </a:xfrm>
            <a:prstGeom prst="rect">
              <a:avLst/>
            </a:prstGeom>
            <a:gradFill flip="none" rotWithShape="1">
              <a:gsLst>
                <a:gs pos="0">
                  <a:srgbClr val="D6A213">
                    <a:lumMod val="50000"/>
                    <a:lumOff val="50000"/>
                  </a:srgbClr>
                </a:gs>
                <a:gs pos="100000">
                  <a:srgbClr val="BF850F">
                    <a:lumMod val="50000"/>
                    <a:lumOff val="50000"/>
                  </a:srgbClr>
                </a:gs>
                <a:gs pos="50000">
                  <a:srgbClr val="9B5F0D">
                    <a:lumMod val="50000"/>
                    <a:lumOff val="5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9" name="组合 78"/>
          <p:cNvGrpSpPr/>
          <p:nvPr/>
        </p:nvGrpSpPr>
        <p:grpSpPr>
          <a:xfrm>
            <a:off x="362055" y="713218"/>
            <a:ext cx="182635" cy="182635"/>
            <a:chOff x="5410744" y="2640874"/>
            <a:chExt cx="1450713" cy="1450714"/>
          </a:xfrm>
        </p:grpSpPr>
        <p:sp>
          <p:nvSpPr>
            <p:cNvPr id="80" name="矩形 79"/>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矩形 80"/>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2" name="组合 81"/>
          <p:cNvGrpSpPr/>
          <p:nvPr/>
        </p:nvGrpSpPr>
        <p:grpSpPr>
          <a:xfrm>
            <a:off x="552659" y="713218"/>
            <a:ext cx="182635" cy="182635"/>
            <a:chOff x="5410744" y="2640874"/>
            <a:chExt cx="1450713" cy="1450714"/>
          </a:xfrm>
        </p:grpSpPr>
        <p:sp>
          <p:nvSpPr>
            <p:cNvPr id="83" name="矩形 82"/>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矩形 83"/>
            <p:cNvSpPr>
              <a:spLocks noChangeAspect="1"/>
            </p:cNvSpPr>
            <p:nvPr/>
          </p:nvSpPr>
          <p:spPr>
            <a:xfrm>
              <a:off x="5470102" y="2700232"/>
              <a:ext cx="1332001" cy="1331998"/>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5" name="组合 84"/>
          <p:cNvGrpSpPr/>
          <p:nvPr/>
        </p:nvGrpSpPr>
        <p:grpSpPr>
          <a:xfrm>
            <a:off x="3547212" y="133350"/>
            <a:ext cx="182635" cy="182635"/>
            <a:chOff x="5410744" y="2640874"/>
            <a:chExt cx="1450713" cy="1450714"/>
          </a:xfrm>
        </p:grpSpPr>
        <p:sp>
          <p:nvSpPr>
            <p:cNvPr id="86" name="矩形 85"/>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矩形 86"/>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8" name="组合 87"/>
          <p:cNvGrpSpPr/>
          <p:nvPr/>
        </p:nvGrpSpPr>
        <p:grpSpPr>
          <a:xfrm>
            <a:off x="3737817" y="133350"/>
            <a:ext cx="182635" cy="182635"/>
            <a:chOff x="5410744" y="2640874"/>
            <a:chExt cx="1450713" cy="1450714"/>
          </a:xfrm>
        </p:grpSpPr>
        <p:sp>
          <p:nvSpPr>
            <p:cNvPr id="89" name="矩形 88"/>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矩形 89"/>
            <p:cNvSpPr>
              <a:spLocks noChangeAspect="1"/>
            </p:cNvSpPr>
            <p:nvPr/>
          </p:nvSpPr>
          <p:spPr>
            <a:xfrm>
              <a:off x="5470102" y="2700232"/>
              <a:ext cx="1332001" cy="1331998"/>
            </a:xfrm>
            <a:prstGeom prst="rect">
              <a:avLst/>
            </a:prstGeom>
            <a:gradFill flip="none" rotWithShape="1">
              <a:gsLst>
                <a:gs pos="0">
                  <a:srgbClr val="D6A213">
                    <a:lumMod val="92000"/>
                  </a:srgbClr>
                </a:gs>
                <a:gs pos="100000">
                  <a:srgbClr val="BF850F">
                    <a:lumMod val="92000"/>
                  </a:srgbClr>
                </a:gs>
                <a:gs pos="51000">
                  <a:srgbClr val="9B5F0D">
                    <a:lumMod val="9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1" name="组合 90"/>
          <p:cNvGrpSpPr/>
          <p:nvPr/>
        </p:nvGrpSpPr>
        <p:grpSpPr>
          <a:xfrm>
            <a:off x="3928422" y="133350"/>
            <a:ext cx="182635" cy="182635"/>
            <a:chOff x="5410744" y="2640874"/>
            <a:chExt cx="1450713" cy="1450714"/>
          </a:xfrm>
        </p:grpSpPr>
        <p:sp>
          <p:nvSpPr>
            <p:cNvPr id="92" name="矩形 91"/>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矩形 92"/>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4" name="组合 93"/>
          <p:cNvGrpSpPr/>
          <p:nvPr/>
        </p:nvGrpSpPr>
        <p:grpSpPr>
          <a:xfrm>
            <a:off x="3928422" y="326639"/>
            <a:ext cx="182635" cy="182635"/>
            <a:chOff x="5410744" y="2640874"/>
            <a:chExt cx="1450713" cy="1450714"/>
          </a:xfrm>
        </p:grpSpPr>
        <p:sp>
          <p:nvSpPr>
            <p:cNvPr id="95" name="矩形 94"/>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矩形 95"/>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7" name="组合 96"/>
          <p:cNvGrpSpPr/>
          <p:nvPr/>
        </p:nvGrpSpPr>
        <p:grpSpPr>
          <a:xfrm>
            <a:off x="3928422" y="519928"/>
            <a:ext cx="182635" cy="182635"/>
            <a:chOff x="5410744" y="2640874"/>
            <a:chExt cx="1450713" cy="1450714"/>
          </a:xfrm>
        </p:grpSpPr>
        <p:sp>
          <p:nvSpPr>
            <p:cNvPr id="98" name="矩形 97"/>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矩形 98"/>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0" name="组合 99"/>
          <p:cNvGrpSpPr/>
          <p:nvPr/>
        </p:nvGrpSpPr>
        <p:grpSpPr>
          <a:xfrm>
            <a:off x="3547212" y="713218"/>
            <a:ext cx="182635" cy="182635"/>
            <a:chOff x="5410744" y="2640874"/>
            <a:chExt cx="1450713" cy="1450714"/>
          </a:xfrm>
        </p:grpSpPr>
        <p:sp>
          <p:nvSpPr>
            <p:cNvPr id="101" name="矩形 100"/>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矩形 101"/>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3" name="组合 102"/>
          <p:cNvGrpSpPr/>
          <p:nvPr/>
        </p:nvGrpSpPr>
        <p:grpSpPr>
          <a:xfrm>
            <a:off x="3737817" y="713218"/>
            <a:ext cx="182635" cy="182635"/>
            <a:chOff x="5410744" y="2640874"/>
            <a:chExt cx="1450713" cy="1450714"/>
          </a:xfrm>
        </p:grpSpPr>
        <p:sp>
          <p:nvSpPr>
            <p:cNvPr id="104" name="矩形 103"/>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矩形 104"/>
            <p:cNvSpPr>
              <a:spLocks noChangeAspect="1"/>
            </p:cNvSpPr>
            <p:nvPr/>
          </p:nvSpPr>
          <p:spPr>
            <a:xfrm>
              <a:off x="5470102" y="2700232"/>
              <a:ext cx="1332001" cy="1331998"/>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6" name="组合 105"/>
          <p:cNvGrpSpPr/>
          <p:nvPr/>
        </p:nvGrpSpPr>
        <p:grpSpPr>
          <a:xfrm>
            <a:off x="3928422" y="713218"/>
            <a:ext cx="182635" cy="182635"/>
            <a:chOff x="5410744" y="2640874"/>
            <a:chExt cx="1450713" cy="1450714"/>
          </a:xfrm>
        </p:grpSpPr>
        <p:sp>
          <p:nvSpPr>
            <p:cNvPr id="107" name="矩形 106"/>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矩形 107"/>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xmlns=""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p:cTn id="7" dur="1000" fill="hold"/>
                                        <p:tgtEl>
                                          <p:spTgt spid="85"/>
                                        </p:tgtEl>
                                        <p:attrNameLst>
                                          <p:attrName>ppt_w</p:attrName>
                                        </p:attrNameLst>
                                      </p:cBhvr>
                                      <p:tavLst>
                                        <p:tav tm="0">
                                          <p:val>
                                            <p:fltVal val="0"/>
                                          </p:val>
                                        </p:tav>
                                        <p:tav tm="100000">
                                          <p:val>
                                            <p:strVal val="#ppt_w"/>
                                          </p:val>
                                        </p:tav>
                                      </p:tavLst>
                                    </p:anim>
                                    <p:anim calcmode="lin" valueType="num">
                                      <p:cBhvr>
                                        <p:cTn id="8" dur="1000" fill="hold"/>
                                        <p:tgtEl>
                                          <p:spTgt spid="85"/>
                                        </p:tgtEl>
                                        <p:attrNameLst>
                                          <p:attrName>ppt_h</p:attrName>
                                        </p:attrNameLst>
                                      </p:cBhvr>
                                      <p:tavLst>
                                        <p:tav tm="0">
                                          <p:val>
                                            <p:fltVal val="0"/>
                                          </p:val>
                                        </p:tav>
                                        <p:tav tm="100000">
                                          <p:val>
                                            <p:strVal val="#ppt_h"/>
                                          </p:val>
                                        </p:tav>
                                      </p:tavLst>
                                    </p:anim>
                                    <p:anim calcmode="lin" valueType="num">
                                      <p:cBhvr>
                                        <p:cTn id="9" dur="1000" fill="hold"/>
                                        <p:tgtEl>
                                          <p:spTgt spid="85"/>
                                        </p:tgtEl>
                                        <p:attrNameLst>
                                          <p:attrName>style.rotation</p:attrName>
                                        </p:attrNameLst>
                                      </p:cBhvr>
                                      <p:tavLst>
                                        <p:tav tm="0">
                                          <p:val>
                                            <p:fltVal val="90"/>
                                          </p:val>
                                        </p:tav>
                                        <p:tav tm="100000">
                                          <p:val>
                                            <p:fltVal val="0"/>
                                          </p:val>
                                        </p:tav>
                                      </p:tavLst>
                                    </p:anim>
                                    <p:animEffect transition="in" filter="fade">
                                      <p:cBhvr>
                                        <p:cTn id="10" dur="1000"/>
                                        <p:tgtEl>
                                          <p:spTgt spid="85"/>
                                        </p:tgtEl>
                                      </p:cBhvr>
                                    </p:animEffect>
                                  </p:childTnLst>
                                </p:cTn>
                              </p:par>
                              <p:par>
                                <p:cTn id="11" presetID="31" presetClass="entr" presetSubtype="0" fill="hold" nodeType="withEffect">
                                  <p:stCondLst>
                                    <p:cond delay="0"/>
                                  </p:stCondLst>
                                  <p:childTnLst>
                                    <p:set>
                                      <p:cBhvr>
                                        <p:cTn id="12" dur="1" fill="hold">
                                          <p:stCondLst>
                                            <p:cond delay="0"/>
                                          </p:stCondLst>
                                        </p:cTn>
                                        <p:tgtEl>
                                          <p:spTgt spid="88"/>
                                        </p:tgtEl>
                                        <p:attrNameLst>
                                          <p:attrName>style.visibility</p:attrName>
                                        </p:attrNameLst>
                                      </p:cBhvr>
                                      <p:to>
                                        <p:strVal val="visible"/>
                                      </p:to>
                                    </p:set>
                                    <p:anim calcmode="lin" valueType="num">
                                      <p:cBhvr>
                                        <p:cTn id="13" dur="1000" fill="hold"/>
                                        <p:tgtEl>
                                          <p:spTgt spid="88"/>
                                        </p:tgtEl>
                                        <p:attrNameLst>
                                          <p:attrName>ppt_w</p:attrName>
                                        </p:attrNameLst>
                                      </p:cBhvr>
                                      <p:tavLst>
                                        <p:tav tm="0">
                                          <p:val>
                                            <p:fltVal val="0"/>
                                          </p:val>
                                        </p:tav>
                                        <p:tav tm="100000">
                                          <p:val>
                                            <p:strVal val="#ppt_w"/>
                                          </p:val>
                                        </p:tav>
                                      </p:tavLst>
                                    </p:anim>
                                    <p:anim calcmode="lin" valueType="num">
                                      <p:cBhvr>
                                        <p:cTn id="14" dur="1000" fill="hold"/>
                                        <p:tgtEl>
                                          <p:spTgt spid="88"/>
                                        </p:tgtEl>
                                        <p:attrNameLst>
                                          <p:attrName>ppt_h</p:attrName>
                                        </p:attrNameLst>
                                      </p:cBhvr>
                                      <p:tavLst>
                                        <p:tav tm="0">
                                          <p:val>
                                            <p:fltVal val="0"/>
                                          </p:val>
                                        </p:tav>
                                        <p:tav tm="100000">
                                          <p:val>
                                            <p:strVal val="#ppt_h"/>
                                          </p:val>
                                        </p:tav>
                                      </p:tavLst>
                                    </p:anim>
                                    <p:anim calcmode="lin" valueType="num">
                                      <p:cBhvr>
                                        <p:cTn id="15" dur="1000" fill="hold"/>
                                        <p:tgtEl>
                                          <p:spTgt spid="88"/>
                                        </p:tgtEl>
                                        <p:attrNameLst>
                                          <p:attrName>style.rotation</p:attrName>
                                        </p:attrNameLst>
                                      </p:cBhvr>
                                      <p:tavLst>
                                        <p:tav tm="0">
                                          <p:val>
                                            <p:fltVal val="90"/>
                                          </p:val>
                                        </p:tav>
                                        <p:tav tm="100000">
                                          <p:val>
                                            <p:fltVal val="0"/>
                                          </p:val>
                                        </p:tav>
                                      </p:tavLst>
                                    </p:anim>
                                    <p:animEffect transition="in" filter="fade">
                                      <p:cBhvr>
                                        <p:cTn id="16" dur="1000"/>
                                        <p:tgtEl>
                                          <p:spTgt spid="88"/>
                                        </p:tgtEl>
                                      </p:cBhvr>
                                    </p:animEffect>
                                  </p:childTnLst>
                                </p:cTn>
                              </p:par>
                              <p:par>
                                <p:cTn id="17" presetID="31" presetClass="entr" presetSubtype="0" fill="hold" nodeType="withEffect">
                                  <p:stCondLst>
                                    <p:cond delay="0"/>
                                  </p:stCondLst>
                                  <p:childTnLst>
                                    <p:set>
                                      <p:cBhvr>
                                        <p:cTn id="18" dur="1" fill="hold">
                                          <p:stCondLst>
                                            <p:cond delay="0"/>
                                          </p:stCondLst>
                                        </p:cTn>
                                        <p:tgtEl>
                                          <p:spTgt spid="91"/>
                                        </p:tgtEl>
                                        <p:attrNameLst>
                                          <p:attrName>style.visibility</p:attrName>
                                        </p:attrNameLst>
                                      </p:cBhvr>
                                      <p:to>
                                        <p:strVal val="visible"/>
                                      </p:to>
                                    </p:set>
                                    <p:anim calcmode="lin" valueType="num">
                                      <p:cBhvr>
                                        <p:cTn id="19" dur="1000" fill="hold"/>
                                        <p:tgtEl>
                                          <p:spTgt spid="91"/>
                                        </p:tgtEl>
                                        <p:attrNameLst>
                                          <p:attrName>ppt_w</p:attrName>
                                        </p:attrNameLst>
                                      </p:cBhvr>
                                      <p:tavLst>
                                        <p:tav tm="0">
                                          <p:val>
                                            <p:fltVal val="0"/>
                                          </p:val>
                                        </p:tav>
                                        <p:tav tm="100000">
                                          <p:val>
                                            <p:strVal val="#ppt_w"/>
                                          </p:val>
                                        </p:tav>
                                      </p:tavLst>
                                    </p:anim>
                                    <p:anim calcmode="lin" valueType="num">
                                      <p:cBhvr>
                                        <p:cTn id="20" dur="1000" fill="hold"/>
                                        <p:tgtEl>
                                          <p:spTgt spid="91"/>
                                        </p:tgtEl>
                                        <p:attrNameLst>
                                          <p:attrName>ppt_h</p:attrName>
                                        </p:attrNameLst>
                                      </p:cBhvr>
                                      <p:tavLst>
                                        <p:tav tm="0">
                                          <p:val>
                                            <p:fltVal val="0"/>
                                          </p:val>
                                        </p:tav>
                                        <p:tav tm="100000">
                                          <p:val>
                                            <p:strVal val="#ppt_h"/>
                                          </p:val>
                                        </p:tav>
                                      </p:tavLst>
                                    </p:anim>
                                    <p:anim calcmode="lin" valueType="num">
                                      <p:cBhvr>
                                        <p:cTn id="21" dur="1000" fill="hold"/>
                                        <p:tgtEl>
                                          <p:spTgt spid="91"/>
                                        </p:tgtEl>
                                        <p:attrNameLst>
                                          <p:attrName>style.rotation</p:attrName>
                                        </p:attrNameLst>
                                      </p:cBhvr>
                                      <p:tavLst>
                                        <p:tav tm="0">
                                          <p:val>
                                            <p:fltVal val="90"/>
                                          </p:val>
                                        </p:tav>
                                        <p:tav tm="100000">
                                          <p:val>
                                            <p:fltVal val="0"/>
                                          </p:val>
                                        </p:tav>
                                      </p:tavLst>
                                    </p:anim>
                                    <p:animEffect transition="in" filter="fade">
                                      <p:cBhvr>
                                        <p:cTn id="22" dur="1000"/>
                                        <p:tgtEl>
                                          <p:spTgt spid="91"/>
                                        </p:tgtEl>
                                      </p:cBhvr>
                                    </p:animEffect>
                                  </p:childTnLst>
                                </p:cTn>
                              </p:par>
                              <p:par>
                                <p:cTn id="23" presetID="31" presetClass="entr" presetSubtype="0" fill="hold" nodeType="withEffect">
                                  <p:stCondLst>
                                    <p:cond delay="0"/>
                                  </p:stCondLst>
                                  <p:childTnLst>
                                    <p:set>
                                      <p:cBhvr>
                                        <p:cTn id="24" dur="1" fill="hold">
                                          <p:stCondLst>
                                            <p:cond delay="0"/>
                                          </p:stCondLst>
                                        </p:cTn>
                                        <p:tgtEl>
                                          <p:spTgt spid="94"/>
                                        </p:tgtEl>
                                        <p:attrNameLst>
                                          <p:attrName>style.visibility</p:attrName>
                                        </p:attrNameLst>
                                      </p:cBhvr>
                                      <p:to>
                                        <p:strVal val="visible"/>
                                      </p:to>
                                    </p:set>
                                    <p:anim calcmode="lin" valueType="num">
                                      <p:cBhvr>
                                        <p:cTn id="25" dur="1000" fill="hold"/>
                                        <p:tgtEl>
                                          <p:spTgt spid="94"/>
                                        </p:tgtEl>
                                        <p:attrNameLst>
                                          <p:attrName>ppt_w</p:attrName>
                                        </p:attrNameLst>
                                      </p:cBhvr>
                                      <p:tavLst>
                                        <p:tav tm="0">
                                          <p:val>
                                            <p:fltVal val="0"/>
                                          </p:val>
                                        </p:tav>
                                        <p:tav tm="100000">
                                          <p:val>
                                            <p:strVal val="#ppt_w"/>
                                          </p:val>
                                        </p:tav>
                                      </p:tavLst>
                                    </p:anim>
                                    <p:anim calcmode="lin" valueType="num">
                                      <p:cBhvr>
                                        <p:cTn id="26" dur="1000" fill="hold"/>
                                        <p:tgtEl>
                                          <p:spTgt spid="94"/>
                                        </p:tgtEl>
                                        <p:attrNameLst>
                                          <p:attrName>ppt_h</p:attrName>
                                        </p:attrNameLst>
                                      </p:cBhvr>
                                      <p:tavLst>
                                        <p:tav tm="0">
                                          <p:val>
                                            <p:fltVal val="0"/>
                                          </p:val>
                                        </p:tav>
                                        <p:tav tm="100000">
                                          <p:val>
                                            <p:strVal val="#ppt_h"/>
                                          </p:val>
                                        </p:tav>
                                      </p:tavLst>
                                    </p:anim>
                                    <p:anim calcmode="lin" valueType="num">
                                      <p:cBhvr>
                                        <p:cTn id="27" dur="1000" fill="hold"/>
                                        <p:tgtEl>
                                          <p:spTgt spid="94"/>
                                        </p:tgtEl>
                                        <p:attrNameLst>
                                          <p:attrName>style.rotation</p:attrName>
                                        </p:attrNameLst>
                                      </p:cBhvr>
                                      <p:tavLst>
                                        <p:tav tm="0">
                                          <p:val>
                                            <p:fltVal val="90"/>
                                          </p:val>
                                        </p:tav>
                                        <p:tav tm="100000">
                                          <p:val>
                                            <p:fltVal val="0"/>
                                          </p:val>
                                        </p:tav>
                                      </p:tavLst>
                                    </p:anim>
                                    <p:animEffect transition="in" filter="fade">
                                      <p:cBhvr>
                                        <p:cTn id="28" dur="1000"/>
                                        <p:tgtEl>
                                          <p:spTgt spid="94"/>
                                        </p:tgtEl>
                                      </p:cBhvr>
                                    </p:animEffect>
                                  </p:childTnLst>
                                </p:cTn>
                              </p:par>
                              <p:par>
                                <p:cTn id="29" presetID="31" presetClass="entr" presetSubtype="0" fill="hold" nodeType="withEffect">
                                  <p:stCondLst>
                                    <p:cond delay="0"/>
                                  </p:stCondLst>
                                  <p:childTnLst>
                                    <p:set>
                                      <p:cBhvr>
                                        <p:cTn id="30" dur="1" fill="hold">
                                          <p:stCondLst>
                                            <p:cond delay="0"/>
                                          </p:stCondLst>
                                        </p:cTn>
                                        <p:tgtEl>
                                          <p:spTgt spid="97"/>
                                        </p:tgtEl>
                                        <p:attrNameLst>
                                          <p:attrName>style.visibility</p:attrName>
                                        </p:attrNameLst>
                                      </p:cBhvr>
                                      <p:to>
                                        <p:strVal val="visible"/>
                                      </p:to>
                                    </p:set>
                                    <p:anim calcmode="lin" valueType="num">
                                      <p:cBhvr>
                                        <p:cTn id="31" dur="1000" fill="hold"/>
                                        <p:tgtEl>
                                          <p:spTgt spid="97"/>
                                        </p:tgtEl>
                                        <p:attrNameLst>
                                          <p:attrName>ppt_w</p:attrName>
                                        </p:attrNameLst>
                                      </p:cBhvr>
                                      <p:tavLst>
                                        <p:tav tm="0">
                                          <p:val>
                                            <p:fltVal val="0"/>
                                          </p:val>
                                        </p:tav>
                                        <p:tav tm="100000">
                                          <p:val>
                                            <p:strVal val="#ppt_w"/>
                                          </p:val>
                                        </p:tav>
                                      </p:tavLst>
                                    </p:anim>
                                    <p:anim calcmode="lin" valueType="num">
                                      <p:cBhvr>
                                        <p:cTn id="32" dur="1000" fill="hold"/>
                                        <p:tgtEl>
                                          <p:spTgt spid="97"/>
                                        </p:tgtEl>
                                        <p:attrNameLst>
                                          <p:attrName>ppt_h</p:attrName>
                                        </p:attrNameLst>
                                      </p:cBhvr>
                                      <p:tavLst>
                                        <p:tav tm="0">
                                          <p:val>
                                            <p:fltVal val="0"/>
                                          </p:val>
                                        </p:tav>
                                        <p:tav tm="100000">
                                          <p:val>
                                            <p:strVal val="#ppt_h"/>
                                          </p:val>
                                        </p:tav>
                                      </p:tavLst>
                                    </p:anim>
                                    <p:anim calcmode="lin" valueType="num">
                                      <p:cBhvr>
                                        <p:cTn id="33" dur="1000" fill="hold"/>
                                        <p:tgtEl>
                                          <p:spTgt spid="97"/>
                                        </p:tgtEl>
                                        <p:attrNameLst>
                                          <p:attrName>style.rotation</p:attrName>
                                        </p:attrNameLst>
                                      </p:cBhvr>
                                      <p:tavLst>
                                        <p:tav tm="0">
                                          <p:val>
                                            <p:fltVal val="90"/>
                                          </p:val>
                                        </p:tav>
                                        <p:tav tm="100000">
                                          <p:val>
                                            <p:fltVal val="0"/>
                                          </p:val>
                                        </p:tav>
                                      </p:tavLst>
                                    </p:anim>
                                    <p:animEffect transition="in" filter="fade">
                                      <p:cBhvr>
                                        <p:cTn id="34" dur="1000"/>
                                        <p:tgtEl>
                                          <p:spTgt spid="97"/>
                                        </p:tgtEl>
                                      </p:cBhvr>
                                    </p:animEffect>
                                  </p:childTnLst>
                                </p:cTn>
                              </p:par>
                              <p:par>
                                <p:cTn id="35" presetID="31" presetClass="entr" presetSubtype="0" fill="hold" nodeType="withEffect">
                                  <p:stCondLst>
                                    <p:cond delay="0"/>
                                  </p:stCondLst>
                                  <p:childTnLst>
                                    <p:set>
                                      <p:cBhvr>
                                        <p:cTn id="36" dur="1" fill="hold">
                                          <p:stCondLst>
                                            <p:cond delay="0"/>
                                          </p:stCondLst>
                                        </p:cTn>
                                        <p:tgtEl>
                                          <p:spTgt spid="100"/>
                                        </p:tgtEl>
                                        <p:attrNameLst>
                                          <p:attrName>style.visibility</p:attrName>
                                        </p:attrNameLst>
                                      </p:cBhvr>
                                      <p:to>
                                        <p:strVal val="visible"/>
                                      </p:to>
                                    </p:set>
                                    <p:anim calcmode="lin" valueType="num">
                                      <p:cBhvr>
                                        <p:cTn id="37" dur="1000" fill="hold"/>
                                        <p:tgtEl>
                                          <p:spTgt spid="100"/>
                                        </p:tgtEl>
                                        <p:attrNameLst>
                                          <p:attrName>ppt_w</p:attrName>
                                        </p:attrNameLst>
                                      </p:cBhvr>
                                      <p:tavLst>
                                        <p:tav tm="0">
                                          <p:val>
                                            <p:fltVal val="0"/>
                                          </p:val>
                                        </p:tav>
                                        <p:tav tm="100000">
                                          <p:val>
                                            <p:strVal val="#ppt_w"/>
                                          </p:val>
                                        </p:tav>
                                      </p:tavLst>
                                    </p:anim>
                                    <p:anim calcmode="lin" valueType="num">
                                      <p:cBhvr>
                                        <p:cTn id="38" dur="1000" fill="hold"/>
                                        <p:tgtEl>
                                          <p:spTgt spid="100"/>
                                        </p:tgtEl>
                                        <p:attrNameLst>
                                          <p:attrName>ppt_h</p:attrName>
                                        </p:attrNameLst>
                                      </p:cBhvr>
                                      <p:tavLst>
                                        <p:tav tm="0">
                                          <p:val>
                                            <p:fltVal val="0"/>
                                          </p:val>
                                        </p:tav>
                                        <p:tav tm="100000">
                                          <p:val>
                                            <p:strVal val="#ppt_h"/>
                                          </p:val>
                                        </p:tav>
                                      </p:tavLst>
                                    </p:anim>
                                    <p:anim calcmode="lin" valueType="num">
                                      <p:cBhvr>
                                        <p:cTn id="39" dur="1000" fill="hold"/>
                                        <p:tgtEl>
                                          <p:spTgt spid="100"/>
                                        </p:tgtEl>
                                        <p:attrNameLst>
                                          <p:attrName>style.rotation</p:attrName>
                                        </p:attrNameLst>
                                      </p:cBhvr>
                                      <p:tavLst>
                                        <p:tav tm="0">
                                          <p:val>
                                            <p:fltVal val="90"/>
                                          </p:val>
                                        </p:tav>
                                        <p:tav tm="100000">
                                          <p:val>
                                            <p:fltVal val="0"/>
                                          </p:val>
                                        </p:tav>
                                      </p:tavLst>
                                    </p:anim>
                                    <p:animEffect transition="in" filter="fade">
                                      <p:cBhvr>
                                        <p:cTn id="40" dur="1000"/>
                                        <p:tgtEl>
                                          <p:spTgt spid="100"/>
                                        </p:tgtEl>
                                      </p:cBhvr>
                                    </p:animEffect>
                                  </p:childTnLst>
                                </p:cTn>
                              </p:par>
                              <p:par>
                                <p:cTn id="41" presetID="31" presetClass="entr" presetSubtype="0" fill="hold" nodeType="withEffect">
                                  <p:stCondLst>
                                    <p:cond delay="0"/>
                                  </p:stCondLst>
                                  <p:childTnLst>
                                    <p:set>
                                      <p:cBhvr>
                                        <p:cTn id="42" dur="1" fill="hold">
                                          <p:stCondLst>
                                            <p:cond delay="0"/>
                                          </p:stCondLst>
                                        </p:cTn>
                                        <p:tgtEl>
                                          <p:spTgt spid="103"/>
                                        </p:tgtEl>
                                        <p:attrNameLst>
                                          <p:attrName>style.visibility</p:attrName>
                                        </p:attrNameLst>
                                      </p:cBhvr>
                                      <p:to>
                                        <p:strVal val="visible"/>
                                      </p:to>
                                    </p:set>
                                    <p:anim calcmode="lin" valueType="num">
                                      <p:cBhvr>
                                        <p:cTn id="43" dur="1000" fill="hold"/>
                                        <p:tgtEl>
                                          <p:spTgt spid="103"/>
                                        </p:tgtEl>
                                        <p:attrNameLst>
                                          <p:attrName>ppt_w</p:attrName>
                                        </p:attrNameLst>
                                      </p:cBhvr>
                                      <p:tavLst>
                                        <p:tav tm="0">
                                          <p:val>
                                            <p:fltVal val="0"/>
                                          </p:val>
                                        </p:tav>
                                        <p:tav tm="100000">
                                          <p:val>
                                            <p:strVal val="#ppt_w"/>
                                          </p:val>
                                        </p:tav>
                                      </p:tavLst>
                                    </p:anim>
                                    <p:anim calcmode="lin" valueType="num">
                                      <p:cBhvr>
                                        <p:cTn id="44" dur="1000" fill="hold"/>
                                        <p:tgtEl>
                                          <p:spTgt spid="103"/>
                                        </p:tgtEl>
                                        <p:attrNameLst>
                                          <p:attrName>ppt_h</p:attrName>
                                        </p:attrNameLst>
                                      </p:cBhvr>
                                      <p:tavLst>
                                        <p:tav tm="0">
                                          <p:val>
                                            <p:fltVal val="0"/>
                                          </p:val>
                                        </p:tav>
                                        <p:tav tm="100000">
                                          <p:val>
                                            <p:strVal val="#ppt_h"/>
                                          </p:val>
                                        </p:tav>
                                      </p:tavLst>
                                    </p:anim>
                                    <p:anim calcmode="lin" valueType="num">
                                      <p:cBhvr>
                                        <p:cTn id="45" dur="1000" fill="hold"/>
                                        <p:tgtEl>
                                          <p:spTgt spid="103"/>
                                        </p:tgtEl>
                                        <p:attrNameLst>
                                          <p:attrName>style.rotation</p:attrName>
                                        </p:attrNameLst>
                                      </p:cBhvr>
                                      <p:tavLst>
                                        <p:tav tm="0">
                                          <p:val>
                                            <p:fltVal val="90"/>
                                          </p:val>
                                        </p:tav>
                                        <p:tav tm="100000">
                                          <p:val>
                                            <p:fltVal val="0"/>
                                          </p:val>
                                        </p:tav>
                                      </p:tavLst>
                                    </p:anim>
                                    <p:animEffect transition="in" filter="fade">
                                      <p:cBhvr>
                                        <p:cTn id="46" dur="1000"/>
                                        <p:tgtEl>
                                          <p:spTgt spid="103"/>
                                        </p:tgtEl>
                                      </p:cBhvr>
                                    </p:animEffect>
                                  </p:childTnLst>
                                </p:cTn>
                              </p:par>
                              <p:par>
                                <p:cTn id="47" presetID="31" presetClass="entr" presetSubtype="0" fill="hold" nodeType="withEffect">
                                  <p:stCondLst>
                                    <p:cond delay="0"/>
                                  </p:stCondLst>
                                  <p:childTnLst>
                                    <p:set>
                                      <p:cBhvr>
                                        <p:cTn id="48" dur="1" fill="hold">
                                          <p:stCondLst>
                                            <p:cond delay="0"/>
                                          </p:stCondLst>
                                        </p:cTn>
                                        <p:tgtEl>
                                          <p:spTgt spid="106"/>
                                        </p:tgtEl>
                                        <p:attrNameLst>
                                          <p:attrName>style.visibility</p:attrName>
                                        </p:attrNameLst>
                                      </p:cBhvr>
                                      <p:to>
                                        <p:strVal val="visible"/>
                                      </p:to>
                                    </p:set>
                                    <p:anim calcmode="lin" valueType="num">
                                      <p:cBhvr>
                                        <p:cTn id="49" dur="1000" fill="hold"/>
                                        <p:tgtEl>
                                          <p:spTgt spid="106"/>
                                        </p:tgtEl>
                                        <p:attrNameLst>
                                          <p:attrName>ppt_w</p:attrName>
                                        </p:attrNameLst>
                                      </p:cBhvr>
                                      <p:tavLst>
                                        <p:tav tm="0">
                                          <p:val>
                                            <p:fltVal val="0"/>
                                          </p:val>
                                        </p:tav>
                                        <p:tav tm="100000">
                                          <p:val>
                                            <p:strVal val="#ppt_w"/>
                                          </p:val>
                                        </p:tav>
                                      </p:tavLst>
                                    </p:anim>
                                    <p:anim calcmode="lin" valueType="num">
                                      <p:cBhvr>
                                        <p:cTn id="50" dur="1000" fill="hold"/>
                                        <p:tgtEl>
                                          <p:spTgt spid="106"/>
                                        </p:tgtEl>
                                        <p:attrNameLst>
                                          <p:attrName>ppt_h</p:attrName>
                                        </p:attrNameLst>
                                      </p:cBhvr>
                                      <p:tavLst>
                                        <p:tav tm="0">
                                          <p:val>
                                            <p:fltVal val="0"/>
                                          </p:val>
                                        </p:tav>
                                        <p:tav tm="100000">
                                          <p:val>
                                            <p:strVal val="#ppt_h"/>
                                          </p:val>
                                        </p:tav>
                                      </p:tavLst>
                                    </p:anim>
                                    <p:anim calcmode="lin" valueType="num">
                                      <p:cBhvr>
                                        <p:cTn id="51" dur="1000" fill="hold"/>
                                        <p:tgtEl>
                                          <p:spTgt spid="106"/>
                                        </p:tgtEl>
                                        <p:attrNameLst>
                                          <p:attrName>style.rotation</p:attrName>
                                        </p:attrNameLst>
                                      </p:cBhvr>
                                      <p:tavLst>
                                        <p:tav tm="0">
                                          <p:val>
                                            <p:fltVal val="90"/>
                                          </p:val>
                                        </p:tav>
                                        <p:tav tm="100000">
                                          <p:val>
                                            <p:fltVal val="0"/>
                                          </p:val>
                                        </p:tav>
                                      </p:tavLst>
                                    </p:anim>
                                    <p:animEffect transition="in" filter="fade">
                                      <p:cBhvr>
                                        <p:cTn id="52" dur="1000"/>
                                        <p:tgtEl>
                                          <p:spTgt spid="106"/>
                                        </p:tgtEl>
                                      </p:cBhvr>
                                    </p:animEffect>
                                  </p:childTnLst>
                                </p:cTn>
                              </p:par>
                              <p:par>
                                <p:cTn id="53" presetID="31" presetClass="entr" presetSubtype="0" fill="hold" nodeType="withEffect">
                                  <p:stCondLst>
                                    <p:cond delay="0"/>
                                  </p:stCondLst>
                                  <p:childTnLst>
                                    <p:set>
                                      <p:cBhvr>
                                        <p:cTn id="54" dur="1" fill="hold">
                                          <p:stCondLst>
                                            <p:cond delay="0"/>
                                          </p:stCondLst>
                                        </p:cTn>
                                        <p:tgtEl>
                                          <p:spTgt spid="61"/>
                                        </p:tgtEl>
                                        <p:attrNameLst>
                                          <p:attrName>style.visibility</p:attrName>
                                        </p:attrNameLst>
                                      </p:cBhvr>
                                      <p:to>
                                        <p:strVal val="visible"/>
                                      </p:to>
                                    </p:set>
                                    <p:anim calcmode="lin" valueType="num">
                                      <p:cBhvr>
                                        <p:cTn id="55" dur="1000" fill="hold"/>
                                        <p:tgtEl>
                                          <p:spTgt spid="61"/>
                                        </p:tgtEl>
                                        <p:attrNameLst>
                                          <p:attrName>ppt_w</p:attrName>
                                        </p:attrNameLst>
                                      </p:cBhvr>
                                      <p:tavLst>
                                        <p:tav tm="0">
                                          <p:val>
                                            <p:fltVal val="0"/>
                                          </p:val>
                                        </p:tav>
                                        <p:tav tm="100000">
                                          <p:val>
                                            <p:strVal val="#ppt_w"/>
                                          </p:val>
                                        </p:tav>
                                      </p:tavLst>
                                    </p:anim>
                                    <p:anim calcmode="lin" valueType="num">
                                      <p:cBhvr>
                                        <p:cTn id="56" dur="1000" fill="hold"/>
                                        <p:tgtEl>
                                          <p:spTgt spid="61"/>
                                        </p:tgtEl>
                                        <p:attrNameLst>
                                          <p:attrName>ppt_h</p:attrName>
                                        </p:attrNameLst>
                                      </p:cBhvr>
                                      <p:tavLst>
                                        <p:tav tm="0">
                                          <p:val>
                                            <p:fltVal val="0"/>
                                          </p:val>
                                        </p:tav>
                                        <p:tav tm="100000">
                                          <p:val>
                                            <p:strVal val="#ppt_h"/>
                                          </p:val>
                                        </p:tav>
                                      </p:tavLst>
                                    </p:anim>
                                    <p:anim calcmode="lin" valueType="num">
                                      <p:cBhvr>
                                        <p:cTn id="57" dur="1000" fill="hold"/>
                                        <p:tgtEl>
                                          <p:spTgt spid="61"/>
                                        </p:tgtEl>
                                        <p:attrNameLst>
                                          <p:attrName>style.rotation</p:attrName>
                                        </p:attrNameLst>
                                      </p:cBhvr>
                                      <p:tavLst>
                                        <p:tav tm="0">
                                          <p:val>
                                            <p:fltVal val="90"/>
                                          </p:val>
                                        </p:tav>
                                        <p:tav tm="100000">
                                          <p:val>
                                            <p:fltVal val="0"/>
                                          </p:val>
                                        </p:tav>
                                      </p:tavLst>
                                    </p:anim>
                                    <p:animEffect transition="in" filter="fade">
                                      <p:cBhvr>
                                        <p:cTn id="58" dur="1000"/>
                                        <p:tgtEl>
                                          <p:spTgt spid="61"/>
                                        </p:tgtEl>
                                      </p:cBhvr>
                                    </p:animEffect>
                                  </p:childTnLst>
                                </p:cTn>
                              </p:par>
                              <p:par>
                                <p:cTn id="59" presetID="31" presetClass="entr" presetSubtype="0" fill="hold" nodeType="withEffect">
                                  <p:stCondLst>
                                    <p:cond delay="0"/>
                                  </p:stCondLst>
                                  <p:childTnLst>
                                    <p:set>
                                      <p:cBhvr>
                                        <p:cTn id="60" dur="1" fill="hold">
                                          <p:stCondLst>
                                            <p:cond delay="0"/>
                                          </p:stCondLst>
                                        </p:cTn>
                                        <p:tgtEl>
                                          <p:spTgt spid="64"/>
                                        </p:tgtEl>
                                        <p:attrNameLst>
                                          <p:attrName>style.visibility</p:attrName>
                                        </p:attrNameLst>
                                      </p:cBhvr>
                                      <p:to>
                                        <p:strVal val="visible"/>
                                      </p:to>
                                    </p:set>
                                    <p:anim calcmode="lin" valueType="num">
                                      <p:cBhvr>
                                        <p:cTn id="61" dur="1000" fill="hold"/>
                                        <p:tgtEl>
                                          <p:spTgt spid="64"/>
                                        </p:tgtEl>
                                        <p:attrNameLst>
                                          <p:attrName>ppt_w</p:attrName>
                                        </p:attrNameLst>
                                      </p:cBhvr>
                                      <p:tavLst>
                                        <p:tav tm="0">
                                          <p:val>
                                            <p:fltVal val="0"/>
                                          </p:val>
                                        </p:tav>
                                        <p:tav tm="100000">
                                          <p:val>
                                            <p:strVal val="#ppt_w"/>
                                          </p:val>
                                        </p:tav>
                                      </p:tavLst>
                                    </p:anim>
                                    <p:anim calcmode="lin" valueType="num">
                                      <p:cBhvr>
                                        <p:cTn id="62" dur="1000" fill="hold"/>
                                        <p:tgtEl>
                                          <p:spTgt spid="64"/>
                                        </p:tgtEl>
                                        <p:attrNameLst>
                                          <p:attrName>ppt_h</p:attrName>
                                        </p:attrNameLst>
                                      </p:cBhvr>
                                      <p:tavLst>
                                        <p:tav tm="0">
                                          <p:val>
                                            <p:fltVal val="0"/>
                                          </p:val>
                                        </p:tav>
                                        <p:tav tm="100000">
                                          <p:val>
                                            <p:strVal val="#ppt_h"/>
                                          </p:val>
                                        </p:tav>
                                      </p:tavLst>
                                    </p:anim>
                                    <p:anim calcmode="lin" valueType="num">
                                      <p:cBhvr>
                                        <p:cTn id="63" dur="1000" fill="hold"/>
                                        <p:tgtEl>
                                          <p:spTgt spid="64"/>
                                        </p:tgtEl>
                                        <p:attrNameLst>
                                          <p:attrName>style.rotation</p:attrName>
                                        </p:attrNameLst>
                                      </p:cBhvr>
                                      <p:tavLst>
                                        <p:tav tm="0">
                                          <p:val>
                                            <p:fltVal val="90"/>
                                          </p:val>
                                        </p:tav>
                                        <p:tav tm="100000">
                                          <p:val>
                                            <p:fltVal val="0"/>
                                          </p:val>
                                        </p:tav>
                                      </p:tavLst>
                                    </p:anim>
                                    <p:animEffect transition="in" filter="fade">
                                      <p:cBhvr>
                                        <p:cTn id="64" dur="1000"/>
                                        <p:tgtEl>
                                          <p:spTgt spid="64"/>
                                        </p:tgtEl>
                                      </p:cBhvr>
                                    </p:animEffect>
                                  </p:childTnLst>
                                </p:cTn>
                              </p:par>
                              <p:par>
                                <p:cTn id="65" presetID="31" presetClass="entr" presetSubtype="0" fill="hold" nodeType="withEffect">
                                  <p:stCondLst>
                                    <p:cond delay="0"/>
                                  </p:stCondLst>
                                  <p:childTnLst>
                                    <p:set>
                                      <p:cBhvr>
                                        <p:cTn id="66" dur="1" fill="hold">
                                          <p:stCondLst>
                                            <p:cond delay="0"/>
                                          </p:stCondLst>
                                        </p:cTn>
                                        <p:tgtEl>
                                          <p:spTgt spid="67"/>
                                        </p:tgtEl>
                                        <p:attrNameLst>
                                          <p:attrName>style.visibility</p:attrName>
                                        </p:attrNameLst>
                                      </p:cBhvr>
                                      <p:to>
                                        <p:strVal val="visible"/>
                                      </p:to>
                                    </p:set>
                                    <p:anim calcmode="lin" valueType="num">
                                      <p:cBhvr>
                                        <p:cTn id="67" dur="1000" fill="hold"/>
                                        <p:tgtEl>
                                          <p:spTgt spid="67"/>
                                        </p:tgtEl>
                                        <p:attrNameLst>
                                          <p:attrName>ppt_w</p:attrName>
                                        </p:attrNameLst>
                                      </p:cBhvr>
                                      <p:tavLst>
                                        <p:tav tm="0">
                                          <p:val>
                                            <p:fltVal val="0"/>
                                          </p:val>
                                        </p:tav>
                                        <p:tav tm="100000">
                                          <p:val>
                                            <p:strVal val="#ppt_w"/>
                                          </p:val>
                                        </p:tav>
                                      </p:tavLst>
                                    </p:anim>
                                    <p:anim calcmode="lin" valueType="num">
                                      <p:cBhvr>
                                        <p:cTn id="68" dur="1000" fill="hold"/>
                                        <p:tgtEl>
                                          <p:spTgt spid="67"/>
                                        </p:tgtEl>
                                        <p:attrNameLst>
                                          <p:attrName>ppt_h</p:attrName>
                                        </p:attrNameLst>
                                      </p:cBhvr>
                                      <p:tavLst>
                                        <p:tav tm="0">
                                          <p:val>
                                            <p:fltVal val="0"/>
                                          </p:val>
                                        </p:tav>
                                        <p:tav tm="100000">
                                          <p:val>
                                            <p:strVal val="#ppt_h"/>
                                          </p:val>
                                        </p:tav>
                                      </p:tavLst>
                                    </p:anim>
                                    <p:anim calcmode="lin" valueType="num">
                                      <p:cBhvr>
                                        <p:cTn id="69" dur="1000" fill="hold"/>
                                        <p:tgtEl>
                                          <p:spTgt spid="67"/>
                                        </p:tgtEl>
                                        <p:attrNameLst>
                                          <p:attrName>style.rotation</p:attrName>
                                        </p:attrNameLst>
                                      </p:cBhvr>
                                      <p:tavLst>
                                        <p:tav tm="0">
                                          <p:val>
                                            <p:fltVal val="90"/>
                                          </p:val>
                                        </p:tav>
                                        <p:tav tm="100000">
                                          <p:val>
                                            <p:fltVal val="0"/>
                                          </p:val>
                                        </p:tav>
                                      </p:tavLst>
                                    </p:anim>
                                    <p:animEffect transition="in" filter="fade">
                                      <p:cBhvr>
                                        <p:cTn id="70" dur="1000"/>
                                        <p:tgtEl>
                                          <p:spTgt spid="67"/>
                                        </p:tgtEl>
                                      </p:cBhvr>
                                    </p:animEffect>
                                  </p:childTnLst>
                                </p:cTn>
                              </p:par>
                              <p:par>
                                <p:cTn id="71" presetID="31" presetClass="entr" presetSubtype="0" fill="hold" nodeType="withEffect">
                                  <p:stCondLst>
                                    <p:cond delay="0"/>
                                  </p:stCondLst>
                                  <p:childTnLst>
                                    <p:set>
                                      <p:cBhvr>
                                        <p:cTn id="72" dur="1" fill="hold">
                                          <p:stCondLst>
                                            <p:cond delay="0"/>
                                          </p:stCondLst>
                                        </p:cTn>
                                        <p:tgtEl>
                                          <p:spTgt spid="70"/>
                                        </p:tgtEl>
                                        <p:attrNameLst>
                                          <p:attrName>style.visibility</p:attrName>
                                        </p:attrNameLst>
                                      </p:cBhvr>
                                      <p:to>
                                        <p:strVal val="visible"/>
                                      </p:to>
                                    </p:set>
                                    <p:anim calcmode="lin" valueType="num">
                                      <p:cBhvr>
                                        <p:cTn id="73" dur="1000" fill="hold"/>
                                        <p:tgtEl>
                                          <p:spTgt spid="70"/>
                                        </p:tgtEl>
                                        <p:attrNameLst>
                                          <p:attrName>ppt_w</p:attrName>
                                        </p:attrNameLst>
                                      </p:cBhvr>
                                      <p:tavLst>
                                        <p:tav tm="0">
                                          <p:val>
                                            <p:fltVal val="0"/>
                                          </p:val>
                                        </p:tav>
                                        <p:tav tm="100000">
                                          <p:val>
                                            <p:strVal val="#ppt_w"/>
                                          </p:val>
                                        </p:tav>
                                      </p:tavLst>
                                    </p:anim>
                                    <p:anim calcmode="lin" valueType="num">
                                      <p:cBhvr>
                                        <p:cTn id="74" dur="1000" fill="hold"/>
                                        <p:tgtEl>
                                          <p:spTgt spid="70"/>
                                        </p:tgtEl>
                                        <p:attrNameLst>
                                          <p:attrName>ppt_h</p:attrName>
                                        </p:attrNameLst>
                                      </p:cBhvr>
                                      <p:tavLst>
                                        <p:tav tm="0">
                                          <p:val>
                                            <p:fltVal val="0"/>
                                          </p:val>
                                        </p:tav>
                                        <p:tav tm="100000">
                                          <p:val>
                                            <p:strVal val="#ppt_h"/>
                                          </p:val>
                                        </p:tav>
                                      </p:tavLst>
                                    </p:anim>
                                    <p:anim calcmode="lin" valueType="num">
                                      <p:cBhvr>
                                        <p:cTn id="75" dur="1000" fill="hold"/>
                                        <p:tgtEl>
                                          <p:spTgt spid="70"/>
                                        </p:tgtEl>
                                        <p:attrNameLst>
                                          <p:attrName>style.rotation</p:attrName>
                                        </p:attrNameLst>
                                      </p:cBhvr>
                                      <p:tavLst>
                                        <p:tav tm="0">
                                          <p:val>
                                            <p:fltVal val="90"/>
                                          </p:val>
                                        </p:tav>
                                        <p:tav tm="100000">
                                          <p:val>
                                            <p:fltVal val="0"/>
                                          </p:val>
                                        </p:tav>
                                      </p:tavLst>
                                    </p:anim>
                                    <p:animEffect transition="in" filter="fade">
                                      <p:cBhvr>
                                        <p:cTn id="76" dur="1000"/>
                                        <p:tgtEl>
                                          <p:spTgt spid="70"/>
                                        </p:tgtEl>
                                      </p:cBhvr>
                                    </p:animEffect>
                                  </p:childTnLst>
                                </p:cTn>
                              </p:par>
                              <p:par>
                                <p:cTn id="77" presetID="31" presetClass="entr" presetSubtype="0" fill="hold" nodeType="withEffect">
                                  <p:stCondLst>
                                    <p:cond delay="0"/>
                                  </p:stCondLst>
                                  <p:childTnLst>
                                    <p:set>
                                      <p:cBhvr>
                                        <p:cTn id="78" dur="1" fill="hold">
                                          <p:stCondLst>
                                            <p:cond delay="0"/>
                                          </p:stCondLst>
                                        </p:cTn>
                                        <p:tgtEl>
                                          <p:spTgt spid="73"/>
                                        </p:tgtEl>
                                        <p:attrNameLst>
                                          <p:attrName>style.visibility</p:attrName>
                                        </p:attrNameLst>
                                      </p:cBhvr>
                                      <p:to>
                                        <p:strVal val="visible"/>
                                      </p:to>
                                    </p:set>
                                    <p:anim calcmode="lin" valueType="num">
                                      <p:cBhvr>
                                        <p:cTn id="79" dur="1000" fill="hold"/>
                                        <p:tgtEl>
                                          <p:spTgt spid="73"/>
                                        </p:tgtEl>
                                        <p:attrNameLst>
                                          <p:attrName>ppt_w</p:attrName>
                                        </p:attrNameLst>
                                      </p:cBhvr>
                                      <p:tavLst>
                                        <p:tav tm="0">
                                          <p:val>
                                            <p:fltVal val="0"/>
                                          </p:val>
                                        </p:tav>
                                        <p:tav tm="100000">
                                          <p:val>
                                            <p:strVal val="#ppt_w"/>
                                          </p:val>
                                        </p:tav>
                                      </p:tavLst>
                                    </p:anim>
                                    <p:anim calcmode="lin" valueType="num">
                                      <p:cBhvr>
                                        <p:cTn id="80" dur="1000" fill="hold"/>
                                        <p:tgtEl>
                                          <p:spTgt spid="73"/>
                                        </p:tgtEl>
                                        <p:attrNameLst>
                                          <p:attrName>ppt_h</p:attrName>
                                        </p:attrNameLst>
                                      </p:cBhvr>
                                      <p:tavLst>
                                        <p:tav tm="0">
                                          <p:val>
                                            <p:fltVal val="0"/>
                                          </p:val>
                                        </p:tav>
                                        <p:tav tm="100000">
                                          <p:val>
                                            <p:strVal val="#ppt_h"/>
                                          </p:val>
                                        </p:tav>
                                      </p:tavLst>
                                    </p:anim>
                                    <p:anim calcmode="lin" valueType="num">
                                      <p:cBhvr>
                                        <p:cTn id="81" dur="1000" fill="hold"/>
                                        <p:tgtEl>
                                          <p:spTgt spid="73"/>
                                        </p:tgtEl>
                                        <p:attrNameLst>
                                          <p:attrName>style.rotation</p:attrName>
                                        </p:attrNameLst>
                                      </p:cBhvr>
                                      <p:tavLst>
                                        <p:tav tm="0">
                                          <p:val>
                                            <p:fltVal val="90"/>
                                          </p:val>
                                        </p:tav>
                                        <p:tav tm="100000">
                                          <p:val>
                                            <p:fltVal val="0"/>
                                          </p:val>
                                        </p:tav>
                                      </p:tavLst>
                                    </p:anim>
                                    <p:animEffect transition="in" filter="fade">
                                      <p:cBhvr>
                                        <p:cTn id="82" dur="1000"/>
                                        <p:tgtEl>
                                          <p:spTgt spid="73"/>
                                        </p:tgtEl>
                                      </p:cBhvr>
                                    </p:animEffect>
                                  </p:childTnLst>
                                </p:cTn>
                              </p:par>
                              <p:par>
                                <p:cTn id="83" presetID="31" presetClass="entr" presetSubtype="0" fill="hold" nodeType="withEffect">
                                  <p:stCondLst>
                                    <p:cond delay="0"/>
                                  </p:stCondLst>
                                  <p:childTnLst>
                                    <p:set>
                                      <p:cBhvr>
                                        <p:cTn id="84" dur="1" fill="hold">
                                          <p:stCondLst>
                                            <p:cond delay="0"/>
                                          </p:stCondLst>
                                        </p:cTn>
                                        <p:tgtEl>
                                          <p:spTgt spid="76"/>
                                        </p:tgtEl>
                                        <p:attrNameLst>
                                          <p:attrName>style.visibility</p:attrName>
                                        </p:attrNameLst>
                                      </p:cBhvr>
                                      <p:to>
                                        <p:strVal val="visible"/>
                                      </p:to>
                                    </p:set>
                                    <p:anim calcmode="lin" valueType="num">
                                      <p:cBhvr>
                                        <p:cTn id="85" dur="1000" fill="hold"/>
                                        <p:tgtEl>
                                          <p:spTgt spid="76"/>
                                        </p:tgtEl>
                                        <p:attrNameLst>
                                          <p:attrName>ppt_w</p:attrName>
                                        </p:attrNameLst>
                                      </p:cBhvr>
                                      <p:tavLst>
                                        <p:tav tm="0">
                                          <p:val>
                                            <p:fltVal val="0"/>
                                          </p:val>
                                        </p:tav>
                                        <p:tav tm="100000">
                                          <p:val>
                                            <p:strVal val="#ppt_w"/>
                                          </p:val>
                                        </p:tav>
                                      </p:tavLst>
                                    </p:anim>
                                    <p:anim calcmode="lin" valueType="num">
                                      <p:cBhvr>
                                        <p:cTn id="86" dur="1000" fill="hold"/>
                                        <p:tgtEl>
                                          <p:spTgt spid="76"/>
                                        </p:tgtEl>
                                        <p:attrNameLst>
                                          <p:attrName>ppt_h</p:attrName>
                                        </p:attrNameLst>
                                      </p:cBhvr>
                                      <p:tavLst>
                                        <p:tav tm="0">
                                          <p:val>
                                            <p:fltVal val="0"/>
                                          </p:val>
                                        </p:tav>
                                        <p:tav tm="100000">
                                          <p:val>
                                            <p:strVal val="#ppt_h"/>
                                          </p:val>
                                        </p:tav>
                                      </p:tavLst>
                                    </p:anim>
                                    <p:anim calcmode="lin" valueType="num">
                                      <p:cBhvr>
                                        <p:cTn id="87" dur="1000" fill="hold"/>
                                        <p:tgtEl>
                                          <p:spTgt spid="76"/>
                                        </p:tgtEl>
                                        <p:attrNameLst>
                                          <p:attrName>style.rotation</p:attrName>
                                        </p:attrNameLst>
                                      </p:cBhvr>
                                      <p:tavLst>
                                        <p:tav tm="0">
                                          <p:val>
                                            <p:fltVal val="90"/>
                                          </p:val>
                                        </p:tav>
                                        <p:tav tm="100000">
                                          <p:val>
                                            <p:fltVal val="0"/>
                                          </p:val>
                                        </p:tav>
                                      </p:tavLst>
                                    </p:anim>
                                    <p:animEffect transition="in" filter="fade">
                                      <p:cBhvr>
                                        <p:cTn id="88" dur="1000"/>
                                        <p:tgtEl>
                                          <p:spTgt spid="76"/>
                                        </p:tgtEl>
                                      </p:cBhvr>
                                    </p:animEffect>
                                  </p:childTnLst>
                                </p:cTn>
                              </p:par>
                              <p:par>
                                <p:cTn id="89" presetID="31" presetClass="entr" presetSubtype="0" fill="hold" nodeType="withEffect">
                                  <p:stCondLst>
                                    <p:cond delay="0"/>
                                  </p:stCondLst>
                                  <p:childTnLst>
                                    <p:set>
                                      <p:cBhvr>
                                        <p:cTn id="90" dur="1" fill="hold">
                                          <p:stCondLst>
                                            <p:cond delay="0"/>
                                          </p:stCondLst>
                                        </p:cTn>
                                        <p:tgtEl>
                                          <p:spTgt spid="79"/>
                                        </p:tgtEl>
                                        <p:attrNameLst>
                                          <p:attrName>style.visibility</p:attrName>
                                        </p:attrNameLst>
                                      </p:cBhvr>
                                      <p:to>
                                        <p:strVal val="visible"/>
                                      </p:to>
                                    </p:set>
                                    <p:anim calcmode="lin" valueType="num">
                                      <p:cBhvr>
                                        <p:cTn id="91" dur="1000" fill="hold"/>
                                        <p:tgtEl>
                                          <p:spTgt spid="79"/>
                                        </p:tgtEl>
                                        <p:attrNameLst>
                                          <p:attrName>ppt_w</p:attrName>
                                        </p:attrNameLst>
                                      </p:cBhvr>
                                      <p:tavLst>
                                        <p:tav tm="0">
                                          <p:val>
                                            <p:fltVal val="0"/>
                                          </p:val>
                                        </p:tav>
                                        <p:tav tm="100000">
                                          <p:val>
                                            <p:strVal val="#ppt_w"/>
                                          </p:val>
                                        </p:tav>
                                      </p:tavLst>
                                    </p:anim>
                                    <p:anim calcmode="lin" valueType="num">
                                      <p:cBhvr>
                                        <p:cTn id="92" dur="1000" fill="hold"/>
                                        <p:tgtEl>
                                          <p:spTgt spid="79"/>
                                        </p:tgtEl>
                                        <p:attrNameLst>
                                          <p:attrName>ppt_h</p:attrName>
                                        </p:attrNameLst>
                                      </p:cBhvr>
                                      <p:tavLst>
                                        <p:tav tm="0">
                                          <p:val>
                                            <p:fltVal val="0"/>
                                          </p:val>
                                        </p:tav>
                                        <p:tav tm="100000">
                                          <p:val>
                                            <p:strVal val="#ppt_h"/>
                                          </p:val>
                                        </p:tav>
                                      </p:tavLst>
                                    </p:anim>
                                    <p:anim calcmode="lin" valueType="num">
                                      <p:cBhvr>
                                        <p:cTn id="93" dur="1000" fill="hold"/>
                                        <p:tgtEl>
                                          <p:spTgt spid="79"/>
                                        </p:tgtEl>
                                        <p:attrNameLst>
                                          <p:attrName>style.rotation</p:attrName>
                                        </p:attrNameLst>
                                      </p:cBhvr>
                                      <p:tavLst>
                                        <p:tav tm="0">
                                          <p:val>
                                            <p:fltVal val="90"/>
                                          </p:val>
                                        </p:tav>
                                        <p:tav tm="100000">
                                          <p:val>
                                            <p:fltVal val="0"/>
                                          </p:val>
                                        </p:tav>
                                      </p:tavLst>
                                    </p:anim>
                                    <p:animEffect transition="in" filter="fade">
                                      <p:cBhvr>
                                        <p:cTn id="94" dur="1000"/>
                                        <p:tgtEl>
                                          <p:spTgt spid="79"/>
                                        </p:tgtEl>
                                      </p:cBhvr>
                                    </p:animEffect>
                                  </p:childTnLst>
                                </p:cTn>
                              </p:par>
                              <p:par>
                                <p:cTn id="95" presetID="31" presetClass="entr" presetSubtype="0" fill="hold" nodeType="withEffect">
                                  <p:stCondLst>
                                    <p:cond delay="0"/>
                                  </p:stCondLst>
                                  <p:childTnLst>
                                    <p:set>
                                      <p:cBhvr>
                                        <p:cTn id="96" dur="1" fill="hold">
                                          <p:stCondLst>
                                            <p:cond delay="0"/>
                                          </p:stCondLst>
                                        </p:cTn>
                                        <p:tgtEl>
                                          <p:spTgt spid="82"/>
                                        </p:tgtEl>
                                        <p:attrNameLst>
                                          <p:attrName>style.visibility</p:attrName>
                                        </p:attrNameLst>
                                      </p:cBhvr>
                                      <p:to>
                                        <p:strVal val="visible"/>
                                      </p:to>
                                    </p:set>
                                    <p:anim calcmode="lin" valueType="num">
                                      <p:cBhvr>
                                        <p:cTn id="97" dur="1000" fill="hold"/>
                                        <p:tgtEl>
                                          <p:spTgt spid="82"/>
                                        </p:tgtEl>
                                        <p:attrNameLst>
                                          <p:attrName>ppt_w</p:attrName>
                                        </p:attrNameLst>
                                      </p:cBhvr>
                                      <p:tavLst>
                                        <p:tav tm="0">
                                          <p:val>
                                            <p:fltVal val="0"/>
                                          </p:val>
                                        </p:tav>
                                        <p:tav tm="100000">
                                          <p:val>
                                            <p:strVal val="#ppt_w"/>
                                          </p:val>
                                        </p:tav>
                                      </p:tavLst>
                                    </p:anim>
                                    <p:anim calcmode="lin" valueType="num">
                                      <p:cBhvr>
                                        <p:cTn id="98" dur="1000" fill="hold"/>
                                        <p:tgtEl>
                                          <p:spTgt spid="82"/>
                                        </p:tgtEl>
                                        <p:attrNameLst>
                                          <p:attrName>ppt_h</p:attrName>
                                        </p:attrNameLst>
                                      </p:cBhvr>
                                      <p:tavLst>
                                        <p:tav tm="0">
                                          <p:val>
                                            <p:fltVal val="0"/>
                                          </p:val>
                                        </p:tav>
                                        <p:tav tm="100000">
                                          <p:val>
                                            <p:strVal val="#ppt_h"/>
                                          </p:val>
                                        </p:tav>
                                      </p:tavLst>
                                    </p:anim>
                                    <p:anim calcmode="lin" valueType="num">
                                      <p:cBhvr>
                                        <p:cTn id="99" dur="1000" fill="hold"/>
                                        <p:tgtEl>
                                          <p:spTgt spid="82"/>
                                        </p:tgtEl>
                                        <p:attrNameLst>
                                          <p:attrName>style.rotation</p:attrName>
                                        </p:attrNameLst>
                                      </p:cBhvr>
                                      <p:tavLst>
                                        <p:tav tm="0">
                                          <p:val>
                                            <p:fltVal val="90"/>
                                          </p:val>
                                        </p:tav>
                                        <p:tav tm="100000">
                                          <p:val>
                                            <p:fltVal val="0"/>
                                          </p:val>
                                        </p:tav>
                                      </p:tavLst>
                                    </p:anim>
                                    <p:animEffect transition="in" filter="fade">
                                      <p:cBhvr>
                                        <p:cTn id="100" dur="1000"/>
                                        <p:tgtEl>
                                          <p:spTgt spid="82"/>
                                        </p:tgtEl>
                                      </p:cBhvr>
                                    </p:animEffect>
                                  </p:childTnLst>
                                </p:cTn>
                              </p:par>
                              <p:par>
                                <p:cTn id="101" presetID="55" presetClass="entr" presetSubtype="0" fill="hold" grpId="0" nodeType="withEffect">
                                  <p:stCondLst>
                                    <p:cond delay="300"/>
                                  </p:stCondLst>
                                  <p:iterate type="lt">
                                    <p:tmPct val="5000"/>
                                  </p:iterate>
                                  <p:childTnLst>
                                    <p:set>
                                      <p:cBhvr>
                                        <p:cTn id="102" dur="1" fill="hold">
                                          <p:stCondLst>
                                            <p:cond delay="0"/>
                                          </p:stCondLst>
                                        </p:cTn>
                                        <p:tgtEl>
                                          <p:spTgt spid="60"/>
                                        </p:tgtEl>
                                        <p:attrNameLst>
                                          <p:attrName>style.visibility</p:attrName>
                                        </p:attrNameLst>
                                      </p:cBhvr>
                                      <p:to>
                                        <p:strVal val="visible"/>
                                      </p:to>
                                    </p:set>
                                    <p:anim calcmode="lin" valueType="num">
                                      <p:cBhvr>
                                        <p:cTn id="103" dur="500" fill="hold"/>
                                        <p:tgtEl>
                                          <p:spTgt spid="60"/>
                                        </p:tgtEl>
                                        <p:attrNameLst>
                                          <p:attrName>ppt_w</p:attrName>
                                        </p:attrNameLst>
                                      </p:cBhvr>
                                      <p:tavLst>
                                        <p:tav tm="0">
                                          <p:val>
                                            <p:strVal val="#ppt_w*0.70"/>
                                          </p:val>
                                        </p:tav>
                                        <p:tav tm="100000">
                                          <p:val>
                                            <p:strVal val="#ppt_w"/>
                                          </p:val>
                                        </p:tav>
                                      </p:tavLst>
                                    </p:anim>
                                    <p:anim calcmode="lin" valueType="num">
                                      <p:cBhvr>
                                        <p:cTn id="104" dur="500" fill="hold"/>
                                        <p:tgtEl>
                                          <p:spTgt spid="60"/>
                                        </p:tgtEl>
                                        <p:attrNameLst>
                                          <p:attrName>ppt_h</p:attrName>
                                        </p:attrNameLst>
                                      </p:cBhvr>
                                      <p:tavLst>
                                        <p:tav tm="0">
                                          <p:val>
                                            <p:strVal val="#ppt_h"/>
                                          </p:val>
                                        </p:tav>
                                        <p:tav tm="100000">
                                          <p:val>
                                            <p:strVal val="#ppt_h"/>
                                          </p:val>
                                        </p:tav>
                                      </p:tavLst>
                                    </p:anim>
                                    <p:animEffect transition="in" filter="fade">
                                      <p:cBhvr>
                                        <p:cTn id="105" dur="500"/>
                                        <p:tgtEl>
                                          <p:spTgt spid="60"/>
                                        </p:tgtEl>
                                      </p:cBhvr>
                                    </p:animEffect>
                                  </p:childTnLst>
                                </p:cTn>
                              </p:par>
                            </p:childTnLst>
                          </p:cTn>
                        </p:par>
                        <p:par>
                          <p:cTn id="106" fill="hold">
                            <p:stCondLst>
                              <p:cond delay="0"/>
                            </p:stCondLst>
                            <p:childTnLst>
                              <p:par>
                                <p:cTn id="107" presetID="2" presetClass="entr" presetSubtype="3" fill="hold" nodeType="afterEffect">
                                  <p:stCondLst>
                                    <p:cond delay="0"/>
                                  </p:stCondLst>
                                  <p:childTnLst>
                                    <p:set>
                                      <p:cBhvr>
                                        <p:cTn id="108" dur="1" fill="hold">
                                          <p:stCondLst>
                                            <p:cond delay="0"/>
                                          </p:stCondLst>
                                        </p:cTn>
                                        <p:tgtEl>
                                          <p:spTgt spid="54"/>
                                        </p:tgtEl>
                                        <p:attrNameLst>
                                          <p:attrName>style.visibility</p:attrName>
                                        </p:attrNameLst>
                                      </p:cBhvr>
                                      <p:to>
                                        <p:strVal val="visible"/>
                                      </p:to>
                                    </p:set>
                                    <p:anim calcmode="lin" valueType="num">
                                      <p:cBhvr additive="base">
                                        <p:cTn id="109" dur="250" fill="hold"/>
                                        <p:tgtEl>
                                          <p:spTgt spid="54"/>
                                        </p:tgtEl>
                                        <p:attrNameLst>
                                          <p:attrName>ppt_x</p:attrName>
                                        </p:attrNameLst>
                                      </p:cBhvr>
                                      <p:tavLst>
                                        <p:tav tm="0">
                                          <p:val>
                                            <p:strVal val="1+#ppt_w/2"/>
                                          </p:val>
                                        </p:tav>
                                        <p:tav tm="100000">
                                          <p:val>
                                            <p:strVal val="#ppt_x"/>
                                          </p:val>
                                        </p:tav>
                                      </p:tavLst>
                                    </p:anim>
                                    <p:anim calcmode="lin" valueType="num">
                                      <p:cBhvr additive="base">
                                        <p:cTn id="110" dur="250" fill="hold"/>
                                        <p:tgtEl>
                                          <p:spTgt spid="54"/>
                                        </p:tgtEl>
                                        <p:attrNameLst>
                                          <p:attrName>ppt_y</p:attrName>
                                        </p:attrNameLst>
                                      </p:cBhvr>
                                      <p:tavLst>
                                        <p:tav tm="0">
                                          <p:val>
                                            <p:strVal val="0-#ppt_h/2"/>
                                          </p:val>
                                        </p:tav>
                                        <p:tav tm="100000">
                                          <p:val>
                                            <p:strVal val="#ppt_y"/>
                                          </p:val>
                                        </p:tav>
                                      </p:tavLst>
                                    </p:anim>
                                  </p:childTnLst>
                                </p:cTn>
                              </p:par>
                              <p:par>
                                <p:cTn id="111" presetID="2" presetClass="entr" presetSubtype="12" fill="hold" grpId="0" nodeType="withEffect">
                                  <p:stCondLst>
                                    <p:cond delay="0"/>
                                  </p:stCondLst>
                                  <p:childTnLst>
                                    <p:set>
                                      <p:cBhvr>
                                        <p:cTn id="112" dur="1" fill="hold">
                                          <p:stCondLst>
                                            <p:cond delay="0"/>
                                          </p:stCondLst>
                                        </p:cTn>
                                        <p:tgtEl>
                                          <p:spTgt spid="55"/>
                                        </p:tgtEl>
                                        <p:attrNameLst>
                                          <p:attrName>style.visibility</p:attrName>
                                        </p:attrNameLst>
                                      </p:cBhvr>
                                      <p:to>
                                        <p:strVal val="visible"/>
                                      </p:to>
                                    </p:set>
                                    <p:anim calcmode="lin" valueType="num">
                                      <p:cBhvr additive="base">
                                        <p:cTn id="113" dur="250" fill="hold"/>
                                        <p:tgtEl>
                                          <p:spTgt spid="55"/>
                                        </p:tgtEl>
                                        <p:attrNameLst>
                                          <p:attrName>ppt_x</p:attrName>
                                        </p:attrNameLst>
                                      </p:cBhvr>
                                      <p:tavLst>
                                        <p:tav tm="0">
                                          <p:val>
                                            <p:strVal val="0-#ppt_w/2"/>
                                          </p:val>
                                        </p:tav>
                                        <p:tav tm="100000">
                                          <p:val>
                                            <p:strVal val="#ppt_x"/>
                                          </p:val>
                                        </p:tav>
                                      </p:tavLst>
                                    </p:anim>
                                    <p:anim calcmode="lin" valueType="num">
                                      <p:cBhvr additive="base">
                                        <p:cTn id="114" dur="250" fill="hold"/>
                                        <p:tgtEl>
                                          <p:spTgt spid="55"/>
                                        </p:tgtEl>
                                        <p:attrNameLst>
                                          <p:attrName>ppt_y</p:attrName>
                                        </p:attrNameLst>
                                      </p:cBhvr>
                                      <p:tavLst>
                                        <p:tav tm="0">
                                          <p:val>
                                            <p:strVal val="1+#ppt_h/2"/>
                                          </p:val>
                                        </p:tav>
                                        <p:tav tm="100000">
                                          <p:val>
                                            <p:strVal val="#ppt_y"/>
                                          </p:val>
                                        </p:tav>
                                      </p:tavLst>
                                    </p:anim>
                                  </p:childTnLst>
                                </p:cTn>
                              </p:par>
                            </p:childTnLst>
                          </p:cTn>
                        </p:par>
                        <p:par>
                          <p:cTn id="115" fill="hold">
                            <p:stCondLst>
                              <p:cond delay="250"/>
                            </p:stCondLst>
                            <p:childTnLst>
                              <p:par>
                                <p:cTn id="116" presetID="22" presetClass="entr" presetSubtype="2" fill="hold" grpId="0" nodeType="afterEffect">
                                  <p:stCondLst>
                                    <p:cond delay="0"/>
                                  </p:stCondLst>
                                  <p:childTnLst>
                                    <p:set>
                                      <p:cBhvr>
                                        <p:cTn id="117" dur="1" fill="hold">
                                          <p:stCondLst>
                                            <p:cond delay="0"/>
                                          </p:stCondLst>
                                        </p:cTn>
                                        <p:tgtEl>
                                          <p:spTgt spid="57"/>
                                        </p:tgtEl>
                                        <p:attrNameLst>
                                          <p:attrName>style.visibility</p:attrName>
                                        </p:attrNameLst>
                                      </p:cBhvr>
                                      <p:to>
                                        <p:strVal val="visible"/>
                                      </p:to>
                                    </p:set>
                                    <p:animEffect transition="in" filter="wipe(right)">
                                      <p:cBhvr>
                                        <p:cTn id="118" dur="250"/>
                                        <p:tgtEl>
                                          <p:spTgt spid="57"/>
                                        </p:tgtEl>
                                      </p:cBhvr>
                                    </p:animEffect>
                                  </p:childTnLst>
                                </p:cTn>
                              </p:par>
                              <p:par>
                                <p:cTn id="119" presetID="42" presetClass="entr" presetSubtype="0" fill="hold" grpId="0" nodeType="withEffect">
                                  <p:stCondLst>
                                    <p:cond delay="0"/>
                                  </p:stCondLst>
                                  <p:iterate type="lt">
                                    <p:tmPct val="8000"/>
                                  </p:iterate>
                                  <p:childTnLst>
                                    <p:set>
                                      <p:cBhvr>
                                        <p:cTn id="120" dur="1" fill="hold">
                                          <p:stCondLst>
                                            <p:cond delay="0"/>
                                          </p:stCondLst>
                                        </p:cTn>
                                        <p:tgtEl>
                                          <p:spTgt spid="58"/>
                                        </p:tgtEl>
                                        <p:attrNameLst>
                                          <p:attrName>style.visibility</p:attrName>
                                        </p:attrNameLst>
                                      </p:cBhvr>
                                      <p:to>
                                        <p:strVal val="visible"/>
                                      </p:to>
                                    </p:set>
                                    <p:animEffect transition="in" filter="fade">
                                      <p:cBhvr>
                                        <p:cTn id="121" dur="250"/>
                                        <p:tgtEl>
                                          <p:spTgt spid="58"/>
                                        </p:tgtEl>
                                      </p:cBhvr>
                                    </p:animEffect>
                                    <p:anim calcmode="lin" valueType="num">
                                      <p:cBhvr>
                                        <p:cTn id="122" dur="250" fill="hold"/>
                                        <p:tgtEl>
                                          <p:spTgt spid="58"/>
                                        </p:tgtEl>
                                        <p:attrNameLst>
                                          <p:attrName>ppt_x</p:attrName>
                                        </p:attrNameLst>
                                      </p:cBhvr>
                                      <p:tavLst>
                                        <p:tav tm="0">
                                          <p:val>
                                            <p:strVal val="#ppt_x"/>
                                          </p:val>
                                        </p:tav>
                                        <p:tav tm="100000">
                                          <p:val>
                                            <p:strVal val="#ppt_x"/>
                                          </p:val>
                                        </p:tav>
                                      </p:tavLst>
                                    </p:anim>
                                    <p:anim calcmode="lin" valueType="num">
                                      <p:cBhvr>
                                        <p:cTn id="123" dur="250" fill="hold"/>
                                        <p:tgtEl>
                                          <p:spTgt spid="58"/>
                                        </p:tgtEl>
                                        <p:attrNameLst>
                                          <p:attrName>ppt_y</p:attrName>
                                        </p:attrNameLst>
                                      </p:cBhvr>
                                      <p:tavLst>
                                        <p:tav tm="0">
                                          <p:val>
                                            <p:strVal val="#ppt_y+.1"/>
                                          </p:val>
                                        </p:tav>
                                        <p:tav tm="100000">
                                          <p:val>
                                            <p:strVal val="#ppt_y"/>
                                          </p:val>
                                        </p:tav>
                                      </p:tavLst>
                                    </p:anim>
                                  </p:childTnLst>
                                </p:cTn>
                              </p:par>
                              <p:par>
                                <p:cTn id="124" presetID="47" presetClass="entr" presetSubtype="0" fill="hold" grpId="0" nodeType="withEffect">
                                  <p:stCondLst>
                                    <p:cond delay="0"/>
                                  </p:stCondLst>
                                  <p:iterate type="lt">
                                    <p:tmPct val="4000"/>
                                  </p:iterate>
                                  <p:childTnLst>
                                    <p:set>
                                      <p:cBhvr>
                                        <p:cTn id="125" dur="1" fill="hold">
                                          <p:stCondLst>
                                            <p:cond delay="0"/>
                                          </p:stCondLst>
                                        </p:cTn>
                                        <p:tgtEl>
                                          <p:spTgt spid="56"/>
                                        </p:tgtEl>
                                        <p:attrNameLst>
                                          <p:attrName>style.visibility</p:attrName>
                                        </p:attrNameLst>
                                      </p:cBhvr>
                                      <p:to>
                                        <p:strVal val="visible"/>
                                      </p:to>
                                    </p:set>
                                    <p:animEffect transition="in" filter="fade">
                                      <p:cBhvr>
                                        <p:cTn id="126" dur="500"/>
                                        <p:tgtEl>
                                          <p:spTgt spid="56"/>
                                        </p:tgtEl>
                                      </p:cBhvr>
                                    </p:animEffect>
                                    <p:anim calcmode="lin" valueType="num">
                                      <p:cBhvr>
                                        <p:cTn id="127" dur="500" fill="hold"/>
                                        <p:tgtEl>
                                          <p:spTgt spid="56"/>
                                        </p:tgtEl>
                                        <p:attrNameLst>
                                          <p:attrName>ppt_x</p:attrName>
                                        </p:attrNameLst>
                                      </p:cBhvr>
                                      <p:tavLst>
                                        <p:tav tm="0">
                                          <p:val>
                                            <p:strVal val="#ppt_x"/>
                                          </p:val>
                                        </p:tav>
                                        <p:tav tm="100000">
                                          <p:val>
                                            <p:strVal val="#ppt_x"/>
                                          </p:val>
                                        </p:tav>
                                      </p:tavLst>
                                    </p:anim>
                                    <p:anim calcmode="lin" valueType="num">
                                      <p:cBhvr>
                                        <p:cTn id="128" dur="5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p:bldP spid="57" grpId="0" animBg="1"/>
      <p:bldP spid="58" grpId="0"/>
      <p:bldP spid="6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654" y="0"/>
            <a:ext cx="433593" cy="433593"/>
            <a:chOff x="5410744" y="2640874"/>
            <a:chExt cx="1450713" cy="1450713"/>
          </a:xfrm>
        </p:grpSpPr>
        <p:sp>
          <p:nvSpPr>
            <p:cNvPr id="5" name="矩形 4"/>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a:spLocks noChangeAspect="1"/>
            </p:cNvSpPr>
            <p:nvPr/>
          </p:nvSpPr>
          <p:spPr>
            <a:xfrm>
              <a:off x="5470102" y="2700232"/>
              <a:ext cx="1332000" cy="1331999"/>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27" name="组合 526"/>
          <p:cNvGrpSpPr/>
          <p:nvPr/>
        </p:nvGrpSpPr>
        <p:grpSpPr>
          <a:xfrm>
            <a:off x="454167" y="0"/>
            <a:ext cx="433593" cy="433593"/>
            <a:chOff x="5410744" y="2640874"/>
            <a:chExt cx="1450713" cy="1450713"/>
          </a:xfrm>
        </p:grpSpPr>
        <p:sp>
          <p:nvSpPr>
            <p:cNvPr id="528" name="矩形 52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9" name="矩形 528"/>
            <p:cNvSpPr>
              <a:spLocks noChangeAspect="1"/>
            </p:cNvSpPr>
            <p:nvPr/>
          </p:nvSpPr>
          <p:spPr>
            <a:xfrm>
              <a:off x="5470102" y="2700232"/>
              <a:ext cx="1332000" cy="1331999"/>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30" name="组合 529"/>
          <p:cNvGrpSpPr/>
          <p:nvPr/>
        </p:nvGrpSpPr>
        <p:grpSpPr>
          <a:xfrm>
            <a:off x="906679" y="0"/>
            <a:ext cx="433593" cy="433593"/>
            <a:chOff x="5410744" y="2640874"/>
            <a:chExt cx="1450713" cy="1450713"/>
          </a:xfrm>
        </p:grpSpPr>
        <p:sp>
          <p:nvSpPr>
            <p:cNvPr id="531" name="矩形 530"/>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2" name="矩形 531"/>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33" name="组合 532"/>
          <p:cNvGrpSpPr/>
          <p:nvPr/>
        </p:nvGrpSpPr>
        <p:grpSpPr>
          <a:xfrm>
            <a:off x="1359192" y="0"/>
            <a:ext cx="433593" cy="433593"/>
            <a:chOff x="5410744" y="2640874"/>
            <a:chExt cx="1450713" cy="1450713"/>
          </a:xfrm>
        </p:grpSpPr>
        <p:sp>
          <p:nvSpPr>
            <p:cNvPr id="534" name="矩形 53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5" name="矩形 534"/>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36" name="组合 535"/>
          <p:cNvGrpSpPr/>
          <p:nvPr/>
        </p:nvGrpSpPr>
        <p:grpSpPr>
          <a:xfrm>
            <a:off x="1811705" y="0"/>
            <a:ext cx="433593" cy="433593"/>
            <a:chOff x="5410744" y="2640874"/>
            <a:chExt cx="1450713" cy="1450713"/>
          </a:xfrm>
        </p:grpSpPr>
        <p:sp>
          <p:nvSpPr>
            <p:cNvPr id="537" name="矩形 536"/>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8" name="矩形 537"/>
            <p:cNvSpPr>
              <a:spLocks noChangeAspect="1"/>
            </p:cNvSpPr>
            <p:nvPr/>
          </p:nvSpPr>
          <p:spPr>
            <a:xfrm>
              <a:off x="5470102" y="2700232"/>
              <a:ext cx="1332000" cy="1331999"/>
            </a:xfrm>
            <a:prstGeom prst="rect">
              <a:avLst/>
            </a:prstGeom>
            <a:gradFill flip="none" rotWithShape="1">
              <a:gsLst>
                <a:gs pos="0">
                  <a:srgbClr val="D6A213">
                    <a:lumMod val="92000"/>
                  </a:srgbClr>
                </a:gs>
                <a:gs pos="100000">
                  <a:srgbClr val="BF850F">
                    <a:lumMod val="92000"/>
                  </a:srgbClr>
                </a:gs>
                <a:gs pos="51000">
                  <a:srgbClr val="9B5F0D">
                    <a:lumMod val="9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39" name="组合 538"/>
          <p:cNvGrpSpPr/>
          <p:nvPr/>
        </p:nvGrpSpPr>
        <p:grpSpPr>
          <a:xfrm>
            <a:off x="2264218" y="0"/>
            <a:ext cx="433593" cy="433593"/>
            <a:chOff x="5410744" y="2640874"/>
            <a:chExt cx="1450713" cy="1450713"/>
          </a:xfrm>
        </p:grpSpPr>
        <p:sp>
          <p:nvSpPr>
            <p:cNvPr id="540" name="矩形 53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1" name="矩形 540"/>
            <p:cNvSpPr>
              <a:spLocks noChangeAspect="1"/>
            </p:cNvSpPr>
            <p:nvPr/>
          </p:nvSpPr>
          <p:spPr>
            <a:xfrm>
              <a:off x="5470102" y="2700232"/>
              <a:ext cx="1332000" cy="1331999"/>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42" name="组合 541"/>
          <p:cNvGrpSpPr/>
          <p:nvPr/>
        </p:nvGrpSpPr>
        <p:grpSpPr>
          <a:xfrm>
            <a:off x="2716730" y="0"/>
            <a:ext cx="433593" cy="433593"/>
            <a:chOff x="5410744" y="2640874"/>
            <a:chExt cx="1450713" cy="1450713"/>
          </a:xfrm>
        </p:grpSpPr>
        <p:sp>
          <p:nvSpPr>
            <p:cNvPr id="543" name="矩形 542"/>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4" name="矩形 543"/>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45" name="组合 544"/>
          <p:cNvGrpSpPr/>
          <p:nvPr/>
        </p:nvGrpSpPr>
        <p:grpSpPr>
          <a:xfrm>
            <a:off x="3169243" y="0"/>
            <a:ext cx="433593" cy="433593"/>
            <a:chOff x="5410744" y="2640874"/>
            <a:chExt cx="1450713" cy="1450713"/>
          </a:xfrm>
        </p:grpSpPr>
        <p:sp>
          <p:nvSpPr>
            <p:cNvPr id="546" name="矩形 54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7" name="矩形 546"/>
            <p:cNvSpPr>
              <a:spLocks noChangeAspect="1"/>
            </p:cNvSpPr>
            <p:nvPr/>
          </p:nvSpPr>
          <p:spPr>
            <a:xfrm>
              <a:off x="5470102" y="2700232"/>
              <a:ext cx="1332000" cy="1331999"/>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48" name="组合 547"/>
          <p:cNvGrpSpPr/>
          <p:nvPr/>
        </p:nvGrpSpPr>
        <p:grpSpPr>
          <a:xfrm>
            <a:off x="3621756" y="0"/>
            <a:ext cx="433593" cy="433593"/>
            <a:chOff x="5410744" y="2640874"/>
            <a:chExt cx="1450713" cy="1450713"/>
          </a:xfrm>
        </p:grpSpPr>
        <p:sp>
          <p:nvSpPr>
            <p:cNvPr id="549" name="矩形 548"/>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0" name="矩形 549"/>
            <p:cNvSpPr>
              <a:spLocks noChangeAspect="1"/>
            </p:cNvSpPr>
            <p:nvPr/>
          </p:nvSpPr>
          <p:spPr>
            <a:xfrm>
              <a:off x="5470102" y="2700232"/>
              <a:ext cx="1332000" cy="1331999"/>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31" name="组合 1030"/>
          <p:cNvGrpSpPr/>
          <p:nvPr/>
        </p:nvGrpSpPr>
        <p:grpSpPr>
          <a:xfrm>
            <a:off x="1654" y="458886"/>
            <a:ext cx="433593" cy="433593"/>
            <a:chOff x="5410744" y="2640874"/>
            <a:chExt cx="1450713" cy="1450713"/>
          </a:xfrm>
        </p:grpSpPr>
        <p:sp>
          <p:nvSpPr>
            <p:cNvPr id="1056" name="矩形 105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7" name="矩形 1056"/>
            <p:cNvSpPr>
              <a:spLocks noChangeAspect="1"/>
            </p:cNvSpPr>
            <p:nvPr/>
          </p:nvSpPr>
          <p:spPr>
            <a:xfrm>
              <a:off x="5470102" y="2700232"/>
              <a:ext cx="1332000" cy="1331999"/>
            </a:xfrm>
            <a:prstGeom prst="rect">
              <a:avLst/>
            </a:prstGeom>
            <a:gradFill flip="none" rotWithShape="1">
              <a:gsLst>
                <a:gs pos="0">
                  <a:srgbClr val="D6A213">
                    <a:lumMod val="60000"/>
                    <a:lumOff val="40000"/>
                  </a:srgbClr>
                </a:gs>
                <a:gs pos="100000">
                  <a:srgbClr val="BF850F">
                    <a:lumMod val="60000"/>
                    <a:lumOff val="40000"/>
                  </a:srgbClr>
                </a:gs>
                <a:gs pos="51000">
                  <a:srgbClr val="9B5F0D">
                    <a:lumMod val="60000"/>
                    <a:lumOff val="4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32" name="组合 1031"/>
          <p:cNvGrpSpPr/>
          <p:nvPr/>
        </p:nvGrpSpPr>
        <p:grpSpPr>
          <a:xfrm>
            <a:off x="454167" y="458886"/>
            <a:ext cx="433593" cy="433593"/>
            <a:chOff x="5410744" y="2640874"/>
            <a:chExt cx="1450713" cy="1450713"/>
          </a:xfrm>
        </p:grpSpPr>
        <p:sp>
          <p:nvSpPr>
            <p:cNvPr id="1054" name="矩形 105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5" name="矩形 1054"/>
            <p:cNvSpPr>
              <a:spLocks noChangeAspect="1"/>
            </p:cNvSpPr>
            <p:nvPr/>
          </p:nvSpPr>
          <p:spPr>
            <a:xfrm>
              <a:off x="5470102" y="2700232"/>
              <a:ext cx="1332000" cy="1331999"/>
            </a:xfrm>
            <a:prstGeom prst="rect">
              <a:avLst/>
            </a:prstGeom>
            <a:gradFill flip="none" rotWithShape="1">
              <a:gsLst>
                <a:gs pos="0">
                  <a:srgbClr val="D6A213">
                    <a:lumMod val="70000"/>
                    <a:lumOff val="30000"/>
                  </a:srgbClr>
                </a:gs>
                <a:gs pos="100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33" name="组合 1032"/>
          <p:cNvGrpSpPr/>
          <p:nvPr/>
        </p:nvGrpSpPr>
        <p:grpSpPr>
          <a:xfrm>
            <a:off x="906679" y="458886"/>
            <a:ext cx="433593" cy="433593"/>
            <a:chOff x="5410744" y="2640874"/>
            <a:chExt cx="1450713" cy="1450713"/>
          </a:xfrm>
        </p:grpSpPr>
        <p:sp>
          <p:nvSpPr>
            <p:cNvPr id="1052" name="矩形 105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3" name="矩形 1052"/>
            <p:cNvSpPr>
              <a:spLocks noChangeAspect="1"/>
            </p:cNvSpPr>
            <p:nvPr/>
          </p:nvSpPr>
          <p:spPr>
            <a:xfrm>
              <a:off x="5470102" y="2700232"/>
              <a:ext cx="1332000" cy="1331999"/>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34" name="组合 1033"/>
          <p:cNvGrpSpPr/>
          <p:nvPr/>
        </p:nvGrpSpPr>
        <p:grpSpPr>
          <a:xfrm>
            <a:off x="1359192" y="458886"/>
            <a:ext cx="433593" cy="433593"/>
            <a:chOff x="5410744" y="2640874"/>
            <a:chExt cx="1450713" cy="1450713"/>
          </a:xfrm>
        </p:grpSpPr>
        <p:sp>
          <p:nvSpPr>
            <p:cNvPr id="1050" name="矩形 104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1" name="矩形 1050"/>
            <p:cNvSpPr>
              <a:spLocks noChangeAspect="1"/>
            </p:cNvSpPr>
            <p:nvPr/>
          </p:nvSpPr>
          <p:spPr>
            <a:xfrm>
              <a:off x="5470102" y="2700232"/>
              <a:ext cx="1332000" cy="1331999"/>
            </a:xfrm>
            <a:prstGeom prst="rect">
              <a:avLst/>
            </a:prstGeom>
            <a:gradFill flip="none" rotWithShape="1">
              <a:gsLst>
                <a:gs pos="0">
                  <a:srgbClr val="D6A213">
                    <a:lumMod val="65000"/>
                    <a:lumOff val="35000"/>
                  </a:srgbClr>
                </a:gs>
                <a:gs pos="100000">
                  <a:srgbClr val="BF850F">
                    <a:lumMod val="65000"/>
                    <a:lumOff val="35000"/>
                  </a:srgbClr>
                </a:gs>
                <a:gs pos="51000">
                  <a:srgbClr val="9B5F0D">
                    <a:lumMod val="65000"/>
                    <a:lumOff val="3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35" name="组合 1034"/>
          <p:cNvGrpSpPr/>
          <p:nvPr/>
        </p:nvGrpSpPr>
        <p:grpSpPr>
          <a:xfrm>
            <a:off x="1811705" y="458886"/>
            <a:ext cx="433593" cy="433593"/>
            <a:chOff x="5410744" y="2640874"/>
            <a:chExt cx="1450713" cy="1450713"/>
          </a:xfrm>
        </p:grpSpPr>
        <p:sp>
          <p:nvSpPr>
            <p:cNvPr id="1048" name="矩形 104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9" name="矩形 1048"/>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36" name="组合 1035"/>
          <p:cNvGrpSpPr/>
          <p:nvPr/>
        </p:nvGrpSpPr>
        <p:grpSpPr>
          <a:xfrm>
            <a:off x="2264218" y="458886"/>
            <a:ext cx="433593" cy="433593"/>
            <a:chOff x="5410744" y="2640874"/>
            <a:chExt cx="1450713" cy="1450713"/>
          </a:xfrm>
        </p:grpSpPr>
        <p:sp>
          <p:nvSpPr>
            <p:cNvPr id="1046" name="矩形 104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7" name="矩形 1046"/>
            <p:cNvSpPr>
              <a:spLocks noChangeAspect="1"/>
            </p:cNvSpPr>
            <p:nvPr/>
          </p:nvSpPr>
          <p:spPr>
            <a:xfrm>
              <a:off x="5470102" y="2700232"/>
              <a:ext cx="1332000" cy="1331999"/>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37" name="组合 1036"/>
          <p:cNvGrpSpPr/>
          <p:nvPr/>
        </p:nvGrpSpPr>
        <p:grpSpPr>
          <a:xfrm>
            <a:off x="2716730" y="458886"/>
            <a:ext cx="433593" cy="433593"/>
            <a:chOff x="5410744" y="2640874"/>
            <a:chExt cx="1450713" cy="1450713"/>
          </a:xfrm>
        </p:grpSpPr>
        <p:sp>
          <p:nvSpPr>
            <p:cNvPr id="1044" name="矩形 104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5" name="矩形 1044"/>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38" name="组合 1037"/>
          <p:cNvGrpSpPr/>
          <p:nvPr/>
        </p:nvGrpSpPr>
        <p:grpSpPr>
          <a:xfrm>
            <a:off x="3169243" y="458886"/>
            <a:ext cx="433593" cy="433593"/>
            <a:chOff x="5410744" y="2640874"/>
            <a:chExt cx="1450713" cy="1450713"/>
          </a:xfrm>
        </p:grpSpPr>
        <p:sp>
          <p:nvSpPr>
            <p:cNvPr id="1042" name="矩形 104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3" name="矩形 1042"/>
            <p:cNvSpPr>
              <a:spLocks noChangeAspect="1"/>
            </p:cNvSpPr>
            <p:nvPr/>
          </p:nvSpPr>
          <p:spPr>
            <a:xfrm>
              <a:off x="5470102" y="2700232"/>
              <a:ext cx="1332000" cy="1331999"/>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39" name="组合 1038"/>
          <p:cNvGrpSpPr/>
          <p:nvPr/>
        </p:nvGrpSpPr>
        <p:grpSpPr>
          <a:xfrm>
            <a:off x="3621756" y="458886"/>
            <a:ext cx="433593" cy="433593"/>
            <a:chOff x="5410744" y="2640874"/>
            <a:chExt cx="1450713" cy="1450713"/>
          </a:xfrm>
        </p:grpSpPr>
        <p:sp>
          <p:nvSpPr>
            <p:cNvPr id="1040" name="矩形 103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1" name="矩形 1040"/>
            <p:cNvSpPr>
              <a:spLocks noChangeAspect="1"/>
            </p:cNvSpPr>
            <p:nvPr/>
          </p:nvSpPr>
          <p:spPr>
            <a:xfrm>
              <a:off x="5470102" y="2700232"/>
              <a:ext cx="1332000" cy="1331999"/>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59" name="组合 1058"/>
          <p:cNvGrpSpPr/>
          <p:nvPr/>
        </p:nvGrpSpPr>
        <p:grpSpPr>
          <a:xfrm>
            <a:off x="1654" y="917772"/>
            <a:ext cx="433593" cy="433593"/>
            <a:chOff x="5410744" y="2640874"/>
            <a:chExt cx="1450713" cy="1450713"/>
          </a:xfrm>
        </p:grpSpPr>
        <p:sp>
          <p:nvSpPr>
            <p:cNvPr id="1084" name="矩形 108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5" name="矩形 1084"/>
            <p:cNvSpPr>
              <a:spLocks noChangeAspect="1"/>
            </p:cNvSpPr>
            <p:nvPr/>
          </p:nvSpPr>
          <p:spPr>
            <a:xfrm>
              <a:off x="5470102" y="2700232"/>
              <a:ext cx="1332000" cy="1331999"/>
            </a:xfrm>
            <a:prstGeom prst="rect">
              <a:avLst/>
            </a:prstGeom>
            <a:gradFill flip="none" rotWithShape="1">
              <a:gsLst>
                <a:gs pos="0">
                  <a:srgbClr val="D6A213">
                    <a:lumMod val="70000"/>
                    <a:lumOff val="30000"/>
                  </a:srgbClr>
                </a:gs>
                <a:gs pos="99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60" name="组合 1059"/>
          <p:cNvGrpSpPr/>
          <p:nvPr/>
        </p:nvGrpSpPr>
        <p:grpSpPr>
          <a:xfrm>
            <a:off x="454167" y="917772"/>
            <a:ext cx="433593" cy="433593"/>
            <a:chOff x="5410744" y="2640874"/>
            <a:chExt cx="1450713" cy="1450713"/>
          </a:xfrm>
        </p:grpSpPr>
        <p:sp>
          <p:nvSpPr>
            <p:cNvPr id="1082" name="矩形 108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3" name="矩形 1082"/>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61" name="组合 1060"/>
          <p:cNvGrpSpPr/>
          <p:nvPr/>
        </p:nvGrpSpPr>
        <p:grpSpPr>
          <a:xfrm>
            <a:off x="906679" y="917772"/>
            <a:ext cx="433593" cy="433593"/>
            <a:chOff x="5410744" y="2640874"/>
            <a:chExt cx="1450713" cy="1450713"/>
          </a:xfrm>
        </p:grpSpPr>
        <p:sp>
          <p:nvSpPr>
            <p:cNvPr id="1080" name="矩形 107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1" name="矩形 1080"/>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62" name="组合 1061"/>
          <p:cNvGrpSpPr/>
          <p:nvPr/>
        </p:nvGrpSpPr>
        <p:grpSpPr>
          <a:xfrm>
            <a:off x="1359192" y="917772"/>
            <a:ext cx="433593" cy="433593"/>
            <a:chOff x="5410744" y="2640874"/>
            <a:chExt cx="1450713" cy="1450713"/>
          </a:xfrm>
        </p:grpSpPr>
        <p:sp>
          <p:nvSpPr>
            <p:cNvPr id="1078" name="矩形 107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9" name="矩形 1078"/>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63" name="组合 1062"/>
          <p:cNvGrpSpPr/>
          <p:nvPr/>
        </p:nvGrpSpPr>
        <p:grpSpPr>
          <a:xfrm>
            <a:off x="1811705" y="917772"/>
            <a:ext cx="433593" cy="433593"/>
            <a:chOff x="5410744" y="2640874"/>
            <a:chExt cx="1450713" cy="1450713"/>
          </a:xfrm>
        </p:grpSpPr>
        <p:sp>
          <p:nvSpPr>
            <p:cNvPr id="1076" name="矩形 107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7" name="矩形 1076"/>
            <p:cNvSpPr>
              <a:spLocks noChangeAspect="1"/>
            </p:cNvSpPr>
            <p:nvPr/>
          </p:nvSpPr>
          <p:spPr>
            <a:xfrm>
              <a:off x="5470102" y="2700232"/>
              <a:ext cx="1332000" cy="1331999"/>
            </a:xfrm>
            <a:prstGeom prst="rect">
              <a:avLst/>
            </a:prstGeom>
            <a:gradFill flip="none" rotWithShape="1">
              <a:gsLst>
                <a:gs pos="0">
                  <a:srgbClr val="D6A213">
                    <a:lumMod val="74000"/>
                    <a:lumOff val="26000"/>
                  </a:srgbClr>
                </a:gs>
                <a:gs pos="100000">
                  <a:srgbClr val="BF850F">
                    <a:lumMod val="74000"/>
                    <a:lumOff val="26000"/>
                  </a:srgbClr>
                </a:gs>
                <a:gs pos="51000">
                  <a:srgbClr val="9B5F0D">
                    <a:lumMod val="74000"/>
                    <a:lumOff val="26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64" name="组合 1063"/>
          <p:cNvGrpSpPr/>
          <p:nvPr/>
        </p:nvGrpSpPr>
        <p:grpSpPr>
          <a:xfrm>
            <a:off x="2264218" y="917772"/>
            <a:ext cx="433593" cy="433593"/>
            <a:chOff x="5410744" y="2640874"/>
            <a:chExt cx="1450713" cy="1450713"/>
          </a:xfrm>
        </p:grpSpPr>
        <p:sp>
          <p:nvSpPr>
            <p:cNvPr id="1074" name="矩形 107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5" name="矩形 1074"/>
            <p:cNvSpPr>
              <a:spLocks noChangeAspect="1"/>
            </p:cNvSpPr>
            <p:nvPr/>
          </p:nvSpPr>
          <p:spPr>
            <a:xfrm>
              <a:off x="5470102" y="2700232"/>
              <a:ext cx="1332000" cy="1331999"/>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65" name="组合 1064"/>
          <p:cNvGrpSpPr/>
          <p:nvPr/>
        </p:nvGrpSpPr>
        <p:grpSpPr>
          <a:xfrm>
            <a:off x="2716730" y="917772"/>
            <a:ext cx="433593" cy="433593"/>
            <a:chOff x="5410744" y="2640874"/>
            <a:chExt cx="1450713" cy="1450713"/>
          </a:xfrm>
        </p:grpSpPr>
        <p:sp>
          <p:nvSpPr>
            <p:cNvPr id="1072" name="矩形 107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3" name="矩形 1072"/>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F4E96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66" name="组合 1065"/>
          <p:cNvGrpSpPr/>
          <p:nvPr/>
        </p:nvGrpSpPr>
        <p:grpSpPr>
          <a:xfrm>
            <a:off x="3169243" y="917772"/>
            <a:ext cx="433593" cy="433593"/>
            <a:chOff x="5410744" y="2640874"/>
            <a:chExt cx="1450713" cy="1450713"/>
          </a:xfrm>
        </p:grpSpPr>
        <p:sp>
          <p:nvSpPr>
            <p:cNvPr id="1070" name="矩形 106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1" name="矩形 1070"/>
            <p:cNvSpPr>
              <a:spLocks noChangeAspect="1"/>
            </p:cNvSpPr>
            <p:nvPr/>
          </p:nvSpPr>
          <p:spPr>
            <a:xfrm>
              <a:off x="5470102" y="2700232"/>
              <a:ext cx="1332000" cy="1331999"/>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67" name="组合 1066"/>
          <p:cNvGrpSpPr/>
          <p:nvPr/>
        </p:nvGrpSpPr>
        <p:grpSpPr>
          <a:xfrm>
            <a:off x="3621756" y="917772"/>
            <a:ext cx="433593" cy="433593"/>
            <a:chOff x="5410744" y="2640874"/>
            <a:chExt cx="1450713" cy="1450713"/>
          </a:xfrm>
        </p:grpSpPr>
        <p:sp>
          <p:nvSpPr>
            <p:cNvPr id="1068" name="矩形 106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9" name="矩形 1068"/>
            <p:cNvSpPr>
              <a:spLocks noChangeAspect="1"/>
            </p:cNvSpPr>
            <p:nvPr/>
          </p:nvSpPr>
          <p:spPr>
            <a:xfrm>
              <a:off x="5470102" y="2700232"/>
              <a:ext cx="1332000" cy="1331999"/>
            </a:xfrm>
            <a:prstGeom prst="rect">
              <a:avLst/>
            </a:prstGeom>
            <a:gradFill flip="none" rotWithShape="1">
              <a:gsLst>
                <a:gs pos="0">
                  <a:srgbClr val="D6A213">
                    <a:lumMod val="70000"/>
                    <a:lumOff val="30000"/>
                  </a:srgbClr>
                </a:gs>
                <a:gs pos="100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87" name="组合 1086"/>
          <p:cNvGrpSpPr/>
          <p:nvPr/>
        </p:nvGrpSpPr>
        <p:grpSpPr>
          <a:xfrm>
            <a:off x="1654" y="1376660"/>
            <a:ext cx="433593" cy="433593"/>
            <a:chOff x="5410744" y="2640874"/>
            <a:chExt cx="1450713" cy="1450713"/>
          </a:xfrm>
        </p:grpSpPr>
        <p:sp>
          <p:nvSpPr>
            <p:cNvPr id="1112" name="矩形 111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3" name="矩形 1112"/>
            <p:cNvSpPr>
              <a:spLocks noChangeAspect="1"/>
            </p:cNvSpPr>
            <p:nvPr/>
          </p:nvSpPr>
          <p:spPr>
            <a:xfrm>
              <a:off x="5470102" y="2700232"/>
              <a:ext cx="1332000" cy="1331999"/>
            </a:xfrm>
            <a:prstGeom prst="rect">
              <a:avLst/>
            </a:prstGeom>
            <a:gradFill flip="none" rotWithShape="1">
              <a:gsLst>
                <a:gs pos="0">
                  <a:srgbClr val="D6A213">
                    <a:lumMod val="50000"/>
                    <a:lumOff val="50000"/>
                  </a:srgbClr>
                </a:gs>
                <a:gs pos="100000">
                  <a:srgbClr val="BF850F">
                    <a:lumMod val="50000"/>
                    <a:lumOff val="50000"/>
                  </a:srgbClr>
                </a:gs>
                <a:gs pos="50000">
                  <a:srgbClr val="9B5F0D">
                    <a:lumMod val="50000"/>
                    <a:lumOff val="5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88" name="组合 1087"/>
          <p:cNvGrpSpPr/>
          <p:nvPr/>
        </p:nvGrpSpPr>
        <p:grpSpPr>
          <a:xfrm>
            <a:off x="454167" y="1376660"/>
            <a:ext cx="433593" cy="433593"/>
            <a:chOff x="5410744" y="2640874"/>
            <a:chExt cx="1450713" cy="1450713"/>
          </a:xfrm>
        </p:grpSpPr>
        <p:sp>
          <p:nvSpPr>
            <p:cNvPr id="1110" name="矩形 110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1" name="矩形 1110"/>
            <p:cNvSpPr>
              <a:spLocks noChangeAspect="1"/>
            </p:cNvSpPr>
            <p:nvPr/>
          </p:nvSpPr>
          <p:spPr>
            <a:xfrm>
              <a:off x="5470102" y="2700232"/>
              <a:ext cx="1332000" cy="1331999"/>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89" name="组合 1088"/>
          <p:cNvGrpSpPr/>
          <p:nvPr/>
        </p:nvGrpSpPr>
        <p:grpSpPr>
          <a:xfrm>
            <a:off x="906679" y="1376660"/>
            <a:ext cx="433593" cy="433593"/>
            <a:chOff x="5410744" y="2640874"/>
            <a:chExt cx="1450713" cy="1450713"/>
          </a:xfrm>
        </p:grpSpPr>
        <p:sp>
          <p:nvSpPr>
            <p:cNvPr id="1108" name="矩形 110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9" name="矩形 1108"/>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90" name="组合 1089"/>
          <p:cNvGrpSpPr/>
          <p:nvPr/>
        </p:nvGrpSpPr>
        <p:grpSpPr>
          <a:xfrm>
            <a:off x="1359192" y="1376660"/>
            <a:ext cx="433593" cy="433593"/>
            <a:chOff x="5410744" y="2640874"/>
            <a:chExt cx="1450713" cy="1450713"/>
          </a:xfrm>
        </p:grpSpPr>
        <p:sp>
          <p:nvSpPr>
            <p:cNvPr id="1106" name="矩形 110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7" name="矩形 1106"/>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91" name="组合 1090"/>
          <p:cNvGrpSpPr/>
          <p:nvPr/>
        </p:nvGrpSpPr>
        <p:grpSpPr>
          <a:xfrm>
            <a:off x="1811705" y="1376660"/>
            <a:ext cx="433593" cy="433593"/>
            <a:chOff x="5410744" y="2640874"/>
            <a:chExt cx="1450713" cy="1450713"/>
          </a:xfrm>
        </p:grpSpPr>
        <p:sp>
          <p:nvSpPr>
            <p:cNvPr id="1104" name="矩形 110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5" name="矩形 1104"/>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92" name="组合 1091"/>
          <p:cNvGrpSpPr/>
          <p:nvPr/>
        </p:nvGrpSpPr>
        <p:grpSpPr>
          <a:xfrm>
            <a:off x="2264218" y="1376660"/>
            <a:ext cx="433593" cy="433593"/>
            <a:chOff x="5410744" y="2640874"/>
            <a:chExt cx="1450713" cy="1450713"/>
          </a:xfrm>
        </p:grpSpPr>
        <p:sp>
          <p:nvSpPr>
            <p:cNvPr id="1102" name="矩形 110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3" name="矩形 1102"/>
            <p:cNvSpPr>
              <a:spLocks noChangeAspect="1"/>
            </p:cNvSpPr>
            <p:nvPr/>
          </p:nvSpPr>
          <p:spPr>
            <a:xfrm>
              <a:off x="5470102" y="2700232"/>
              <a:ext cx="1332000" cy="1331999"/>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93" name="组合 1092"/>
          <p:cNvGrpSpPr/>
          <p:nvPr/>
        </p:nvGrpSpPr>
        <p:grpSpPr>
          <a:xfrm>
            <a:off x="2716730" y="1376660"/>
            <a:ext cx="433593" cy="433593"/>
            <a:chOff x="5410744" y="2640874"/>
            <a:chExt cx="1450713" cy="1450713"/>
          </a:xfrm>
        </p:grpSpPr>
        <p:sp>
          <p:nvSpPr>
            <p:cNvPr id="1100" name="矩形 109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1" name="矩形 1100"/>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94" name="组合 1093"/>
          <p:cNvGrpSpPr/>
          <p:nvPr/>
        </p:nvGrpSpPr>
        <p:grpSpPr>
          <a:xfrm>
            <a:off x="3169243" y="1376660"/>
            <a:ext cx="433593" cy="433593"/>
            <a:chOff x="5410744" y="2640874"/>
            <a:chExt cx="1450713" cy="1450713"/>
          </a:xfrm>
        </p:grpSpPr>
        <p:sp>
          <p:nvSpPr>
            <p:cNvPr id="1098" name="矩形 109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9" name="矩形 1098"/>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95" name="组合 1094"/>
          <p:cNvGrpSpPr/>
          <p:nvPr/>
        </p:nvGrpSpPr>
        <p:grpSpPr>
          <a:xfrm>
            <a:off x="3621756" y="1376660"/>
            <a:ext cx="433593" cy="433593"/>
            <a:chOff x="5410744" y="2640874"/>
            <a:chExt cx="1450713" cy="1450713"/>
          </a:xfrm>
        </p:grpSpPr>
        <p:sp>
          <p:nvSpPr>
            <p:cNvPr id="1096" name="矩形 109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7" name="矩形 1096"/>
            <p:cNvSpPr>
              <a:spLocks noChangeAspect="1"/>
            </p:cNvSpPr>
            <p:nvPr/>
          </p:nvSpPr>
          <p:spPr>
            <a:xfrm>
              <a:off x="5470102" y="2700232"/>
              <a:ext cx="1332000" cy="1331999"/>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15" name="组合 1114"/>
          <p:cNvGrpSpPr/>
          <p:nvPr/>
        </p:nvGrpSpPr>
        <p:grpSpPr>
          <a:xfrm>
            <a:off x="1654" y="1835546"/>
            <a:ext cx="433593" cy="433593"/>
            <a:chOff x="5410744" y="2640874"/>
            <a:chExt cx="1450713" cy="1450713"/>
          </a:xfrm>
        </p:grpSpPr>
        <p:sp>
          <p:nvSpPr>
            <p:cNvPr id="1140" name="矩形 113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1" name="矩形 1140"/>
            <p:cNvSpPr>
              <a:spLocks noChangeAspect="1"/>
            </p:cNvSpPr>
            <p:nvPr/>
          </p:nvSpPr>
          <p:spPr>
            <a:xfrm>
              <a:off x="5470102" y="2700232"/>
              <a:ext cx="1332000" cy="1331999"/>
            </a:xfrm>
            <a:prstGeom prst="rect">
              <a:avLst/>
            </a:prstGeom>
            <a:gradFill flip="none" rotWithShape="1">
              <a:gsLst>
                <a:gs pos="0">
                  <a:srgbClr val="D6A213">
                    <a:lumMod val="65000"/>
                    <a:lumOff val="35000"/>
                  </a:srgbClr>
                </a:gs>
                <a:gs pos="100000">
                  <a:srgbClr val="BF850F">
                    <a:lumMod val="65000"/>
                    <a:lumOff val="35000"/>
                  </a:srgbClr>
                </a:gs>
                <a:gs pos="51000">
                  <a:srgbClr val="9B5F0D">
                    <a:lumMod val="65000"/>
                    <a:lumOff val="3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16" name="组合 1115"/>
          <p:cNvGrpSpPr/>
          <p:nvPr/>
        </p:nvGrpSpPr>
        <p:grpSpPr>
          <a:xfrm>
            <a:off x="454167" y="1835546"/>
            <a:ext cx="433593" cy="433593"/>
            <a:chOff x="5410744" y="2640874"/>
            <a:chExt cx="1450713" cy="1450713"/>
          </a:xfrm>
        </p:grpSpPr>
        <p:sp>
          <p:nvSpPr>
            <p:cNvPr id="1138" name="矩形 113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9" name="矩形 1138"/>
            <p:cNvSpPr>
              <a:spLocks noChangeAspect="1"/>
            </p:cNvSpPr>
            <p:nvPr/>
          </p:nvSpPr>
          <p:spPr>
            <a:xfrm>
              <a:off x="5470102" y="2700232"/>
              <a:ext cx="1332000" cy="1331999"/>
            </a:xfrm>
            <a:prstGeom prst="rect">
              <a:avLst/>
            </a:prstGeom>
            <a:solidFill>
              <a:srgbClr val="FCF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17" name="组合 1116"/>
          <p:cNvGrpSpPr/>
          <p:nvPr/>
        </p:nvGrpSpPr>
        <p:grpSpPr>
          <a:xfrm>
            <a:off x="906679" y="1835546"/>
            <a:ext cx="433593" cy="433593"/>
            <a:chOff x="5410744" y="2640874"/>
            <a:chExt cx="1450713" cy="1450713"/>
          </a:xfrm>
        </p:grpSpPr>
        <p:sp>
          <p:nvSpPr>
            <p:cNvPr id="1136" name="矩形 113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7" name="矩形 1136"/>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18" name="组合 1117"/>
          <p:cNvGrpSpPr/>
          <p:nvPr/>
        </p:nvGrpSpPr>
        <p:grpSpPr>
          <a:xfrm>
            <a:off x="1359192" y="1835546"/>
            <a:ext cx="433593" cy="433593"/>
            <a:chOff x="5410744" y="2640874"/>
            <a:chExt cx="1450713" cy="1450713"/>
          </a:xfrm>
        </p:grpSpPr>
        <p:sp>
          <p:nvSpPr>
            <p:cNvPr id="1134" name="矩形 113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5" name="矩形 1134"/>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19" name="组合 1118"/>
          <p:cNvGrpSpPr/>
          <p:nvPr/>
        </p:nvGrpSpPr>
        <p:grpSpPr>
          <a:xfrm>
            <a:off x="1811705" y="1835546"/>
            <a:ext cx="433593" cy="433593"/>
            <a:chOff x="5410744" y="2640874"/>
            <a:chExt cx="1450713" cy="1450713"/>
          </a:xfrm>
        </p:grpSpPr>
        <p:sp>
          <p:nvSpPr>
            <p:cNvPr id="1132" name="矩形 113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3" name="矩形 1132"/>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20" name="组合 1119"/>
          <p:cNvGrpSpPr/>
          <p:nvPr/>
        </p:nvGrpSpPr>
        <p:grpSpPr>
          <a:xfrm>
            <a:off x="2264218" y="1835546"/>
            <a:ext cx="433593" cy="433593"/>
            <a:chOff x="5410744" y="2640874"/>
            <a:chExt cx="1450713" cy="1450713"/>
          </a:xfrm>
        </p:grpSpPr>
        <p:sp>
          <p:nvSpPr>
            <p:cNvPr id="1130" name="矩形 112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1" name="矩形 1130"/>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21" name="组合 1120"/>
          <p:cNvGrpSpPr/>
          <p:nvPr/>
        </p:nvGrpSpPr>
        <p:grpSpPr>
          <a:xfrm>
            <a:off x="2716730" y="1835546"/>
            <a:ext cx="433593" cy="433593"/>
            <a:chOff x="5410744" y="2640874"/>
            <a:chExt cx="1450713" cy="1450713"/>
          </a:xfrm>
        </p:grpSpPr>
        <p:sp>
          <p:nvSpPr>
            <p:cNvPr id="1128" name="矩形 112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9" name="矩形 1128"/>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22" name="组合 1121"/>
          <p:cNvGrpSpPr/>
          <p:nvPr/>
        </p:nvGrpSpPr>
        <p:grpSpPr>
          <a:xfrm>
            <a:off x="3169243" y="1835546"/>
            <a:ext cx="433593" cy="433593"/>
            <a:chOff x="5410744" y="2640874"/>
            <a:chExt cx="1450713" cy="1450713"/>
          </a:xfrm>
        </p:grpSpPr>
        <p:sp>
          <p:nvSpPr>
            <p:cNvPr id="1126" name="矩形 112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7" name="矩形 1126"/>
            <p:cNvSpPr>
              <a:spLocks noChangeAspect="1"/>
            </p:cNvSpPr>
            <p:nvPr/>
          </p:nvSpPr>
          <p:spPr>
            <a:xfrm>
              <a:off x="5470102" y="2700232"/>
              <a:ext cx="1332000" cy="1331999"/>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23" name="组合 1122"/>
          <p:cNvGrpSpPr/>
          <p:nvPr/>
        </p:nvGrpSpPr>
        <p:grpSpPr>
          <a:xfrm>
            <a:off x="3621756" y="1835546"/>
            <a:ext cx="433593" cy="433593"/>
            <a:chOff x="5410744" y="2640874"/>
            <a:chExt cx="1450713" cy="1450713"/>
          </a:xfrm>
        </p:grpSpPr>
        <p:sp>
          <p:nvSpPr>
            <p:cNvPr id="1124" name="矩形 112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5" name="矩形 1124"/>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43" name="组合 1142"/>
          <p:cNvGrpSpPr/>
          <p:nvPr/>
        </p:nvGrpSpPr>
        <p:grpSpPr>
          <a:xfrm>
            <a:off x="1654" y="2294432"/>
            <a:ext cx="433593" cy="433593"/>
            <a:chOff x="5410744" y="2640874"/>
            <a:chExt cx="1450713" cy="1450713"/>
          </a:xfrm>
        </p:grpSpPr>
        <p:sp>
          <p:nvSpPr>
            <p:cNvPr id="1168" name="矩形 116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9" name="矩形 1168"/>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F4E96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44" name="组合 1143"/>
          <p:cNvGrpSpPr/>
          <p:nvPr/>
        </p:nvGrpSpPr>
        <p:grpSpPr>
          <a:xfrm>
            <a:off x="454167" y="2294432"/>
            <a:ext cx="433593" cy="433593"/>
            <a:chOff x="5410744" y="2640874"/>
            <a:chExt cx="1450713" cy="1450713"/>
          </a:xfrm>
        </p:grpSpPr>
        <p:sp>
          <p:nvSpPr>
            <p:cNvPr id="1166" name="矩形 116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7" name="矩形 1166"/>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45" name="组合 1144"/>
          <p:cNvGrpSpPr/>
          <p:nvPr/>
        </p:nvGrpSpPr>
        <p:grpSpPr>
          <a:xfrm>
            <a:off x="906679" y="2294432"/>
            <a:ext cx="433593" cy="433593"/>
            <a:chOff x="5410744" y="2640874"/>
            <a:chExt cx="1450713" cy="1450713"/>
          </a:xfrm>
        </p:grpSpPr>
        <p:sp>
          <p:nvSpPr>
            <p:cNvPr id="1164" name="矩形 116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5" name="矩形 1164"/>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46" name="组合 1145"/>
          <p:cNvGrpSpPr/>
          <p:nvPr/>
        </p:nvGrpSpPr>
        <p:grpSpPr>
          <a:xfrm>
            <a:off x="1359192" y="2294432"/>
            <a:ext cx="433593" cy="433593"/>
            <a:chOff x="5410744" y="2640874"/>
            <a:chExt cx="1450713" cy="1450713"/>
          </a:xfrm>
        </p:grpSpPr>
        <p:sp>
          <p:nvSpPr>
            <p:cNvPr id="1162" name="矩形 116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3" name="矩形 1162"/>
            <p:cNvSpPr>
              <a:spLocks noChangeAspect="1"/>
            </p:cNvSpPr>
            <p:nvPr/>
          </p:nvSpPr>
          <p:spPr>
            <a:xfrm>
              <a:off x="5470102" y="2700232"/>
              <a:ext cx="1332000" cy="1331999"/>
            </a:xfrm>
            <a:prstGeom prst="rect">
              <a:avLst/>
            </a:prstGeom>
            <a:solidFill>
              <a:srgbClr val="FCF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47" name="组合 1146"/>
          <p:cNvGrpSpPr/>
          <p:nvPr/>
        </p:nvGrpSpPr>
        <p:grpSpPr>
          <a:xfrm>
            <a:off x="1811705" y="2294432"/>
            <a:ext cx="433593" cy="433593"/>
            <a:chOff x="5410744" y="2640874"/>
            <a:chExt cx="1450713" cy="1450713"/>
          </a:xfrm>
        </p:grpSpPr>
        <p:sp>
          <p:nvSpPr>
            <p:cNvPr id="1160" name="矩形 115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1" name="矩形 1160"/>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48" name="组合 1147"/>
          <p:cNvGrpSpPr/>
          <p:nvPr/>
        </p:nvGrpSpPr>
        <p:grpSpPr>
          <a:xfrm>
            <a:off x="2264218" y="2294432"/>
            <a:ext cx="433593" cy="433593"/>
            <a:chOff x="5410744" y="2640874"/>
            <a:chExt cx="1450713" cy="1450713"/>
          </a:xfrm>
        </p:grpSpPr>
        <p:sp>
          <p:nvSpPr>
            <p:cNvPr id="1158" name="矩形 115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9" name="矩形 1158"/>
            <p:cNvSpPr>
              <a:spLocks noChangeAspect="1"/>
            </p:cNvSpPr>
            <p:nvPr/>
          </p:nvSpPr>
          <p:spPr>
            <a:xfrm>
              <a:off x="5470102" y="2700232"/>
              <a:ext cx="1332000" cy="1331999"/>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49" name="组合 1148"/>
          <p:cNvGrpSpPr/>
          <p:nvPr/>
        </p:nvGrpSpPr>
        <p:grpSpPr>
          <a:xfrm>
            <a:off x="2716730" y="2294432"/>
            <a:ext cx="433593" cy="433593"/>
            <a:chOff x="5410744" y="2640874"/>
            <a:chExt cx="1450713" cy="1450713"/>
          </a:xfrm>
        </p:grpSpPr>
        <p:sp>
          <p:nvSpPr>
            <p:cNvPr id="1156" name="矩形 115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7" name="矩形 1156"/>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F4E96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50" name="组合 1149"/>
          <p:cNvGrpSpPr/>
          <p:nvPr/>
        </p:nvGrpSpPr>
        <p:grpSpPr>
          <a:xfrm>
            <a:off x="3169243" y="2294432"/>
            <a:ext cx="433593" cy="433593"/>
            <a:chOff x="5410744" y="2640874"/>
            <a:chExt cx="1450713" cy="1450713"/>
          </a:xfrm>
        </p:grpSpPr>
        <p:sp>
          <p:nvSpPr>
            <p:cNvPr id="1154" name="矩形 115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5" name="矩形 1154"/>
            <p:cNvSpPr>
              <a:spLocks noChangeAspect="1"/>
            </p:cNvSpPr>
            <p:nvPr/>
          </p:nvSpPr>
          <p:spPr>
            <a:xfrm>
              <a:off x="5470102" y="2700232"/>
              <a:ext cx="1332000" cy="1331999"/>
            </a:xfrm>
            <a:prstGeom prst="rect">
              <a:avLst/>
            </a:prstGeom>
            <a:gradFill flip="none" rotWithShape="1">
              <a:gsLst>
                <a:gs pos="0">
                  <a:srgbClr val="D6A213">
                    <a:lumMod val="70000"/>
                    <a:lumOff val="30000"/>
                  </a:srgbClr>
                </a:gs>
                <a:gs pos="100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51" name="组合 1150"/>
          <p:cNvGrpSpPr/>
          <p:nvPr/>
        </p:nvGrpSpPr>
        <p:grpSpPr>
          <a:xfrm>
            <a:off x="3621756" y="2294432"/>
            <a:ext cx="433593" cy="433593"/>
            <a:chOff x="5410744" y="2640874"/>
            <a:chExt cx="1450713" cy="1450713"/>
          </a:xfrm>
        </p:grpSpPr>
        <p:sp>
          <p:nvSpPr>
            <p:cNvPr id="1152" name="矩形 115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3" name="矩形 1152"/>
            <p:cNvSpPr>
              <a:spLocks noChangeAspect="1"/>
            </p:cNvSpPr>
            <p:nvPr/>
          </p:nvSpPr>
          <p:spPr>
            <a:xfrm>
              <a:off x="5470102" y="2700232"/>
              <a:ext cx="1332000" cy="1331999"/>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71" name="组合 1170"/>
          <p:cNvGrpSpPr/>
          <p:nvPr/>
        </p:nvGrpSpPr>
        <p:grpSpPr>
          <a:xfrm>
            <a:off x="1654" y="2753318"/>
            <a:ext cx="433593" cy="433593"/>
            <a:chOff x="5410744" y="2640874"/>
            <a:chExt cx="1450713" cy="1450713"/>
          </a:xfrm>
        </p:grpSpPr>
        <p:sp>
          <p:nvSpPr>
            <p:cNvPr id="1196" name="矩形 119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7" name="矩形 1196"/>
            <p:cNvSpPr>
              <a:spLocks noChangeAspect="1"/>
            </p:cNvSpPr>
            <p:nvPr/>
          </p:nvSpPr>
          <p:spPr>
            <a:xfrm>
              <a:off x="5470102" y="2700232"/>
              <a:ext cx="1332000" cy="1331999"/>
            </a:xfrm>
            <a:prstGeom prst="rect">
              <a:avLst/>
            </a:prstGeom>
            <a:gradFill flip="none" rotWithShape="1">
              <a:gsLst>
                <a:gs pos="0">
                  <a:srgbClr val="D6A213">
                    <a:lumMod val="70000"/>
                    <a:lumOff val="30000"/>
                  </a:srgbClr>
                </a:gs>
                <a:gs pos="100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72" name="组合 1171"/>
          <p:cNvGrpSpPr/>
          <p:nvPr/>
        </p:nvGrpSpPr>
        <p:grpSpPr>
          <a:xfrm>
            <a:off x="454167" y="2753318"/>
            <a:ext cx="433593" cy="433593"/>
            <a:chOff x="5410744" y="2640874"/>
            <a:chExt cx="1450713" cy="1450713"/>
          </a:xfrm>
        </p:grpSpPr>
        <p:sp>
          <p:nvSpPr>
            <p:cNvPr id="1194" name="矩形 119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5" name="矩形 1194"/>
            <p:cNvSpPr>
              <a:spLocks noChangeAspect="1"/>
            </p:cNvSpPr>
            <p:nvPr/>
          </p:nvSpPr>
          <p:spPr>
            <a:xfrm>
              <a:off x="5470102" y="2700232"/>
              <a:ext cx="1332000" cy="1331999"/>
            </a:xfrm>
            <a:prstGeom prst="rect">
              <a:avLst/>
            </a:prstGeom>
            <a:solidFill>
              <a:srgbClr val="FCF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73" name="组合 1172"/>
          <p:cNvGrpSpPr/>
          <p:nvPr/>
        </p:nvGrpSpPr>
        <p:grpSpPr>
          <a:xfrm>
            <a:off x="906679" y="2753318"/>
            <a:ext cx="433593" cy="433593"/>
            <a:chOff x="5410744" y="2640874"/>
            <a:chExt cx="1450713" cy="1450713"/>
          </a:xfrm>
        </p:grpSpPr>
        <p:sp>
          <p:nvSpPr>
            <p:cNvPr id="1192" name="矩形 119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3" name="矩形 1192"/>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74" name="组合 1173"/>
          <p:cNvGrpSpPr/>
          <p:nvPr/>
        </p:nvGrpSpPr>
        <p:grpSpPr>
          <a:xfrm>
            <a:off x="1359192" y="2753318"/>
            <a:ext cx="433593" cy="433593"/>
            <a:chOff x="5410744" y="2640874"/>
            <a:chExt cx="1450713" cy="1450713"/>
          </a:xfrm>
        </p:grpSpPr>
        <p:sp>
          <p:nvSpPr>
            <p:cNvPr id="1190" name="矩形 118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1" name="矩形 1190"/>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75" name="组合 1174"/>
          <p:cNvGrpSpPr/>
          <p:nvPr/>
        </p:nvGrpSpPr>
        <p:grpSpPr>
          <a:xfrm>
            <a:off x="1811705" y="2753318"/>
            <a:ext cx="433593" cy="433593"/>
            <a:chOff x="5410744" y="2640874"/>
            <a:chExt cx="1450713" cy="1450713"/>
          </a:xfrm>
        </p:grpSpPr>
        <p:sp>
          <p:nvSpPr>
            <p:cNvPr id="1188" name="矩形 118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9" name="矩形 1188"/>
            <p:cNvSpPr>
              <a:spLocks noChangeAspect="1"/>
            </p:cNvSpPr>
            <p:nvPr/>
          </p:nvSpPr>
          <p:spPr>
            <a:xfrm>
              <a:off x="5470102" y="2700232"/>
              <a:ext cx="1332000" cy="1331999"/>
            </a:xfrm>
            <a:prstGeom prst="rect">
              <a:avLst/>
            </a:prstGeom>
            <a:gradFill flip="none" rotWithShape="1">
              <a:gsLst>
                <a:gs pos="0">
                  <a:srgbClr val="D6A213">
                    <a:lumMod val="70000"/>
                    <a:lumOff val="30000"/>
                  </a:srgbClr>
                </a:gs>
                <a:gs pos="100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76" name="组合 1175"/>
          <p:cNvGrpSpPr/>
          <p:nvPr/>
        </p:nvGrpSpPr>
        <p:grpSpPr>
          <a:xfrm>
            <a:off x="2264218" y="2753318"/>
            <a:ext cx="433593" cy="433593"/>
            <a:chOff x="5410744" y="2640874"/>
            <a:chExt cx="1450713" cy="1450713"/>
          </a:xfrm>
        </p:grpSpPr>
        <p:sp>
          <p:nvSpPr>
            <p:cNvPr id="1186" name="矩形 118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7" name="矩形 1186"/>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F4E96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77" name="组合 1176"/>
          <p:cNvGrpSpPr/>
          <p:nvPr/>
        </p:nvGrpSpPr>
        <p:grpSpPr>
          <a:xfrm>
            <a:off x="2716730" y="2753318"/>
            <a:ext cx="433593" cy="433593"/>
            <a:chOff x="5410744" y="2640874"/>
            <a:chExt cx="1450713" cy="1450713"/>
          </a:xfrm>
        </p:grpSpPr>
        <p:sp>
          <p:nvSpPr>
            <p:cNvPr id="1184" name="矩形 118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5" name="矩形 1184"/>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78" name="组合 1177"/>
          <p:cNvGrpSpPr/>
          <p:nvPr/>
        </p:nvGrpSpPr>
        <p:grpSpPr>
          <a:xfrm>
            <a:off x="3169243" y="2753318"/>
            <a:ext cx="433593" cy="433593"/>
            <a:chOff x="5410744" y="2640874"/>
            <a:chExt cx="1450713" cy="1450713"/>
          </a:xfrm>
        </p:grpSpPr>
        <p:sp>
          <p:nvSpPr>
            <p:cNvPr id="1182" name="矩形 118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3" name="矩形 1182"/>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79" name="组合 1178"/>
          <p:cNvGrpSpPr/>
          <p:nvPr/>
        </p:nvGrpSpPr>
        <p:grpSpPr>
          <a:xfrm>
            <a:off x="3621756" y="2753318"/>
            <a:ext cx="433593" cy="433593"/>
            <a:chOff x="5410744" y="2640874"/>
            <a:chExt cx="1450713" cy="1450713"/>
          </a:xfrm>
        </p:grpSpPr>
        <p:sp>
          <p:nvSpPr>
            <p:cNvPr id="1180" name="矩形 117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1" name="矩形 1180"/>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99" name="组合 1198"/>
          <p:cNvGrpSpPr/>
          <p:nvPr/>
        </p:nvGrpSpPr>
        <p:grpSpPr>
          <a:xfrm>
            <a:off x="1654" y="3212204"/>
            <a:ext cx="433593" cy="433593"/>
            <a:chOff x="5410744" y="2640874"/>
            <a:chExt cx="1450713" cy="1450713"/>
          </a:xfrm>
        </p:grpSpPr>
        <p:sp>
          <p:nvSpPr>
            <p:cNvPr id="1224" name="矩形 122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5" name="矩形 1224"/>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00" name="组合 1199"/>
          <p:cNvGrpSpPr/>
          <p:nvPr/>
        </p:nvGrpSpPr>
        <p:grpSpPr>
          <a:xfrm>
            <a:off x="454167" y="3212204"/>
            <a:ext cx="433593" cy="433593"/>
            <a:chOff x="5410744" y="2640874"/>
            <a:chExt cx="1450713" cy="1450713"/>
          </a:xfrm>
        </p:grpSpPr>
        <p:sp>
          <p:nvSpPr>
            <p:cNvPr id="1222" name="矩形 122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3" name="矩形 1222"/>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01" name="组合 1200"/>
          <p:cNvGrpSpPr/>
          <p:nvPr/>
        </p:nvGrpSpPr>
        <p:grpSpPr>
          <a:xfrm>
            <a:off x="906679" y="3212204"/>
            <a:ext cx="433593" cy="433593"/>
            <a:chOff x="5410744" y="2640874"/>
            <a:chExt cx="1450713" cy="1450713"/>
          </a:xfrm>
        </p:grpSpPr>
        <p:sp>
          <p:nvSpPr>
            <p:cNvPr id="1220" name="矩形 121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1" name="矩形 1220"/>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02" name="组合 1201"/>
          <p:cNvGrpSpPr/>
          <p:nvPr/>
        </p:nvGrpSpPr>
        <p:grpSpPr>
          <a:xfrm>
            <a:off x="1359192" y="3212204"/>
            <a:ext cx="433593" cy="433593"/>
            <a:chOff x="5410744" y="2640874"/>
            <a:chExt cx="1450713" cy="1450713"/>
          </a:xfrm>
        </p:grpSpPr>
        <p:sp>
          <p:nvSpPr>
            <p:cNvPr id="1218" name="矩形 121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9" name="矩形 1218"/>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F4E96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03" name="组合 1202"/>
          <p:cNvGrpSpPr/>
          <p:nvPr/>
        </p:nvGrpSpPr>
        <p:grpSpPr>
          <a:xfrm>
            <a:off x="1811705" y="3212204"/>
            <a:ext cx="433593" cy="433593"/>
            <a:chOff x="5410744" y="2640874"/>
            <a:chExt cx="1450713" cy="1450713"/>
          </a:xfrm>
        </p:grpSpPr>
        <p:sp>
          <p:nvSpPr>
            <p:cNvPr id="1216" name="矩形 121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7" name="矩形 1216"/>
            <p:cNvSpPr>
              <a:spLocks noChangeAspect="1"/>
            </p:cNvSpPr>
            <p:nvPr/>
          </p:nvSpPr>
          <p:spPr>
            <a:xfrm>
              <a:off x="5470102" y="2700232"/>
              <a:ext cx="1332000" cy="1331999"/>
            </a:xfrm>
            <a:prstGeom prst="rect">
              <a:avLst/>
            </a:prstGeom>
            <a:gradFill flip="none" rotWithShape="1">
              <a:gsLst>
                <a:gs pos="0">
                  <a:srgbClr val="D6A213">
                    <a:lumMod val="65000"/>
                    <a:lumOff val="35000"/>
                  </a:srgbClr>
                </a:gs>
                <a:gs pos="100000">
                  <a:srgbClr val="BF850F">
                    <a:lumMod val="65000"/>
                    <a:lumOff val="35000"/>
                  </a:srgbClr>
                </a:gs>
                <a:gs pos="51000">
                  <a:srgbClr val="9B5F0D">
                    <a:lumMod val="65000"/>
                    <a:lumOff val="3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04" name="组合 1203"/>
          <p:cNvGrpSpPr/>
          <p:nvPr/>
        </p:nvGrpSpPr>
        <p:grpSpPr>
          <a:xfrm>
            <a:off x="2264218" y="3212204"/>
            <a:ext cx="433593" cy="433593"/>
            <a:chOff x="5410744" y="2640874"/>
            <a:chExt cx="1450713" cy="1450713"/>
          </a:xfrm>
        </p:grpSpPr>
        <p:sp>
          <p:nvSpPr>
            <p:cNvPr id="1214" name="矩形 121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5" name="矩形 1214"/>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F4E96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05" name="组合 1204"/>
          <p:cNvGrpSpPr/>
          <p:nvPr/>
        </p:nvGrpSpPr>
        <p:grpSpPr>
          <a:xfrm>
            <a:off x="2716730" y="3212204"/>
            <a:ext cx="433593" cy="433593"/>
            <a:chOff x="5410744" y="2640874"/>
            <a:chExt cx="1450713" cy="1450713"/>
          </a:xfrm>
        </p:grpSpPr>
        <p:sp>
          <p:nvSpPr>
            <p:cNvPr id="1212" name="矩形 121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3" name="矩形 1212"/>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06" name="组合 1205"/>
          <p:cNvGrpSpPr/>
          <p:nvPr/>
        </p:nvGrpSpPr>
        <p:grpSpPr>
          <a:xfrm>
            <a:off x="3169243" y="3212204"/>
            <a:ext cx="433593" cy="433593"/>
            <a:chOff x="5410744" y="2640874"/>
            <a:chExt cx="1450713" cy="1450713"/>
          </a:xfrm>
        </p:grpSpPr>
        <p:sp>
          <p:nvSpPr>
            <p:cNvPr id="1210" name="矩形 120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1" name="矩形 1210"/>
            <p:cNvSpPr>
              <a:spLocks noChangeAspect="1"/>
            </p:cNvSpPr>
            <p:nvPr/>
          </p:nvSpPr>
          <p:spPr>
            <a:xfrm>
              <a:off x="5470102" y="2700232"/>
              <a:ext cx="1332000" cy="1331999"/>
            </a:xfrm>
            <a:prstGeom prst="rect">
              <a:avLst/>
            </a:prstGeom>
            <a:solidFill>
              <a:srgbClr val="D6A2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07" name="组合 1206"/>
          <p:cNvGrpSpPr/>
          <p:nvPr/>
        </p:nvGrpSpPr>
        <p:grpSpPr>
          <a:xfrm>
            <a:off x="3621756" y="3212204"/>
            <a:ext cx="433593" cy="433593"/>
            <a:chOff x="5410744" y="2640874"/>
            <a:chExt cx="1450713" cy="1450713"/>
          </a:xfrm>
        </p:grpSpPr>
        <p:sp>
          <p:nvSpPr>
            <p:cNvPr id="1208" name="矩形 120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9" name="矩形 1208"/>
            <p:cNvSpPr>
              <a:spLocks noChangeAspect="1"/>
            </p:cNvSpPr>
            <p:nvPr/>
          </p:nvSpPr>
          <p:spPr>
            <a:xfrm>
              <a:off x="5470102" y="2700232"/>
              <a:ext cx="1332000" cy="1331999"/>
            </a:xfrm>
            <a:prstGeom prst="rect">
              <a:avLst/>
            </a:prstGeom>
            <a:gradFill flip="none" rotWithShape="1">
              <a:gsLst>
                <a:gs pos="0">
                  <a:srgbClr val="D6A213">
                    <a:lumMod val="85000"/>
                  </a:srgbClr>
                </a:gs>
                <a:gs pos="100000">
                  <a:srgbClr val="BF850F">
                    <a:lumMod val="85000"/>
                  </a:srgbClr>
                </a:gs>
                <a:gs pos="51000">
                  <a:srgbClr val="9B5F0D">
                    <a:lumMod val="8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27" name="组合 1226"/>
          <p:cNvGrpSpPr/>
          <p:nvPr/>
        </p:nvGrpSpPr>
        <p:grpSpPr>
          <a:xfrm>
            <a:off x="1654" y="3671092"/>
            <a:ext cx="433593" cy="433593"/>
            <a:chOff x="5410744" y="2640874"/>
            <a:chExt cx="1450713" cy="1450713"/>
          </a:xfrm>
        </p:grpSpPr>
        <p:sp>
          <p:nvSpPr>
            <p:cNvPr id="1252" name="矩形 125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3" name="矩形 1252"/>
            <p:cNvSpPr>
              <a:spLocks noChangeAspect="1"/>
            </p:cNvSpPr>
            <p:nvPr/>
          </p:nvSpPr>
          <p:spPr>
            <a:xfrm>
              <a:off x="5470102" y="2700232"/>
              <a:ext cx="1332000" cy="1331999"/>
            </a:xfrm>
            <a:prstGeom prst="rect">
              <a:avLst/>
            </a:prstGeom>
            <a:gradFill flip="none" rotWithShape="1">
              <a:gsLst>
                <a:gs pos="0">
                  <a:srgbClr val="974209"/>
                </a:gs>
                <a:gs pos="100000">
                  <a:srgbClr val="76300A"/>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28" name="组合 1227"/>
          <p:cNvGrpSpPr/>
          <p:nvPr/>
        </p:nvGrpSpPr>
        <p:grpSpPr>
          <a:xfrm>
            <a:off x="454167" y="3671092"/>
            <a:ext cx="433593" cy="433593"/>
            <a:chOff x="5410744" y="2640874"/>
            <a:chExt cx="1450713" cy="1450713"/>
          </a:xfrm>
        </p:grpSpPr>
        <p:sp>
          <p:nvSpPr>
            <p:cNvPr id="1250" name="矩形 124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1" name="矩形 1250"/>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29" name="组合 1228"/>
          <p:cNvGrpSpPr/>
          <p:nvPr/>
        </p:nvGrpSpPr>
        <p:grpSpPr>
          <a:xfrm>
            <a:off x="906679" y="3671092"/>
            <a:ext cx="433593" cy="433593"/>
            <a:chOff x="5410744" y="2640874"/>
            <a:chExt cx="1450713" cy="1450713"/>
          </a:xfrm>
        </p:grpSpPr>
        <p:sp>
          <p:nvSpPr>
            <p:cNvPr id="1248" name="矩形 124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9" name="矩形 1248"/>
            <p:cNvSpPr>
              <a:spLocks noChangeAspect="1"/>
            </p:cNvSpPr>
            <p:nvPr/>
          </p:nvSpPr>
          <p:spPr>
            <a:xfrm>
              <a:off x="5470102" y="2700232"/>
              <a:ext cx="1332000" cy="1331999"/>
            </a:xfrm>
            <a:prstGeom prst="rect">
              <a:avLst/>
            </a:prstGeom>
            <a:solidFill>
              <a:srgbClr val="FCF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30" name="组合 1229"/>
          <p:cNvGrpSpPr/>
          <p:nvPr/>
        </p:nvGrpSpPr>
        <p:grpSpPr>
          <a:xfrm>
            <a:off x="1359192" y="3671092"/>
            <a:ext cx="433593" cy="433593"/>
            <a:chOff x="5410744" y="2640874"/>
            <a:chExt cx="1450713" cy="1450713"/>
          </a:xfrm>
        </p:grpSpPr>
        <p:sp>
          <p:nvSpPr>
            <p:cNvPr id="1246" name="矩形 124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7" name="矩形 1246"/>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31" name="组合 1230"/>
          <p:cNvGrpSpPr/>
          <p:nvPr/>
        </p:nvGrpSpPr>
        <p:grpSpPr>
          <a:xfrm>
            <a:off x="1811705" y="3671092"/>
            <a:ext cx="433593" cy="433593"/>
            <a:chOff x="5410744" y="2640874"/>
            <a:chExt cx="1450713" cy="1450713"/>
          </a:xfrm>
        </p:grpSpPr>
        <p:sp>
          <p:nvSpPr>
            <p:cNvPr id="1244" name="矩形 124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5" name="矩形 1244"/>
            <p:cNvSpPr>
              <a:spLocks noChangeAspect="1"/>
            </p:cNvSpPr>
            <p:nvPr/>
          </p:nvSpPr>
          <p:spPr>
            <a:xfrm>
              <a:off x="5470102" y="2700232"/>
              <a:ext cx="1332000" cy="1331999"/>
            </a:xfrm>
            <a:prstGeom prst="rect">
              <a:avLst/>
            </a:prstGeom>
            <a:solidFill>
              <a:srgbClr val="FCF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32" name="组合 1231"/>
          <p:cNvGrpSpPr/>
          <p:nvPr/>
        </p:nvGrpSpPr>
        <p:grpSpPr>
          <a:xfrm>
            <a:off x="2264218" y="3671092"/>
            <a:ext cx="433593" cy="433593"/>
            <a:chOff x="5410744" y="2640874"/>
            <a:chExt cx="1450713" cy="1450713"/>
          </a:xfrm>
        </p:grpSpPr>
        <p:sp>
          <p:nvSpPr>
            <p:cNvPr id="1242" name="矩形 124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3" name="矩形 1242"/>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F4E96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33" name="组合 1232"/>
          <p:cNvGrpSpPr/>
          <p:nvPr/>
        </p:nvGrpSpPr>
        <p:grpSpPr>
          <a:xfrm>
            <a:off x="2716730" y="3671092"/>
            <a:ext cx="433593" cy="433593"/>
            <a:chOff x="5410744" y="2640874"/>
            <a:chExt cx="1450713" cy="1450713"/>
          </a:xfrm>
        </p:grpSpPr>
        <p:sp>
          <p:nvSpPr>
            <p:cNvPr id="1240" name="矩形 123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1" name="矩形 1240"/>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34" name="组合 1233"/>
          <p:cNvGrpSpPr/>
          <p:nvPr/>
        </p:nvGrpSpPr>
        <p:grpSpPr>
          <a:xfrm>
            <a:off x="3169243" y="3671092"/>
            <a:ext cx="433593" cy="433593"/>
            <a:chOff x="5410744" y="2640874"/>
            <a:chExt cx="1450713" cy="1450713"/>
          </a:xfrm>
        </p:grpSpPr>
        <p:sp>
          <p:nvSpPr>
            <p:cNvPr id="1238" name="矩形 123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9" name="矩形 1238"/>
            <p:cNvSpPr>
              <a:spLocks noChangeAspect="1"/>
            </p:cNvSpPr>
            <p:nvPr/>
          </p:nvSpPr>
          <p:spPr>
            <a:xfrm>
              <a:off x="5470102" y="2700232"/>
              <a:ext cx="1332000" cy="1331999"/>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35" name="组合 1234"/>
          <p:cNvGrpSpPr/>
          <p:nvPr/>
        </p:nvGrpSpPr>
        <p:grpSpPr>
          <a:xfrm>
            <a:off x="3621756" y="3671092"/>
            <a:ext cx="433593" cy="433593"/>
            <a:chOff x="5410744" y="2640874"/>
            <a:chExt cx="1450713" cy="1450713"/>
          </a:xfrm>
        </p:grpSpPr>
        <p:sp>
          <p:nvSpPr>
            <p:cNvPr id="1236" name="矩形 123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7" name="矩形 1236"/>
            <p:cNvSpPr>
              <a:spLocks noChangeAspect="1"/>
            </p:cNvSpPr>
            <p:nvPr/>
          </p:nvSpPr>
          <p:spPr>
            <a:xfrm>
              <a:off x="5470102" y="2700232"/>
              <a:ext cx="1332000" cy="1331999"/>
            </a:xfrm>
            <a:prstGeom prst="rect">
              <a:avLst/>
            </a:prstGeom>
            <a:solidFill>
              <a:srgbClr val="FCF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55" name="组合 1254"/>
          <p:cNvGrpSpPr/>
          <p:nvPr/>
        </p:nvGrpSpPr>
        <p:grpSpPr>
          <a:xfrm>
            <a:off x="1654" y="4129978"/>
            <a:ext cx="433593" cy="433593"/>
            <a:chOff x="5410744" y="2640874"/>
            <a:chExt cx="1450713" cy="1450713"/>
          </a:xfrm>
        </p:grpSpPr>
        <p:sp>
          <p:nvSpPr>
            <p:cNvPr id="1280" name="矩形 127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1" name="矩形 1280"/>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56" name="组合 1255"/>
          <p:cNvGrpSpPr/>
          <p:nvPr/>
        </p:nvGrpSpPr>
        <p:grpSpPr>
          <a:xfrm>
            <a:off x="454167" y="4129978"/>
            <a:ext cx="433593" cy="433593"/>
            <a:chOff x="5410744" y="2640874"/>
            <a:chExt cx="1450713" cy="1450713"/>
          </a:xfrm>
        </p:grpSpPr>
        <p:sp>
          <p:nvSpPr>
            <p:cNvPr id="1278" name="矩形 127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9" name="矩形 1278"/>
            <p:cNvSpPr>
              <a:spLocks noChangeAspect="1"/>
            </p:cNvSpPr>
            <p:nvPr/>
          </p:nvSpPr>
          <p:spPr>
            <a:xfrm>
              <a:off x="5470102" y="2700232"/>
              <a:ext cx="1332000" cy="1331999"/>
            </a:xfrm>
            <a:prstGeom prst="rect">
              <a:avLst/>
            </a:prstGeom>
            <a:solidFill>
              <a:srgbClr val="FCF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57" name="组合 1256"/>
          <p:cNvGrpSpPr/>
          <p:nvPr/>
        </p:nvGrpSpPr>
        <p:grpSpPr>
          <a:xfrm>
            <a:off x="906679" y="4129978"/>
            <a:ext cx="433593" cy="433593"/>
            <a:chOff x="5410744" y="2640874"/>
            <a:chExt cx="1450713" cy="1450713"/>
          </a:xfrm>
        </p:grpSpPr>
        <p:sp>
          <p:nvSpPr>
            <p:cNvPr id="1276" name="矩形 127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7" name="矩形 1276"/>
            <p:cNvSpPr>
              <a:spLocks noChangeAspect="1"/>
            </p:cNvSpPr>
            <p:nvPr/>
          </p:nvSpPr>
          <p:spPr>
            <a:xfrm>
              <a:off x="5470102" y="2700232"/>
              <a:ext cx="1332000" cy="1331999"/>
            </a:xfrm>
            <a:prstGeom prst="rect">
              <a:avLst/>
            </a:prstGeom>
            <a:gradFill flip="none" rotWithShape="1">
              <a:gsLst>
                <a:gs pos="0">
                  <a:srgbClr val="974209"/>
                </a:gs>
                <a:gs pos="100000">
                  <a:srgbClr val="76300A"/>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58" name="组合 1257"/>
          <p:cNvGrpSpPr/>
          <p:nvPr/>
        </p:nvGrpSpPr>
        <p:grpSpPr>
          <a:xfrm>
            <a:off x="1359192" y="4129978"/>
            <a:ext cx="433593" cy="433593"/>
            <a:chOff x="5410744" y="2640874"/>
            <a:chExt cx="1450713" cy="1450713"/>
          </a:xfrm>
        </p:grpSpPr>
        <p:sp>
          <p:nvSpPr>
            <p:cNvPr id="1274" name="矩形 127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5" name="矩形 1274"/>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59" name="组合 1258"/>
          <p:cNvGrpSpPr/>
          <p:nvPr/>
        </p:nvGrpSpPr>
        <p:grpSpPr>
          <a:xfrm>
            <a:off x="1811705" y="4129978"/>
            <a:ext cx="433593" cy="433593"/>
            <a:chOff x="5410744" y="2640874"/>
            <a:chExt cx="1450713" cy="1450713"/>
          </a:xfrm>
        </p:grpSpPr>
        <p:sp>
          <p:nvSpPr>
            <p:cNvPr id="1272" name="矩形 127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3" name="矩形 1272"/>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60" name="组合 1259"/>
          <p:cNvGrpSpPr/>
          <p:nvPr/>
        </p:nvGrpSpPr>
        <p:grpSpPr>
          <a:xfrm>
            <a:off x="2264218" y="4129978"/>
            <a:ext cx="433593" cy="433593"/>
            <a:chOff x="5410744" y="2640874"/>
            <a:chExt cx="1450713" cy="1450713"/>
          </a:xfrm>
        </p:grpSpPr>
        <p:sp>
          <p:nvSpPr>
            <p:cNvPr id="1270" name="矩形 126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1" name="矩形 1270"/>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61" name="组合 1260"/>
          <p:cNvGrpSpPr/>
          <p:nvPr/>
        </p:nvGrpSpPr>
        <p:grpSpPr>
          <a:xfrm>
            <a:off x="2716730" y="4129978"/>
            <a:ext cx="433593" cy="433593"/>
            <a:chOff x="5410744" y="2640874"/>
            <a:chExt cx="1450713" cy="1450713"/>
          </a:xfrm>
        </p:grpSpPr>
        <p:sp>
          <p:nvSpPr>
            <p:cNvPr id="1268" name="矩形 126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9" name="矩形 1268"/>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F4E96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62" name="组合 1261"/>
          <p:cNvGrpSpPr/>
          <p:nvPr/>
        </p:nvGrpSpPr>
        <p:grpSpPr>
          <a:xfrm>
            <a:off x="3169243" y="4129978"/>
            <a:ext cx="433593" cy="433593"/>
            <a:chOff x="5410744" y="2640874"/>
            <a:chExt cx="1450713" cy="1450713"/>
          </a:xfrm>
        </p:grpSpPr>
        <p:sp>
          <p:nvSpPr>
            <p:cNvPr id="1266" name="矩形 126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7" name="矩形 1266"/>
            <p:cNvSpPr>
              <a:spLocks noChangeAspect="1"/>
            </p:cNvSpPr>
            <p:nvPr/>
          </p:nvSpPr>
          <p:spPr>
            <a:xfrm>
              <a:off x="5470102" y="2700232"/>
              <a:ext cx="1332000" cy="1331999"/>
            </a:xfrm>
            <a:prstGeom prst="rect">
              <a:avLst/>
            </a:prstGeom>
            <a:solidFill>
              <a:srgbClr val="FCF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63" name="组合 1262"/>
          <p:cNvGrpSpPr/>
          <p:nvPr/>
        </p:nvGrpSpPr>
        <p:grpSpPr>
          <a:xfrm>
            <a:off x="3621756" y="4129978"/>
            <a:ext cx="433593" cy="433593"/>
            <a:chOff x="5410744" y="2640874"/>
            <a:chExt cx="1450713" cy="1450713"/>
          </a:xfrm>
        </p:grpSpPr>
        <p:sp>
          <p:nvSpPr>
            <p:cNvPr id="1264" name="矩形 126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5" name="矩形 1264"/>
            <p:cNvSpPr>
              <a:spLocks noChangeAspect="1"/>
            </p:cNvSpPr>
            <p:nvPr/>
          </p:nvSpPr>
          <p:spPr>
            <a:xfrm>
              <a:off x="5470102" y="2700232"/>
              <a:ext cx="1332000" cy="1331999"/>
            </a:xfrm>
            <a:prstGeom prst="rect">
              <a:avLst/>
            </a:prstGeom>
            <a:gradFill flip="none" rotWithShape="1">
              <a:gsLst>
                <a:gs pos="0">
                  <a:srgbClr val="D6A213">
                    <a:lumMod val="85000"/>
                  </a:srgbClr>
                </a:gs>
                <a:gs pos="100000">
                  <a:srgbClr val="BF850F">
                    <a:lumMod val="85000"/>
                  </a:srgbClr>
                </a:gs>
                <a:gs pos="51000">
                  <a:srgbClr val="9B5F0D">
                    <a:lumMod val="8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83" name="组合 1282"/>
          <p:cNvGrpSpPr/>
          <p:nvPr/>
        </p:nvGrpSpPr>
        <p:grpSpPr>
          <a:xfrm>
            <a:off x="1654" y="4588864"/>
            <a:ext cx="433593" cy="433593"/>
            <a:chOff x="5410744" y="2640874"/>
            <a:chExt cx="1450713" cy="1450713"/>
          </a:xfrm>
        </p:grpSpPr>
        <p:sp>
          <p:nvSpPr>
            <p:cNvPr id="1308" name="矩形 130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9" name="矩形 1308"/>
            <p:cNvSpPr>
              <a:spLocks noChangeAspect="1"/>
            </p:cNvSpPr>
            <p:nvPr/>
          </p:nvSpPr>
          <p:spPr>
            <a:xfrm>
              <a:off x="5470102" y="2700232"/>
              <a:ext cx="1332000" cy="1331999"/>
            </a:xfrm>
            <a:prstGeom prst="rect">
              <a:avLst/>
            </a:prstGeom>
            <a:gradFill flip="none" rotWithShape="1">
              <a:gsLst>
                <a:gs pos="0">
                  <a:srgbClr val="974209"/>
                </a:gs>
                <a:gs pos="100000">
                  <a:srgbClr val="76300A"/>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84" name="组合 1283"/>
          <p:cNvGrpSpPr/>
          <p:nvPr/>
        </p:nvGrpSpPr>
        <p:grpSpPr>
          <a:xfrm>
            <a:off x="454167" y="4588864"/>
            <a:ext cx="433593" cy="433593"/>
            <a:chOff x="5410744" y="2640874"/>
            <a:chExt cx="1450713" cy="1450713"/>
          </a:xfrm>
        </p:grpSpPr>
        <p:sp>
          <p:nvSpPr>
            <p:cNvPr id="1306" name="矩形 130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7" name="矩形 1306"/>
            <p:cNvSpPr>
              <a:spLocks noChangeAspect="1"/>
            </p:cNvSpPr>
            <p:nvPr/>
          </p:nvSpPr>
          <p:spPr>
            <a:xfrm>
              <a:off x="5470102" y="2700232"/>
              <a:ext cx="1332000" cy="1331999"/>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85" name="组合 1284"/>
          <p:cNvGrpSpPr/>
          <p:nvPr/>
        </p:nvGrpSpPr>
        <p:grpSpPr>
          <a:xfrm>
            <a:off x="906679" y="4588864"/>
            <a:ext cx="433593" cy="433593"/>
            <a:chOff x="5410744" y="2640874"/>
            <a:chExt cx="1450713" cy="1450713"/>
          </a:xfrm>
        </p:grpSpPr>
        <p:sp>
          <p:nvSpPr>
            <p:cNvPr id="1304" name="矩形 130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5" name="矩形 1304"/>
            <p:cNvSpPr>
              <a:spLocks noChangeAspect="1"/>
            </p:cNvSpPr>
            <p:nvPr/>
          </p:nvSpPr>
          <p:spPr>
            <a:xfrm>
              <a:off x="5470102" y="2700232"/>
              <a:ext cx="1332000" cy="1331999"/>
            </a:xfrm>
            <a:prstGeom prst="rect">
              <a:avLst/>
            </a:prstGeom>
            <a:gradFill flip="none" rotWithShape="1">
              <a:gsLst>
                <a:gs pos="0">
                  <a:srgbClr val="D6A213">
                    <a:lumMod val="85000"/>
                  </a:srgbClr>
                </a:gs>
                <a:gs pos="100000">
                  <a:srgbClr val="BF850F">
                    <a:lumMod val="85000"/>
                  </a:srgbClr>
                </a:gs>
                <a:gs pos="51000">
                  <a:srgbClr val="9B5F0D">
                    <a:lumMod val="8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86" name="组合 1285"/>
          <p:cNvGrpSpPr/>
          <p:nvPr/>
        </p:nvGrpSpPr>
        <p:grpSpPr>
          <a:xfrm>
            <a:off x="1359192" y="4588864"/>
            <a:ext cx="433593" cy="433593"/>
            <a:chOff x="5410744" y="2640874"/>
            <a:chExt cx="1450713" cy="1450713"/>
          </a:xfrm>
        </p:grpSpPr>
        <p:sp>
          <p:nvSpPr>
            <p:cNvPr id="1302" name="矩形 130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3" name="矩形 1302"/>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F4E96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87" name="组合 1286"/>
          <p:cNvGrpSpPr/>
          <p:nvPr/>
        </p:nvGrpSpPr>
        <p:grpSpPr>
          <a:xfrm>
            <a:off x="1811705" y="4588864"/>
            <a:ext cx="433593" cy="433593"/>
            <a:chOff x="5410744" y="2640874"/>
            <a:chExt cx="1450713" cy="1450713"/>
          </a:xfrm>
        </p:grpSpPr>
        <p:sp>
          <p:nvSpPr>
            <p:cNvPr id="1300" name="矩形 129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1" name="矩形 1300"/>
            <p:cNvSpPr>
              <a:spLocks noChangeAspect="1"/>
            </p:cNvSpPr>
            <p:nvPr/>
          </p:nvSpPr>
          <p:spPr>
            <a:xfrm>
              <a:off x="5470102" y="2700232"/>
              <a:ext cx="1332000" cy="1331999"/>
            </a:xfrm>
            <a:prstGeom prst="rect">
              <a:avLst/>
            </a:prstGeom>
            <a:gradFill flip="none" rotWithShape="1">
              <a:gsLst>
                <a:gs pos="0">
                  <a:srgbClr val="D6A213">
                    <a:lumMod val="70000"/>
                    <a:lumOff val="30000"/>
                  </a:srgbClr>
                </a:gs>
                <a:gs pos="100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88" name="组合 1287"/>
          <p:cNvGrpSpPr/>
          <p:nvPr/>
        </p:nvGrpSpPr>
        <p:grpSpPr>
          <a:xfrm>
            <a:off x="2264218" y="4588864"/>
            <a:ext cx="433593" cy="433593"/>
            <a:chOff x="5410744" y="2640874"/>
            <a:chExt cx="1450713" cy="1450713"/>
          </a:xfrm>
        </p:grpSpPr>
        <p:sp>
          <p:nvSpPr>
            <p:cNvPr id="1298" name="矩形 129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9" name="矩形 1298"/>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89" name="组合 1288"/>
          <p:cNvGrpSpPr/>
          <p:nvPr/>
        </p:nvGrpSpPr>
        <p:grpSpPr>
          <a:xfrm>
            <a:off x="2716730" y="4588864"/>
            <a:ext cx="433593" cy="433593"/>
            <a:chOff x="5410744" y="2640874"/>
            <a:chExt cx="1450713" cy="1450713"/>
          </a:xfrm>
        </p:grpSpPr>
        <p:sp>
          <p:nvSpPr>
            <p:cNvPr id="1296" name="矩形 129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7" name="矩形 1296"/>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90" name="组合 1289"/>
          <p:cNvGrpSpPr/>
          <p:nvPr/>
        </p:nvGrpSpPr>
        <p:grpSpPr>
          <a:xfrm>
            <a:off x="3169243" y="4588864"/>
            <a:ext cx="433593" cy="433593"/>
            <a:chOff x="5410744" y="2640874"/>
            <a:chExt cx="1450713" cy="1450713"/>
          </a:xfrm>
        </p:grpSpPr>
        <p:sp>
          <p:nvSpPr>
            <p:cNvPr id="1294" name="矩形 129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5" name="矩形 1294"/>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91" name="组合 1290"/>
          <p:cNvGrpSpPr/>
          <p:nvPr/>
        </p:nvGrpSpPr>
        <p:grpSpPr>
          <a:xfrm>
            <a:off x="3621756" y="4588864"/>
            <a:ext cx="433593" cy="433593"/>
            <a:chOff x="5410744" y="2640874"/>
            <a:chExt cx="1450713" cy="1450713"/>
          </a:xfrm>
        </p:grpSpPr>
        <p:sp>
          <p:nvSpPr>
            <p:cNvPr id="1292" name="矩形 129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3" name="矩形 1292"/>
            <p:cNvSpPr>
              <a:spLocks noChangeAspect="1"/>
            </p:cNvSpPr>
            <p:nvPr/>
          </p:nvSpPr>
          <p:spPr>
            <a:xfrm>
              <a:off x="5470102" y="2700232"/>
              <a:ext cx="1332000" cy="1331999"/>
            </a:xfrm>
            <a:prstGeom prst="rect">
              <a:avLst/>
            </a:prstGeom>
            <a:gradFill flip="none" rotWithShape="1">
              <a:gsLst>
                <a:gs pos="0">
                  <a:srgbClr val="D6A213">
                    <a:lumMod val="100000"/>
                  </a:srgbClr>
                </a:gs>
                <a:gs pos="100000">
                  <a:srgbClr val="BF850F">
                    <a:lumMod val="100000"/>
                  </a:srgbClr>
                </a:gs>
                <a:gs pos="51000">
                  <a:srgbClr val="9B5F0D">
                    <a:lumMod val="10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11" name="组合 1310"/>
          <p:cNvGrpSpPr/>
          <p:nvPr/>
        </p:nvGrpSpPr>
        <p:grpSpPr>
          <a:xfrm>
            <a:off x="1654" y="5047750"/>
            <a:ext cx="433593" cy="433593"/>
            <a:chOff x="5410744" y="2640874"/>
            <a:chExt cx="1450713" cy="1450713"/>
          </a:xfrm>
        </p:grpSpPr>
        <p:sp>
          <p:nvSpPr>
            <p:cNvPr id="1336" name="矩形 133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7" name="矩形 1336"/>
            <p:cNvSpPr>
              <a:spLocks noChangeAspect="1"/>
            </p:cNvSpPr>
            <p:nvPr/>
          </p:nvSpPr>
          <p:spPr>
            <a:xfrm>
              <a:off x="5470102" y="2700232"/>
              <a:ext cx="1332000" cy="1331999"/>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12" name="组合 1311"/>
          <p:cNvGrpSpPr/>
          <p:nvPr/>
        </p:nvGrpSpPr>
        <p:grpSpPr>
          <a:xfrm>
            <a:off x="454167" y="5047750"/>
            <a:ext cx="433593" cy="433593"/>
            <a:chOff x="5410744" y="2640874"/>
            <a:chExt cx="1450713" cy="1450713"/>
          </a:xfrm>
        </p:grpSpPr>
        <p:sp>
          <p:nvSpPr>
            <p:cNvPr id="1334" name="矩形 133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5" name="矩形 1334"/>
            <p:cNvSpPr>
              <a:spLocks noChangeAspect="1"/>
            </p:cNvSpPr>
            <p:nvPr/>
          </p:nvSpPr>
          <p:spPr>
            <a:xfrm>
              <a:off x="5470102" y="2700232"/>
              <a:ext cx="1332000" cy="1331999"/>
            </a:xfrm>
            <a:prstGeom prst="rect">
              <a:avLst/>
            </a:prstGeom>
            <a:gradFill flip="none" rotWithShape="1">
              <a:gsLst>
                <a:gs pos="0">
                  <a:srgbClr val="D6A213">
                    <a:lumMod val="92000"/>
                  </a:srgbClr>
                </a:gs>
                <a:gs pos="100000">
                  <a:srgbClr val="BF850F">
                    <a:lumMod val="92000"/>
                  </a:srgbClr>
                </a:gs>
                <a:gs pos="51000">
                  <a:srgbClr val="9B5F0D">
                    <a:lumMod val="9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13" name="组合 1312"/>
          <p:cNvGrpSpPr/>
          <p:nvPr/>
        </p:nvGrpSpPr>
        <p:grpSpPr>
          <a:xfrm>
            <a:off x="906679" y="5047750"/>
            <a:ext cx="433593" cy="433593"/>
            <a:chOff x="5410744" y="2640874"/>
            <a:chExt cx="1450713" cy="1450713"/>
          </a:xfrm>
        </p:grpSpPr>
        <p:sp>
          <p:nvSpPr>
            <p:cNvPr id="1332" name="矩形 133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3" name="矩形 1332"/>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14" name="组合 1313"/>
          <p:cNvGrpSpPr/>
          <p:nvPr/>
        </p:nvGrpSpPr>
        <p:grpSpPr>
          <a:xfrm>
            <a:off x="1359192" y="5047750"/>
            <a:ext cx="433593" cy="433593"/>
            <a:chOff x="5410744" y="2640874"/>
            <a:chExt cx="1450713" cy="1450713"/>
          </a:xfrm>
        </p:grpSpPr>
        <p:sp>
          <p:nvSpPr>
            <p:cNvPr id="1330" name="矩形 132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1" name="矩形 1330"/>
            <p:cNvSpPr>
              <a:spLocks noChangeAspect="1"/>
            </p:cNvSpPr>
            <p:nvPr/>
          </p:nvSpPr>
          <p:spPr>
            <a:xfrm>
              <a:off x="5470102" y="2700232"/>
              <a:ext cx="1332000" cy="1331999"/>
            </a:xfrm>
            <a:prstGeom prst="rect">
              <a:avLst/>
            </a:prstGeom>
            <a:solidFill>
              <a:srgbClr val="D6A2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15" name="组合 1314"/>
          <p:cNvGrpSpPr/>
          <p:nvPr/>
        </p:nvGrpSpPr>
        <p:grpSpPr>
          <a:xfrm>
            <a:off x="1811705" y="5047750"/>
            <a:ext cx="433593" cy="433593"/>
            <a:chOff x="5410744" y="2640874"/>
            <a:chExt cx="1450713" cy="1450713"/>
          </a:xfrm>
        </p:grpSpPr>
        <p:sp>
          <p:nvSpPr>
            <p:cNvPr id="1328" name="矩形 132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9" name="矩形 1328"/>
            <p:cNvSpPr>
              <a:spLocks noChangeAspect="1"/>
            </p:cNvSpPr>
            <p:nvPr/>
          </p:nvSpPr>
          <p:spPr>
            <a:xfrm>
              <a:off x="5470102" y="2700232"/>
              <a:ext cx="1332000" cy="1331999"/>
            </a:xfrm>
            <a:prstGeom prst="rect">
              <a:avLst/>
            </a:prstGeom>
            <a:gradFill flip="none" rotWithShape="1">
              <a:gsLst>
                <a:gs pos="0">
                  <a:srgbClr val="D6A213">
                    <a:lumMod val="92000"/>
                  </a:srgbClr>
                </a:gs>
                <a:gs pos="100000">
                  <a:srgbClr val="BF850F">
                    <a:lumMod val="92000"/>
                  </a:srgbClr>
                </a:gs>
                <a:gs pos="51000">
                  <a:srgbClr val="9B5F0D">
                    <a:lumMod val="9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16" name="组合 1315"/>
          <p:cNvGrpSpPr/>
          <p:nvPr/>
        </p:nvGrpSpPr>
        <p:grpSpPr>
          <a:xfrm>
            <a:off x="2264218" y="5047750"/>
            <a:ext cx="433593" cy="433593"/>
            <a:chOff x="5410744" y="2640874"/>
            <a:chExt cx="1450713" cy="1450713"/>
          </a:xfrm>
        </p:grpSpPr>
        <p:sp>
          <p:nvSpPr>
            <p:cNvPr id="1326" name="矩形 132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7" name="矩形 1326"/>
            <p:cNvSpPr>
              <a:spLocks noChangeAspect="1"/>
            </p:cNvSpPr>
            <p:nvPr/>
          </p:nvSpPr>
          <p:spPr>
            <a:xfrm>
              <a:off x="5470102" y="2700232"/>
              <a:ext cx="1332000" cy="1331999"/>
            </a:xfrm>
            <a:prstGeom prst="rect">
              <a:avLst/>
            </a:prstGeom>
            <a:gradFill flip="none" rotWithShape="1">
              <a:gsLst>
                <a:gs pos="0">
                  <a:srgbClr val="974209"/>
                </a:gs>
                <a:gs pos="100000">
                  <a:srgbClr val="76300A"/>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17" name="组合 1316"/>
          <p:cNvGrpSpPr/>
          <p:nvPr/>
        </p:nvGrpSpPr>
        <p:grpSpPr>
          <a:xfrm>
            <a:off x="2716730" y="5047750"/>
            <a:ext cx="433593" cy="433593"/>
            <a:chOff x="5410744" y="2640874"/>
            <a:chExt cx="1450713" cy="1450713"/>
          </a:xfrm>
        </p:grpSpPr>
        <p:sp>
          <p:nvSpPr>
            <p:cNvPr id="1324" name="矩形 132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5" name="矩形 1324"/>
            <p:cNvSpPr>
              <a:spLocks noChangeAspect="1"/>
            </p:cNvSpPr>
            <p:nvPr/>
          </p:nvSpPr>
          <p:spPr>
            <a:xfrm>
              <a:off x="5470102" y="2700232"/>
              <a:ext cx="1332000" cy="1331999"/>
            </a:xfrm>
            <a:prstGeom prst="rect">
              <a:avLst/>
            </a:prstGeom>
            <a:gradFill flip="none" rotWithShape="1">
              <a:gsLst>
                <a:gs pos="0">
                  <a:srgbClr val="974209"/>
                </a:gs>
                <a:gs pos="100000">
                  <a:srgbClr val="76300A"/>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18" name="组合 1317"/>
          <p:cNvGrpSpPr/>
          <p:nvPr/>
        </p:nvGrpSpPr>
        <p:grpSpPr>
          <a:xfrm>
            <a:off x="3169243" y="5047750"/>
            <a:ext cx="433593" cy="433593"/>
            <a:chOff x="5410744" y="2640874"/>
            <a:chExt cx="1450713" cy="1450713"/>
          </a:xfrm>
        </p:grpSpPr>
        <p:sp>
          <p:nvSpPr>
            <p:cNvPr id="1322" name="矩形 132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3" name="矩形 1322"/>
            <p:cNvSpPr>
              <a:spLocks noChangeAspect="1"/>
            </p:cNvSpPr>
            <p:nvPr/>
          </p:nvSpPr>
          <p:spPr>
            <a:xfrm>
              <a:off x="5470102" y="2700232"/>
              <a:ext cx="1332000" cy="1331999"/>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19" name="组合 1318"/>
          <p:cNvGrpSpPr/>
          <p:nvPr/>
        </p:nvGrpSpPr>
        <p:grpSpPr>
          <a:xfrm>
            <a:off x="3621756" y="5047750"/>
            <a:ext cx="433593" cy="433593"/>
            <a:chOff x="5410744" y="2640874"/>
            <a:chExt cx="1450713" cy="1450713"/>
          </a:xfrm>
        </p:grpSpPr>
        <p:sp>
          <p:nvSpPr>
            <p:cNvPr id="1320" name="矩形 131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1" name="矩形 1320"/>
            <p:cNvSpPr>
              <a:spLocks noChangeAspect="1"/>
            </p:cNvSpPr>
            <p:nvPr/>
          </p:nvSpPr>
          <p:spPr>
            <a:xfrm>
              <a:off x="5470102" y="2700232"/>
              <a:ext cx="1332000" cy="1331999"/>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39" name="组合 1338"/>
          <p:cNvGrpSpPr/>
          <p:nvPr/>
        </p:nvGrpSpPr>
        <p:grpSpPr>
          <a:xfrm>
            <a:off x="1654" y="5506636"/>
            <a:ext cx="433593" cy="433593"/>
            <a:chOff x="5410744" y="2640874"/>
            <a:chExt cx="1450713" cy="1450713"/>
          </a:xfrm>
        </p:grpSpPr>
        <p:sp>
          <p:nvSpPr>
            <p:cNvPr id="1364" name="矩形 136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5" name="矩形 1364"/>
            <p:cNvSpPr>
              <a:spLocks noChangeAspect="1"/>
            </p:cNvSpPr>
            <p:nvPr/>
          </p:nvSpPr>
          <p:spPr>
            <a:xfrm>
              <a:off x="5470102" y="2700232"/>
              <a:ext cx="1332000" cy="1331999"/>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40" name="组合 1339"/>
          <p:cNvGrpSpPr/>
          <p:nvPr/>
        </p:nvGrpSpPr>
        <p:grpSpPr>
          <a:xfrm>
            <a:off x="454167" y="5506636"/>
            <a:ext cx="433593" cy="433593"/>
            <a:chOff x="5410744" y="2640874"/>
            <a:chExt cx="1450713" cy="1450713"/>
          </a:xfrm>
        </p:grpSpPr>
        <p:sp>
          <p:nvSpPr>
            <p:cNvPr id="1362" name="矩形 136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3" name="矩形 1362"/>
            <p:cNvSpPr>
              <a:spLocks noChangeAspect="1"/>
            </p:cNvSpPr>
            <p:nvPr/>
          </p:nvSpPr>
          <p:spPr>
            <a:xfrm>
              <a:off x="5470102" y="2700232"/>
              <a:ext cx="1332000" cy="1331999"/>
            </a:xfrm>
            <a:prstGeom prst="rect">
              <a:avLst/>
            </a:prstGeom>
            <a:gradFill flip="none" rotWithShape="1">
              <a:gsLst>
                <a:gs pos="0">
                  <a:srgbClr val="D6A213">
                    <a:lumMod val="65000"/>
                    <a:lumOff val="35000"/>
                  </a:srgbClr>
                </a:gs>
                <a:gs pos="100000">
                  <a:srgbClr val="BF850F">
                    <a:lumMod val="65000"/>
                    <a:lumOff val="35000"/>
                  </a:srgbClr>
                </a:gs>
                <a:gs pos="51000">
                  <a:srgbClr val="9B5F0D">
                    <a:lumMod val="65000"/>
                    <a:lumOff val="3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41" name="组合 1340"/>
          <p:cNvGrpSpPr/>
          <p:nvPr/>
        </p:nvGrpSpPr>
        <p:grpSpPr>
          <a:xfrm>
            <a:off x="906679" y="5506636"/>
            <a:ext cx="433593" cy="433593"/>
            <a:chOff x="5410744" y="2640874"/>
            <a:chExt cx="1450713" cy="1450713"/>
          </a:xfrm>
        </p:grpSpPr>
        <p:sp>
          <p:nvSpPr>
            <p:cNvPr id="1360" name="矩形 135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1" name="矩形 1360"/>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42" name="组合 1341"/>
          <p:cNvGrpSpPr/>
          <p:nvPr/>
        </p:nvGrpSpPr>
        <p:grpSpPr>
          <a:xfrm>
            <a:off x="1359192" y="5506636"/>
            <a:ext cx="433593" cy="433593"/>
            <a:chOff x="5410744" y="2640874"/>
            <a:chExt cx="1450713" cy="1450713"/>
          </a:xfrm>
        </p:grpSpPr>
        <p:sp>
          <p:nvSpPr>
            <p:cNvPr id="1358" name="矩形 135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9" name="矩形 1358"/>
            <p:cNvSpPr>
              <a:spLocks noChangeAspect="1"/>
            </p:cNvSpPr>
            <p:nvPr/>
          </p:nvSpPr>
          <p:spPr>
            <a:xfrm>
              <a:off x="5470102" y="2700232"/>
              <a:ext cx="1332000" cy="1331999"/>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43" name="组合 1342"/>
          <p:cNvGrpSpPr/>
          <p:nvPr/>
        </p:nvGrpSpPr>
        <p:grpSpPr>
          <a:xfrm>
            <a:off x="1811705" y="5506636"/>
            <a:ext cx="433593" cy="433593"/>
            <a:chOff x="5410744" y="2640874"/>
            <a:chExt cx="1450713" cy="1450713"/>
          </a:xfrm>
        </p:grpSpPr>
        <p:sp>
          <p:nvSpPr>
            <p:cNvPr id="1356" name="矩形 135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7" name="矩形 1356"/>
            <p:cNvSpPr>
              <a:spLocks noChangeAspect="1"/>
            </p:cNvSpPr>
            <p:nvPr/>
          </p:nvSpPr>
          <p:spPr>
            <a:xfrm>
              <a:off x="5470102" y="2700232"/>
              <a:ext cx="1332000" cy="1331999"/>
            </a:xfrm>
            <a:prstGeom prst="rect">
              <a:avLst/>
            </a:prstGeom>
            <a:gradFill flip="none" rotWithShape="1">
              <a:gsLst>
                <a:gs pos="0">
                  <a:srgbClr val="D6A213">
                    <a:lumMod val="92000"/>
                  </a:srgbClr>
                </a:gs>
                <a:gs pos="100000">
                  <a:srgbClr val="BF850F">
                    <a:lumMod val="92000"/>
                  </a:srgbClr>
                </a:gs>
                <a:gs pos="51000">
                  <a:srgbClr val="9B5F0D">
                    <a:lumMod val="9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44" name="组合 1343"/>
          <p:cNvGrpSpPr/>
          <p:nvPr/>
        </p:nvGrpSpPr>
        <p:grpSpPr>
          <a:xfrm>
            <a:off x="2264218" y="5506636"/>
            <a:ext cx="433593" cy="433593"/>
            <a:chOff x="5410744" y="2640874"/>
            <a:chExt cx="1450713" cy="1450713"/>
          </a:xfrm>
        </p:grpSpPr>
        <p:sp>
          <p:nvSpPr>
            <p:cNvPr id="1354" name="矩形 135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5" name="矩形 1354"/>
            <p:cNvSpPr>
              <a:spLocks noChangeAspect="1"/>
            </p:cNvSpPr>
            <p:nvPr/>
          </p:nvSpPr>
          <p:spPr>
            <a:xfrm>
              <a:off x="5470102" y="2700232"/>
              <a:ext cx="1332000" cy="1331999"/>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45" name="组合 1344"/>
          <p:cNvGrpSpPr/>
          <p:nvPr/>
        </p:nvGrpSpPr>
        <p:grpSpPr>
          <a:xfrm>
            <a:off x="2716730" y="5506636"/>
            <a:ext cx="433593" cy="433593"/>
            <a:chOff x="5410744" y="2640874"/>
            <a:chExt cx="1450713" cy="1450713"/>
          </a:xfrm>
        </p:grpSpPr>
        <p:sp>
          <p:nvSpPr>
            <p:cNvPr id="1352" name="矩形 135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3" name="矩形 1352"/>
            <p:cNvSpPr>
              <a:spLocks noChangeAspect="1"/>
            </p:cNvSpPr>
            <p:nvPr/>
          </p:nvSpPr>
          <p:spPr>
            <a:xfrm>
              <a:off x="5470102" y="2700232"/>
              <a:ext cx="1332000" cy="1331999"/>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46" name="组合 1345"/>
          <p:cNvGrpSpPr/>
          <p:nvPr/>
        </p:nvGrpSpPr>
        <p:grpSpPr>
          <a:xfrm>
            <a:off x="3169243" y="5506636"/>
            <a:ext cx="433593" cy="433593"/>
            <a:chOff x="5410744" y="2640874"/>
            <a:chExt cx="1450713" cy="1450713"/>
          </a:xfrm>
        </p:grpSpPr>
        <p:sp>
          <p:nvSpPr>
            <p:cNvPr id="1350" name="矩形 134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1" name="矩形 1350"/>
            <p:cNvSpPr>
              <a:spLocks noChangeAspect="1"/>
            </p:cNvSpPr>
            <p:nvPr/>
          </p:nvSpPr>
          <p:spPr>
            <a:xfrm>
              <a:off x="5470102" y="2700232"/>
              <a:ext cx="1332000" cy="1331999"/>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47" name="组合 1346"/>
          <p:cNvGrpSpPr/>
          <p:nvPr/>
        </p:nvGrpSpPr>
        <p:grpSpPr>
          <a:xfrm>
            <a:off x="3621756" y="5506636"/>
            <a:ext cx="433593" cy="433593"/>
            <a:chOff x="5410744" y="2640874"/>
            <a:chExt cx="1450713" cy="1450713"/>
          </a:xfrm>
        </p:grpSpPr>
        <p:sp>
          <p:nvSpPr>
            <p:cNvPr id="1348" name="矩形 134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9" name="矩形 1348"/>
            <p:cNvSpPr>
              <a:spLocks noChangeAspect="1"/>
            </p:cNvSpPr>
            <p:nvPr/>
          </p:nvSpPr>
          <p:spPr>
            <a:xfrm>
              <a:off x="5470102" y="2700232"/>
              <a:ext cx="1332000" cy="1331999"/>
            </a:xfrm>
            <a:prstGeom prst="rect">
              <a:avLst/>
            </a:prstGeom>
            <a:gradFill flip="none" rotWithShape="1">
              <a:gsLst>
                <a:gs pos="0">
                  <a:srgbClr val="D6A213">
                    <a:lumMod val="65000"/>
                    <a:lumOff val="35000"/>
                  </a:srgbClr>
                </a:gs>
                <a:gs pos="100000">
                  <a:srgbClr val="BF850F">
                    <a:lumMod val="65000"/>
                    <a:lumOff val="35000"/>
                  </a:srgbClr>
                </a:gs>
                <a:gs pos="51000">
                  <a:srgbClr val="9B5F0D">
                    <a:lumMod val="65000"/>
                    <a:lumOff val="3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67" name="组合 1366"/>
          <p:cNvGrpSpPr/>
          <p:nvPr/>
        </p:nvGrpSpPr>
        <p:grpSpPr>
          <a:xfrm>
            <a:off x="1654" y="5965525"/>
            <a:ext cx="433593" cy="433593"/>
            <a:chOff x="5410744" y="2640874"/>
            <a:chExt cx="1450713" cy="1450713"/>
          </a:xfrm>
        </p:grpSpPr>
        <p:sp>
          <p:nvSpPr>
            <p:cNvPr id="1392" name="矩形 139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3" name="矩形 1392"/>
            <p:cNvSpPr>
              <a:spLocks noChangeAspect="1"/>
            </p:cNvSpPr>
            <p:nvPr/>
          </p:nvSpPr>
          <p:spPr>
            <a:xfrm>
              <a:off x="5470102" y="2700232"/>
              <a:ext cx="1332000" cy="1331999"/>
            </a:xfrm>
            <a:prstGeom prst="rect">
              <a:avLst/>
            </a:prstGeom>
            <a:gradFill flip="none" rotWithShape="1">
              <a:gsLst>
                <a:gs pos="0">
                  <a:srgbClr val="D6A213">
                    <a:lumMod val="60000"/>
                  </a:srgbClr>
                </a:gs>
                <a:gs pos="100000">
                  <a:srgbClr val="BF850F">
                    <a:lumMod val="60000"/>
                  </a:srgbClr>
                </a:gs>
                <a:gs pos="51000">
                  <a:srgbClr val="9B5F0D">
                    <a:lumMod val="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68" name="组合 1367"/>
          <p:cNvGrpSpPr/>
          <p:nvPr/>
        </p:nvGrpSpPr>
        <p:grpSpPr>
          <a:xfrm>
            <a:off x="454167" y="5965525"/>
            <a:ext cx="433593" cy="433593"/>
            <a:chOff x="5410744" y="2640874"/>
            <a:chExt cx="1450713" cy="1450713"/>
          </a:xfrm>
        </p:grpSpPr>
        <p:sp>
          <p:nvSpPr>
            <p:cNvPr id="1390" name="矩形 138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1" name="矩形 1390"/>
            <p:cNvSpPr>
              <a:spLocks noChangeAspect="1"/>
            </p:cNvSpPr>
            <p:nvPr/>
          </p:nvSpPr>
          <p:spPr>
            <a:xfrm>
              <a:off x="5470102" y="2700232"/>
              <a:ext cx="1332000" cy="1331999"/>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69" name="组合 1368"/>
          <p:cNvGrpSpPr/>
          <p:nvPr/>
        </p:nvGrpSpPr>
        <p:grpSpPr>
          <a:xfrm>
            <a:off x="906679" y="5965525"/>
            <a:ext cx="433593" cy="433593"/>
            <a:chOff x="5410744" y="2640874"/>
            <a:chExt cx="1450713" cy="1450713"/>
          </a:xfrm>
        </p:grpSpPr>
        <p:sp>
          <p:nvSpPr>
            <p:cNvPr id="1388" name="矩形 138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9" name="矩形 1388"/>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70" name="组合 1369"/>
          <p:cNvGrpSpPr/>
          <p:nvPr/>
        </p:nvGrpSpPr>
        <p:grpSpPr>
          <a:xfrm>
            <a:off x="1359192" y="5965525"/>
            <a:ext cx="433593" cy="433593"/>
            <a:chOff x="5410744" y="2640874"/>
            <a:chExt cx="1450713" cy="1450713"/>
          </a:xfrm>
        </p:grpSpPr>
        <p:sp>
          <p:nvSpPr>
            <p:cNvPr id="1386" name="矩形 138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7" name="矩形 1386"/>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71" name="组合 1370"/>
          <p:cNvGrpSpPr/>
          <p:nvPr/>
        </p:nvGrpSpPr>
        <p:grpSpPr>
          <a:xfrm>
            <a:off x="1811705" y="5965525"/>
            <a:ext cx="433593" cy="433593"/>
            <a:chOff x="5410744" y="2640874"/>
            <a:chExt cx="1450713" cy="1450713"/>
          </a:xfrm>
        </p:grpSpPr>
        <p:sp>
          <p:nvSpPr>
            <p:cNvPr id="1384" name="矩形 138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5" name="矩形 1384"/>
            <p:cNvSpPr>
              <a:spLocks noChangeAspect="1"/>
            </p:cNvSpPr>
            <p:nvPr/>
          </p:nvSpPr>
          <p:spPr>
            <a:xfrm>
              <a:off x="5470102" y="2700232"/>
              <a:ext cx="1332000" cy="1331999"/>
            </a:xfrm>
            <a:prstGeom prst="rect">
              <a:avLst/>
            </a:prstGeom>
            <a:gradFill flip="none" rotWithShape="1">
              <a:gsLst>
                <a:gs pos="0">
                  <a:srgbClr val="D6A213">
                    <a:lumMod val="60000"/>
                  </a:srgbClr>
                </a:gs>
                <a:gs pos="100000">
                  <a:srgbClr val="BF850F">
                    <a:lumMod val="60000"/>
                  </a:srgbClr>
                </a:gs>
                <a:gs pos="51000">
                  <a:srgbClr val="9B5F0D">
                    <a:lumMod val="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72" name="组合 1371"/>
          <p:cNvGrpSpPr/>
          <p:nvPr/>
        </p:nvGrpSpPr>
        <p:grpSpPr>
          <a:xfrm>
            <a:off x="2264218" y="5965525"/>
            <a:ext cx="433593" cy="433593"/>
            <a:chOff x="5410744" y="2640874"/>
            <a:chExt cx="1450713" cy="1450713"/>
          </a:xfrm>
        </p:grpSpPr>
        <p:sp>
          <p:nvSpPr>
            <p:cNvPr id="1382" name="矩形 138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3" name="矩形 1382"/>
            <p:cNvSpPr>
              <a:spLocks noChangeAspect="1"/>
            </p:cNvSpPr>
            <p:nvPr/>
          </p:nvSpPr>
          <p:spPr>
            <a:xfrm>
              <a:off x="5470102" y="2700232"/>
              <a:ext cx="1332000" cy="1331999"/>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73" name="组合 1372"/>
          <p:cNvGrpSpPr/>
          <p:nvPr/>
        </p:nvGrpSpPr>
        <p:grpSpPr>
          <a:xfrm>
            <a:off x="2716730" y="5965525"/>
            <a:ext cx="433593" cy="433593"/>
            <a:chOff x="5410744" y="2640874"/>
            <a:chExt cx="1450713" cy="1450713"/>
          </a:xfrm>
        </p:grpSpPr>
        <p:sp>
          <p:nvSpPr>
            <p:cNvPr id="1380" name="矩形 137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1" name="矩形 1380"/>
            <p:cNvSpPr>
              <a:spLocks noChangeAspect="1"/>
            </p:cNvSpPr>
            <p:nvPr/>
          </p:nvSpPr>
          <p:spPr>
            <a:xfrm>
              <a:off x="5470102" y="2700232"/>
              <a:ext cx="1332000" cy="1331999"/>
            </a:xfrm>
            <a:prstGeom prst="rect">
              <a:avLst/>
            </a:prstGeom>
            <a:gradFill flip="none" rotWithShape="1">
              <a:gsLst>
                <a:gs pos="0">
                  <a:srgbClr val="D6A213">
                    <a:lumMod val="60000"/>
                  </a:srgbClr>
                </a:gs>
                <a:gs pos="100000">
                  <a:srgbClr val="BF850F">
                    <a:lumMod val="60000"/>
                  </a:srgbClr>
                </a:gs>
                <a:gs pos="51000">
                  <a:srgbClr val="9B5F0D">
                    <a:lumMod val="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74" name="组合 1373"/>
          <p:cNvGrpSpPr/>
          <p:nvPr/>
        </p:nvGrpSpPr>
        <p:grpSpPr>
          <a:xfrm>
            <a:off x="3169243" y="5965525"/>
            <a:ext cx="433593" cy="433593"/>
            <a:chOff x="5410744" y="2640874"/>
            <a:chExt cx="1450713" cy="1450713"/>
          </a:xfrm>
        </p:grpSpPr>
        <p:sp>
          <p:nvSpPr>
            <p:cNvPr id="1378" name="矩形 137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9" name="矩形 1378"/>
            <p:cNvSpPr>
              <a:spLocks noChangeAspect="1"/>
            </p:cNvSpPr>
            <p:nvPr/>
          </p:nvSpPr>
          <p:spPr>
            <a:xfrm>
              <a:off x="5470102" y="2700232"/>
              <a:ext cx="1332000" cy="1331999"/>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75" name="组合 1374"/>
          <p:cNvGrpSpPr/>
          <p:nvPr/>
        </p:nvGrpSpPr>
        <p:grpSpPr>
          <a:xfrm>
            <a:off x="3621756" y="5965525"/>
            <a:ext cx="433593" cy="433593"/>
            <a:chOff x="5410744" y="2640874"/>
            <a:chExt cx="1450713" cy="1450713"/>
          </a:xfrm>
        </p:grpSpPr>
        <p:sp>
          <p:nvSpPr>
            <p:cNvPr id="1376" name="矩形 137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7" name="矩形 1376"/>
            <p:cNvSpPr>
              <a:spLocks noChangeAspect="1"/>
            </p:cNvSpPr>
            <p:nvPr/>
          </p:nvSpPr>
          <p:spPr>
            <a:xfrm>
              <a:off x="5470102" y="2700232"/>
              <a:ext cx="1332000" cy="1331999"/>
            </a:xfrm>
            <a:prstGeom prst="rect">
              <a:avLst/>
            </a:prstGeom>
            <a:gradFill flip="none" rotWithShape="1">
              <a:gsLst>
                <a:gs pos="0">
                  <a:srgbClr val="D6A213">
                    <a:lumMod val="85000"/>
                  </a:srgbClr>
                </a:gs>
                <a:gs pos="100000">
                  <a:srgbClr val="BF850F">
                    <a:lumMod val="85000"/>
                  </a:srgbClr>
                </a:gs>
                <a:gs pos="51000">
                  <a:srgbClr val="9B5F0D">
                    <a:lumMod val="8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95" name="组合 1394"/>
          <p:cNvGrpSpPr/>
          <p:nvPr/>
        </p:nvGrpSpPr>
        <p:grpSpPr>
          <a:xfrm>
            <a:off x="1654" y="6424407"/>
            <a:ext cx="433593" cy="433593"/>
            <a:chOff x="5410744" y="2640874"/>
            <a:chExt cx="1450713" cy="1450713"/>
          </a:xfrm>
        </p:grpSpPr>
        <p:sp>
          <p:nvSpPr>
            <p:cNvPr id="1420" name="矩形 141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21" name="矩形 1420"/>
            <p:cNvSpPr>
              <a:spLocks noChangeAspect="1"/>
            </p:cNvSpPr>
            <p:nvPr/>
          </p:nvSpPr>
          <p:spPr>
            <a:xfrm>
              <a:off x="5470102" y="2700232"/>
              <a:ext cx="1332000" cy="1331999"/>
            </a:xfrm>
            <a:prstGeom prst="rect">
              <a:avLst/>
            </a:prstGeom>
            <a:gradFill flip="none" rotWithShape="1">
              <a:gsLst>
                <a:gs pos="0">
                  <a:srgbClr val="974209"/>
                </a:gs>
                <a:gs pos="100000">
                  <a:srgbClr val="76300A"/>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96" name="组合 1395"/>
          <p:cNvGrpSpPr/>
          <p:nvPr/>
        </p:nvGrpSpPr>
        <p:grpSpPr>
          <a:xfrm>
            <a:off x="454167" y="6424407"/>
            <a:ext cx="433593" cy="433593"/>
            <a:chOff x="5410744" y="2640874"/>
            <a:chExt cx="1450713" cy="1450713"/>
          </a:xfrm>
        </p:grpSpPr>
        <p:sp>
          <p:nvSpPr>
            <p:cNvPr id="1418" name="矩形 141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19" name="矩形 1418"/>
            <p:cNvSpPr>
              <a:spLocks noChangeAspect="1"/>
            </p:cNvSpPr>
            <p:nvPr/>
          </p:nvSpPr>
          <p:spPr>
            <a:xfrm>
              <a:off x="5470102" y="2700232"/>
              <a:ext cx="1332000" cy="1331999"/>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97" name="组合 1396"/>
          <p:cNvGrpSpPr/>
          <p:nvPr/>
        </p:nvGrpSpPr>
        <p:grpSpPr>
          <a:xfrm>
            <a:off x="906679" y="6424407"/>
            <a:ext cx="433593" cy="433593"/>
            <a:chOff x="5410744" y="2640874"/>
            <a:chExt cx="1450713" cy="1450713"/>
          </a:xfrm>
        </p:grpSpPr>
        <p:sp>
          <p:nvSpPr>
            <p:cNvPr id="1416" name="矩形 141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17" name="矩形 1416"/>
            <p:cNvSpPr>
              <a:spLocks noChangeAspect="1"/>
            </p:cNvSpPr>
            <p:nvPr/>
          </p:nvSpPr>
          <p:spPr>
            <a:xfrm>
              <a:off x="5470102" y="2700232"/>
              <a:ext cx="1332000" cy="1331999"/>
            </a:xfrm>
            <a:prstGeom prst="rect">
              <a:avLst/>
            </a:prstGeom>
            <a:gradFill flip="none" rotWithShape="1">
              <a:gsLst>
                <a:gs pos="0">
                  <a:srgbClr val="D6A213">
                    <a:lumMod val="60000"/>
                  </a:srgbClr>
                </a:gs>
                <a:gs pos="100000">
                  <a:srgbClr val="BF850F">
                    <a:lumMod val="60000"/>
                  </a:srgbClr>
                </a:gs>
                <a:gs pos="51000">
                  <a:srgbClr val="9B5F0D">
                    <a:lumMod val="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98" name="组合 1397"/>
          <p:cNvGrpSpPr/>
          <p:nvPr/>
        </p:nvGrpSpPr>
        <p:grpSpPr>
          <a:xfrm>
            <a:off x="1359192" y="6424407"/>
            <a:ext cx="433593" cy="433593"/>
            <a:chOff x="5410744" y="2640874"/>
            <a:chExt cx="1450713" cy="1450713"/>
          </a:xfrm>
        </p:grpSpPr>
        <p:sp>
          <p:nvSpPr>
            <p:cNvPr id="1414" name="矩形 141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15" name="矩形 1414"/>
            <p:cNvSpPr>
              <a:spLocks noChangeAspect="1"/>
            </p:cNvSpPr>
            <p:nvPr/>
          </p:nvSpPr>
          <p:spPr>
            <a:xfrm>
              <a:off x="5470102" y="2700232"/>
              <a:ext cx="1332000" cy="1331999"/>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99" name="组合 1398"/>
          <p:cNvGrpSpPr/>
          <p:nvPr/>
        </p:nvGrpSpPr>
        <p:grpSpPr>
          <a:xfrm>
            <a:off x="1811705" y="6424407"/>
            <a:ext cx="433593" cy="433593"/>
            <a:chOff x="5410744" y="2640874"/>
            <a:chExt cx="1450713" cy="1450713"/>
          </a:xfrm>
        </p:grpSpPr>
        <p:sp>
          <p:nvSpPr>
            <p:cNvPr id="1412" name="矩形 141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13" name="矩形 1412"/>
            <p:cNvSpPr>
              <a:spLocks noChangeAspect="1"/>
            </p:cNvSpPr>
            <p:nvPr/>
          </p:nvSpPr>
          <p:spPr>
            <a:xfrm>
              <a:off x="5470102" y="2700232"/>
              <a:ext cx="1332000" cy="1331999"/>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00" name="组合 1399"/>
          <p:cNvGrpSpPr/>
          <p:nvPr/>
        </p:nvGrpSpPr>
        <p:grpSpPr>
          <a:xfrm>
            <a:off x="2264218" y="6424407"/>
            <a:ext cx="433593" cy="433593"/>
            <a:chOff x="5410744" y="2640874"/>
            <a:chExt cx="1450713" cy="1450713"/>
          </a:xfrm>
        </p:grpSpPr>
        <p:sp>
          <p:nvSpPr>
            <p:cNvPr id="1410" name="矩形 140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11" name="矩形 1410"/>
            <p:cNvSpPr>
              <a:spLocks noChangeAspect="1"/>
            </p:cNvSpPr>
            <p:nvPr/>
          </p:nvSpPr>
          <p:spPr>
            <a:xfrm>
              <a:off x="5470102" y="2700232"/>
              <a:ext cx="1332000" cy="1331999"/>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01" name="组合 1400"/>
          <p:cNvGrpSpPr/>
          <p:nvPr/>
        </p:nvGrpSpPr>
        <p:grpSpPr>
          <a:xfrm>
            <a:off x="2716730" y="6424407"/>
            <a:ext cx="433593" cy="433593"/>
            <a:chOff x="5410744" y="2640874"/>
            <a:chExt cx="1450713" cy="1450713"/>
          </a:xfrm>
        </p:grpSpPr>
        <p:sp>
          <p:nvSpPr>
            <p:cNvPr id="1408" name="矩形 140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9" name="矩形 1408"/>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02" name="组合 1401"/>
          <p:cNvGrpSpPr/>
          <p:nvPr/>
        </p:nvGrpSpPr>
        <p:grpSpPr>
          <a:xfrm>
            <a:off x="3169243" y="6424407"/>
            <a:ext cx="433593" cy="433593"/>
            <a:chOff x="5410744" y="2640874"/>
            <a:chExt cx="1450713" cy="1450713"/>
          </a:xfrm>
        </p:grpSpPr>
        <p:sp>
          <p:nvSpPr>
            <p:cNvPr id="1406" name="矩形 140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7" name="矩形 1406"/>
            <p:cNvSpPr>
              <a:spLocks noChangeAspect="1"/>
            </p:cNvSpPr>
            <p:nvPr/>
          </p:nvSpPr>
          <p:spPr>
            <a:xfrm>
              <a:off x="5470102" y="2700232"/>
              <a:ext cx="1332000" cy="1331999"/>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03" name="组合 1402"/>
          <p:cNvGrpSpPr/>
          <p:nvPr/>
        </p:nvGrpSpPr>
        <p:grpSpPr>
          <a:xfrm>
            <a:off x="3621756" y="6424407"/>
            <a:ext cx="433593" cy="433593"/>
            <a:chOff x="5410744" y="2640874"/>
            <a:chExt cx="1450713" cy="1450713"/>
          </a:xfrm>
        </p:grpSpPr>
        <p:sp>
          <p:nvSpPr>
            <p:cNvPr id="1404" name="矩形 140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5" name="矩形 1404"/>
            <p:cNvSpPr>
              <a:spLocks noChangeAspect="1"/>
            </p:cNvSpPr>
            <p:nvPr/>
          </p:nvSpPr>
          <p:spPr>
            <a:xfrm>
              <a:off x="5470102" y="2700232"/>
              <a:ext cx="1332000" cy="1331999"/>
            </a:xfrm>
            <a:prstGeom prst="rect">
              <a:avLst/>
            </a:prstGeom>
            <a:gradFill flip="none" rotWithShape="1">
              <a:gsLst>
                <a:gs pos="0">
                  <a:srgbClr val="D6A213">
                    <a:lumMod val="60000"/>
                  </a:srgbClr>
                </a:gs>
                <a:gs pos="100000">
                  <a:srgbClr val="BF850F">
                    <a:lumMod val="60000"/>
                  </a:srgbClr>
                </a:gs>
                <a:gs pos="51000">
                  <a:srgbClr val="9B5F0D">
                    <a:lumMod val="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17" name="组合 1816"/>
          <p:cNvGrpSpPr/>
          <p:nvPr/>
        </p:nvGrpSpPr>
        <p:grpSpPr>
          <a:xfrm rot="10800000" flipH="1" flipV="1">
            <a:off x="4084696" y="0"/>
            <a:ext cx="433593" cy="433593"/>
            <a:chOff x="5410744" y="2640874"/>
            <a:chExt cx="1450713" cy="1450713"/>
          </a:xfrm>
        </p:grpSpPr>
        <p:sp>
          <p:nvSpPr>
            <p:cNvPr id="1842" name="矩形 184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43" name="矩形 1842"/>
            <p:cNvSpPr>
              <a:spLocks noChangeAspect="1"/>
            </p:cNvSpPr>
            <p:nvPr/>
          </p:nvSpPr>
          <p:spPr>
            <a:xfrm>
              <a:off x="5470102" y="2700232"/>
              <a:ext cx="1332000" cy="1331999"/>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18" name="组合 1817"/>
          <p:cNvGrpSpPr/>
          <p:nvPr/>
        </p:nvGrpSpPr>
        <p:grpSpPr>
          <a:xfrm rot="10800000" flipH="1" flipV="1">
            <a:off x="4537209" y="0"/>
            <a:ext cx="433593" cy="433593"/>
            <a:chOff x="5410744" y="2640874"/>
            <a:chExt cx="1450713" cy="1450713"/>
          </a:xfrm>
        </p:grpSpPr>
        <p:sp>
          <p:nvSpPr>
            <p:cNvPr id="1840" name="矩形 183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41" name="矩形 1840"/>
            <p:cNvSpPr>
              <a:spLocks noChangeAspect="1"/>
            </p:cNvSpPr>
            <p:nvPr/>
          </p:nvSpPr>
          <p:spPr>
            <a:xfrm>
              <a:off x="5470102" y="2700232"/>
              <a:ext cx="1332000" cy="1331999"/>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19" name="组合 1818"/>
          <p:cNvGrpSpPr/>
          <p:nvPr/>
        </p:nvGrpSpPr>
        <p:grpSpPr>
          <a:xfrm rot="10800000" flipH="1" flipV="1">
            <a:off x="4989721" y="0"/>
            <a:ext cx="433593" cy="433593"/>
            <a:chOff x="5410744" y="2640874"/>
            <a:chExt cx="1450713" cy="1450713"/>
          </a:xfrm>
        </p:grpSpPr>
        <p:sp>
          <p:nvSpPr>
            <p:cNvPr id="1838" name="矩形 183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39" name="矩形 1838"/>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20" name="组合 1819"/>
          <p:cNvGrpSpPr/>
          <p:nvPr/>
        </p:nvGrpSpPr>
        <p:grpSpPr>
          <a:xfrm rot="10800000" flipH="1" flipV="1">
            <a:off x="5442234" y="0"/>
            <a:ext cx="433593" cy="433593"/>
            <a:chOff x="5410744" y="2640874"/>
            <a:chExt cx="1450713" cy="1450713"/>
          </a:xfrm>
        </p:grpSpPr>
        <p:sp>
          <p:nvSpPr>
            <p:cNvPr id="1836" name="矩形 183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37" name="矩形 1836"/>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21" name="组合 1820"/>
          <p:cNvGrpSpPr/>
          <p:nvPr/>
        </p:nvGrpSpPr>
        <p:grpSpPr>
          <a:xfrm rot="10800000" flipH="1" flipV="1">
            <a:off x="5894747" y="0"/>
            <a:ext cx="433593" cy="433593"/>
            <a:chOff x="5410744" y="2640874"/>
            <a:chExt cx="1450713" cy="1450713"/>
          </a:xfrm>
        </p:grpSpPr>
        <p:sp>
          <p:nvSpPr>
            <p:cNvPr id="1834" name="矩形 183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35" name="矩形 1834"/>
            <p:cNvSpPr>
              <a:spLocks noChangeAspect="1"/>
            </p:cNvSpPr>
            <p:nvPr/>
          </p:nvSpPr>
          <p:spPr>
            <a:xfrm>
              <a:off x="5470102" y="2700232"/>
              <a:ext cx="1332000" cy="1331999"/>
            </a:xfrm>
            <a:prstGeom prst="rect">
              <a:avLst/>
            </a:prstGeom>
            <a:gradFill flip="none" rotWithShape="1">
              <a:gsLst>
                <a:gs pos="0">
                  <a:srgbClr val="D6A213">
                    <a:lumMod val="92000"/>
                  </a:srgbClr>
                </a:gs>
                <a:gs pos="100000">
                  <a:srgbClr val="BF850F">
                    <a:lumMod val="92000"/>
                  </a:srgbClr>
                </a:gs>
                <a:gs pos="51000">
                  <a:srgbClr val="9B5F0D">
                    <a:lumMod val="9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22" name="组合 1821"/>
          <p:cNvGrpSpPr/>
          <p:nvPr/>
        </p:nvGrpSpPr>
        <p:grpSpPr>
          <a:xfrm rot="10800000" flipH="1" flipV="1">
            <a:off x="6347260" y="0"/>
            <a:ext cx="433593" cy="433593"/>
            <a:chOff x="5410744" y="2640874"/>
            <a:chExt cx="1450713" cy="1450713"/>
          </a:xfrm>
        </p:grpSpPr>
        <p:sp>
          <p:nvSpPr>
            <p:cNvPr id="1832" name="矩形 183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33" name="矩形 1832"/>
            <p:cNvSpPr>
              <a:spLocks noChangeAspect="1"/>
            </p:cNvSpPr>
            <p:nvPr/>
          </p:nvSpPr>
          <p:spPr>
            <a:xfrm>
              <a:off x="5470102" y="2700232"/>
              <a:ext cx="1332000" cy="1331999"/>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23" name="组合 1822"/>
          <p:cNvGrpSpPr/>
          <p:nvPr/>
        </p:nvGrpSpPr>
        <p:grpSpPr>
          <a:xfrm rot="10800000" flipH="1" flipV="1">
            <a:off x="6799772" y="0"/>
            <a:ext cx="433593" cy="433593"/>
            <a:chOff x="5410744" y="2640874"/>
            <a:chExt cx="1450713" cy="1450713"/>
          </a:xfrm>
        </p:grpSpPr>
        <p:sp>
          <p:nvSpPr>
            <p:cNvPr id="1830" name="矩形 182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31" name="矩形 1830"/>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24" name="组合 1823"/>
          <p:cNvGrpSpPr/>
          <p:nvPr/>
        </p:nvGrpSpPr>
        <p:grpSpPr>
          <a:xfrm rot="10800000" flipH="1" flipV="1">
            <a:off x="7252285" y="0"/>
            <a:ext cx="433593" cy="433593"/>
            <a:chOff x="5410744" y="2640874"/>
            <a:chExt cx="1450713" cy="1450713"/>
          </a:xfrm>
        </p:grpSpPr>
        <p:sp>
          <p:nvSpPr>
            <p:cNvPr id="1828" name="矩形 182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29" name="矩形 1828"/>
            <p:cNvSpPr>
              <a:spLocks noChangeAspect="1"/>
            </p:cNvSpPr>
            <p:nvPr/>
          </p:nvSpPr>
          <p:spPr>
            <a:xfrm>
              <a:off x="5470102" y="2700232"/>
              <a:ext cx="1332000" cy="1331999"/>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25" name="组合 1824"/>
          <p:cNvGrpSpPr/>
          <p:nvPr/>
        </p:nvGrpSpPr>
        <p:grpSpPr>
          <a:xfrm rot="10800000" flipH="1" flipV="1">
            <a:off x="7704798" y="0"/>
            <a:ext cx="433593" cy="433593"/>
            <a:chOff x="5410744" y="2640874"/>
            <a:chExt cx="1450713" cy="1450713"/>
          </a:xfrm>
        </p:grpSpPr>
        <p:sp>
          <p:nvSpPr>
            <p:cNvPr id="1826" name="矩形 182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27" name="矩形 1826"/>
            <p:cNvSpPr>
              <a:spLocks noChangeAspect="1"/>
            </p:cNvSpPr>
            <p:nvPr/>
          </p:nvSpPr>
          <p:spPr>
            <a:xfrm>
              <a:off x="5470102" y="2700232"/>
              <a:ext cx="1332000" cy="1331999"/>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90" name="组合 1789"/>
          <p:cNvGrpSpPr/>
          <p:nvPr/>
        </p:nvGrpSpPr>
        <p:grpSpPr>
          <a:xfrm rot="10800000" flipH="1" flipV="1">
            <a:off x="4084696" y="458886"/>
            <a:ext cx="433593" cy="433593"/>
            <a:chOff x="5410744" y="2640874"/>
            <a:chExt cx="1450713" cy="1450713"/>
          </a:xfrm>
        </p:grpSpPr>
        <p:sp>
          <p:nvSpPr>
            <p:cNvPr id="1815" name="矩形 1814"/>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16" name="矩形 1815"/>
            <p:cNvSpPr>
              <a:spLocks noChangeAspect="1"/>
            </p:cNvSpPr>
            <p:nvPr/>
          </p:nvSpPr>
          <p:spPr>
            <a:xfrm>
              <a:off x="5470102" y="2700232"/>
              <a:ext cx="1332000" cy="1331999"/>
            </a:xfrm>
            <a:prstGeom prst="rect">
              <a:avLst/>
            </a:prstGeom>
            <a:gradFill flip="none" rotWithShape="1">
              <a:gsLst>
                <a:gs pos="0">
                  <a:srgbClr val="D6A213">
                    <a:lumMod val="60000"/>
                    <a:lumOff val="40000"/>
                  </a:srgbClr>
                </a:gs>
                <a:gs pos="100000">
                  <a:srgbClr val="BF850F">
                    <a:lumMod val="60000"/>
                    <a:lumOff val="40000"/>
                  </a:srgbClr>
                </a:gs>
                <a:gs pos="51000">
                  <a:srgbClr val="9B5F0D">
                    <a:lumMod val="60000"/>
                    <a:lumOff val="4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91" name="组合 1790"/>
          <p:cNvGrpSpPr/>
          <p:nvPr/>
        </p:nvGrpSpPr>
        <p:grpSpPr>
          <a:xfrm rot="10800000" flipH="1" flipV="1">
            <a:off x="4537209" y="458886"/>
            <a:ext cx="433593" cy="433593"/>
            <a:chOff x="5410744" y="2640874"/>
            <a:chExt cx="1450713" cy="1450713"/>
          </a:xfrm>
        </p:grpSpPr>
        <p:sp>
          <p:nvSpPr>
            <p:cNvPr id="1813" name="矩形 1812"/>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14" name="矩形 1813"/>
            <p:cNvSpPr>
              <a:spLocks noChangeAspect="1"/>
            </p:cNvSpPr>
            <p:nvPr/>
          </p:nvSpPr>
          <p:spPr>
            <a:xfrm>
              <a:off x="5470102" y="2700232"/>
              <a:ext cx="1332000" cy="1331999"/>
            </a:xfrm>
            <a:prstGeom prst="rect">
              <a:avLst/>
            </a:prstGeom>
            <a:gradFill flip="none" rotWithShape="1">
              <a:gsLst>
                <a:gs pos="0">
                  <a:srgbClr val="D6A213">
                    <a:lumMod val="70000"/>
                    <a:lumOff val="30000"/>
                  </a:srgbClr>
                </a:gs>
                <a:gs pos="100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92" name="组合 1791"/>
          <p:cNvGrpSpPr/>
          <p:nvPr/>
        </p:nvGrpSpPr>
        <p:grpSpPr>
          <a:xfrm rot="10800000" flipH="1" flipV="1">
            <a:off x="4989721" y="458886"/>
            <a:ext cx="433593" cy="433593"/>
            <a:chOff x="5410744" y="2640874"/>
            <a:chExt cx="1450713" cy="1450713"/>
          </a:xfrm>
        </p:grpSpPr>
        <p:sp>
          <p:nvSpPr>
            <p:cNvPr id="1811" name="矩形 1810"/>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12" name="矩形 1811"/>
            <p:cNvSpPr>
              <a:spLocks noChangeAspect="1"/>
            </p:cNvSpPr>
            <p:nvPr/>
          </p:nvSpPr>
          <p:spPr>
            <a:xfrm>
              <a:off x="5470102" y="2700232"/>
              <a:ext cx="1332000" cy="1331999"/>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93" name="组合 1792"/>
          <p:cNvGrpSpPr/>
          <p:nvPr/>
        </p:nvGrpSpPr>
        <p:grpSpPr>
          <a:xfrm rot="10800000" flipH="1" flipV="1">
            <a:off x="5442234" y="458886"/>
            <a:ext cx="433593" cy="433593"/>
            <a:chOff x="5410744" y="2640874"/>
            <a:chExt cx="1450713" cy="1450713"/>
          </a:xfrm>
        </p:grpSpPr>
        <p:sp>
          <p:nvSpPr>
            <p:cNvPr id="1809" name="矩形 1808"/>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10" name="矩形 1809"/>
            <p:cNvSpPr>
              <a:spLocks noChangeAspect="1"/>
            </p:cNvSpPr>
            <p:nvPr/>
          </p:nvSpPr>
          <p:spPr>
            <a:xfrm>
              <a:off x="5470102" y="2700232"/>
              <a:ext cx="1332000" cy="1331999"/>
            </a:xfrm>
            <a:prstGeom prst="rect">
              <a:avLst/>
            </a:prstGeom>
            <a:gradFill flip="none" rotWithShape="1">
              <a:gsLst>
                <a:gs pos="0">
                  <a:srgbClr val="D6A213">
                    <a:lumMod val="65000"/>
                    <a:lumOff val="35000"/>
                  </a:srgbClr>
                </a:gs>
                <a:gs pos="100000">
                  <a:srgbClr val="BF850F">
                    <a:lumMod val="65000"/>
                    <a:lumOff val="35000"/>
                  </a:srgbClr>
                </a:gs>
                <a:gs pos="51000">
                  <a:srgbClr val="9B5F0D">
                    <a:lumMod val="65000"/>
                    <a:lumOff val="3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94" name="组合 1793"/>
          <p:cNvGrpSpPr/>
          <p:nvPr/>
        </p:nvGrpSpPr>
        <p:grpSpPr>
          <a:xfrm rot="10800000" flipH="1" flipV="1">
            <a:off x="5894747" y="458886"/>
            <a:ext cx="433593" cy="433593"/>
            <a:chOff x="5410744" y="2640874"/>
            <a:chExt cx="1450713" cy="1450713"/>
          </a:xfrm>
        </p:grpSpPr>
        <p:sp>
          <p:nvSpPr>
            <p:cNvPr id="1807" name="矩形 1806"/>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08" name="矩形 1807"/>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95" name="组合 1794"/>
          <p:cNvGrpSpPr/>
          <p:nvPr/>
        </p:nvGrpSpPr>
        <p:grpSpPr>
          <a:xfrm rot="10800000" flipH="1" flipV="1">
            <a:off x="6347260" y="458886"/>
            <a:ext cx="433593" cy="433593"/>
            <a:chOff x="5410744" y="2640874"/>
            <a:chExt cx="1450713" cy="1450713"/>
          </a:xfrm>
        </p:grpSpPr>
        <p:sp>
          <p:nvSpPr>
            <p:cNvPr id="1805" name="矩形 1804"/>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06" name="矩形 1805"/>
            <p:cNvSpPr>
              <a:spLocks noChangeAspect="1"/>
            </p:cNvSpPr>
            <p:nvPr/>
          </p:nvSpPr>
          <p:spPr>
            <a:xfrm>
              <a:off x="5470102" y="2700232"/>
              <a:ext cx="1332000" cy="1331999"/>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96" name="组合 1795"/>
          <p:cNvGrpSpPr/>
          <p:nvPr/>
        </p:nvGrpSpPr>
        <p:grpSpPr>
          <a:xfrm rot="10800000" flipH="1" flipV="1">
            <a:off x="6799772" y="458886"/>
            <a:ext cx="433593" cy="433593"/>
            <a:chOff x="5410744" y="2640874"/>
            <a:chExt cx="1450713" cy="1450713"/>
          </a:xfrm>
        </p:grpSpPr>
        <p:sp>
          <p:nvSpPr>
            <p:cNvPr id="1803" name="矩形 1802"/>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04" name="矩形 1803"/>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97" name="组合 1796"/>
          <p:cNvGrpSpPr/>
          <p:nvPr/>
        </p:nvGrpSpPr>
        <p:grpSpPr>
          <a:xfrm rot="10800000" flipH="1" flipV="1">
            <a:off x="7252285" y="458886"/>
            <a:ext cx="433593" cy="433593"/>
            <a:chOff x="5410744" y="2640874"/>
            <a:chExt cx="1450713" cy="1450713"/>
          </a:xfrm>
        </p:grpSpPr>
        <p:sp>
          <p:nvSpPr>
            <p:cNvPr id="1801" name="矩形 1800"/>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02" name="矩形 1801"/>
            <p:cNvSpPr>
              <a:spLocks noChangeAspect="1"/>
            </p:cNvSpPr>
            <p:nvPr/>
          </p:nvSpPr>
          <p:spPr>
            <a:xfrm>
              <a:off x="5470102" y="2700232"/>
              <a:ext cx="1332000" cy="1331999"/>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98" name="组合 1797"/>
          <p:cNvGrpSpPr/>
          <p:nvPr/>
        </p:nvGrpSpPr>
        <p:grpSpPr>
          <a:xfrm rot="10800000" flipH="1" flipV="1">
            <a:off x="7704798" y="458886"/>
            <a:ext cx="433593" cy="433593"/>
            <a:chOff x="5410744" y="2640874"/>
            <a:chExt cx="1450713" cy="1450713"/>
          </a:xfrm>
        </p:grpSpPr>
        <p:sp>
          <p:nvSpPr>
            <p:cNvPr id="1799" name="矩形 1798"/>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00" name="矩形 1799"/>
            <p:cNvSpPr>
              <a:spLocks noChangeAspect="1"/>
            </p:cNvSpPr>
            <p:nvPr/>
          </p:nvSpPr>
          <p:spPr>
            <a:xfrm>
              <a:off x="5470102" y="2700232"/>
              <a:ext cx="1332000" cy="1331999"/>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63" name="组合 1762"/>
          <p:cNvGrpSpPr/>
          <p:nvPr/>
        </p:nvGrpSpPr>
        <p:grpSpPr>
          <a:xfrm rot="10800000" flipH="1" flipV="1">
            <a:off x="4084696" y="917772"/>
            <a:ext cx="433593" cy="433593"/>
            <a:chOff x="5410744" y="2640874"/>
            <a:chExt cx="1450713" cy="1450713"/>
          </a:xfrm>
        </p:grpSpPr>
        <p:sp>
          <p:nvSpPr>
            <p:cNvPr id="1788" name="矩形 178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89" name="矩形 1788"/>
            <p:cNvSpPr>
              <a:spLocks noChangeAspect="1"/>
            </p:cNvSpPr>
            <p:nvPr/>
          </p:nvSpPr>
          <p:spPr>
            <a:xfrm>
              <a:off x="5470102" y="2700232"/>
              <a:ext cx="1332000" cy="1331999"/>
            </a:xfrm>
            <a:prstGeom prst="rect">
              <a:avLst/>
            </a:prstGeom>
            <a:gradFill flip="none" rotWithShape="1">
              <a:gsLst>
                <a:gs pos="0">
                  <a:srgbClr val="D6A213">
                    <a:lumMod val="70000"/>
                    <a:lumOff val="30000"/>
                  </a:srgbClr>
                </a:gs>
                <a:gs pos="99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64" name="组合 1763"/>
          <p:cNvGrpSpPr/>
          <p:nvPr/>
        </p:nvGrpSpPr>
        <p:grpSpPr>
          <a:xfrm rot="10800000" flipH="1" flipV="1">
            <a:off x="4537209" y="917772"/>
            <a:ext cx="433593" cy="433593"/>
            <a:chOff x="5410744" y="2640874"/>
            <a:chExt cx="1450713" cy="1450713"/>
          </a:xfrm>
        </p:grpSpPr>
        <p:sp>
          <p:nvSpPr>
            <p:cNvPr id="1786" name="矩形 178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87" name="矩形 1786"/>
            <p:cNvSpPr>
              <a:spLocks noChangeAspect="1"/>
            </p:cNvSpPr>
            <p:nvPr/>
          </p:nvSpPr>
          <p:spPr>
            <a:xfrm>
              <a:off x="5470102" y="2700232"/>
              <a:ext cx="1332000" cy="1331999"/>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65" name="组合 1764"/>
          <p:cNvGrpSpPr/>
          <p:nvPr/>
        </p:nvGrpSpPr>
        <p:grpSpPr>
          <a:xfrm rot="10800000" flipH="1" flipV="1">
            <a:off x="4989721" y="917772"/>
            <a:ext cx="433593" cy="433593"/>
            <a:chOff x="5410744" y="2640874"/>
            <a:chExt cx="1450713" cy="1450713"/>
          </a:xfrm>
        </p:grpSpPr>
        <p:sp>
          <p:nvSpPr>
            <p:cNvPr id="1784" name="矩形 178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85" name="矩形 1784"/>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66" name="组合 1765"/>
          <p:cNvGrpSpPr/>
          <p:nvPr/>
        </p:nvGrpSpPr>
        <p:grpSpPr>
          <a:xfrm rot="10800000" flipH="1" flipV="1">
            <a:off x="5442234" y="917772"/>
            <a:ext cx="433593" cy="433593"/>
            <a:chOff x="5410744" y="2640874"/>
            <a:chExt cx="1450713" cy="1450713"/>
          </a:xfrm>
        </p:grpSpPr>
        <p:sp>
          <p:nvSpPr>
            <p:cNvPr id="1782" name="矩形 178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83" name="矩形 1782"/>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67" name="组合 1766"/>
          <p:cNvGrpSpPr/>
          <p:nvPr/>
        </p:nvGrpSpPr>
        <p:grpSpPr>
          <a:xfrm rot="10800000" flipH="1" flipV="1">
            <a:off x="5894747" y="917772"/>
            <a:ext cx="433593" cy="433593"/>
            <a:chOff x="5410744" y="2640874"/>
            <a:chExt cx="1450713" cy="1450713"/>
          </a:xfrm>
        </p:grpSpPr>
        <p:sp>
          <p:nvSpPr>
            <p:cNvPr id="1780" name="矩形 177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81" name="矩形 1780"/>
            <p:cNvSpPr>
              <a:spLocks noChangeAspect="1"/>
            </p:cNvSpPr>
            <p:nvPr/>
          </p:nvSpPr>
          <p:spPr>
            <a:xfrm>
              <a:off x="5470102" y="2700232"/>
              <a:ext cx="1332000" cy="1331999"/>
            </a:xfrm>
            <a:prstGeom prst="rect">
              <a:avLst/>
            </a:prstGeom>
            <a:gradFill flip="none" rotWithShape="1">
              <a:gsLst>
                <a:gs pos="0">
                  <a:srgbClr val="D6A213">
                    <a:lumMod val="74000"/>
                    <a:lumOff val="26000"/>
                  </a:srgbClr>
                </a:gs>
                <a:gs pos="100000">
                  <a:srgbClr val="BF850F">
                    <a:lumMod val="74000"/>
                    <a:lumOff val="26000"/>
                  </a:srgbClr>
                </a:gs>
                <a:gs pos="51000">
                  <a:srgbClr val="9B5F0D">
                    <a:lumMod val="74000"/>
                    <a:lumOff val="26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68" name="组合 1767"/>
          <p:cNvGrpSpPr/>
          <p:nvPr/>
        </p:nvGrpSpPr>
        <p:grpSpPr>
          <a:xfrm rot="10800000" flipH="1" flipV="1">
            <a:off x="6347260" y="917772"/>
            <a:ext cx="433593" cy="433593"/>
            <a:chOff x="5410744" y="2640874"/>
            <a:chExt cx="1450713" cy="1450713"/>
          </a:xfrm>
        </p:grpSpPr>
        <p:sp>
          <p:nvSpPr>
            <p:cNvPr id="1778" name="矩形 177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79" name="矩形 1778"/>
            <p:cNvSpPr>
              <a:spLocks noChangeAspect="1"/>
            </p:cNvSpPr>
            <p:nvPr/>
          </p:nvSpPr>
          <p:spPr>
            <a:xfrm>
              <a:off x="5470102" y="2700232"/>
              <a:ext cx="1332000" cy="1331999"/>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69" name="组合 1768"/>
          <p:cNvGrpSpPr/>
          <p:nvPr/>
        </p:nvGrpSpPr>
        <p:grpSpPr>
          <a:xfrm rot="10800000" flipH="1" flipV="1">
            <a:off x="6799772" y="917772"/>
            <a:ext cx="433593" cy="433593"/>
            <a:chOff x="5410744" y="2640874"/>
            <a:chExt cx="1450713" cy="1450713"/>
          </a:xfrm>
        </p:grpSpPr>
        <p:sp>
          <p:nvSpPr>
            <p:cNvPr id="1776" name="矩形 177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77" name="矩形 1776"/>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70" name="组合 1769"/>
          <p:cNvGrpSpPr/>
          <p:nvPr/>
        </p:nvGrpSpPr>
        <p:grpSpPr>
          <a:xfrm rot="10800000" flipH="1" flipV="1">
            <a:off x="7252285" y="917772"/>
            <a:ext cx="433593" cy="433593"/>
            <a:chOff x="5410744" y="2640874"/>
            <a:chExt cx="1450713" cy="1450713"/>
          </a:xfrm>
        </p:grpSpPr>
        <p:sp>
          <p:nvSpPr>
            <p:cNvPr id="1774" name="矩形 177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75" name="矩形 1774"/>
            <p:cNvSpPr>
              <a:spLocks noChangeAspect="1"/>
            </p:cNvSpPr>
            <p:nvPr/>
          </p:nvSpPr>
          <p:spPr>
            <a:xfrm>
              <a:off x="5470102" y="2700232"/>
              <a:ext cx="1332000" cy="1331999"/>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71" name="组合 1770"/>
          <p:cNvGrpSpPr/>
          <p:nvPr/>
        </p:nvGrpSpPr>
        <p:grpSpPr>
          <a:xfrm rot="10800000" flipH="1" flipV="1">
            <a:off x="7704798" y="917772"/>
            <a:ext cx="433593" cy="433593"/>
            <a:chOff x="5410744" y="2640874"/>
            <a:chExt cx="1450713" cy="1450713"/>
          </a:xfrm>
        </p:grpSpPr>
        <p:sp>
          <p:nvSpPr>
            <p:cNvPr id="1772" name="矩形 177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73" name="矩形 1772"/>
            <p:cNvSpPr>
              <a:spLocks noChangeAspect="1"/>
            </p:cNvSpPr>
            <p:nvPr/>
          </p:nvSpPr>
          <p:spPr>
            <a:xfrm>
              <a:off x="5470102" y="2700232"/>
              <a:ext cx="1332000" cy="1331999"/>
            </a:xfrm>
            <a:prstGeom prst="rect">
              <a:avLst/>
            </a:prstGeom>
            <a:gradFill flip="none" rotWithShape="1">
              <a:gsLst>
                <a:gs pos="0">
                  <a:srgbClr val="D6A213">
                    <a:lumMod val="70000"/>
                    <a:lumOff val="30000"/>
                  </a:srgbClr>
                </a:gs>
                <a:gs pos="100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36" name="组合 1735"/>
          <p:cNvGrpSpPr/>
          <p:nvPr/>
        </p:nvGrpSpPr>
        <p:grpSpPr>
          <a:xfrm rot="10800000" flipH="1" flipV="1">
            <a:off x="4084696" y="1376660"/>
            <a:ext cx="433593" cy="433593"/>
            <a:chOff x="5410744" y="2640874"/>
            <a:chExt cx="1450713" cy="1450713"/>
          </a:xfrm>
        </p:grpSpPr>
        <p:sp>
          <p:nvSpPr>
            <p:cNvPr id="1761" name="矩形 1760"/>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62" name="矩形 1761"/>
            <p:cNvSpPr>
              <a:spLocks noChangeAspect="1"/>
            </p:cNvSpPr>
            <p:nvPr/>
          </p:nvSpPr>
          <p:spPr>
            <a:xfrm>
              <a:off x="5470102" y="2700232"/>
              <a:ext cx="1332000" cy="1331999"/>
            </a:xfrm>
            <a:prstGeom prst="rect">
              <a:avLst/>
            </a:prstGeom>
            <a:gradFill flip="none" rotWithShape="1">
              <a:gsLst>
                <a:gs pos="0">
                  <a:srgbClr val="D6A213">
                    <a:lumMod val="50000"/>
                    <a:lumOff val="50000"/>
                  </a:srgbClr>
                </a:gs>
                <a:gs pos="100000">
                  <a:srgbClr val="BF850F">
                    <a:lumMod val="50000"/>
                    <a:lumOff val="50000"/>
                  </a:srgbClr>
                </a:gs>
                <a:gs pos="50000">
                  <a:srgbClr val="9B5F0D">
                    <a:lumMod val="50000"/>
                    <a:lumOff val="5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37" name="组合 1736"/>
          <p:cNvGrpSpPr/>
          <p:nvPr/>
        </p:nvGrpSpPr>
        <p:grpSpPr>
          <a:xfrm rot="10800000" flipH="1" flipV="1">
            <a:off x="4537209" y="1376660"/>
            <a:ext cx="433593" cy="433593"/>
            <a:chOff x="5410744" y="2640874"/>
            <a:chExt cx="1450713" cy="1450713"/>
          </a:xfrm>
        </p:grpSpPr>
        <p:sp>
          <p:nvSpPr>
            <p:cNvPr id="1759" name="矩形 1758"/>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60" name="矩形 1759"/>
            <p:cNvSpPr>
              <a:spLocks noChangeAspect="1"/>
            </p:cNvSpPr>
            <p:nvPr/>
          </p:nvSpPr>
          <p:spPr>
            <a:xfrm>
              <a:off x="5470102" y="2700232"/>
              <a:ext cx="1332000" cy="1331999"/>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38" name="组合 1737"/>
          <p:cNvGrpSpPr/>
          <p:nvPr/>
        </p:nvGrpSpPr>
        <p:grpSpPr>
          <a:xfrm rot="10800000" flipH="1" flipV="1">
            <a:off x="4989721" y="1376660"/>
            <a:ext cx="433593" cy="433593"/>
            <a:chOff x="5410744" y="2640874"/>
            <a:chExt cx="1450713" cy="1450713"/>
          </a:xfrm>
        </p:grpSpPr>
        <p:sp>
          <p:nvSpPr>
            <p:cNvPr id="1757" name="矩形 1756"/>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58" name="矩形 1757"/>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39" name="组合 1738"/>
          <p:cNvGrpSpPr/>
          <p:nvPr/>
        </p:nvGrpSpPr>
        <p:grpSpPr>
          <a:xfrm rot="10800000" flipH="1" flipV="1">
            <a:off x="5442234" y="1376660"/>
            <a:ext cx="433593" cy="433593"/>
            <a:chOff x="5410744" y="2640874"/>
            <a:chExt cx="1450713" cy="1450713"/>
          </a:xfrm>
        </p:grpSpPr>
        <p:sp>
          <p:nvSpPr>
            <p:cNvPr id="1755" name="矩形 1754"/>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56" name="矩形 1755"/>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40" name="组合 1739"/>
          <p:cNvGrpSpPr/>
          <p:nvPr/>
        </p:nvGrpSpPr>
        <p:grpSpPr>
          <a:xfrm rot="10800000" flipH="1" flipV="1">
            <a:off x="5894747" y="1376660"/>
            <a:ext cx="433593" cy="433593"/>
            <a:chOff x="5410744" y="2640874"/>
            <a:chExt cx="1450713" cy="1450713"/>
          </a:xfrm>
        </p:grpSpPr>
        <p:sp>
          <p:nvSpPr>
            <p:cNvPr id="1753" name="矩形 1752"/>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54" name="矩形 1753"/>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41" name="组合 1740"/>
          <p:cNvGrpSpPr/>
          <p:nvPr/>
        </p:nvGrpSpPr>
        <p:grpSpPr>
          <a:xfrm rot="10800000" flipH="1" flipV="1">
            <a:off x="6347260" y="1376660"/>
            <a:ext cx="433593" cy="433593"/>
            <a:chOff x="5410744" y="2640874"/>
            <a:chExt cx="1450713" cy="1450713"/>
          </a:xfrm>
        </p:grpSpPr>
        <p:sp>
          <p:nvSpPr>
            <p:cNvPr id="1751" name="矩形 1750"/>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52" name="矩形 1751"/>
            <p:cNvSpPr>
              <a:spLocks noChangeAspect="1"/>
            </p:cNvSpPr>
            <p:nvPr/>
          </p:nvSpPr>
          <p:spPr>
            <a:xfrm>
              <a:off x="5470102" y="2700232"/>
              <a:ext cx="1332000" cy="1331999"/>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42" name="组合 1741"/>
          <p:cNvGrpSpPr/>
          <p:nvPr/>
        </p:nvGrpSpPr>
        <p:grpSpPr>
          <a:xfrm rot="10800000" flipH="1" flipV="1">
            <a:off x="6799772" y="1376660"/>
            <a:ext cx="433593" cy="433593"/>
            <a:chOff x="5410744" y="2640874"/>
            <a:chExt cx="1450713" cy="1450713"/>
          </a:xfrm>
        </p:grpSpPr>
        <p:sp>
          <p:nvSpPr>
            <p:cNvPr id="1749" name="矩形 1748"/>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50" name="矩形 1749"/>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43" name="组合 1742"/>
          <p:cNvGrpSpPr/>
          <p:nvPr/>
        </p:nvGrpSpPr>
        <p:grpSpPr>
          <a:xfrm rot="10800000" flipH="1" flipV="1">
            <a:off x="7252285" y="1376660"/>
            <a:ext cx="433593" cy="433593"/>
            <a:chOff x="5410744" y="2640874"/>
            <a:chExt cx="1450713" cy="1450713"/>
          </a:xfrm>
        </p:grpSpPr>
        <p:sp>
          <p:nvSpPr>
            <p:cNvPr id="1747" name="矩形 1746"/>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48" name="矩形 1747"/>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44" name="组合 1743"/>
          <p:cNvGrpSpPr/>
          <p:nvPr/>
        </p:nvGrpSpPr>
        <p:grpSpPr>
          <a:xfrm rot="10800000" flipH="1" flipV="1">
            <a:off x="7704798" y="1376660"/>
            <a:ext cx="433593" cy="433593"/>
            <a:chOff x="5410744" y="2640874"/>
            <a:chExt cx="1450713" cy="1450713"/>
          </a:xfrm>
        </p:grpSpPr>
        <p:sp>
          <p:nvSpPr>
            <p:cNvPr id="1745" name="矩形 1744"/>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46" name="矩形 1745"/>
            <p:cNvSpPr>
              <a:spLocks noChangeAspect="1"/>
            </p:cNvSpPr>
            <p:nvPr/>
          </p:nvSpPr>
          <p:spPr>
            <a:xfrm>
              <a:off x="5470102" y="2700232"/>
              <a:ext cx="1332000" cy="1331999"/>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09" name="组合 1708"/>
          <p:cNvGrpSpPr/>
          <p:nvPr/>
        </p:nvGrpSpPr>
        <p:grpSpPr>
          <a:xfrm rot="10800000" flipH="1" flipV="1">
            <a:off x="4084696" y="1835546"/>
            <a:ext cx="433593" cy="433593"/>
            <a:chOff x="5410744" y="2640874"/>
            <a:chExt cx="1450713" cy="1450713"/>
          </a:xfrm>
        </p:grpSpPr>
        <p:sp>
          <p:nvSpPr>
            <p:cNvPr id="1734" name="矩形 173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35" name="矩形 1734"/>
            <p:cNvSpPr>
              <a:spLocks noChangeAspect="1"/>
            </p:cNvSpPr>
            <p:nvPr/>
          </p:nvSpPr>
          <p:spPr>
            <a:xfrm>
              <a:off x="5470102" y="2700232"/>
              <a:ext cx="1332000" cy="1331999"/>
            </a:xfrm>
            <a:prstGeom prst="rect">
              <a:avLst/>
            </a:prstGeom>
            <a:gradFill flip="none" rotWithShape="1">
              <a:gsLst>
                <a:gs pos="0">
                  <a:srgbClr val="D6A213">
                    <a:lumMod val="65000"/>
                    <a:lumOff val="35000"/>
                  </a:srgbClr>
                </a:gs>
                <a:gs pos="100000">
                  <a:srgbClr val="BF850F">
                    <a:lumMod val="65000"/>
                    <a:lumOff val="35000"/>
                  </a:srgbClr>
                </a:gs>
                <a:gs pos="51000">
                  <a:srgbClr val="9B5F0D">
                    <a:lumMod val="65000"/>
                    <a:lumOff val="3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10" name="组合 1709"/>
          <p:cNvGrpSpPr/>
          <p:nvPr/>
        </p:nvGrpSpPr>
        <p:grpSpPr>
          <a:xfrm rot="10800000" flipH="1" flipV="1">
            <a:off x="4537209" y="1835546"/>
            <a:ext cx="433593" cy="433593"/>
            <a:chOff x="5410744" y="2640874"/>
            <a:chExt cx="1450713" cy="1450713"/>
          </a:xfrm>
        </p:grpSpPr>
        <p:sp>
          <p:nvSpPr>
            <p:cNvPr id="1732" name="矩形 173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33" name="矩形 1732"/>
            <p:cNvSpPr>
              <a:spLocks noChangeAspect="1"/>
            </p:cNvSpPr>
            <p:nvPr/>
          </p:nvSpPr>
          <p:spPr>
            <a:xfrm>
              <a:off x="5470102" y="2700232"/>
              <a:ext cx="1332000" cy="1331999"/>
            </a:xfrm>
            <a:prstGeom prst="rect">
              <a:avLst/>
            </a:prstGeom>
            <a:solidFill>
              <a:srgbClr val="FCF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11" name="组合 1710"/>
          <p:cNvGrpSpPr/>
          <p:nvPr/>
        </p:nvGrpSpPr>
        <p:grpSpPr>
          <a:xfrm rot="10800000" flipH="1" flipV="1">
            <a:off x="4989721" y="1835546"/>
            <a:ext cx="433593" cy="433593"/>
            <a:chOff x="5410744" y="2640874"/>
            <a:chExt cx="1450713" cy="1450713"/>
          </a:xfrm>
        </p:grpSpPr>
        <p:sp>
          <p:nvSpPr>
            <p:cNvPr id="1730" name="矩形 172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31" name="矩形 1730"/>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12" name="组合 1711"/>
          <p:cNvGrpSpPr/>
          <p:nvPr/>
        </p:nvGrpSpPr>
        <p:grpSpPr>
          <a:xfrm rot="10800000" flipH="1" flipV="1">
            <a:off x="5442234" y="1835546"/>
            <a:ext cx="433593" cy="433593"/>
            <a:chOff x="5410744" y="2640874"/>
            <a:chExt cx="1450713" cy="1450713"/>
          </a:xfrm>
        </p:grpSpPr>
        <p:sp>
          <p:nvSpPr>
            <p:cNvPr id="1728" name="矩形 172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29" name="矩形 1728"/>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13" name="组合 1712"/>
          <p:cNvGrpSpPr/>
          <p:nvPr/>
        </p:nvGrpSpPr>
        <p:grpSpPr>
          <a:xfrm rot="10800000" flipH="1" flipV="1">
            <a:off x="5894747" y="1835546"/>
            <a:ext cx="433593" cy="433593"/>
            <a:chOff x="5410744" y="2640874"/>
            <a:chExt cx="1450713" cy="1450713"/>
          </a:xfrm>
        </p:grpSpPr>
        <p:sp>
          <p:nvSpPr>
            <p:cNvPr id="1726" name="矩形 172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27" name="矩形 1726"/>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14" name="组合 1713"/>
          <p:cNvGrpSpPr/>
          <p:nvPr/>
        </p:nvGrpSpPr>
        <p:grpSpPr>
          <a:xfrm rot="10800000" flipH="1" flipV="1">
            <a:off x="6347260" y="1835546"/>
            <a:ext cx="433593" cy="433593"/>
            <a:chOff x="5410744" y="2640874"/>
            <a:chExt cx="1450713" cy="1450713"/>
          </a:xfrm>
        </p:grpSpPr>
        <p:sp>
          <p:nvSpPr>
            <p:cNvPr id="1724" name="矩形 172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25" name="矩形 1724"/>
            <p:cNvSpPr>
              <a:spLocks noChangeAspect="1"/>
            </p:cNvSpPr>
            <p:nvPr/>
          </p:nvSpPr>
          <p:spPr>
            <a:xfrm>
              <a:off x="5470102" y="2700232"/>
              <a:ext cx="1332000" cy="1331999"/>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15" name="组合 1714"/>
          <p:cNvGrpSpPr/>
          <p:nvPr/>
        </p:nvGrpSpPr>
        <p:grpSpPr>
          <a:xfrm rot="10800000" flipH="1" flipV="1">
            <a:off x="6799772" y="1835546"/>
            <a:ext cx="433593" cy="433593"/>
            <a:chOff x="5410744" y="2640874"/>
            <a:chExt cx="1450713" cy="1450713"/>
          </a:xfrm>
        </p:grpSpPr>
        <p:sp>
          <p:nvSpPr>
            <p:cNvPr id="1722" name="矩形 172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23" name="矩形 1722"/>
            <p:cNvSpPr>
              <a:spLocks noChangeAspect="1"/>
            </p:cNvSpPr>
            <p:nvPr/>
          </p:nvSpPr>
          <p:spPr>
            <a:xfrm>
              <a:off x="5470102" y="2700232"/>
              <a:ext cx="1332000" cy="1331999"/>
            </a:xfrm>
            <a:prstGeom prst="rect">
              <a:avLst/>
            </a:prstGeom>
            <a:solidFill>
              <a:srgbClr val="FCF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16" name="组合 1715"/>
          <p:cNvGrpSpPr/>
          <p:nvPr/>
        </p:nvGrpSpPr>
        <p:grpSpPr>
          <a:xfrm rot="10800000" flipH="1" flipV="1">
            <a:off x="7252285" y="1835546"/>
            <a:ext cx="433593" cy="433593"/>
            <a:chOff x="5410744" y="2640874"/>
            <a:chExt cx="1450713" cy="1450713"/>
          </a:xfrm>
        </p:grpSpPr>
        <p:sp>
          <p:nvSpPr>
            <p:cNvPr id="1720" name="矩形 171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21" name="矩形 1720"/>
            <p:cNvSpPr>
              <a:spLocks noChangeAspect="1"/>
            </p:cNvSpPr>
            <p:nvPr/>
          </p:nvSpPr>
          <p:spPr>
            <a:xfrm>
              <a:off x="5470102" y="2700232"/>
              <a:ext cx="1332000" cy="1331999"/>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17" name="组合 1716"/>
          <p:cNvGrpSpPr/>
          <p:nvPr/>
        </p:nvGrpSpPr>
        <p:grpSpPr>
          <a:xfrm rot="10800000" flipH="1" flipV="1">
            <a:off x="7704798" y="1835546"/>
            <a:ext cx="433593" cy="433593"/>
            <a:chOff x="5410744" y="2640874"/>
            <a:chExt cx="1450713" cy="1450713"/>
          </a:xfrm>
        </p:grpSpPr>
        <p:sp>
          <p:nvSpPr>
            <p:cNvPr id="1718" name="矩形 171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19" name="矩形 1718"/>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82" name="组合 1681"/>
          <p:cNvGrpSpPr/>
          <p:nvPr/>
        </p:nvGrpSpPr>
        <p:grpSpPr>
          <a:xfrm rot="10800000" flipH="1" flipV="1">
            <a:off x="4084696" y="2294432"/>
            <a:ext cx="433593" cy="433593"/>
            <a:chOff x="5410744" y="2640874"/>
            <a:chExt cx="1450713" cy="1450713"/>
          </a:xfrm>
        </p:grpSpPr>
        <p:sp>
          <p:nvSpPr>
            <p:cNvPr id="1707" name="矩形 1706"/>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08" name="矩形 1707"/>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83" name="组合 1682"/>
          <p:cNvGrpSpPr/>
          <p:nvPr/>
        </p:nvGrpSpPr>
        <p:grpSpPr>
          <a:xfrm rot="10800000" flipH="1" flipV="1">
            <a:off x="4537209" y="2294432"/>
            <a:ext cx="433593" cy="433593"/>
            <a:chOff x="5410744" y="2640874"/>
            <a:chExt cx="1450713" cy="1450713"/>
          </a:xfrm>
        </p:grpSpPr>
        <p:sp>
          <p:nvSpPr>
            <p:cNvPr id="1705" name="矩形 1704"/>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06" name="矩形 1705"/>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84" name="组合 1683"/>
          <p:cNvGrpSpPr/>
          <p:nvPr/>
        </p:nvGrpSpPr>
        <p:grpSpPr>
          <a:xfrm rot="10800000" flipH="1" flipV="1">
            <a:off x="4989721" y="2294432"/>
            <a:ext cx="433593" cy="433593"/>
            <a:chOff x="5410744" y="2640874"/>
            <a:chExt cx="1450713" cy="1450713"/>
          </a:xfrm>
        </p:grpSpPr>
        <p:sp>
          <p:nvSpPr>
            <p:cNvPr id="1703" name="矩形 1702"/>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04" name="矩形 1703"/>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85" name="组合 1684"/>
          <p:cNvGrpSpPr/>
          <p:nvPr/>
        </p:nvGrpSpPr>
        <p:grpSpPr>
          <a:xfrm rot="10800000" flipH="1" flipV="1">
            <a:off x="5442234" y="2294432"/>
            <a:ext cx="433593" cy="433593"/>
            <a:chOff x="5410744" y="2640874"/>
            <a:chExt cx="1450713" cy="1450713"/>
          </a:xfrm>
        </p:grpSpPr>
        <p:sp>
          <p:nvSpPr>
            <p:cNvPr id="1701" name="矩形 1700"/>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02" name="矩形 1701"/>
            <p:cNvSpPr>
              <a:spLocks noChangeAspect="1"/>
            </p:cNvSpPr>
            <p:nvPr/>
          </p:nvSpPr>
          <p:spPr>
            <a:xfrm>
              <a:off x="5470102" y="2700232"/>
              <a:ext cx="1332000" cy="1331999"/>
            </a:xfrm>
            <a:prstGeom prst="rect">
              <a:avLst/>
            </a:prstGeom>
            <a:gradFill flip="none" rotWithShape="1">
              <a:gsLst>
                <a:gs pos="0">
                  <a:srgbClr val="D6A213">
                    <a:lumMod val="70000"/>
                    <a:lumOff val="30000"/>
                  </a:srgbClr>
                </a:gs>
                <a:gs pos="100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86" name="组合 1685"/>
          <p:cNvGrpSpPr/>
          <p:nvPr/>
        </p:nvGrpSpPr>
        <p:grpSpPr>
          <a:xfrm rot="10800000" flipH="1" flipV="1">
            <a:off x="5894747" y="2294432"/>
            <a:ext cx="433593" cy="433593"/>
            <a:chOff x="5410744" y="2640874"/>
            <a:chExt cx="1450713" cy="1450713"/>
          </a:xfrm>
        </p:grpSpPr>
        <p:sp>
          <p:nvSpPr>
            <p:cNvPr id="1699" name="矩形 1698"/>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00" name="矩形 1699"/>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87" name="组合 1686"/>
          <p:cNvGrpSpPr/>
          <p:nvPr/>
        </p:nvGrpSpPr>
        <p:grpSpPr>
          <a:xfrm rot="10800000" flipH="1" flipV="1">
            <a:off x="6347260" y="2294432"/>
            <a:ext cx="433593" cy="433593"/>
            <a:chOff x="5410744" y="2640874"/>
            <a:chExt cx="1450713" cy="1450713"/>
          </a:xfrm>
        </p:grpSpPr>
        <p:sp>
          <p:nvSpPr>
            <p:cNvPr id="1697" name="矩形 1696"/>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98" name="矩形 1697"/>
            <p:cNvSpPr>
              <a:spLocks noChangeAspect="1"/>
            </p:cNvSpPr>
            <p:nvPr/>
          </p:nvSpPr>
          <p:spPr>
            <a:xfrm>
              <a:off x="5470102" y="2700232"/>
              <a:ext cx="1332000" cy="1331999"/>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88" name="组合 1687"/>
          <p:cNvGrpSpPr/>
          <p:nvPr/>
        </p:nvGrpSpPr>
        <p:grpSpPr>
          <a:xfrm rot="10800000" flipH="1" flipV="1">
            <a:off x="6799772" y="2294432"/>
            <a:ext cx="433593" cy="433593"/>
            <a:chOff x="5410744" y="2640874"/>
            <a:chExt cx="1450713" cy="1450713"/>
          </a:xfrm>
        </p:grpSpPr>
        <p:sp>
          <p:nvSpPr>
            <p:cNvPr id="1695" name="矩形 1694"/>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96" name="矩形 1695"/>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89" name="组合 1688"/>
          <p:cNvGrpSpPr/>
          <p:nvPr/>
        </p:nvGrpSpPr>
        <p:grpSpPr>
          <a:xfrm rot="10800000" flipH="1" flipV="1">
            <a:off x="7252285" y="2294432"/>
            <a:ext cx="433593" cy="433593"/>
            <a:chOff x="5410744" y="2640874"/>
            <a:chExt cx="1450713" cy="1450713"/>
          </a:xfrm>
        </p:grpSpPr>
        <p:sp>
          <p:nvSpPr>
            <p:cNvPr id="1693" name="矩形 1692"/>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94" name="矩形 1693"/>
            <p:cNvSpPr>
              <a:spLocks noChangeAspect="1"/>
            </p:cNvSpPr>
            <p:nvPr/>
          </p:nvSpPr>
          <p:spPr>
            <a:xfrm>
              <a:off x="5470102" y="2700232"/>
              <a:ext cx="1332000" cy="1331999"/>
            </a:xfrm>
            <a:prstGeom prst="rect">
              <a:avLst/>
            </a:prstGeom>
            <a:gradFill flip="none" rotWithShape="1">
              <a:gsLst>
                <a:gs pos="0">
                  <a:srgbClr val="D6A213">
                    <a:lumMod val="70000"/>
                    <a:lumOff val="30000"/>
                  </a:srgbClr>
                </a:gs>
                <a:gs pos="100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90" name="组合 1689"/>
          <p:cNvGrpSpPr/>
          <p:nvPr/>
        </p:nvGrpSpPr>
        <p:grpSpPr>
          <a:xfrm rot="10800000" flipH="1" flipV="1">
            <a:off x="7704798" y="2294432"/>
            <a:ext cx="433593" cy="433593"/>
            <a:chOff x="5410744" y="2640874"/>
            <a:chExt cx="1450713" cy="1450713"/>
          </a:xfrm>
        </p:grpSpPr>
        <p:sp>
          <p:nvSpPr>
            <p:cNvPr id="1691" name="矩形 1690"/>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92" name="矩形 1691"/>
            <p:cNvSpPr>
              <a:spLocks noChangeAspect="1"/>
            </p:cNvSpPr>
            <p:nvPr/>
          </p:nvSpPr>
          <p:spPr>
            <a:xfrm>
              <a:off x="5470102" y="2700232"/>
              <a:ext cx="1332000" cy="1331999"/>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55" name="组合 1654"/>
          <p:cNvGrpSpPr/>
          <p:nvPr/>
        </p:nvGrpSpPr>
        <p:grpSpPr>
          <a:xfrm rot="10800000" flipH="1" flipV="1">
            <a:off x="4084696" y="2753318"/>
            <a:ext cx="433593" cy="433593"/>
            <a:chOff x="5410744" y="2640874"/>
            <a:chExt cx="1450713" cy="1450713"/>
          </a:xfrm>
        </p:grpSpPr>
        <p:sp>
          <p:nvSpPr>
            <p:cNvPr id="1680" name="矩形 167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81" name="矩形 1680"/>
            <p:cNvSpPr>
              <a:spLocks noChangeAspect="1"/>
            </p:cNvSpPr>
            <p:nvPr/>
          </p:nvSpPr>
          <p:spPr>
            <a:xfrm>
              <a:off x="5470102" y="2700232"/>
              <a:ext cx="1332000" cy="1331999"/>
            </a:xfrm>
            <a:prstGeom prst="rect">
              <a:avLst/>
            </a:prstGeom>
            <a:gradFill flip="none" rotWithShape="1">
              <a:gsLst>
                <a:gs pos="0">
                  <a:srgbClr val="D6A213">
                    <a:lumMod val="70000"/>
                    <a:lumOff val="30000"/>
                  </a:srgbClr>
                </a:gs>
                <a:gs pos="100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56" name="组合 1655"/>
          <p:cNvGrpSpPr/>
          <p:nvPr/>
        </p:nvGrpSpPr>
        <p:grpSpPr>
          <a:xfrm rot="10800000" flipH="1" flipV="1">
            <a:off x="4537209" y="2753318"/>
            <a:ext cx="433593" cy="433593"/>
            <a:chOff x="5410744" y="2640874"/>
            <a:chExt cx="1450713" cy="1450713"/>
          </a:xfrm>
        </p:grpSpPr>
        <p:sp>
          <p:nvSpPr>
            <p:cNvPr id="1678" name="矩形 167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79" name="矩形 1678"/>
            <p:cNvSpPr>
              <a:spLocks noChangeAspect="1"/>
            </p:cNvSpPr>
            <p:nvPr/>
          </p:nvSpPr>
          <p:spPr>
            <a:xfrm>
              <a:off x="5470102" y="2700232"/>
              <a:ext cx="1332000" cy="1331999"/>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57" name="组合 1656"/>
          <p:cNvGrpSpPr/>
          <p:nvPr/>
        </p:nvGrpSpPr>
        <p:grpSpPr>
          <a:xfrm rot="10800000" flipH="1" flipV="1">
            <a:off x="4989721" y="2753318"/>
            <a:ext cx="433593" cy="433593"/>
            <a:chOff x="5410744" y="2640874"/>
            <a:chExt cx="1450713" cy="1450713"/>
          </a:xfrm>
        </p:grpSpPr>
        <p:sp>
          <p:nvSpPr>
            <p:cNvPr id="1676" name="矩形 167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77" name="矩形 1676"/>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58" name="组合 1657"/>
          <p:cNvGrpSpPr/>
          <p:nvPr/>
        </p:nvGrpSpPr>
        <p:grpSpPr>
          <a:xfrm rot="10800000" flipH="1" flipV="1">
            <a:off x="5442234" y="2753318"/>
            <a:ext cx="433593" cy="433593"/>
            <a:chOff x="5410744" y="2640874"/>
            <a:chExt cx="1450713" cy="1450713"/>
          </a:xfrm>
        </p:grpSpPr>
        <p:sp>
          <p:nvSpPr>
            <p:cNvPr id="1674" name="矩形 167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75" name="矩形 1674"/>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59" name="组合 1658"/>
          <p:cNvGrpSpPr/>
          <p:nvPr/>
        </p:nvGrpSpPr>
        <p:grpSpPr>
          <a:xfrm rot="10800000" flipH="1" flipV="1">
            <a:off x="5894747" y="2753318"/>
            <a:ext cx="433593" cy="433593"/>
            <a:chOff x="5410744" y="2640874"/>
            <a:chExt cx="1450713" cy="1450713"/>
          </a:xfrm>
        </p:grpSpPr>
        <p:sp>
          <p:nvSpPr>
            <p:cNvPr id="1672" name="矩形 167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73" name="矩形 1672"/>
            <p:cNvSpPr>
              <a:spLocks noChangeAspect="1"/>
            </p:cNvSpPr>
            <p:nvPr/>
          </p:nvSpPr>
          <p:spPr>
            <a:xfrm>
              <a:off x="5470102" y="2700232"/>
              <a:ext cx="1332000" cy="1331999"/>
            </a:xfrm>
            <a:prstGeom prst="rect">
              <a:avLst/>
            </a:prstGeom>
            <a:gradFill flip="none" rotWithShape="1">
              <a:gsLst>
                <a:gs pos="0">
                  <a:srgbClr val="D6A213">
                    <a:lumMod val="70000"/>
                    <a:lumOff val="30000"/>
                  </a:srgbClr>
                </a:gs>
                <a:gs pos="100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60" name="组合 1659"/>
          <p:cNvGrpSpPr/>
          <p:nvPr/>
        </p:nvGrpSpPr>
        <p:grpSpPr>
          <a:xfrm rot="10800000" flipH="1" flipV="1">
            <a:off x="6347260" y="2753318"/>
            <a:ext cx="433593" cy="433593"/>
            <a:chOff x="5410744" y="2640874"/>
            <a:chExt cx="1450713" cy="1450713"/>
          </a:xfrm>
        </p:grpSpPr>
        <p:sp>
          <p:nvSpPr>
            <p:cNvPr id="1670" name="矩形 166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71" name="矩形 1670"/>
            <p:cNvSpPr>
              <a:spLocks noChangeAspect="1"/>
            </p:cNvSpPr>
            <p:nvPr/>
          </p:nvSpPr>
          <p:spPr>
            <a:xfrm>
              <a:off x="5470102" y="2700232"/>
              <a:ext cx="1332000" cy="1331999"/>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61" name="组合 1660"/>
          <p:cNvGrpSpPr/>
          <p:nvPr/>
        </p:nvGrpSpPr>
        <p:grpSpPr>
          <a:xfrm rot="10800000" flipH="1" flipV="1">
            <a:off x="6799772" y="2753318"/>
            <a:ext cx="433593" cy="433593"/>
            <a:chOff x="5410744" y="2640874"/>
            <a:chExt cx="1450713" cy="1450713"/>
          </a:xfrm>
        </p:grpSpPr>
        <p:sp>
          <p:nvSpPr>
            <p:cNvPr id="1668" name="矩形 166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69" name="矩形 1668"/>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62" name="组合 1661"/>
          <p:cNvGrpSpPr/>
          <p:nvPr/>
        </p:nvGrpSpPr>
        <p:grpSpPr>
          <a:xfrm rot="10800000" flipH="1" flipV="1">
            <a:off x="7252285" y="2753318"/>
            <a:ext cx="433593" cy="433593"/>
            <a:chOff x="5410744" y="2640874"/>
            <a:chExt cx="1450713" cy="1450713"/>
          </a:xfrm>
        </p:grpSpPr>
        <p:sp>
          <p:nvSpPr>
            <p:cNvPr id="1666" name="矩形 166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67" name="矩形 1666"/>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63" name="组合 1662"/>
          <p:cNvGrpSpPr/>
          <p:nvPr/>
        </p:nvGrpSpPr>
        <p:grpSpPr>
          <a:xfrm rot="10800000" flipH="1" flipV="1">
            <a:off x="7704798" y="2753318"/>
            <a:ext cx="433593" cy="433593"/>
            <a:chOff x="5410744" y="2640874"/>
            <a:chExt cx="1450713" cy="1450713"/>
          </a:xfrm>
        </p:grpSpPr>
        <p:sp>
          <p:nvSpPr>
            <p:cNvPr id="1664" name="矩形 166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65" name="矩形 1664"/>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28" name="组合 1627"/>
          <p:cNvGrpSpPr/>
          <p:nvPr/>
        </p:nvGrpSpPr>
        <p:grpSpPr>
          <a:xfrm rot="10800000" flipH="1" flipV="1">
            <a:off x="4084696" y="3212204"/>
            <a:ext cx="433593" cy="433593"/>
            <a:chOff x="5410744" y="2640874"/>
            <a:chExt cx="1450713" cy="1450713"/>
          </a:xfrm>
        </p:grpSpPr>
        <p:sp>
          <p:nvSpPr>
            <p:cNvPr id="1653" name="矩形 1652"/>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54" name="矩形 1653"/>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29" name="组合 1628"/>
          <p:cNvGrpSpPr/>
          <p:nvPr/>
        </p:nvGrpSpPr>
        <p:grpSpPr>
          <a:xfrm rot="10800000" flipH="1" flipV="1">
            <a:off x="4537209" y="3212204"/>
            <a:ext cx="433593" cy="433593"/>
            <a:chOff x="5410744" y="2640874"/>
            <a:chExt cx="1450713" cy="1450713"/>
          </a:xfrm>
        </p:grpSpPr>
        <p:sp>
          <p:nvSpPr>
            <p:cNvPr id="1651" name="矩形 1650"/>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52" name="矩形 1651"/>
            <p:cNvSpPr>
              <a:spLocks noChangeAspect="1"/>
            </p:cNvSpPr>
            <p:nvPr/>
          </p:nvSpPr>
          <p:spPr>
            <a:xfrm>
              <a:off x="5470102" y="2700232"/>
              <a:ext cx="1332000" cy="1331999"/>
            </a:xfrm>
            <a:prstGeom prst="rect">
              <a:avLst/>
            </a:prstGeom>
            <a:solidFill>
              <a:srgbClr val="D6A2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30" name="组合 1629"/>
          <p:cNvGrpSpPr/>
          <p:nvPr/>
        </p:nvGrpSpPr>
        <p:grpSpPr>
          <a:xfrm rot="10800000" flipH="1" flipV="1">
            <a:off x="4989721" y="3212204"/>
            <a:ext cx="433593" cy="433593"/>
            <a:chOff x="5410744" y="2640874"/>
            <a:chExt cx="1450713" cy="1450713"/>
          </a:xfrm>
        </p:grpSpPr>
        <p:sp>
          <p:nvSpPr>
            <p:cNvPr id="1649" name="矩形 1648"/>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50" name="矩形 1649"/>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31" name="组合 1630"/>
          <p:cNvGrpSpPr/>
          <p:nvPr/>
        </p:nvGrpSpPr>
        <p:grpSpPr>
          <a:xfrm rot="10800000" flipH="1" flipV="1">
            <a:off x="5442234" y="3212204"/>
            <a:ext cx="433593" cy="433593"/>
            <a:chOff x="5410744" y="2640874"/>
            <a:chExt cx="1450713" cy="1450713"/>
          </a:xfrm>
        </p:grpSpPr>
        <p:sp>
          <p:nvSpPr>
            <p:cNvPr id="1647" name="矩形 1646"/>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48" name="矩形 1647"/>
            <p:cNvSpPr>
              <a:spLocks noChangeAspect="1"/>
            </p:cNvSpPr>
            <p:nvPr/>
          </p:nvSpPr>
          <p:spPr>
            <a:xfrm>
              <a:off x="5470102" y="2700232"/>
              <a:ext cx="1332000" cy="1331999"/>
            </a:xfrm>
            <a:prstGeom prst="rect">
              <a:avLst/>
            </a:prstGeom>
            <a:solidFill>
              <a:srgbClr val="D6A2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32" name="组合 1631"/>
          <p:cNvGrpSpPr/>
          <p:nvPr/>
        </p:nvGrpSpPr>
        <p:grpSpPr>
          <a:xfrm rot="10800000" flipH="1" flipV="1">
            <a:off x="5894747" y="3212204"/>
            <a:ext cx="433593" cy="433593"/>
            <a:chOff x="5410744" y="2640874"/>
            <a:chExt cx="1450713" cy="1450713"/>
          </a:xfrm>
        </p:grpSpPr>
        <p:sp>
          <p:nvSpPr>
            <p:cNvPr id="1645" name="矩形 1644"/>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46" name="矩形 1645"/>
            <p:cNvSpPr>
              <a:spLocks noChangeAspect="1"/>
            </p:cNvSpPr>
            <p:nvPr/>
          </p:nvSpPr>
          <p:spPr>
            <a:xfrm>
              <a:off x="5470102" y="2700232"/>
              <a:ext cx="1332000" cy="1331999"/>
            </a:xfrm>
            <a:prstGeom prst="rect">
              <a:avLst/>
            </a:prstGeom>
            <a:gradFill flip="none" rotWithShape="1">
              <a:gsLst>
                <a:gs pos="0">
                  <a:srgbClr val="D6A213">
                    <a:lumMod val="65000"/>
                    <a:lumOff val="35000"/>
                  </a:srgbClr>
                </a:gs>
                <a:gs pos="100000">
                  <a:srgbClr val="BF850F">
                    <a:lumMod val="65000"/>
                    <a:lumOff val="35000"/>
                  </a:srgbClr>
                </a:gs>
                <a:gs pos="51000">
                  <a:srgbClr val="9B5F0D">
                    <a:lumMod val="65000"/>
                    <a:lumOff val="3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33" name="组合 1632"/>
          <p:cNvGrpSpPr/>
          <p:nvPr/>
        </p:nvGrpSpPr>
        <p:grpSpPr>
          <a:xfrm rot="10800000" flipH="1" flipV="1">
            <a:off x="6347260" y="3212204"/>
            <a:ext cx="433593" cy="433593"/>
            <a:chOff x="5410744" y="2640874"/>
            <a:chExt cx="1450713" cy="1450713"/>
          </a:xfrm>
        </p:grpSpPr>
        <p:sp>
          <p:nvSpPr>
            <p:cNvPr id="1643" name="矩形 1642"/>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44" name="矩形 1643"/>
            <p:cNvSpPr>
              <a:spLocks noChangeAspect="1"/>
            </p:cNvSpPr>
            <p:nvPr/>
          </p:nvSpPr>
          <p:spPr>
            <a:xfrm>
              <a:off x="5470102" y="2700232"/>
              <a:ext cx="1332000" cy="1331999"/>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34" name="组合 1633"/>
          <p:cNvGrpSpPr/>
          <p:nvPr/>
        </p:nvGrpSpPr>
        <p:grpSpPr>
          <a:xfrm rot="10800000" flipH="1" flipV="1">
            <a:off x="6799772" y="3212204"/>
            <a:ext cx="433593" cy="433593"/>
            <a:chOff x="5410744" y="2640874"/>
            <a:chExt cx="1450713" cy="1450713"/>
          </a:xfrm>
        </p:grpSpPr>
        <p:sp>
          <p:nvSpPr>
            <p:cNvPr id="1641" name="矩形 1640"/>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42" name="矩形 1641"/>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35" name="组合 1634"/>
          <p:cNvGrpSpPr/>
          <p:nvPr/>
        </p:nvGrpSpPr>
        <p:grpSpPr>
          <a:xfrm rot="10800000" flipH="1" flipV="1">
            <a:off x="7252285" y="3212204"/>
            <a:ext cx="433593" cy="433593"/>
            <a:chOff x="5410744" y="2640874"/>
            <a:chExt cx="1450713" cy="1450713"/>
          </a:xfrm>
        </p:grpSpPr>
        <p:sp>
          <p:nvSpPr>
            <p:cNvPr id="1639" name="矩形 1638"/>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40" name="矩形 1639"/>
            <p:cNvSpPr>
              <a:spLocks noChangeAspect="1"/>
            </p:cNvSpPr>
            <p:nvPr/>
          </p:nvSpPr>
          <p:spPr>
            <a:xfrm>
              <a:off x="5470102" y="2700232"/>
              <a:ext cx="1332000" cy="1331999"/>
            </a:xfrm>
            <a:prstGeom prst="rect">
              <a:avLst/>
            </a:prstGeom>
            <a:solidFill>
              <a:srgbClr val="D6A2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36" name="组合 1635"/>
          <p:cNvGrpSpPr/>
          <p:nvPr/>
        </p:nvGrpSpPr>
        <p:grpSpPr>
          <a:xfrm rot="10800000" flipH="1" flipV="1">
            <a:off x="7704798" y="3212204"/>
            <a:ext cx="433593" cy="433593"/>
            <a:chOff x="5410744" y="2640874"/>
            <a:chExt cx="1450713" cy="1450713"/>
          </a:xfrm>
        </p:grpSpPr>
        <p:sp>
          <p:nvSpPr>
            <p:cNvPr id="1637" name="矩形 1636"/>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8" name="矩形 1637"/>
            <p:cNvSpPr>
              <a:spLocks noChangeAspect="1"/>
            </p:cNvSpPr>
            <p:nvPr/>
          </p:nvSpPr>
          <p:spPr>
            <a:xfrm>
              <a:off x="5470102" y="2700232"/>
              <a:ext cx="1332000" cy="1331999"/>
            </a:xfrm>
            <a:prstGeom prst="rect">
              <a:avLst/>
            </a:prstGeom>
            <a:gradFill flip="none" rotWithShape="1">
              <a:gsLst>
                <a:gs pos="0">
                  <a:srgbClr val="D6A213">
                    <a:lumMod val="85000"/>
                  </a:srgbClr>
                </a:gs>
                <a:gs pos="100000">
                  <a:srgbClr val="BF850F">
                    <a:lumMod val="85000"/>
                  </a:srgbClr>
                </a:gs>
                <a:gs pos="51000">
                  <a:srgbClr val="9B5F0D">
                    <a:lumMod val="8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01" name="组合 1600"/>
          <p:cNvGrpSpPr/>
          <p:nvPr/>
        </p:nvGrpSpPr>
        <p:grpSpPr>
          <a:xfrm rot="10800000" flipH="1" flipV="1">
            <a:off x="4084696" y="3671092"/>
            <a:ext cx="433593" cy="433593"/>
            <a:chOff x="5410744" y="2640874"/>
            <a:chExt cx="1450713" cy="1450713"/>
          </a:xfrm>
        </p:grpSpPr>
        <p:sp>
          <p:nvSpPr>
            <p:cNvPr id="1626" name="矩形 162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27" name="矩形 1626"/>
            <p:cNvSpPr>
              <a:spLocks noChangeAspect="1"/>
            </p:cNvSpPr>
            <p:nvPr/>
          </p:nvSpPr>
          <p:spPr>
            <a:xfrm>
              <a:off x="5470102" y="2700232"/>
              <a:ext cx="1332000" cy="1331999"/>
            </a:xfrm>
            <a:prstGeom prst="rect">
              <a:avLst/>
            </a:prstGeom>
            <a:gradFill flip="none" rotWithShape="1">
              <a:gsLst>
                <a:gs pos="0">
                  <a:srgbClr val="D6A213">
                    <a:lumMod val="70000"/>
                    <a:lumOff val="30000"/>
                  </a:srgbClr>
                </a:gs>
                <a:gs pos="100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02" name="组合 1601"/>
          <p:cNvGrpSpPr/>
          <p:nvPr/>
        </p:nvGrpSpPr>
        <p:grpSpPr>
          <a:xfrm rot="10800000" flipH="1" flipV="1">
            <a:off x="4537209" y="3671092"/>
            <a:ext cx="433593" cy="433593"/>
            <a:chOff x="5410744" y="2640874"/>
            <a:chExt cx="1450713" cy="1450713"/>
          </a:xfrm>
        </p:grpSpPr>
        <p:sp>
          <p:nvSpPr>
            <p:cNvPr id="1624" name="矩形 162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25" name="矩形 1624"/>
            <p:cNvSpPr>
              <a:spLocks noChangeAspect="1"/>
            </p:cNvSpPr>
            <p:nvPr/>
          </p:nvSpPr>
          <p:spPr>
            <a:xfrm>
              <a:off x="5470102" y="2700232"/>
              <a:ext cx="1332000" cy="1331999"/>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03" name="组合 1602"/>
          <p:cNvGrpSpPr/>
          <p:nvPr/>
        </p:nvGrpSpPr>
        <p:grpSpPr>
          <a:xfrm rot="10800000" flipH="1" flipV="1">
            <a:off x="4989721" y="3671092"/>
            <a:ext cx="433593" cy="433593"/>
            <a:chOff x="5410744" y="2640874"/>
            <a:chExt cx="1450713" cy="1450713"/>
          </a:xfrm>
        </p:grpSpPr>
        <p:sp>
          <p:nvSpPr>
            <p:cNvPr id="1622" name="矩形 162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23" name="矩形 1622"/>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04" name="组合 1603"/>
          <p:cNvGrpSpPr/>
          <p:nvPr/>
        </p:nvGrpSpPr>
        <p:grpSpPr>
          <a:xfrm rot="10800000" flipH="1" flipV="1">
            <a:off x="5442234" y="3671092"/>
            <a:ext cx="433593" cy="433593"/>
            <a:chOff x="5410744" y="2640874"/>
            <a:chExt cx="1450713" cy="1450713"/>
          </a:xfrm>
        </p:grpSpPr>
        <p:sp>
          <p:nvSpPr>
            <p:cNvPr id="1620" name="矩形 161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21" name="矩形 1620"/>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05" name="组合 1604"/>
          <p:cNvGrpSpPr/>
          <p:nvPr/>
        </p:nvGrpSpPr>
        <p:grpSpPr>
          <a:xfrm rot="10800000" flipH="1" flipV="1">
            <a:off x="5894747" y="3671092"/>
            <a:ext cx="433593" cy="433593"/>
            <a:chOff x="5410744" y="2640874"/>
            <a:chExt cx="1450713" cy="1450713"/>
          </a:xfrm>
        </p:grpSpPr>
        <p:sp>
          <p:nvSpPr>
            <p:cNvPr id="1618" name="矩形 161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9" name="矩形 1618"/>
            <p:cNvSpPr>
              <a:spLocks noChangeAspect="1"/>
            </p:cNvSpPr>
            <p:nvPr/>
          </p:nvSpPr>
          <p:spPr>
            <a:xfrm>
              <a:off x="5470102" y="2700232"/>
              <a:ext cx="1332000" cy="1331999"/>
            </a:xfrm>
            <a:prstGeom prst="rect">
              <a:avLst/>
            </a:prstGeom>
            <a:solidFill>
              <a:srgbClr val="FCF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06" name="组合 1605"/>
          <p:cNvGrpSpPr/>
          <p:nvPr/>
        </p:nvGrpSpPr>
        <p:grpSpPr>
          <a:xfrm rot="10800000" flipH="1" flipV="1">
            <a:off x="6347260" y="3671092"/>
            <a:ext cx="433593" cy="433593"/>
            <a:chOff x="5410744" y="2640874"/>
            <a:chExt cx="1450713" cy="1450713"/>
          </a:xfrm>
        </p:grpSpPr>
        <p:sp>
          <p:nvSpPr>
            <p:cNvPr id="1616" name="矩形 161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7" name="矩形 1616"/>
            <p:cNvSpPr>
              <a:spLocks noChangeAspect="1"/>
            </p:cNvSpPr>
            <p:nvPr/>
          </p:nvSpPr>
          <p:spPr>
            <a:xfrm>
              <a:off x="5470102" y="2700232"/>
              <a:ext cx="1332000" cy="1331999"/>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07" name="组合 1606"/>
          <p:cNvGrpSpPr/>
          <p:nvPr/>
        </p:nvGrpSpPr>
        <p:grpSpPr>
          <a:xfrm rot="10800000" flipH="1" flipV="1">
            <a:off x="6799772" y="3671092"/>
            <a:ext cx="433593" cy="433593"/>
            <a:chOff x="5410744" y="2640874"/>
            <a:chExt cx="1450713" cy="1450713"/>
          </a:xfrm>
        </p:grpSpPr>
        <p:sp>
          <p:nvSpPr>
            <p:cNvPr id="1614" name="矩形 161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5" name="矩形 1614"/>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08" name="组合 1607"/>
          <p:cNvGrpSpPr/>
          <p:nvPr/>
        </p:nvGrpSpPr>
        <p:grpSpPr>
          <a:xfrm rot="10800000" flipH="1" flipV="1">
            <a:off x="7252285" y="3671092"/>
            <a:ext cx="433593" cy="433593"/>
            <a:chOff x="5410744" y="2640874"/>
            <a:chExt cx="1450713" cy="1450713"/>
          </a:xfrm>
        </p:grpSpPr>
        <p:sp>
          <p:nvSpPr>
            <p:cNvPr id="1612" name="矩形 161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3" name="矩形 1612"/>
            <p:cNvSpPr>
              <a:spLocks noChangeAspect="1"/>
            </p:cNvSpPr>
            <p:nvPr/>
          </p:nvSpPr>
          <p:spPr>
            <a:xfrm>
              <a:off x="5470102" y="2700232"/>
              <a:ext cx="1332000" cy="1331999"/>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09" name="组合 1608"/>
          <p:cNvGrpSpPr/>
          <p:nvPr/>
        </p:nvGrpSpPr>
        <p:grpSpPr>
          <a:xfrm rot="10800000" flipH="1" flipV="1">
            <a:off x="7704798" y="3671092"/>
            <a:ext cx="433593" cy="433593"/>
            <a:chOff x="5410744" y="2640874"/>
            <a:chExt cx="1450713" cy="1450713"/>
          </a:xfrm>
        </p:grpSpPr>
        <p:sp>
          <p:nvSpPr>
            <p:cNvPr id="1610" name="矩形 160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1" name="矩形 1610"/>
            <p:cNvSpPr>
              <a:spLocks noChangeAspect="1"/>
            </p:cNvSpPr>
            <p:nvPr/>
          </p:nvSpPr>
          <p:spPr>
            <a:xfrm>
              <a:off x="5470102" y="2700232"/>
              <a:ext cx="1332000" cy="1331999"/>
            </a:xfrm>
            <a:prstGeom prst="rect">
              <a:avLst/>
            </a:prstGeom>
            <a:solidFill>
              <a:srgbClr val="FCF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74" name="组合 1573"/>
          <p:cNvGrpSpPr/>
          <p:nvPr/>
        </p:nvGrpSpPr>
        <p:grpSpPr>
          <a:xfrm rot="10800000" flipH="1" flipV="1">
            <a:off x="4084696" y="4129978"/>
            <a:ext cx="433593" cy="433593"/>
            <a:chOff x="5410744" y="2640874"/>
            <a:chExt cx="1450713" cy="1450713"/>
          </a:xfrm>
        </p:grpSpPr>
        <p:sp>
          <p:nvSpPr>
            <p:cNvPr id="1599" name="矩形 1598"/>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0" name="矩形 1599"/>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75" name="组合 1574"/>
          <p:cNvGrpSpPr/>
          <p:nvPr/>
        </p:nvGrpSpPr>
        <p:grpSpPr>
          <a:xfrm rot="10800000" flipH="1" flipV="1">
            <a:off x="4537209" y="4129978"/>
            <a:ext cx="433593" cy="433593"/>
            <a:chOff x="5410744" y="2640874"/>
            <a:chExt cx="1450713" cy="1450713"/>
          </a:xfrm>
        </p:grpSpPr>
        <p:sp>
          <p:nvSpPr>
            <p:cNvPr id="1597" name="矩形 1596"/>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8" name="矩形 1597"/>
            <p:cNvSpPr>
              <a:spLocks noChangeAspect="1"/>
            </p:cNvSpPr>
            <p:nvPr/>
          </p:nvSpPr>
          <p:spPr>
            <a:xfrm>
              <a:off x="5470102" y="2700232"/>
              <a:ext cx="1332000" cy="1331999"/>
            </a:xfrm>
            <a:prstGeom prst="rect">
              <a:avLst/>
            </a:prstGeom>
            <a:solidFill>
              <a:srgbClr val="FCF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76" name="组合 1575"/>
          <p:cNvGrpSpPr/>
          <p:nvPr/>
        </p:nvGrpSpPr>
        <p:grpSpPr>
          <a:xfrm rot="10800000" flipH="1" flipV="1">
            <a:off x="4989721" y="4129978"/>
            <a:ext cx="433593" cy="433593"/>
            <a:chOff x="5410744" y="2640874"/>
            <a:chExt cx="1450713" cy="1450713"/>
          </a:xfrm>
        </p:grpSpPr>
        <p:sp>
          <p:nvSpPr>
            <p:cNvPr id="1595" name="矩形 1594"/>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6" name="矩形 1595"/>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77" name="组合 1576"/>
          <p:cNvGrpSpPr/>
          <p:nvPr/>
        </p:nvGrpSpPr>
        <p:grpSpPr>
          <a:xfrm rot="10800000" flipH="1" flipV="1">
            <a:off x="5442234" y="4129978"/>
            <a:ext cx="433593" cy="433593"/>
            <a:chOff x="5410744" y="2640874"/>
            <a:chExt cx="1450713" cy="1450713"/>
          </a:xfrm>
        </p:grpSpPr>
        <p:sp>
          <p:nvSpPr>
            <p:cNvPr id="1593" name="矩形 1592"/>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4" name="矩形 1593"/>
            <p:cNvSpPr>
              <a:spLocks noChangeAspect="1"/>
            </p:cNvSpPr>
            <p:nvPr/>
          </p:nvSpPr>
          <p:spPr>
            <a:xfrm>
              <a:off x="5470102" y="2700232"/>
              <a:ext cx="1332000" cy="1331999"/>
            </a:xfrm>
            <a:prstGeom prst="rect">
              <a:avLst/>
            </a:prstGeom>
            <a:gradFill flip="none" rotWithShape="1">
              <a:gsLst>
                <a:gs pos="0">
                  <a:srgbClr val="974209"/>
                </a:gs>
                <a:gs pos="100000">
                  <a:srgbClr val="76300A"/>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78" name="组合 1577"/>
          <p:cNvGrpSpPr/>
          <p:nvPr/>
        </p:nvGrpSpPr>
        <p:grpSpPr>
          <a:xfrm rot="10800000" flipH="1" flipV="1">
            <a:off x="5894747" y="4129978"/>
            <a:ext cx="433593" cy="433593"/>
            <a:chOff x="5410744" y="2640874"/>
            <a:chExt cx="1450713" cy="1450713"/>
          </a:xfrm>
        </p:grpSpPr>
        <p:sp>
          <p:nvSpPr>
            <p:cNvPr id="1591" name="矩形 1590"/>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2" name="矩形 1591"/>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79" name="组合 1578"/>
          <p:cNvGrpSpPr/>
          <p:nvPr/>
        </p:nvGrpSpPr>
        <p:grpSpPr>
          <a:xfrm rot="10800000" flipH="1" flipV="1">
            <a:off x="6347260" y="4129978"/>
            <a:ext cx="433593" cy="433593"/>
            <a:chOff x="5410744" y="2640874"/>
            <a:chExt cx="1450713" cy="1450713"/>
          </a:xfrm>
        </p:grpSpPr>
        <p:sp>
          <p:nvSpPr>
            <p:cNvPr id="1589" name="矩形 1588"/>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0" name="矩形 1589"/>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80" name="组合 1579"/>
          <p:cNvGrpSpPr/>
          <p:nvPr/>
        </p:nvGrpSpPr>
        <p:grpSpPr>
          <a:xfrm rot="10800000" flipH="1" flipV="1">
            <a:off x="6799772" y="4129978"/>
            <a:ext cx="433593" cy="433593"/>
            <a:chOff x="5410744" y="2640874"/>
            <a:chExt cx="1450713" cy="1450713"/>
          </a:xfrm>
        </p:grpSpPr>
        <p:sp>
          <p:nvSpPr>
            <p:cNvPr id="1587" name="矩形 1586"/>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8" name="矩形 1587"/>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81" name="组合 1580"/>
          <p:cNvGrpSpPr/>
          <p:nvPr/>
        </p:nvGrpSpPr>
        <p:grpSpPr>
          <a:xfrm rot="10800000" flipH="1" flipV="1">
            <a:off x="7252285" y="4129978"/>
            <a:ext cx="433593" cy="433593"/>
            <a:chOff x="5410744" y="2640874"/>
            <a:chExt cx="1450713" cy="1450713"/>
          </a:xfrm>
        </p:grpSpPr>
        <p:sp>
          <p:nvSpPr>
            <p:cNvPr id="1585" name="矩形 1584"/>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6" name="矩形 1585"/>
            <p:cNvSpPr>
              <a:spLocks noChangeAspect="1"/>
            </p:cNvSpPr>
            <p:nvPr/>
          </p:nvSpPr>
          <p:spPr>
            <a:xfrm>
              <a:off x="5470102" y="2700232"/>
              <a:ext cx="1332000" cy="1331999"/>
            </a:xfrm>
            <a:prstGeom prst="rect">
              <a:avLst/>
            </a:prstGeom>
            <a:solidFill>
              <a:srgbClr val="FCF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82" name="组合 1581"/>
          <p:cNvGrpSpPr/>
          <p:nvPr/>
        </p:nvGrpSpPr>
        <p:grpSpPr>
          <a:xfrm rot="10800000" flipH="1" flipV="1">
            <a:off x="7704798" y="4129978"/>
            <a:ext cx="433593" cy="433593"/>
            <a:chOff x="5410744" y="2640874"/>
            <a:chExt cx="1450713" cy="1450713"/>
          </a:xfrm>
        </p:grpSpPr>
        <p:sp>
          <p:nvSpPr>
            <p:cNvPr id="1583" name="矩形 1582"/>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4" name="矩形 1583"/>
            <p:cNvSpPr>
              <a:spLocks noChangeAspect="1"/>
            </p:cNvSpPr>
            <p:nvPr/>
          </p:nvSpPr>
          <p:spPr>
            <a:xfrm>
              <a:off x="5470102" y="2700232"/>
              <a:ext cx="1332000" cy="1331999"/>
            </a:xfrm>
            <a:prstGeom prst="rect">
              <a:avLst/>
            </a:prstGeom>
            <a:gradFill flip="none" rotWithShape="1">
              <a:gsLst>
                <a:gs pos="0">
                  <a:srgbClr val="D6A213">
                    <a:lumMod val="85000"/>
                  </a:srgbClr>
                </a:gs>
                <a:gs pos="100000">
                  <a:srgbClr val="BF850F">
                    <a:lumMod val="85000"/>
                  </a:srgbClr>
                </a:gs>
                <a:gs pos="51000">
                  <a:srgbClr val="9B5F0D">
                    <a:lumMod val="8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47" name="组合 1546"/>
          <p:cNvGrpSpPr/>
          <p:nvPr/>
        </p:nvGrpSpPr>
        <p:grpSpPr>
          <a:xfrm rot="10800000" flipH="1" flipV="1">
            <a:off x="4084696" y="4588864"/>
            <a:ext cx="433593" cy="433593"/>
            <a:chOff x="5410744" y="2640874"/>
            <a:chExt cx="1450713" cy="1450713"/>
          </a:xfrm>
        </p:grpSpPr>
        <p:sp>
          <p:nvSpPr>
            <p:cNvPr id="1572" name="矩形 157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3" name="矩形 1572"/>
            <p:cNvSpPr>
              <a:spLocks noChangeAspect="1"/>
            </p:cNvSpPr>
            <p:nvPr/>
          </p:nvSpPr>
          <p:spPr>
            <a:xfrm>
              <a:off x="5470102" y="2700232"/>
              <a:ext cx="1332000" cy="1331999"/>
            </a:xfrm>
            <a:prstGeom prst="rect">
              <a:avLst/>
            </a:prstGeom>
            <a:gradFill flip="none" rotWithShape="1">
              <a:gsLst>
                <a:gs pos="0">
                  <a:srgbClr val="D6A213">
                    <a:lumMod val="75000"/>
                  </a:srgbClr>
                </a:gs>
                <a:gs pos="100000">
                  <a:srgbClr val="BF850F">
                    <a:lumMod val="75000"/>
                  </a:srgbClr>
                </a:gs>
                <a:gs pos="51000">
                  <a:srgbClr val="9B5F0D">
                    <a:lumMod val="7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48" name="组合 1547"/>
          <p:cNvGrpSpPr/>
          <p:nvPr/>
        </p:nvGrpSpPr>
        <p:grpSpPr>
          <a:xfrm rot="10800000" flipH="1" flipV="1">
            <a:off x="4537209" y="4588864"/>
            <a:ext cx="433593" cy="433593"/>
            <a:chOff x="5410744" y="2640874"/>
            <a:chExt cx="1450713" cy="1450713"/>
          </a:xfrm>
        </p:grpSpPr>
        <p:sp>
          <p:nvSpPr>
            <p:cNvPr id="1570" name="矩形 156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1" name="矩形 1570"/>
            <p:cNvSpPr>
              <a:spLocks noChangeAspect="1"/>
            </p:cNvSpPr>
            <p:nvPr/>
          </p:nvSpPr>
          <p:spPr>
            <a:xfrm>
              <a:off x="5470102" y="2700232"/>
              <a:ext cx="1332000" cy="1331999"/>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49" name="组合 1548"/>
          <p:cNvGrpSpPr/>
          <p:nvPr/>
        </p:nvGrpSpPr>
        <p:grpSpPr>
          <a:xfrm rot="10800000" flipH="1" flipV="1">
            <a:off x="4989721" y="4588864"/>
            <a:ext cx="433593" cy="433593"/>
            <a:chOff x="5410744" y="2640874"/>
            <a:chExt cx="1450713" cy="1450713"/>
          </a:xfrm>
        </p:grpSpPr>
        <p:sp>
          <p:nvSpPr>
            <p:cNvPr id="1568" name="矩形 156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9" name="矩形 1568"/>
            <p:cNvSpPr>
              <a:spLocks noChangeAspect="1"/>
            </p:cNvSpPr>
            <p:nvPr/>
          </p:nvSpPr>
          <p:spPr>
            <a:xfrm>
              <a:off x="5470102" y="2700232"/>
              <a:ext cx="1332000" cy="1331999"/>
            </a:xfrm>
            <a:prstGeom prst="rect">
              <a:avLst/>
            </a:prstGeom>
            <a:solidFill>
              <a:srgbClr val="FCF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50" name="组合 1549"/>
          <p:cNvGrpSpPr/>
          <p:nvPr/>
        </p:nvGrpSpPr>
        <p:grpSpPr>
          <a:xfrm rot="10800000" flipH="1" flipV="1">
            <a:off x="5442234" y="4588864"/>
            <a:ext cx="433593" cy="433593"/>
            <a:chOff x="5410744" y="2640874"/>
            <a:chExt cx="1450713" cy="1450713"/>
          </a:xfrm>
        </p:grpSpPr>
        <p:sp>
          <p:nvSpPr>
            <p:cNvPr id="1566" name="矩形 156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7" name="矩形 1566"/>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51" name="组合 1550"/>
          <p:cNvGrpSpPr/>
          <p:nvPr/>
        </p:nvGrpSpPr>
        <p:grpSpPr>
          <a:xfrm rot="10800000" flipH="1" flipV="1">
            <a:off x="5894747" y="4588864"/>
            <a:ext cx="433593" cy="433593"/>
            <a:chOff x="5410744" y="2640874"/>
            <a:chExt cx="1450713" cy="1450713"/>
          </a:xfrm>
        </p:grpSpPr>
        <p:sp>
          <p:nvSpPr>
            <p:cNvPr id="1564" name="矩形 156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5" name="矩形 1564"/>
            <p:cNvSpPr>
              <a:spLocks noChangeAspect="1"/>
            </p:cNvSpPr>
            <p:nvPr/>
          </p:nvSpPr>
          <p:spPr>
            <a:xfrm>
              <a:off x="5470102" y="2700232"/>
              <a:ext cx="1332000" cy="1331999"/>
            </a:xfrm>
            <a:prstGeom prst="rect">
              <a:avLst/>
            </a:prstGeom>
            <a:gradFill flip="none" rotWithShape="1">
              <a:gsLst>
                <a:gs pos="0">
                  <a:srgbClr val="D6A213">
                    <a:lumMod val="70000"/>
                    <a:lumOff val="30000"/>
                  </a:srgbClr>
                </a:gs>
                <a:gs pos="100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52" name="组合 1551"/>
          <p:cNvGrpSpPr/>
          <p:nvPr/>
        </p:nvGrpSpPr>
        <p:grpSpPr>
          <a:xfrm rot="10800000" flipH="1" flipV="1">
            <a:off x="6347260" y="4588864"/>
            <a:ext cx="433593" cy="433593"/>
            <a:chOff x="5410744" y="2640874"/>
            <a:chExt cx="1450713" cy="1450713"/>
          </a:xfrm>
        </p:grpSpPr>
        <p:sp>
          <p:nvSpPr>
            <p:cNvPr id="1562" name="矩形 156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3" name="矩形 1562"/>
            <p:cNvSpPr>
              <a:spLocks noChangeAspect="1"/>
            </p:cNvSpPr>
            <p:nvPr/>
          </p:nvSpPr>
          <p:spPr>
            <a:xfrm>
              <a:off x="5470102" y="2700232"/>
              <a:ext cx="1332000" cy="1331999"/>
            </a:xfrm>
            <a:prstGeom prst="rect">
              <a:avLst/>
            </a:prstGeom>
            <a:gradFill flip="none" rotWithShape="1">
              <a:gsLst>
                <a:gs pos="0">
                  <a:srgbClr val="974209"/>
                </a:gs>
                <a:gs pos="100000">
                  <a:srgbClr val="76300A"/>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53" name="组合 1552"/>
          <p:cNvGrpSpPr/>
          <p:nvPr/>
        </p:nvGrpSpPr>
        <p:grpSpPr>
          <a:xfrm rot="10800000" flipH="1" flipV="1">
            <a:off x="6799772" y="4588864"/>
            <a:ext cx="433593" cy="433593"/>
            <a:chOff x="5410744" y="2640874"/>
            <a:chExt cx="1450713" cy="1450713"/>
          </a:xfrm>
        </p:grpSpPr>
        <p:sp>
          <p:nvSpPr>
            <p:cNvPr id="1560" name="矩形 155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1" name="矩形 1560"/>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54" name="组合 1553"/>
          <p:cNvGrpSpPr/>
          <p:nvPr/>
        </p:nvGrpSpPr>
        <p:grpSpPr>
          <a:xfrm rot="10800000" flipH="1" flipV="1">
            <a:off x="7252285" y="4588864"/>
            <a:ext cx="433593" cy="433593"/>
            <a:chOff x="5410744" y="2640874"/>
            <a:chExt cx="1450713" cy="1450713"/>
          </a:xfrm>
        </p:grpSpPr>
        <p:sp>
          <p:nvSpPr>
            <p:cNvPr id="1558" name="矩形 155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59" name="矩形 1558"/>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55" name="组合 1554"/>
          <p:cNvGrpSpPr/>
          <p:nvPr/>
        </p:nvGrpSpPr>
        <p:grpSpPr>
          <a:xfrm rot="10800000" flipH="1" flipV="1">
            <a:off x="7704798" y="4588864"/>
            <a:ext cx="433593" cy="433593"/>
            <a:chOff x="5410744" y="2640874"/>
            <a:chExt cx="1450713" cy="1450713"/>
          </a:xfrm>
        </p:grpSpPr>
        <p:sp>
          <p:nvSpPr>
            <p:cNvPr id="1556" name="矩形 155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57" name="矩形 1556"/>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20" name="组合 1519"/>
          <p:cNvGrpSpPr/>
          <p:nvPr/>
        </p:nvGrpSpPr>
        <p:grpSpPr>
          <a:xfrm rot="10800000" flipH="1" flipV="1">
            <a:off x="4084696" y="5047750"/>
            <a:ext cx="433593" cy="433593"/>
            <a:chOff x="5410744" y="2640874"/>
            <a:chExt cx="1450713" cy="1450713"/>
          </a:xfrm>
        </p:grpSpPr>
        <p:sp>
          <p:nvSpPr>
            <p:cNvPr id="1545" name="矩形 1544"/>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6" name="矩形 1545"/>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21" name="组合 1520"/>
          <p:cNvGrpSpPr/>
          <p:nvPr/>
        </p:nvGrpSpPr>
        <p:grpSpPr>
          <a:xfrm rot="10800000" flipH="1" flipV="1">
            <a:off x="4537209" y="5047750"/>
            <a:ext cx="433593" cy="433593"/>
            <a:chOff x="5410744" y="2640874"/>
            <a:chExt cx="1450713" cy="1450713"/>
          </a:xfrm>
        </p:grpSpPr>
        <p:sp>
          <p:nvSpPr>
            <p:cNvPr id="1543" name="矩形 1542"/>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4" name="矩形 1543"/>
            <p:cNvSpPr>
              <a:spLocks noChangeAspect="1"/>
            </p:cNvSpPr>
            <p:nvPr/>
          </p:nvSpPr>
          <p:spPr>
            <a:xfrm>
              <a:off x="5470102" y="2700232"/>
              <a:ext cx="1332000" cy="1331999"/>
            </a:xfrm>
            <a:prstGeom prst="rect">
              <a:avLst/>
            </a:prstGeom>
            <a:gradFill flip="none" rotWithShape="1">
              <a:gsLst>
                <a:gs pos="0">
                  <a:srgbClr val="D6A213">
                    <a:lumMod val="92000"/>
                  </a:srgbClr>
                </a:gs>
                <a:gs pos="100000">
                  <a:srgbClr val="BF850F">
                    <a:lumMod val="92000"/>
                  </a:srgbClr>
                </a:gs>
                <a:gs pos="51000">
                  <a:srgbClr val="9B5F0D">
                    <a:lumMod val="9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22" name="组合 1521"/>
          <p:cNvGrpSpPr/>
          <p:nvPr/>
        </p:nvGrpSpPr>
        <p:grpSpPr>
          <a:xfrm rot="10800000" flipH="1" flipV="1">
            <a:off x="4989721" y="5047750"/>
            <a:ext cx="433593" cy="433593"/>
            <a:chOff x="5410744" y="2640874"/>
            <a:chExt cx="1450713" cy="1450713"/>
          </a:xfrm>
        </p:grpSpPr>
        <p:sp>
          <p:nvSpPr>
            <p:cNvPr id="1541" name="矩形 1540"/>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2" name="矩形 1541"/>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23" name="组合 1522"/>
          <p:cNvGrpSpPr/>
          <p:nvPr/>
        </p:nvGrpSpPr>
        <p:grpSpPr>
          <a:xfrm rot="10800000" flipH="1" flipV="1">
            <a:off x="5442234" y="5047750"/>
            <a:ext cx="433593" cy="433593"/>
            <a:chOff x="5410744" y="2640874"/>
            <a:chExt cx="1450713" cy="1450713"/>
          </a:xfrm>
        </p:grpSpPr>
        <p:sp>
          <p:nvSpPr>
            <p:cNvPr id="1539" name="矩形 1538"/>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0" name="矩形 1539"/>
            <p:cNvSpPr>
              <a:spLocks noChangeAspect="1"/>
            </p:cNvSpPr>
            <p:nvPr/>
          </p:nvSpPr>
          <p:spPr>
            <a:xfrm>
              <a:off x="5470102" y="2700232"/>
              <a:ext cx="1332000" cy="1331999"/>
            </a:xfrm>
            <a:prstGeom prst="rect">
              <a:avLst/>
            </a:prstGeom>
            <a:gradFill flip="none" rotWithShape="1">
              <a:gsLst>
                <a:gs pos="0">
                  <a:srgbClr val="974209"/>
                </a:gs>
                <a:gs pos="100000">
                  <a:srgbClr val="76300A"/>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24" name="组合 1523"/>
          <p:cNvGrpSpPr/>
          <p:nvPr/>
        </p:nvGrpSpPr>
        <p:grpSpPr>
          <a:xfrm rot="10800000" flipH="1" flipV="1">
            <a:off x="5894747" y="5047750"/>
            <a:ext cx="433593" cy="433593"/>
            <a:chOff x="5410744" y="2640874"/>
            <a:chExt cx="1450713" cy="1450713"/>
          </a:xfrm>
        </p:grpSpPr>
        <p:sp>
          <p:nvSpPr>
            <p:cNvPr id="1537" name="矩形 1536"/>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8" name="矩形 1537"/>
            <p:cNvSpPr>
              <a:spLocks noChangeAspect="1"/>
            </p:cNvSpPr>
            <p:nvPr/>
          </p:nvSpPr>
          <p:spPr>
            <a:xfrm>
              <a:off x="5470102" y="2700232"/>
              <a:ext cx="1332000" cy="1331999"/>
            </a:xfrm>
            <a:prstGeom prst="rect">
              <a:avLst/>
            </a:prstGeom>
            <a:gradFill flip="none" rotWithShape="1">
              <a:gsLst>
                <a:gs pos="0">
                  <a:srgbClr val="D6A213">
                    <a:lumMod val="92000"/>
                  </a:srgbClr>
                </a:gs>
                <a:gs pos="100000">
                  <a:srgbClr val="BF850F">
                    <a:lumMod val="92000"/>
                  </a:srgbClr>
                </a:gs>
                <a:gs pos="51000">
                  <a:srgbClr val="9B5F0D">
                    <a:lumMod val="9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25" name="组合 1524"/>
          <p:cNvGrpSpPr/>
          <p:nvPr/>
        </p:nvGrpSpPr>
        <p:grpSpPr>
          <a:xfrm rot="10800000" flipH="1" flipV="1">
            <a:off x="6347260" y="5047750"/>
            <a:ext cx="433593" cy="433593"/>
            <a:chOff x="5410744" y="2640874"/>
            <a:chExt cx="1450713" cy="1450713"/>
          </a:xfrm>
        </p:grpSpPr>
        <p:sp>
          <p:nvSpPr>
            <p:cNvPr id="1535" name="矩形 1534"/>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6" name="矩形 1535"/>
            <p:cNvSpPr>
              <a:spLocks noChangeAspect="1"/>
            </p:cNvSpPr>
            <p:nvPr/>
          </p:nvSpPr>
          <p:spPr>
            <a:xfrm>
              <a:off x="5470102" y="2700232"/>
              <a:ext cx="1332000" cy="1331999"/>
            </a:xfrm>
            <a:prstGeom prst="rect">
              <a:avLst/>
            </a:prstGeom>
            <a:gradFill flip="none" rotWithShape="1">
              <a:gsLst>
                <a:gs pos="0">
                  <a:srgbClr val="974209"/>
                </a:gs>
                <a:gs pos="100000">
                  <a:srgbClr val="76300A"/>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26" name="组合 1525"/>
          <p:cNvGrpSpPr/>
          <p:nvPr/>
        </p:nvGrpSpPr>
        <p:grpSpPr>
          <a:xfrm rot="10800000" flipH="1" flipV="1">
            <a:off x="6799772" y="5047750"/>
            <a:ext cx="433593" cy="433593"/>
            <a:chOff x="5410744" y="2640874"/>
            <a:chExt cx="1450713" cy="1450713"/>
          </a:xfrm>
        </p:grpSpPr>
        <p:sp>
          <p:nvSpPr>
            <p:cNvPr id="1533" name="矩形 1532"/>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4" name="矩形 1533"/>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27" name="组合 1526"/>
          <p:cNvGrpSpPr/>
          <p:nvPr/>
        </p:nvGrpSpPr>
        <p:grpSpPr>
          <a:xfrm rot="10800000" flipH="1" flipV="1">
            <a:off x="7252285" y="5047750"/>
            <a:ext cx="433593" cy="433593"/>
            <a:chOff x="5410744" y="2640874"/>
            <a:chExt cx="1450713" cy="1450713"/>
          </a:xfrm>
        </p:grpSpPr>
        <p:sp>
          <p:nvSpPr>
            <p:cNvPr id="1531" name="矩形 1530"/>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2" name="矩形 1531"/>
            <p:cNvSpPr>
              <a:spLocks noChangeAspect="1"/>
            </p:cNvSpPr>
            <p:nvPr/>
          </p:nvSpPr>
          <p:spPr>
            <a:xfrm>
              <a:off x="5470102" y="2700232"/>
              <a:ext cx="1332000" cy="1331999"/>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28" name="组合 1527"/>
          <p:cNvGrpSpPr/>
          <p:nvPr/>
        </p:nvGrpSpPr>
        <p:grpSpPr>
          <a:xfrm rot="10800000" flipH="1" flipV="1">
            <a:off x="7704798" y="5047750"/>
            <a:ext cx="433593" cy="433593"/>
            <a:chOff x="5410744" y="2640874"/>
            <a:chExt cx="1450713" cy="1450713"/>
          </a:xfrm>
        </p:grpSpPr>
        <p:sp>
          <p:nvSpPr>
            <p:cNvPr id="1529" name="矩形 1528"/>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0" name="矩形 1529"/>
            <p:cNvSpPr>
              <a:spLocks noChangeAspect="1"/>
            </p:cNvSpPr>
            <p:nvPr/>
          </p:nvSpPr>
          <p:spPr>
            <a:xfrm>
              <a:off x="5470102" y="2700232"/>
              <a:ext cx="1332000" cy="1331999"/>
            </a:xfrm>
            <a:prstGeom prst="rect">
              <a:avLst/>
            </a:prstGeom>
            <a:gradFill flip="none" rotWithShape="1">
              <a:gsLst>
                <a:gs pos="0">
                  <a:srgbClr val="D6A213">
                    <a:lumMod val="85000"/>
                  </a:srgbClr>
                </a:gs>
                <a:gs pos="100000">
                  <a:srgbClr val="BF850F">
                    <a:lumMod val="85000"/>
                  </a:srgbClr>
                </a:gs>
                <a:gs pos="51000">
                  <a:srgbClr val="9B5F0D">
                    <a:lumMod val="8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93" name="组合 1492"/>
          <p:cNvGrpSpPr/>
          <p:nvPr/>
        </p:nvGrpSpPr>
        <p:grpSpPr>
          <a:xfrm rot="10800000" flipH="1" flipV="1">
            <a:off x="4084696" y="5506636"/>
            <a:ext cx="433593" cy="433593"/>
            <a:chOff x="5410744" y="2640874"/>
            <a:chExt cx="1450713" cy="1450713"/>
          </a:xfrm>
        </p:grpSpPr>
        <p:sp>
          <p:nvSpPr>
            <p:cNvPr id="1518" name="矩形 151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9" name="矩形 1518"/>
            <p:cNvSpPr>
              <a:spLocks noChangeAspect="1"/>
            </p:cNvSpPr>
            <p:nvPr/>
          </p:nvSpPr>
          <p:spPr>
            <a:xfrm>
              <a:off x="5470102" y="2700232"/>
              <a:ext cx="1332000" cy="1331999"/>
            </a:xfrm>
            <a:prstGeom prst="rect">
              <a:avLst/>
            </a:prstGeom>
            <a:gradFill flip="none" rotWithShape="1">
              <a:gsLst>
                <a:gs pos="0">
                  <a:srgbClr val="974209"/>
                </a:gs>
                <a:gs pos="100000">
                  <a:srgbClr val="76300A"/>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94" name="组合 1493"/>
          <p:cNvGrpSpPr/>
          <p:nvPr/>
        </p:nvGrpSpPr>
        <p:grpSpPr>
          <a:xfrm rot="10800000" flipH="1" flipV="1">
            <a:off x="4537209" y="5506636"/>
            <a:ext cx="433593" cy="433593"/>
            <a:chOff x="5410744" y="2640874"/>
            <a:chExt cx="1450713" cy="1450713"/>
          </a:xfrm>
        </p:grpSpPr>
        <p:sp>
          <p:nvSpPr>
            <p:cNvPr id="1516" name="矩形 151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7" name="矩形 1516"/>
            <p:cNvSpPr>
              <a:spLocks noChangeAspect="1"/>
            </p:cNvSpPr>
            <p:nvPr/>
          </p:nvSpPr>
          <p:spPr>
            <a:xfrm>
              <a:off x="5470102" y="2700232"/>
              <a:ext cx="1332000" cy="1331999"/>
            </a:xfrm>
            <a:prstGeom prst="rect">
              <a:avLst/>
            </a:prstGeom>
            <a:gradFill flip="none" rotWithShape="1">
              <a:gsLst>
                <a:gs pos="0">
                  <a:srgbClr val="D6A213">
                    <a:lumMod val="65000"/>
                    <a:lumOff val="35000"/>
                  </a:srgbClr>
                </a:gs>
                <a:gs pos="100000">
                  <a:srgbClr val="BF850F">
                    <a:lumMod val="65000"/>
                    <a:lumOff val="35000"/>
                  </a:srgbClr>
                </a:gs>
                <a:gs pos="51000">
                  <a:srgbClr val="9B5F0D">
                    <a:lumMod val="65000"/>
                    <a:lumOff val="3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95" name="组合 1494"/>
          <p:cNvGrpSpPr/>
          <p:nvPr/>
        </p:nvGrpSpPr>
        <p:grpSpPr>
          <a:xfrm rot="10800000" flipH="1" flipV="1">
            <a:off x="4989721" y="5506636"/>
            <a:ext cx="433593" cy="433593"/>
            <a:chOff x="5410744" y="2640874"/>
            <a:chExt cx="1450713" cy="1450713"/>
          </a:xfrm>
        </p:grpSpPr>
        <p:sp>
          <p:nvSpPr>
            <p:cNvPr id="1514" name="矩形 151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5" name="矩形 1514"/>
            <p:cNvSpPr>
              <a:spLocks noChangeAspect="1"/>
            </p:cNvSpPr>
            <p:nvPr/>
          </p:nvSpPr>
          <p:spPr>
            <a:xfrm>
              <a:off x="5470102" y="2700232"/>
              <a:ext cx="1332000" cy="1331999"/>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96" name="组合 1495"/>
          <p:cNvGrpSpPr/>
          <p:nvPr/>
        </p:nvGrpSpPr>
        <p:grpSpPr>
          <a:xfrm rot="10800000" flipH="1" flipV="1">
            <a:off x="5442234" y="5506636"/>
            <a:ext cx="433593" cy="433593"/>
            <a:chOff x="5410744" y="2640874"/>
            <a:chExt cx="1450713" cy="1450713"/>
          </a:xfrm>
        </p:grpSpPr>
        <p:sp>
          <p:nvSpPr>
            <p:cNvPr id="1512" name="矩形 151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3" name="矩形 1512"/>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97" name="组合 1496"/>
          <p:cNvGrpSpPr/>
          <p:nvPr/>
        </p:nvGrpSpPr>
        <p:grpSpPr>
          <a:xfrm rot="10800000" flipH="1" flipV="1">
            <a:off x="5894747" y="5506636"/>
            <a:ext cx="433593" cy="433593"/>
            <a:chOff x="5410744" y="2640874"/>
            <a:chExt cx="1450713" cy="1450713"/>
          </a:xfrm>
        </p:grpSpPr>
        <p:sp>
          <p:nvSpPr>
            <p:cNvPr id="1510" name="矩形 150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1" name="矩形 1510"/>
            <p:cNvSpPr>
              <a:spLocks noChangeAspect="1"/>
            </p:cNvSpPr>
            <p:nvPr/>
          </p:nvSpPr>
          <p:spPr>
            <a:xfrm>
              <a:off x="5470102" y="2700232"/>
              <a:ext cx="1332000" cy="1331999"/>
            </a:xfrm>
            <a:prstGeom prst="rect">
              <a:avLst/>
            </a:prstGeom>
            <a:gradFill flip="none" rotWithShape="1">
              <a:gsLst>
                <a:gs pos="0">
                  <a:srgbClr val="D6A213">
                    <a:lumMod val="92000"/>
                  </a:srgbClr>
                </a:gs>
                <a:gs pos="100000">
                  <a:srgbClr val="BF850F">
                    <a:lumMod val="92000"/>
                  </a:srgbClr>
                </a:gs>
                <a:gs pos="51000">
                  <a:srgbClr val="9B5F0D">
                    <a:lumMod val="9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98" name="组合 1497"/>
          <p:cNvGrpSpPr/>
          <p:nvPr/>
        </p:nvGrpSpPr>
        <p:grpSpPr>
          <a:xfrm rot="10800000" flipH="1" flipV="1">
            <a:off x="6347260" y="5506636"/>
            <a:ext cx="433593" cy="433593"/>
            <a:chOff x="5410744" y="2640874"/>
            <a:chExt cx="1450713" cy="1450713"/>
          </a:xfrm>
        </p:grpSpPr>
        <p:sp>
          <p:nvSpPr>
            <p:cNvPr id="1508" name="矩形 150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9" name="矩形 1508"/>
            <p:cNvSpPr>
              <a:spLocks noChangeAspect="1"/>
            </p:cNvSpPr>
            <p:nvPr/>
          </p:nvSpPr>
          <p:spPr>
            <a:xfrm>
              <a:off x="5470102" y="2700232"/>
              <a:ext cx="1332000" cy="1331999"/>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99" name="组合 1498"/>
          <p:cNvGrpSpPr/>
          <p:nvPr/>
        </p:nvGrpSpPr>
        <p:grpSpPr>
          <a:xfrm rot="10800000" flipH="1" flipV="1">
            <a:off x="6799772" y="5506636"/>
            <a:ext cx="433593" cy="433593"/>
            <a:chOff x="5410744" y="2640874"/>
            <a:chExt cx="1450713" cy="1450713"/>
          </a:xfrm>
        </p:grpSpPr>
        <p:sp>
          <p:nvSpPr>
            <p:cNvPr id="1506" name="矩形 150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7" name="矩形 1506"/>
            <p:cNvSpPr>
              <a:spLocks noChangeAspect="1"/>
            </p:cNvSpPr>
            <p:nvPr/>
          </p:nvSpPr>
          <p:spPr>
            <a:xfrm>
              <a:off x="5470102" y="2700232"/>
              <a:ext cx="1332000" cy="1331999"/>
            </a:xfrm>
            <a:prstGeom prst="rect">
              <a:avLst/>
            </a:prstGeom>
            <a:gradFill flip="none" rotWithShape="1">
              <a:gsLst>
                <a:gs pos="0">
                  <a:srgbClr val="974209"/>
                </a:gs>
                <a:gs pos="100000">
                  <a:srgbClr val="76300A"/>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00" name="组合 1499"/>
          <p:cNvGrpSpPr/>
          <p:nvPr/>
        </p:nvGrpSpPr>
        <p:grpSpPr>
          <a:xfrm rot="10800000" flipH="1" flipV="1">
            <a:off x="7252285" y="5506636"/>
            <a:ext cx="433593" cy="433593"/>
            <a:chOff x="5410744" y="2640874"/>
            <a:chExt cx="1450713" cy="1450713"/>
          </a:xfrm>
        </p:grpSpPr>
        <p:sp>
          <p:nvSpPr>
            <p:cNvPr id="1504" name="矩形 150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5" name="矩形 1504"/>
            <p:cNvSpPr>
              <a:spLocks noChangeAspect="1"/>
            </p:cNvSpPr>
            <p:nvPr/>
          </p:nvSpPr>
          <p:spPr>
            <a:xfrm>
              <a:off x="5470102" y="2700232"/>
              <a:ext cx="1332000" cy="1331999"/>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01" name="组合 1500"/>
          <p:cNvGrpSpPr/>
          <p:nvPr/>
        </p:nvGrpSpPr>
        <p:grpSpPr>
          <a:xfrm rot="10800000" flipH="1" flipV="1">
            <a:off x="7704798" y="5506636"/>
            <a:ext cx="433593" cy="433593"/>
            <a:chOff x="5410744" y="2640874"/>
            <a:chExt cx="1450713" cy="1450713"/>
          </a:xfrm>
        </p:grpSpPr>
        <p:sp>
          <p:nvSpPr>
            <p:cNvPr id="1502" name="矩形 150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3" name="矩形 1502"/>
            <p:cNvSpPr>
              <a:spLocks noChangeAspect="1"/>
            </p:cNvSpPr>
            <p:nvPr/>
          </p:nvSpPr>
          <p:spPr>
            <a:xfrm>
              <a:off x="5470102" y="2700232"/>
              <a:ext cx="1332000" cy="1331999"/>
            </a:xfrm>
            <a:prstGeom prst="rect">
              <a:avLst/>
            </a:prstGeom>
            <a:gradFill flip="none" rotWithShape="1">
              <a:gsLst>
                <a:gs pos="0">
                  <a:srgbClr val="D6A213">
                    <a:lumMod val="65000"/>
                    <a:lumOff val="35000"/>
                  </a:srgbClr>
                </a:gs>
                <a:gs pos="100000">
                  <a:srgbClr val="BF850F">
                    <a:lumMod val="65000"/>
                    <a:lumOff val="35000"/>
                  </a:srgbClr>
                </a:gs>
                <a:gs pos="51000">
                  <a:srgbClr val="9B5F0D">
                    <a:lumMod val="65000"/>
                    <a:lumOff val="3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66" name="组合 1465"/>
          <p:cNvGrpSpPr/>
          <p:nvPr/>
        </p:nvGrpSpPr>
        <p:grpSpPr>
          <a:xfrm rot="10800000" flipH="1" flipV="1">
            <a:off x="4084696" y="5965525"/>
            <a:ext cx="433593" cy="433593"/>
            <a:chOff x="5410744" y="2640874"/>
            <a:chExt cx="1450713" cy="1450713"/>
          </a:xfrm>
        </p:grpSpPr>
        <p:sp>
          <p:nvSpPr>
            <p:cNvPr id="1491" name="矩形 1490"/>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92" name="矩形 1491"/>
            <p:cNvSpPr>
              <a:spLocks noChangeAspect="1"/>
            </p:cNvSpPr>
            <p:nvPr/>
          </p:nvSpPr>
          <p:spPr>
            <a:xfrm>
              <a:off x="5470102" y="2700232"/>
              <a:ext cx="1332000" cy="1331999"/>
            </a:xfrm>
            <a:prstGeom prst="rect">
              <a:avLst/>
            </a:prstGeom>
            <a:gradFill flip="none" rotWithShape="1">
              <a:gsLst>
                <a:gs pos="0">
                  <a:srgbClr val="974209"/>
                </a:gs>
                <a:gs pos="100000">
                  <a:srgbClr val="76300A"/>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67" name="组合 1466"/>
          <p:cNvGrpSpPr/>
          <p:nvPr/>
        </p:nvGrpSpPr>
        <p:grpSpPr>
          <a:xfrm rot="10800000" flipH="1" flipV="1">
            <a:off x="4537209" y="5965525"/>
            <a:ext cx="433593" cy="433593"/>
            <a:chOff x="5410744" y="2640874"/>
            <a:chExt cx="1450713" cy="1450713"/>
          </a:xfrm>
        </p:grpSpPr>
        <p:sp>
          <p:nvSpPr>
            <p:cNvPr id="1489" name="矩形 1488"/>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90" name="矩形 1489"/>
            <p:cNvSpPr>
              <a:spLocks noChangeAspect="1"/>
            </p:cNvSpPr>
            <p:nvPr/>
          </p:nvSpPr>
          <p:spPr>
            <a:xfrm>
              <a:off x="5470102" y="2700232"/>
              <a:ext cx="1332000" cy="1331999"/>
            </a:xfrm>
            <a:prstGeom prst="rect">
              <a:avLst/>
            </a:prstGeom>
            <a:gradFill flip="none" rotWithShape="1">
              <a:gsLst>
                <a:gs pos="0">
                  <a:srgbClr val="D6A213">
                    <a:lumMod val="75000"/>
                  </a:srgbClr>
                </a:gs>
                <a:gs pos="100000">
                  <a:srgbClr val="BF850F">
                    <a:lumMod val="75000"/>
                  </a:srgbClr>
                </a:gs>
                <a:gs pos="51000">
                  <a:srgbClr val="9B5F0D">
                    <a:lumMod val="7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68" name="组合 1467"/>
          <p:cNvGrpSpPr/>
          <p:nvPr/>
        </p:nvGrpSpPr>
        <p:grpSpPr>
          <a:xfrm rot="10800000" flipH="1" flipV="1">
            <a:off x="4989721" y="5965525"/>
            <a:ext cx="433593" cy="433593"/>
            <a:chOff x="5410744" y="2640874"/>
            <a:chExt cx="1450713" cy="1450713"/>
          </a:xfrm>
        </p:grpSpPr>
        <p:sp>
          <p:nvSpPr>
            <p:cNvPr id="1487" name="矩形 1486"/>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8" name="矩形 1487"/>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69" name="组合 1468"/>
          <p:cNvGrpSpPr/>
          <p:nvPr/>
        </p:nvGrpSpPr>
        <p:grpSpPr>
          <a:xfrm rot="10800000" flipH="1" flipV="1">
            <a:off x="5442234" y="5965525"/>
            <a:ext cx="433593" cy="433593"/>
            <a:chOff x="5410744" y="2640874"/>
            <a:chExt cx="1450713" cy="1450713"/>
          </a:xfrm>
        </p:grpSpPr>
        <p:sp>
          <p:nvSpPr>
            <p:cNvPr id="1485" name="矩形 1484"/>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6" name="矩形 1485"/>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70" name="组合 1469"/>
          <p:cNvGrpSpPr/>
          <p:nvPr/>
        </p:nvGrpSpPr>
        <p:grpSpPr>
          <a:xfrm rot="10800000" flipH="1" flipV="1">
            <a:off x="5894747" y="5965525"/>
            <a:ext cx="433593" cy="433593"/>
            <a:chOff x="5410744" y="2640874"/>
            <a:chExt cx="1450713" cy="1450713"/>
          </a:xfrm>
        </p:grpSpPr>
        <p:sp>
          <p:nvSpPr>
            <p:cNvPr id="1483" name="矩形 1482"/>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4" name="矩形 1483"/>
            <p:cNvSpPr>
              <a:spLocks noChangeAspect="1"/>
            </p:cNvSpPr>
            <p:nvPr/>
          </p:nvSpPr>
          <p:spPr>
            <a:xfrm>
              <a:off x="5470102" y="2700232"/>
              <a:ext cx="1332000" cy="1331999"/>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71" name="组合 1470"/>
          <p:cNvGrpSpPr/>
          <p:nvPr/>
        </p:nvGrpSpPr>
        <p:grpSpPr>
          <a:xfrm rot="10800000" flipH="1" flipV="1">
            <a:off x="6347260" y="5965525"/>
            <a:ext cx="433593" cy="433593"/>
            <a:chOff x="5410744" y="2640874"/>
            <a:chExt cx="1450713" cy="1450713"/>
          </a:xfrm>
        </p:grpSpPr>
        <p:sp>
          <p:nvSpPr>
            <p:cNvPr id="1481" name="矩形 1480"/>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2" name="矩形 1481"/>
            <p:cNvSpPr>
              <a:spLocks noChangeAspect="1"/>
            </p:cNvSpPr>
            <p:nvPr/>
          </p:nvSpPr>
          <p:spPr>
            <a:xfrm>
              <a:off x="5470102" y="2700232"/>
              <a:ext cx="1332000" cy="1331999"/>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72" name="组合 1471"/>
          <p:cNvGrpSpPr/>
          <p:nvPr/>
        </p:nvGrpSpPr>
        <p:grpSpPr>
          <a:xfrm rot="10800000" flipH="1" flipV="1">
            <a:off x="6799772" y="5965525"/>
            <a:ext cx="433593" cy="433593"/>
            <a:chOff x="5410744" y="2640874"/>
            <a:chExt cx="1450713" cy="1450713"/>
          </a:xfrm>
        </p:grpSpPr>
        <p:sp>
          <p:nvSpPr>
            <p:cNvPr id="1479" name="矩形 1478"/>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0" name="矩形 1479"/>
            <p:cNvSpPr>
              <a:spLocks noChangeAspect="1"/>
            </p:cNvSpPr>
            <p:nvPr/>
          </p:nvSpPr>
          <p:spPr>
            <a:xfrm>
              <a:off x="5470102" y="2700232"/>
              <a:ext cx="1332000" cy="1331999"/>
            </a:xfrm>
            <a:prstGeom prst="rect">
              <a:avLst/>
            </a:prstGeom>
            <a:gradFill flip="none" rotWithShape="1">
              <a:gsLst>
                <a:gs pos="0">
                  <a:srgbClr val="D6A213">
                    <a:lumMod val="60000"/>
                  </a:srgbClr>
                </a:gs>
                <a:gs pos="100000">
                  <a:srgbClr val="BF850F">
                    <a:lumMod val="60000"/>
                  </a:srgbClr>
                </a:gs>
                <a:gs pos="51000">
                  <a:srgbClr val="9B5F0D">
                    <a:lumMod val="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73" name="组合 1472"/>
          <p:cNvGrpSpPr/>
          <p:nvPr/>
        </p:nvGrpSpPr>
        <p:grpSpPr>
          <a:xfrm rot="10800000" flipH="1" flipV="1">
            <a:off x="7252285" y="5965525"/>
            <a:ext cx="433593" cy="433593"/>
            <a:chOff x="5410744" y="2640874"/>
            <a:chExt cx="1450713" cy="1450713"/>
          </a:xfrm>
        </p:grpSpPr>
        <p:sp>
          <p:nvSpPr>
            <p:cNvPr id="1477" name="矩形 1476"/>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8" name="矩形 1477"/>
            <p:cNvSpPr>
              <a:spLocks noChangeAspect="1"/>
            </p:cNvSpPr>
            <p:nvPr/>
          </p:nvSpPr>
          <p:spPr>
            <a:xfrm>
              <a:off x="5470102" y="2700232"/>
              <a:ext cx="1332000" cy="1331999"/>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74" name="组合 1473"/>
          <p:cNvGrpSpPr/>
          <p:nvPr/>
        </p:nvGrpSpPr>
        <p:grpSpPr>
          <a:xfrm rot="10800000" flipH="1" flipV="1">
            <a:off x="7704798" y="5965525"/>
            <a:ext cx="433593" cy="433593"/>
            <a:chOff x="5410744" y="2640874"/>
            <a:chExt cx="1450713" cy="1450713"/>
          </a:xfrm>
        </p:grpSpPr>
        <p:sp>
          <p:nvSpPr>
            <p:cNvPr id="1475" name="矩形 1474"/>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6" name="矩形 1475"/>
            <p:cNvSpPr>
              <a:spLocks noChangeAspect="1"/>
            </p:cNvSpPr>
            <p:nvPr/>
          </p:nvSpPr>
          <p:spPr>
            <a:xfrm>
              <a:off x="5470102" y="2700232"/>
              <a:ext cx="1332000" cy="1331999"/>
            </a:xfrm>
            <a:prstGeom prst="rect">
              <a:avLst/>
            </a:prstGeom>
            <a:gradFill flip="none" rotWithShape="1">
              <a:gsLst>
                <a:gs pos="0">
                  <a:srgbClr val="D6A213">
                    <a:lumMod val="85000"/>
                  </a:srgbClr>
                </a:gs>
                <a:gs pos="100000">
                  <a:srgbClr val="BF850F">
                    <a:lumMod val="85000"/>
                  </a:srgbClr>
                </a:gs>
                <a:gs pos="51000">
                  <a:srgbClr val="9B5F0D">
                    <a:lumMod val="8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39" name="组合 1438"/>
          <p:cNvGrpSpPr/>
          <p:nvPr/>
        </p:nvGrpSpPr>
        <p:grpSpPr>
          <a:xfrm rot="10800000" flipH="1" flipV="1">
            <a:off x="4084696" y="6424407"/>
            <a:ext cx="433593" cy="433593"/>
            <a:chOff x="5410744" y="2640874"/>
            <a:chExt cx="1450713" cy="1450713"/>
          </a:xfrm>
        </p:grpSpPr>
        <p:sp>
          <p:nvSpPr>
            <p:cNvPr id="1464" name="矩形 146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5" name="矩形 1464"/>
            <p:cNvSpPr>
              <a:spLocks noChangeAspect="1"/>
            </p:cNvSpPr>
            <p:nvPr/>
          </p:nvSpPr>
          <p:spPr>
            <a:xfrm>
              <a:off x="5470102" y="2700232"/>
              <a:ext cx="1332000" cy="1331999"/>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40" name="组合 1439"/>
          <p:cNvGrpSpPr/>
          <p:nvPr/>
        </p:nvGrpSpPr>
        <p:grpSpPr>
          <a:xfrm rot="10800000" flipH="1" flipV="1">
            <a:off x="4537209" y="6424407"/>
            <a:ext cx="433593" cy="433593"/>
            <a:chOff x="5410744" y="2640874"/>
            <a:chExt cx="1450713" cy="1450713"/>
          </a:xfrm>
        </p:grpSpPr>
        <p:sp>
          <p:nvSpPr>
            <p:cNvPr id="1462" name="矩形 146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3" name="矩形 1462"/>
            <p:cNvSpPr>
              <a:spLocks noChangeAspect="1"/>
            </p:cNvSpPr>
            <p:nvPr/>
          </p:nvSpPr>
          <p:spPr>
            <a:xfrm>
              <a:off x="5470102" y="2700232"/>
              <a:ext cx="1332000" cy="1331999"/>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41" name="组合 1440"/>
          <p:cNvGrpSpPr/>
          <p:nvPr/>
        </p:nvGrpSpPr>
        <p:grpSpPr>
          <a:xfrm rot="10800000" flipH="1" flipV="1">
            <a:off x="4989721" y="6424407"/>
            <a:ext cx="433593" cy="433593"/>
            <a:chOff x="5410744" y="2640874"/>
            <a:chExt cx="1450713" cy="1450713"/>
          </a:xfrm>
        </p:grpSpPr>
        <p:sp>
          <p:nvSpPr>
            <p:cNvPr id="1460" name="矩形 145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1" name="矩形 1460"/>
            <p:cNvSpPr>
              <a:spLocks noChangeAspect="1"/>
            </p:cNvSpPr>
            <p:nvPr/>
          </p:nvSpPr>
          <p:spPr>
            <a:xfrm>
              <a:off x="5470102" y="2700232"/>
              <a:ext cx="1332000" cy="1331999"/>
            </a:xfrm>
            <a:prstGeom prst="rect">
              <a:avLst/>
            </a:prstGeom>
            <a:gradFill flip="none" rotWithShape="1">
              <a:gsLst>
                <a:gs pos="0">
                  <a:srgbClr val="D6A213">
                    <a:lumMod val="60000"/>
                  </a:srgbClr>
                </a:gs>
                <a:gs pos="100000">
                  <a:srgbClr val="BF850F">
                    <a:lumMod val="60000"/>
                  </a:srgbClr>
                </a:gs>
                <a:gs pos="51000">
                  <a:srgbClr val="9B5F0D">
                    <a:lumMod val="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42" name="组合 1441"/>
          <p:cNvGrpSpPr/>
          <p:nvPr/>
        </p:nvGrpSpPr>
        <p:grpSpPr>
          <a:xfrm rot="10800000" flipH="1" flipV="1">
            <a:off x="5442234" y="6424407"/>
            <a:ext cx="433593" cy="433593"/>
            <a:chOff x="5410744" y="2640874"/>
            <a:chExt cx="1450713" cy="1450713"/>
          </a:xfrm>
        </p:grpSpPr>
        <p:sp>
          <p:nvSpPr>
            <p:cNvPr id="1458" name="矩形 145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9" name="矩形 1458"/>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43" name="组合 1442"/>
          <p:cNvGrpSpPr/>
          <p:nvPr/>
        </p:nvGrpSpPr>
        <p:grpSpPr>
          <a:xfrm rot="10800000" flipH="1" flipV="1">
            <a:off x="5894747" y="6424407"/>
            <a:ext cx="433593" cy="433593"/>
            <a:chOff x="5410744" y="2640874"/>
            <a:chExt cx="1450713" cy="1450713"/>
          </a:xfrm>
        </p:grpSpPr>
        <p:sp>
          <p:nvSpPr>
            <p:cNvPr id="1456" name="矩形 145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7" name="矩形 1456"/>
            <p:cNvSpPr>
              <a:spLocks noChangeAspect="1"/>
            </p:cNvSpPr>
            <p:nvPr/>
          </p:nvSpPr>
          <p:spPr>
            <a:xfrm>
              <a:off x="5470102" y="2700232"/>
              <a:ext cx="1332000" cy="1331999"/>
            </a:xfrm>
            <a:prstGeom prst="rect">
              <a:avLst/>
            </a:prstGeom>
            <a:gradFill flip="none" rotWithShape="1">
              <a:gsLst>
                <a:gs pos="0">
                  <a:srgbClr val="D6A213">
                    <a:lumMod val="92000"/>
                  </a:srgbClr>
                </a:gs>
                <a:gs pos="100000">
                  <a:srgbClr val="BF850F">
                    <a:lumMod val="92000"/>
                  </a:srgbClr>
                </a:gs>
                <a:gs pos="51000">
                  <a:srgbClr val="9B5F0D">
                    <a:lumMod val="9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44" name="组合 1443"/>
          <p:cNvGrpSpPr/>
          <p:nvPr/>
        </p:nvGrpSpPr>
        <p:grpSpPr>
          <a:xfrm rot="10800000" flipH="1" flipV="1">
            <a:off x="6347260" y="6424407"/>
            <a:ext cx="433593" cy="433593"/>
            <a:chOff x="5410744" y="2640874"/>
            <a:chExt cx="1450713" cy="1450713"/>
          </a:xfrm>
        </p:grpSpPr>
        <p:sp>
          <p:nvSpPr>
            <p:cNvPr id="1454" name="矩形 145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5" name="矩形 1454"/>
            <p:cNvSpPr>
              <a:spLocks noChangeAspect="1"/>
            </p:cNvSpPr>
            <p:nvPr/>
          </p:nvSpPr>
          <p:spPr>
            <a:xfrm>
              <a:off x="5470102" y="2700232"/>
              <a:ext cx="1332000" cy="1331999"/>
            </a:xfrm>
            <a:prstGeom prst="rect">
              <a:avLst/>
            </a:prstGeom>
            <a:gradFill flip="none" rotWithShape="1">
              <a:gsLst>
                <a:gs pos="0">
                  <a:srgbClr val="D6A213">
                    <a:lumMod val="75000"/>
                  </a:srgbClr>
                </a:gs>
                <a:gs pos="100000">
                  <a:srgbClr val="BF850F">
                    <a:lumMod val="75000"/>
                  </a:srgbClr>
                </a:gs>
                <a:gs pos="51000">
                  <a:srgbClr val="9B5F0D">
                    <a:lumMod val="7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45" name="组合 1444"/>
          <p:cNvGrpSpPr/>
          <p:nvPr/>
        </p:nvGrpSpPr>
        <p:grpSpPr>
          <a:xfrm rot="10800000" flipH="1" flipV="1">
            <a:off x="6799772" y="6424407"/>
            <a:ext cx="433593" cy="433593"/>
            <a:chOff x="5410744" y="2640874"/>
            <a:chExt cx="1450713" cy="1450713"/>
          </a:xfrm>
        </p:grpSpPr>
        <p:sp>
          <p:nvSpPr>
            <p:cNvPr id="1452" name="矩形 145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3" name="矩形 1452"/>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46" name="组合 1445"/>
          <p:cNvGrpSpPr/>
          <p:nvPr/>
        </p:nvGrpSpPr>
        <p:grpSpPr>
          <a:xfrm rot="10800000" flipH="1" flipV="1">
            <a:off x="7252285" y="6424407"/>
            <a:ext cx="433593" cy="433593"/>
            <a:chOff x="5410744" y="2640874"/>
            <a:chExt cx="1450713" cy="1450713"/>
          </a:xfrm>
        </p:grpSpPr>
        <p:sp>
          <p:nvSpPr>
            <p:cNvPr id="1450" name="矩形 144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1" name="矩形 1450"/>
            <p:cNvSpPr>
              <a:spLocks noChangeAspect="1"/>
            </p:cNvSpPr>
            <p:nvPr/>
          </p:nvSpPr>
          <p:spPr>
            <a:xfrm>
              <a:off x="5470102" y="2700232"/>
              <a:ext cx="1332000" cy="1331999"/>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47" name="组合 1446"/>
          <p:cNvGrpSpPr/>
          <p:nvPr/>
        </p:nvGrpSpPr>
        <p:grpSpPr>
          <a:xfrm rot="10800000" flipH="1" flipV="1">
            <a:off x="7704798" y="6424407"/>
            <a:ext cx="433593" cy="433593"/>
            <a:chOff x="5410744" y="2640874"/>
            <a:chExt cx="1450713" cy="1450713"/>
          </a:xfrm>
        </p:grpSpPr>
        <p:sp>
          <p:nvSpPr>
            <p:cNvPr id="1448" name="矩形 144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9" name="矩形 1448"/>
            <p:cNvSpPr>
              <a:spLocks noChangeAspect="1"/>
            </p:cNvSpPr>
            <p:nvPr/>
          </p:nvSpPr>
          <p:spPr>
            <a:xfrm>
              <a:off x="5470102" y="2700232"/>
              <a:ext cx="1332000" cy="1331999"/>
            </a:xfrm>
            <a:prstGeom prst="rect">
              <a:avLst/>
            </a:prstGeom>
            <a:gradFill flip="none" rotWithShape="1">
              <a:gsLst>
                <a:gs pos="0">
                  <a:srgbClr val="D6A213">
                    <a:lumMod val="60000"/>
                  </a:srgbClr>
                </a:gs>
                <a:gs pos="100000">
                  <a:srgbClr val="BF850F">
                    <a:lumMod val="60000"/>
                  </a:srgbClr>
                </a:gs>
                <a:gs pos="51000">
                  <a:srgbClr val="9B5F0D">
                    <a:lumMod val="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659" name="组合 2658"/>
          <p:cNvGrpSpPr/>
          <p:nvPr/>
        </p:nvGrpSpPr>
        <p:grpSpPr>
          <a:xfrm rot="10800000" flipH="1" flipV="1">
            <a:off x="8145783" y="0"/>
            <a:ext cx="433593" cy="433593"/>
            <a:chOff x="5410744" y="2640874"/>
            <a:chExt cx="1450713" cy="1450713"/>
          </a:xfrm>
        </p:grpSpPr>
        <p:sp>
          <p:nvSpPr>
            <p:cNvPr id="2684" name="矩形 268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85" name="矩形 2684"/>
            <p:cNvSpPr>
              <a:spLocks noChangeAspect="1"/>
            </p:cNvSpPr>
            <p:nvPr/>
          </p:nvSpPr>
          <p:spPr>
            <a:xfrm>
              <a:off x="5470102" y="2700232"/>
              <a:ext cx="1332000" cy="1331999"/>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660" name="组合 2659"/>
          <p:cNvGrpSpPr/>
          <p:nvPr/>
        </p:nvGrpSpPr>
        <p:grpSpPr>
          <a:xfrm rot="10800000" flipH="1" flipV="1">
            <a:off x="8598296" y="0"/>
            <a:ext cx="433593" cy="433593"/>
            <a:chOff x="5410744" y="2640874"/>
            <a:chExt cx="1450713" cy="1450713"/>
          </a:xfrm>
        </p:grpSpPr>
        <p:sp>
          <p:nvSpPr>
            <p:cNvPr id="2682" name="矩形 268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83" name="矩形 2682"/>
            <p:cNvSpPr>
              <a:spLocks noChangeAspect="1"/>
            </p:cNvSpPr>
            <p:nvPr/>
          </p:nvSpPr>
          <p:spPr>
            <a:xfrm>
              <a:off x="5470102" y="2700232"/>
              <a:ext cx="1332000" cy="1331999"/>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661" name="组合 2660"/>
          <p:cNvGrpSpPr/>
          <p:nvPr/>
        </p:nvGrpSpPr>
        <p:grpSpPr>
          <a:xfrm rot="10800000" flipH="1" flipV="1">
            <a:off x="9050808" y="0"/>
            <a:ext cx="433593" cy="433593"/>
            <a:chOff x="5410744" y="2640874"/>
            <a:chExt cx="1450713" cy="1450713"/>
          </a:xfrm>
        </p:grpSpPr>
        <p:sp>
          <p:nvSpPr>
            <p:cNvPr id="2680" name="矩形 267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81" name="矩形 2680"/>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662" name="组合 2661"/>
          <p:cNvGrpSpPr/>
          <p:nvPr/>
        </p:nvGrpSpPr>
        <p:grpSpPr>
          <a:xfrm rot="10800000" flipH="1" flipV="1">
            <a:off x="9503321" y="0"/>
            <a:ext cx="433593" cy="433593"/>
            <a:chOff x="5410744" y="2640874"/>
            <a:chExt cx="1450713" cy="1450713"/>
          </a:xfrm>
        </p:grpSpPr>
        <p:sp>
          <p:nvSpPr>
            <p:cNvPr id="2678" name="矩形 267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79" name="矩形 2678"/>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663" name="组合 2662"/>
          <p:cNvGrpSpPr/>
          <p:nvPr/>
        </p:nvGrpSpPr>
        <p:grpSpPr>
          <a:xfrm rot="10800000" flipH="1" flipV="1">
            <a:off x="9955834" y="0"/>
            <a:ext cx="433593" cy="433593"/>
            <a:chOff x="5410744" y="2640874"/>
            <a:chExt cx="1450713" cy="1450713"/>
          </a:xfrm>
        </p:grpSpPr>
        <p:sp>
          <p:nvSpPr>
            <p:cNvPr id="2676" name="矩形 267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77" name="矩形 2676"/>
            <p:cNvSpPr>
              <a:spLocks noChangeAspect="1"/>
            </p:cNvSpPr>
            <p:nvPr/>
          </p:nvSpPr>
          <p:spPr>
            <a:xfrm>
              <a:off x="5470102" y="2700232"/>
              <a:ext cx="1332000" cy="1331999"/>
            </a:xfrm>
            <a:prstGeom prst="rect">
              <a:avLst/>
            </a:prstGeom>
            <a:gradFill flip="none" rotWithShape="1">
              <a:gsLst>
                <a:gs pos="0">
                  <a:srgbClr val="D6A213">
                    <a:lumMod val="92000"/>
                  </a:srgbClr>
                </a:gs>
                <a:gs pos="100000">
                  <a:srgbClr val="BF850F">
                    <a:lumMod val="92000"/>
                  </a:srgbClr>
                </a:gs>
                <a:gs pos="51000">
                  <a:srgbClr val="9B5F0D">
                    <a:lumMod val="9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664" name="组合 2663"/>
          <p:cNvGrpSpPr/>
          <p:nvPr/>
        </p:nvGrpSpPr>
        <p:grpSpPr>
          <a:xfrm rot="10800000" flipH="1" flipV="1">
            <a:off x="10408347" y="0"/>
            <a:ext cx="433593" cy="433593"/>
            <a:chOff x="5410744" y="2640874"/>
            <a:chExt cx="1450713" cy="1450713"/>
          </a:xfrm>
        </p:grpSpPr>
        <p:sp>
          <p:nvSpPr>
            <p:cNvPr id="2674" name="矩形 267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75" name="矩形 2674"/>
            <p:cNvSpPr>
              <a:spLocks noChangeAspect="1"/>
            </p:cNvSpPr>
            <p:nvPr/>
          </p:nvSpPr>
          <p:spPr>
            <a:xfrm>
              <a:off x="5470102" y="2700232"/>
              <a:ext cx="1332000" cy="1331999"/>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665" name="组合 2664"/>
          <p:cNvGrpSpPr/>
          <p:nvPr/>
        </p:nvGrpSpPr>
        <p:grpSpPr>
          <a:xfrm rot="10800000" flipH="1" flipV="1">
            <a:off x="10860859" y="0"/>
            <a:ext cx="433593" cy="433593"/>
            <a:chOff x="5410744" y="2640874"/>
            <a:chExt cx="1450713" cy="1450713"/>
          </a:xfrm>
        </p:grpSpPr>
        <p:sp>
          <p:nvSpPr>
            <p:cNvPr id="2672" name="矩形 267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73" name="矩形 2672"/>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666" name="组合 2665"/>
          <p:cNvGrpSpPr/>
          <p:nvPr/>
        </p:nvGrpSpPr>
        <p:grpSpPr>
          <a:xfrm rot="10800000" flipH="1" flipV="1">
            <a:off x="11313372" y="0"/>
            <a:ext cx="433593" cy="433593"/>
            <a:chOff x="5410744" y="2640874"/>
            <a:chExt cx="1450713" cy="1450713"/>
          </a:xfrm>
        </p:grpSpPr>
        <p:sp>
          <p:nvSpPr>
            <p:cNvPr id="2670" name="矩形 266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71" name="矩形 2670"/>
            <p:cNvSpPr>
              <a:spLocks noChangeAspect="1"/>
            </p:cNvSpPr>
            <p:nvPr/>
          </p:nvSpPr>
          <p:spPr>
            <a:xfrm>
              <a:off x="5470102" y="2700232"/>
              <a:ext cx="1332000" cy="1331999"/>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667" name="组合 2666"/>
          <p:cNvGrpSpPr/>
          <p:nvPr/>
        </p:nvGrpSpPr>
        <p:grpSpPr>
          <a:xfrm rot="10800000" flipH="1" flipV="1">
            <a:off x="11765885" y="0"/>
            <a:ext cx="433593" cy="433593"/>
            <a:chOff x="5410744" y="2640874"/>
            <a:chExt cx="1450713" cy="1450713"/>
          </a:xfrm>
        </p:grpSpPr>
        <p:sp>
          <p:nvSpPr>
            <p:cNvPr id="2668" name="矩形 266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69" name="矩形 2668"/>
            <p:cNvSpPr>
              <a:spLocks noChangeAspect="1"/>
            </p:cNvSpPr>
            <p:nvPr/>
          </p:nvSpPr>
          <p:spPr>
            <a:xfrm>
              <a:off x="5470102" y="2700232"/>
              <a:ext cx="1332000" cy="1331999"/>
            </a:xfrm>
            <a:prstGeom prst="rect">
              <a:avLst/>
            </a:prstGeom>
            <a:gradFill flip="none" rotWithShape="1">
              <a:gsLst>
                <a:gs pos="0">
                  <a:srgbClr val="D6A213">
                    <a:lumMod val="85000"/>
                  </a:srgbClr>
                </a:gs>
                <a:gs pos="100000">
                  <a:srgbClr val="BF850F">
                    <a:lumMod val="85000"/>
                  </a:srgbClr>
                </a:gs>
                <a:gs pos="51000">
                  <a:srgbClr val="9B5F0D">
                    <a:lumMod val="8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632" name="组合 2631"/>
          <p:cNvGrpSpPr/>
          <p:nvPr/>
        </p:nvGrpSpPr>
        <p:grpSpPr>
          <a:xfrm rot="10800000" flipH="1" flipV="1">
            <a:off x="8145783" y="458886"/>
            <a:ext cx="433593" cy="433593"/>
            <a:chOff x="5410744" y="2640874"/>
            <a:chExt cx="1450713" cy="1450713"/>
          </a:xfrm>
        </p:grpSpPr>
        <p:sp>
          <p:nvSpPr>
            <p:cNvPr id="2657" name="矩形 2656"/>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58" name="矩形 2657"/>
            <p:cNvSpPr>
              <a:spLocks noChangeAspect="1"/>
            </p:cNvSpPr>
            <p:nvPr/>
          </p:nvSpPr>
          <p:spPr>
            <a:xfrm>
              <a:off x="5470102" y="2700232"/>
              <a:ext cx="1332000" cy="1331999"/>
            </a:xfrm>
            <a:prstGeom prst="rect">
              <a:avLst/>
            </a:prstGeom>
            <a:gradFill flip="none" rotWithShape="1">
              <a:gsLst>
                <a:gs pos="0">
                  <a:srgbClr val="D6A213">
                    <a:lumMod val="60000"/>
                    <a:lumOff val="40000"/>
                  </a:srgbClr>
                </a:gs>
                <a:gs pos="100000">
                  <a:srgbClr val="BF850F">
                    <a:lumMod val="60000"/>
                    <a:lumOff val="40000"/>
                  </a:srgbClr>
                </a:gs>
                <a:gs pos="51000">
                  <a:srgbClr val="9B5F0D">
                    <a:lumMod val="60000"/>
                    <a:lumOff val="4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633" name="组合 2632"/>
          <p:cNvGrpSpPr/>
          <p:nvPr/>
        </p:nvGrpSpPr>
        <p:grpSpPr>
          <a:xfrm rot="10800000" flipH="1" flipV="1">
            <a:off x="8598296" y="458886"/>
            <a:ext cx="433593" cy="433593"/>
            <a:chOff x="5410744" y="2640874"/>
            <a:chExt cx="1450713" cy="1450713"/>
          </a:xfrm>
        </p:grpSpPr>
        <p:sp>
          <p:nvSpPr>
            <p:cNvPr id="2655" name="矩形 2654"/>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56" name="矩形 2655"/>
            <p:cNvSpPr>
              <a:spLocks noChangeAspect="1"/>
            </p:cNvSpPr>
            <p:nvPr/>
          </p:nvSpPr>
          <p:spPr>
            <a:xfrm>
              <a:off x="5470102" y="2700232"/>
              <a:ext cx="1332000" cy="1331999"/>
            </a:xfrm>
            <a:prstGeom prst="rect">
              <a:avLst/>
            </a:prstGeom>
            <a:gradFill flip="none" rotWithShape="1">
              <a:gsLst>
                <a:gs pos="0">
                  <a:srgbClr val="D6A213">
                    <a:lumMod val="70000"/>
                    <a:lumOff val="30000"/>
                  </a:srgbClr>
                </a:gs>
                <a:gs pos="100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634" name="组合 2633"/>
          <p:cNvGrpSpPr/>
          <p:nvPr/>
        </p:nvGrpSpPr>
        <p:grpSpPr>
          <a:xfrm rot="10800000" flipH="1" flipV="1">
            <a:off x="9050808" y="458886"/>
            <a:ext cx="433593" cy="433593"/>
            <a:chOff x="5410744" y="2640874"/>
            <a:chExt cx="1450713" cy="1450713"/>
          </a:xfrm>
        </p:grpSpPr>
        <p:sp>
          <p:nvSpPr>
            <p:cNvPr id="2653" name="矩形 2652"/>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54" name="矩形 2653"/>
            <p:cNvSpPr>
              <a:spLocks noChangeAspect="1"/>
            </p:cNvSpPr>
            <p:nvPr/>
          </p:nvSpPr>
          <p:spPr>
            <a:xfrm>
              <a:off x="5470102" y="2700232"/>
              <a:ext cx="1332000" cy="1331999"/>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635" name="组合 2634"/>
          <p:cNvGrpSpPr/>
          <p:nvPr/>
        </p:nvGrpSpPr>
        <p:grpSpPr>
          <a:xfrm rot="10800000" flipH="1" flipV="1">
            <a:off x="9503321" y="458886"/>
            <a:ext cx="433593" cy="433593"/>
            <a:chOff x="5410744" y="2640874"/>
            <a:chExt cx="1450713" cy="1450713"/>
          </a:xfrm>
        </p:grpSpPr>
        <p:sp>
          <p:nvSpPr>
            <p:cNvPr id="2651" name="矩形 2650"/>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52" name="矩形 2651"/>
            <p:cNvSpPr>
              <a:spLocks noChangeAspect="1"/>
            </p:cNvSpPr>
            <p:nvPr/>
          </p:nvSpPr>
          <p:spPr>
            <a:xfrm>
              <a:off x="5470102" y="2700232"/>
              <a:ext cx="1332000" cy="1331999"/>
            </a:xfrm>
            <a:prstGeom prst="rect">
              <a:avLst/>
            </a:prstGeom>
            <a:gradFill flip="none" rotWithShape="1">
              <a:gsLst>
                <a:gs pos="0">
                  <a:srgbClr val="D6A213">
                    <a:lumMod val="65000"/>
                    <a:lumOff val="35000"/>
                  </a:srgbClr>
                </a:gs>
                <a:gs pos="100000">
                  <a:srgbClr val="BF850F">
                    <a:lumMod val="65000"/>
                    <a:lumOff val="35000"/>
                  </a:srgbClr>
                </a:gs>
                <a:gs pos="51000">
                  <a:srgbClr val="9B5F0D">
                    <a:lumMod val="65000"/>
                    <a:lumOff val="3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636" name="组合 2635"/>
          <p:cNvGrpSpPr/>
          <p:nvPr/>
        </p:nvGrpSpPr>
        <p:grpSpPr>
          <a:xfrm rot="10800000" flipH="1" flipV="1">
            <a:off x="9955834" y="458886"/>
            <a:ext cx="433593" cy="433593"/>
            <a:chOff x="5410744" y="2640874"/>
            <a:chExt cx="1450713" cy="1450713"/>
          </a:xfrm>
        </p:grpSpPr>
        <p:sp>
          <p:nvSpPr>
            <p:cNvPr id="2649" name="矩形 2648"/>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50" name="矩形 2649"/>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637" name="组合 2636"/>
          <p:cNvGrpSpPr/>
          <p:nvPr/>
        </p:nvGrpSpPr>
        <p:grpSpPr>
          <a:xfrm rot="10800000" flipH="1" flipV="1">
            <a:off x="10408347" y="458886"/>
            <a:ext cx="433593" cy="433593"/>
            <a:chOff x="5410744" y="2640874"/>
            <a:chExt cx="1450713" cy="1450713"/>
          </a:xfrm>
        </p:grpSpPr>
        <p:sp>
          <p:nvSpPr>
            <p:cNvPr id="2647" name="矩形 2646"/>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48" name="矩形 2647"/>
            <p:cNvSpPr>
              <a:spLocks noChangeAspect="1"/>
            </p:cNvSpPr>
            <p:nvPr/>
          </p:nvSpPr>
          <p:spPr>
            <a:xfrm>
              <a:off x="5470102" y="2700232"/>
              <a:ext cx="1332000" cy="1331999"/>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638" name="组合 2637"/>
          <p:cNvGrpSpPr/>
          <p:nvPr/>
        </p:nvGrpSpPr>
        <p:grpSpPr>
          <a:xfrm rot="10800000" flipH="1" flipV="1">
            <a:off x="10860859" y="458886"/>
            <a:ext cx="433593" cy="433593"/>
            <a:chOff x="5410744" y="2640874"/>
            <a:chExt cx="1450713" cy="1450713"/>
          </a:xfrm>
        </p:grpSpPr>
        <p:sp>
          <p:nvSpPr>
            <p:cNvPr id="2645" name="矩形 2644"/>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46" name="矩形 2645"/>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639" name="组合 2638"/>
          <p:cNvGrpSpPr/>
          <p:nvPr/>
        </p:nvGrpSpPr>
        <p:grpSpPr>
          <a:xfrm rot="10800000" flipH="1" flipV="1">
            <a:off x="11313372" y="458886"/>
            <a:ext cx="433593" cy="433593"/>
            <a:chOff x="5410744" y="2640874"/>
            <a:chExt cx="1450713" cy="1450713"/>
          </a:xfrm>
        </p:grpSpPr>
        <p:sp>
          <p:nvSpPr>
            <p:cNvPr id="2643" name="矩形 2642"/>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44" name="矩形 2643"/>
            <p:cNvSpPr>
              <a:spLocks noChangeAspect="1"/>
            </p:cNvSpPr>
            <p:nvPr/>
          </p:nvSpPr>
          <p:spPr>
            <a:xfrm>
              <a:off x="5470102" y="2700232"/>
              <a:ext cx="1332000" cy="1331999"/>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640" name="组合 2639"/>
          <p:cNvGrpSpPr/>
          <p:nvPr/>
        </p:nvGrpSpPr>
        <p:grpSpPr>
          <a:xfrm rot="10800000" flipH="1" flipV="1">
            <a:off x="11765885" y="458886"/>
            <a:ext cx="433593" cy="433593"/>
            <a:chOff x="5410744" y="2640874"/>
            <a:chExt cx="1450713" cy="1450713"/>
          </a:xfrm>
        </p:grpSpPr>
        <p:sp>
          <p:nvSpPr>
            <p:cNvPr id="2641" name="矩形 2640"/>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42" name="矩形 2641"/>
            <p:cNvSpPr>
              <a:spLocks noChangeAspect="1"/>
            </p:cNvSpPr>
            <p:nvPr/>
          </p:nvSpPr>
          <p:spPr>
            <a:xfrm>
              <a:off x="5470102" y="2700232"/>
              <a:ext cx="1332000" cy="1331999"/>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605" name="组合 2604"/>
          <p:cNvGrpSpPr/>
          <p:nvPr/>
        </p:nvGrpSpPr>
        <p:grpSpPr>
          <a:xfrm rot="10800000" flipH="1" flipV="1">
            <a:off x="8145783" y="917772"/>
            <a:ext cx="433593" cy="433593"/>
            <a:chOff x="5410744" y="2640874"/>
            <a:chExt cx="1450713" cy="1450713"/>
          </a:xfrm>
        </p:grpSpPr>
        <p:sp>
          <p:nvSpPr>
            <p:cNvPr id="2630" name="矩形 262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31" name="矩形 2630"/>
            <p:cNvSpPr>
              <a:spLocks noChangeAspect="1"/>
            </p:cNvSpPr>
            <p:nvPr/>
          </p:nvSpPr>
          <p:spPr>
            <a:xfrm>
              <a:off x="5470102" y="2700232"/>
              <a:ext cx="1332000" cy="1331999"/>
            </a:xfrm>
            <a:prstGeom prst="rect">
              <a:avLst/>
            </a:prstGeom>
            <a:gradFill flip="none" rotWithShape="1">
              <a:gsLst>
                <a:gs pos="0">
                  <a:srgbClr val="D6A213">
                    <a:lumMod val="70000"/>
                    <a:lumOff val="30000"/>
                  </a:srgbClr>
                </a:gs>
                <a:gs pos="99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606" name="组合 2605"/>
          <p:cNvGrpSpPr/>
          <p:nvPr/>
        </p:nvGrpSpPr>
        <p:grpSpPr>
          <a:xfrm rot="10800000" flipH="1" flipV="1">
            <a:off x="8598296" y="917772"/>
            <a:ext cx="433593" cy="433593"/>
            <a:chOff x="5410744" y="2640874"/>
            <a:chExt cx="1450713" cy="1450713"/>
          </a:xfrm>
        </p:grpSpPr>
        <p:sp>
          <p:nvSpPr>
            <p:cNvPr id="2628" name="矩形 262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29" name="矩形 2628"/>
            <p:cNvSpPr>
              <a:spLocks noChangeAspect="1"/>
            </p:cNvSpPr>
            <p:nvPr/>
          </p:nvSpPr>
          <p:spPr>
            <a:xfrm>
              <a:off x="5470102" y="2700232"/>
              <a:ext cx="1332000" cy="1331999"/>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607" name="组合 2606"/>
          <p:cNvGrpSpPr/>
          <p:nvPr/>
        </p:nvGrpSpPr>
        <p:grpSpPr>
          <a:xfrm rot="10800000" flipH="1" flipV="1">
            <a:off x="9050808" y="917772"/>
            <a:ext cx="433593" cy="433593"/>
            <a:chOff x="5410744" y="2640874"/>
            <a:chExt cx="1450713" cy="1450713"/>
          </a:xfrm>
        </p:grpSpPr>
        <p:sp>
          <p:nvSpPr>
            <p:cNvPr id="2626" name="矩形 262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27" name="矩形 2626"/>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608" name="组合 2607"/>
          <p:cNvGrpSpPr/>
          <p:nvPr/>
        </p:nvGrpSpPr>
        <p:grpSpPr>
          <a:xfrm rot="10800000" flipH="1" flipV="1">
            <a:off x="9503321" y="917772"/>
            <a:ext cx="433593" cy="433593"/>
            <a:chOff x="5410744" y="2640874"/>
            <a:chExt cx="1450713" cy="1450713"/>
          </a:xfrm>
        </p:grpSpPr>
        <p:sp>
          <p:nvSpPr>
            <p:cNvPr id="2624" name="矩形 262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25" name="矩形 2624"/>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609" name="组合 2608"/>
          <p:cNvGrpSpPr/>
          <p:nvPr/>
        </p:nvGrpSpPr>
        <p:grpSpPr>
          <a:xfrm rot="10800000" flipH="1" flipV="1">
            <a:off x="9955834" y="917772"/>
            <a:ext cx="433593" cy="433593"/>
            <a:chOff x="5410744" y="2640874"/>
            <a:chExt cx="1450713" cy="1450713"/>
          </a:xfrm>
        </p:grpSpPr>
        <p:sp>
          <p:nvSpPr>
            <p:cNvPr id="2622" name="矩形 262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23" name="矩形 2622"/>
            <p:cNvSpPr>
              <a:spLocks noChangeAspect="1"/>
            </p:cNvSpPr>
            <p:nvPr/>
          </p:nvSpPr>
          <p:spPr>
            <a:xfrm>
              <a:off x="5470102" y="2700232"/>
              <a:ext cx="1332000" cy="1331999"/>
            </a:xfrm>
            <a:prstGeom prst="rect">
              <a:avLst/>
            </a:prstGeom>
            <a:gradFill flip="none" rotWithShape="1">
              <a:gsLst>
                <a:gs pos="0">
                  <a:srgbClr val="D6A213">
                    <a:lumMod val="74000"/>
                    <a:lumOff val="26000"/>
                  </a:srgbClr>
                </a:gs>
                <a:gs pos="100000">
                  <a:srgbClr val="BF850F">
                    <a:lumMod val="74000"/>
                    <a:lumOff val="26000"/>
                  </a:srgbClr>
                </a:gs>
                <a:gs pos="51000">
                  <a:srgbClr val="9B5F0D">
                    <a:lumMod val="74000"/>
                    <a:lumOff val="26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610" name="组合 2609"/>
          <p:cNvGrpSpPr/>
          <p:nvPr/>
        </p:nvGrpSpPr>
        <p:grpSpPr>
          <a:xfrm rot="10800000" flipH="1" flipV="1">
            <a:off x="10408347" y="917772"/>
            <a:ext cx="433593" cy="433593"/>
            <a:chOff x="5410744" y="2640874"/>
            <a:chExt cx="1450713" cy="1450713"/>
          </a:xfrm>
        </p:grpSpPr>
        <p:sp>
          <p:nvSpPr>
            <p:cNvPr id="2620" name="矩形 261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21" name="矩形 2620"/>
            <p:cNvSpPr>
              <a:spLocks noChangeAspect="1"/>
            </p:cNvSpPr>
            <p:nvPr/>
          </p:nvSpPr>
          <p:spPr>
            <a:xfrm>
              <a:off x="5470102" y="2700232"/>
              <a:ext cx="1332000" cy="1331999"/>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611" name="组合 2610"/>
          <p:cNvGrpSpPr/>
          <p:nvPr/>
        </p:nvGrpSpPr>
        <p:grpSpPr>
          <a:xfrm rot="10800000" flipH="1" flipV="1">
            <a:off x="10860859" y="917772"/>
            <a:ext cx="433593" cy="433593"/>
            <a:chOff x="5410744" y="2640874"/>
            <a:chExt cx="1450713" cy="1450713"/>
          </a:xfrm>
        </p:grpSpPr>
        <p:sp>
          <p:nvSpPr>
            <p:cNvPr id="2618" name="矩形 261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19" name="矩形 2618"/>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612" name="组合 2611"/>
          <p:cNvGrpSpPr/>
          <p:nvPr/>
        </p:nvGrpSpPr>
        <p:grpSpPr>
          <a:xfrm rot="10800000" flipH="1" flipV="1">
            <a:off x="11313372" y="917772"/>
            <a:ext cx="433593" cy="433593"/>
            <a:chOff x="5410744" y="2640874"/>
            <a:chExt cx="1450713" cy="1450713"/>
          </a:xfrm>
        </p:grpSpPr>
        <p:sp>
          <p:nvSpPr>
            <p:cNvPr id="2616" name="矩形 261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17" name="矩形 2616"/>
            <p:cNvSpPr>
              <a:spLocks noChangeAspect="1"/>
            </p:cNvSpPr>
            <p:nvPr/>
          </p:nvSpPr>
          <p:spPr>
            <a:xfrm>
              <a:off x="5470102" y="2700232"/>
              <a:ext cx="1332000" cy="1331999"/>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613" name="组合 2612"/>
          <p:cNvGrpSpPr/>
          <p:nvPr/>
        </p:nvGrpSpPr>
        <p:grpSpPr>
          <a:xfrm rot="10800000" flipH="1" flipV="1">
            <a:off x="11765885" y="917772"/>
            <a:ext cx="433593" cy="433593"/>
            <a:chOff x="5410744" y="2640874"/>
            <a:chExt cx="1450713" cy="1450713"/>
          </a:xfrm>
        </p:grpSpPr>
        <p:sp>
          <p:nvSpPr>
            <p:cNvPr id="2614" name="矩形 261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15" name="矩形 2614"/>
            <p:cNvSpPr>
              <a:spLocks noChangeAspect="1"/>
            </p:cNvSpPr>
            <p:nvPr/>
          </p:nvSpPr>
          <p:spPr>
            <a:xfrm>
              <a:off x="5470102" y="2700232"/>
              <a:ext cx="1332000" cy="1331999"/>
            </a:xfrm>
            <a:prstGeom prst="rect">
              <a:avLst/>
            </a:prstGeom>
            <a:gradFill flip="none" rotWithShape="1">
              <a:gsLst>
                <a:gs pos="0">
                  <a:srgbClr val="D6A213">
                    <a:lumMod val="70000"/>
                    <a:lumOff val="30000"/>
                  </a:srgbClr>
                </a:gs>
                <a:gs pos="100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78" name="组合 2577"/>
          <p:cNvGrpSpPr/>
          <p:nvPr/>
        </p:nvGrpSpPr>
        <p:grpSpPr>
          <a:xfrm rot="10800000" flipH="1" flipV="1">
            <a:off x="8145783" y="1376660"/>
            <a:ext cx="433593" cy="433593"/>
            <a:chOff x="5410744" y="2640874"/>
            <a:chExt cx="1450713" cy="1450713"/>
          </a:xfrm>
        </p:grpSpPr>
        <p:sp>
          <p:nvSpPr>
            <p:cNvPr id="2603" name="矩形 2602"/>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04" name="矩形 2603"/>
            <p:cNvSpPr>
              <a:spLocks noChangeAspect="1"/>
            </p:cNvSpPr>
            <p:nvPr/>
          </p:nvSpPr>
          <p:spPr>
            <a:xfrm>
              <a:off x="5470102" y="2700232"/>
              <a:ext cx="1332000" cy="1331999"/>
            </a:xfrm>
            <a:prstGeom prst="rect">
              <a:avLst/>
            </a:prstGeom>
            <a:gradFill flip="none" rotWithShape="1">
              <a:gsLst>
                <a:gs pos="0">
                  <a:srgbClr val="D6A213">
                    <a:lumMod val="50000"/>
                    <a:lumOff val="50000"/>
                  </a:srgbClr>
                </a:gs>
                <a:gs pos="100000">
                  <a:srgbClr val="BF850F">
                    <a:lumMod val="50000"/>
                    <a:lumOff val="50000"/>
                  </a:srgbClr>
                </a:gs>
                <a:gs pos="50000">
                  <a:srgbClr val="9B5F0D">
                    <a:lumMod val="50000"/>
                    <a:lumOff val="5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79" name="组合 2578"/>
          <p:cNvGrpSpPr/>
          <p:nvPr/>
        </p:nvGrpSpPr>
        <p:grpSpPr>
          <a:xfrm rot="10800000" flipH="1" flipV="1">
            <a:off x="8598296" y="1376660"/>
            <a:ext cx="433593" cy="433593"/>
            <a:chOff x="5410744" y="2640874"/>
            <a:chExt cx="1450713" cy="1450713"/>
          </a:xfrm>
        </p:grpSpPr>
        <p:sp>
          <p:nvSpPr>
            <p:cNvPr id="2601" name="矩形 2600"/>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02" name="矩形 2601"/>
            <p:cNvSpPr>
              <a:spLocks noChangeAspect="1"/>
            </p:cNvSpPr>
            <p:nvPr/>
          </p:nvSpPr>
          <p:spPr>
            <a:xfrm>
              <a:off x="5470102" y="2700232"/>
              <a:ext cx="1332000" cy="1331999"/>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80" name="组合 2579"/>
          <p:cNvGrpSpPr/>
          <p:nvPr/>
        </p:nvGrpSpPr>
        <p:grpSpPr>
          <a:xfrm rot="10800000" flipH="1" flipV="1">
            <a:off x="9050808" y="1376660"/>
            <a:ext cx="433593" cy="433593"/>
            <a:chOff x="5410744" y="2640874"/>
            <a:chExt cx="1450713" cy="1450713"/>
          </a:xfrm>
        </p:grpSpPr>
        <p:sp>
          <p:nvSpPr>
            <p:cNvPr id="2599" name="矩形 2598"/>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00" name="矩形 2599"/>
            <p:cNvSpPr>
              <a:spLocks noChangeAspect="1"/>
            </p:cNvSpPr>
            <p:nvPr/>
          </p:nvSpPr>
          <p:spPr>
            <a:xfrm>
              <a:off x="5470102" y="2700232"/>
              <a:ext cx="1332000" cy="1331999"/>
            </a:xfrm>
            <a:prstGeom prst="rect">
              <a:avLst/>
            </a:prstGeom>
            <a:solidFill>
              <a:srgbClr val="FCF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81" name="组合 2580"/>
          <p:cNvGrpSpPr/>
          <p:nvPr/>
        </p:nvGrpSpPr>
        <p:grpSpPr>
          <a:xfrm rot="10800000" flipH="1" flipV="1">
            <a:off x="9503321" y="1376660"/>
            <a:ext cx="433593" cy="433593"/>
            <a:chOff x="5410744" y="2640874"/>
            <a:chExt cx="1450713" cy="1450713"/>
          </a:xfrm>
        </p:grpSpPr>
        <p:sp>
          <p:nvSpPr>
            <p:cNvPr id="2597" name="矩形 2596"/>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98" name="矩形 2597"/>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82" name="组合 2581"/>
          <p:cNvGrpSpPr/>
          <p:nvPr/>
        </p:nvGrpSpPr>
        <p:grpSpPr>
          <a:xfrm rot="10800000" flipH="1" flipV="1">
            <a:off x="9955834" y="1376660"/>
            <a:ext cx="433593" cy="433593"/>
            <a:chOff x="5410744" y="2640874"/>
            <a:chExt cx="1450713" cy="1450713"/>
          </a:xfrm>
        </p:grpSpPr>
        <p:sp>
          <p:nvSpPr>
            <p:cNvPr id="2595" name="矩形 2594"/>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96" name="矩形 2595"/>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83" name="组合 2582"/>
          <p:cNvGrpSpPr/>
          <p:nvPr/>
        </p:nvGrpSpPr>
        <p:grpSpPr>
          <a:xfrm rot="10800000" flipH="1" flipV="1">
            <a:off x="10408347" y="1376660"/>
            <a:ext cx="433593" cy="433593"/>
            <a:chOff x="5410744" y="2640874"/>
            <a:chExt cx="1450713" cy="1450713"/>
          </a:xfrm>
        </p:grpSpPr>
        <p:sp>
          <p:nvSpPr>
            <p:cNvPr id="2593" name="矩形 2592"/>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94" name="矩形 2593"/>
            <p:cNvSpPr>
              <a:spLocks noChangeAspect="1"/>
            </p:cNvSpPr>
            <p:nvPr/>
          </p:nvSpPr>
          <p:spPr>
            <a:xfrm>
              <a:off x="5470102" y="2700232"/>
              <a:ext cx="1332000" cy="1331999"/>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84" name="组合 2583"/>
          <p:cNvGrpSpPr/>
          <p:nvPr/>
        </p:nvGrpSpPr>
        <p:grpSpPr>
          <a:xfrm rot="10800000" flipH="1" flipV="1">
            <a:off x="10860859" y="1376660"/>
            <a:ext cx="433593" cy="433593"/>
            <a:chOff x="5410744" y="2640874"/>
            <a:chExt cx="1450713" cy="1450713"/>
          </a:xfrm>
        </p:grpSpPr>
        <p:sp>
          <p:nvSpPr>
            <p:cNvPr id="2591" name="矩形 2590"/>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92" name="矩形 2591"/>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85" name="组合 2584"/>
          <p:cNvGrpSpPr/>
          <p:nvPr/>
        </p:nvGrpSpPr>
        <p:grpSpPr>
          <a:xfrm rot="10800000" flipH="1" flipV="1">
            <a:off x="11313372" y="1376660"/>
            <a:ext cx="433593" cy="433593"/>
            <a:chOff x="5410744" y="2640874"/>
            <a:chExt cx="1450713" cy="1450713"/>
          </a:xfrm>
        </p:grpSpPr>
        <p:sp>
          <p:nvSpPr>
            <p:cNvPr id="2589" name="矩形 2588"/>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90" name="矩形 2589"/>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86" name="组合 2585"/>
          <p:cNvGrpSpPr/>
          <p:nvPr/>
        </p:nvGrpSpPr>
        <p:grpSpPr>
          <a:xfrm rot="10800000" flipH="1" flipV="1">
            <a:off x="11765885" y="1376660"/>
            <a:ext cx="433593" cy="433593"/>
            <a:chOff x="5410744" y="2640874"/>
            <a:chExt cx="1450713" cy="1450713"/>
          </a:xfrm>
        </p:grpSpPr>
        <p:sp>
          <p:nvSpPr>
            <p:cNvPr id="2587" name="矩形 2586"/>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88" name="矩形 2587"/>
            <p:cNvSpPr>
              <a:spLocks noChangeAspect="1"/>
            </p:cNvSpPr>
            <p:nvPr/>
          </p:nvSpPr>
          <p:spPr>
            <a:xfrm>
              <a:off x="5470102" y="2700232"/>
              <a:ext cx="1332000" cy="1331999"/>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51" name="组合 2550"/>
          <p:cNvGrpSpPr/>
          <p:nvPr/>
        </p:nvGrpSpPr>
        <p:grpSpPr>
          <a:xfrm rot="10800000" flipH="1" flipV="1">
            <a:off x="8145783" y="1835546"/>
            <a:ext cx="433593" cy="433593"/>
            <a:chOff x="5410744" y="2640874"/>
            <a:chExt cx="1450713" cy="1450713"/>
          </a:xfrm>
        </p:grpSpPr>
        <p:sp>
          <p:nvSpPr>
            <p:cNvPr id="2576" name="矩形 257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77" name="矩形 2576"/>
            <p:cNvSpPr>
              <a:spLocks noChangeAspect="1"/>
            </p:cNvSpPr>
            <p:nvPr/>
          </p:nvSpPr>
          <p:spPr>
            <a:xfrm>
              <a:off x="5470102" y="2700232"/>
              <a:ext cx="1332000" cy="1331999"/>
            </a:xfrm>
            <a:prstGeom prst="rect">
              <a:avLst/>
            </a:prstGeom>
            <a:gradFill flip="none" rotWithShape="1">
              <a:gsLst>
                <a:gs pos="0">
                  <a:srgbClr val="D6A213">
                    <a:lumMod val="65000"/>
                    <a:lumOff val="35000"/>
                  </a:srgbClr>
                </a:gs>
                <a:gs pos="100000">
                  <a:srgbClr val="BF850F">
                    <a:lumMod val="65000"/>
                    <a:lumOff val="35000"/>
                  </a:srgbClr>
                </a:gs>
                <a:gs pos="51000">
                  <a:srgbClr val="9B5F0D">
                    <a:lumMod val="65000"/>
                    <a:lumOff val="3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52" name="组合 2551"/>
          <p:cNvGrpSpPr/>
          <p:nvPr/>
        </p:nvGrpSpPr>
        <p:grpSpPr>
          <a:xfrm rot="10800000" flipH="1" flipV="1">
            <a:off x="8598296" y="1835546"/>
            <a:ext cx="433593" cy="433593"/>
            <a:chOff x="5410744" y="2640874"/>
            <a:chExt cx="1450713" cy="1450713"/>
          </a:xfrm>
        </p:grpSpPr>
        <p:sp>
          <p:nvSpPr>
            <p:cNvPr id="2574" name="矩形 257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75" name="矩形 2574"/>
            <p:cNvSpPr>
              <a:spLocks noChangeAspect="1"/>
            </p:cNvSpPr>
            <p:nvPr/>
          </p:nvSpPr>
          <p:spPr>
            <a:xfrm>
              <a:off x="5470102" y="2700232"/>
              <a:ext cx="1332000" cy="1331999"/>
            </a:xfrm>
            <a:prstGeom prst="rect">
              <a:avLst/>
            </a:prstGeom>
            <a:solidFill>
              <a:srgbClr val="FCF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53" name="组合 2552"/>
          <p:cNvGrpSpPr/>
          <p:nvPr/>
        </p:nvGrpSpPr>
        <p:grpSpPr>
          <a:xfrm rot="10800000" flipH="1" flipV="1">
            <a:off x="9050808" y="1835546"/>
            <a:ext cx="433593" cy="433593"/>
            <a:chOff x="5410744" y="2640874"/>
            <a:chExt cx="1450713" cy="1450713"/>
          </a:xfrm>
        </p:grpSpPr>
        <p:sp>
          <p:nvSpPr>
            <p:cNvPr id="2572" name="矩形 257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73" name="矩形 2572"/>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54" name="组合 2553"/>
          <p:cNvGrpSpPr/>
          <p:nvPr/>
        </p:nvGrpSpPr>
        <p:grpSpPr>
          <a:xfrm rot="10800000" flipH="1" flipV="1">
            <a:off x="9503321" y="1835546"/>
            <a:ext cx="433593" cy="433593"/>
            <a:chOff x="5410744" y="2640874"/>
            <a:chExt cx="1450713" cy="1450713"/>
          </a:xfrm>
        </p:grpSpPr>
        <p:sp>
          <p:nvSpPr>
            <p:cNvPr id="2570" name="矩形 256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71" name="矩形 2570"/>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55" name="组合 2554"/>
          <p:cNvGrpSpPr/>
          <p:nvPr/>
        </p:nvGrpSpPr>
        <p:grpSpPr>
          <a:xfrm rot="10800000" flipH="1" flipV="1">
            <a:off x="9955834" y="1835546"/>
            <a:ext cx="433593" cy="433593"/>
            <a:chOff x="5410744" y="2640874"/>
            <a:chExt cx="1450713" cy="1450713"/>
          </a:xfrm>
        </p:grpSpPr>
        <p:sp>
          <p:nvSpPr>
            <p:cNvPr id="2568" name="矩形 256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69" name="矩形 2568"/>
            <p:cNvSpPr>
              <a:spLocks noChangeAspect="1"/>
            </p:cNvSpPr>
            <p:nvPr/>
          </p:nvSpPr>
          <p:spPr>
            <a:xfrm>
              <a:off x="5470102" y="2700232"/>
              <a:ext cx="1332000" cy="1331999"/>
            </a:xfrm>
            <a:prstGeom prst="rect">
              <a:avLst/>
            </a:prstGeom>
            <a:solidFill>
              <a:srgbClr val="FCF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56" name="组合 2555"/>
          <p:cNvGrpSpPr/>
          <p:nvPr/>
        </p:nvGrpSpPr>
        <p:grpSpPr>
          <a:xfrm rot="10800000" flipH="1" flipV="1">
            <a:off x="10408347" y="1835546"/>
            <a:ext cx="433593" cy="433593"/>
            <a:chOff x="5410744" y="2640874"/>
            <a:chExt cx="1450713" cy="1450713"/>
          </a:xfrm>
        </p:grpSpPr>
        <p:sp>
          <p:nvSpPr>
            <p:cNvPr id="2566" name="矩形 256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67" name="矩形 2566"/>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57" name="组合 2556"/>
          <p:cNvGrpSpPr/>
          <p:nvPr/>
        </p:nvGrpSpPr>
        <p:grpSpPr>
          <a:xfrm rot="10800000" flipH="1" flipV="1">
            <a:off x="10860859" y="1835546"/>
            <a:ext cx="433593" cy="433593"/>
            <a:chOff x="5410744" y="2640874"/>
            <a:chExt cx="1450713" cy="1450713"/>
          </a:xfrm>
        </p:grpSpPr>
        <p:sp>
          <p:nvSpPr>
            <p:cNvPr id="2564" name="矩形 256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65" name="矩形 2564"/>
            <p:cNvSpPr>
              <a:spLocks noChangeAspect="1"/>
            </p:cNvSpPr>
            <p:nvPr/>
          </p:nvSpPr>
          <p:spPr>
            <a:xfrm>
              <a:off x="5470102" y="2700232"/>
              <a:ext cx="1332000" cy="1331999"/>
            </a:xfrm>
            <a:prstGeom prst="rect">
              <a:avLst/>
            </a:prstGeom>
            <a:solidFill>
              <a:srgbClr val="FCF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58" name="组合 2557"/>
          <p:cNvGrpSpPr/>
          <p:nvPr/>
        </p:nvGrpSpPr>
        <p:grpSpPr>
          <a:xfrm rot="10800000" flipH="1" flipV="1">
            <a:off x="11313372" y="1835546"/>
            <a:ext cx="433593" cy="433593"/>
            <a:chOff x="5410744" y="2640874"/>
            <a:chExt cx="1450713" cy="1450713"/>
          </a:xfrm>
        </p:grpSpPr>
        <p:sp>
          <p:nvSpPr>
            <p:cNvPr id="2562" name="矩形 256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63" name="矩形 2562"/>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59" name="组合 2558"/>
          <p:cNvGrpSpPr/>
          <p:nvPr/>
        </p:nvGrpSpPr>
        <p:grpSpPr>
          <a:xfrm rot="10800000" flipH="1" flipV="1">
            <a:off x="11765885" y="1835546"/>
            <a:ext cx="433593" cy="433593"/>
            <a:chOff x="5410744" y="2640874"/>
            <a:chExt cx="1450713" cy="1450713"/>
          </a:xfrm>
        </p:grpSpPr>
        <p:sp>
          <p:nvSpPr>
            <p:cNvPr id="2560" name="矩形 255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61" name="矩形 2560"/>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24" name="组合 2523"/>
          <p:cNvGrpSpPr/>
          <p:nvPr/>
        </p:nvGrpSpPr>
        <p:grpSpPr>
          <a:xfrm rot="10800000" flipH="1" flipV="1">
            <a:off x="8145783" y="2294432"/>
            <a:ext cx="433593" cy="433593"/>
            <a:chOff x="5410744" y="2640874"/>
            <a:chExt cx="1450713" cy="1450713"/>
          </a:xfrm>
        </p:grpSpPr>
        <p:sp>
          <p:nvSpPr>
            <p:cNvPr id="2549" name="矩形 2548"/>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50" name="矩形 2549"/>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25" name="组合 2524"/>
          <p:cNvGrpSpPr/>
          <p:nvPr/>
        </p:nvGrpSpPr>
        <p:grpSpPr>
          <a:xfrm rot="10800000" flipH="1" flipV="1">
            <a:off x="8598296" y="2294432"/>
            <a:ext cx="433593" cy="433593"/>
            <a:chOff x="5410744" y="2640874"/>
            <a:chExt cx="1450713" cy="1450713"/>
          </a:xfrm>
        </p:grpSpPr>
        <p:sp>
          <p:nvSpPr>
            <p:cNvPr id="2547" name="矩形 2546"/>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48" name="矩形 2547"/>
            <p:cNvSpPr>
              <a:spLocks noChangeAspect="1"/>
            </p:cNvSpPr>
            <p:nvPr/>
          </p:nvSpPr>
          <p:spPr>
            <a:xfrm>
              <a:off x="5470102" y="2700232"/>
              <a:ext cx="1332000" cy="1331999"/>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26" name="组合 2525"/>
          <p:cNvGrpSpPr/>
          <p:nvPr/>
        </p:nvGrpSpPr>
        <p:grpSpPr>
          <a:xfrm rot="10800000" flipH="1" flipV="1">
            <a:off x="9050808" y="2294432"/>
            <a:ext cx="433593" cy="433593"/>
            <a:chOff x="5410744" y="2640874"/>
            <a:chExt cx="1450713" cy="1450713"/>
          </a:xfrm>
        </p:grpSpPr>
        <p:sp>
          <p:nvSpPr>
            <p:cNvPr id="2545" name="矩形 2544"/>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46" name="矩形 2545"/>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27" name="组合 2526"/>
          <p:cNvGrpSpPr/>
          <p:nvPr/>
        </p:nvGrpSpPr>
        <p:grpSpPr>
          <a:xfrm rot="10800000" flipH="1" flipV="1">
            <a:off x="9503321" y="2294432"/>
            <a:ext cx="433593" cy="433593"/>
            <a:chOff x="5410744" y="2640874"/>
            <a:chExt cx="1450713" cy="1450713"/>
          </a:xfrm>
        </p:grpSpPr>
        <p:sp>
          <p:nvSpPr>
            <p:cNvPr id="2543" name="矩形 2542"/>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44" name="矩形 2543"/>
            <p:cNvSpPr>
              <a:spLocks noChangeAspect="1"/>
            </p:cNvSpPr>
            <p:nvPr/>
          </p:nvSpPr>
          <p:spPr>
            <a:xfrm>
              <a:off x="5470102" y="2700232"/>
              <a:ext cx="1332000" cy="1331999"/>
            </a:xfrm>
            <a:prstGeom prst="rect">
              <a:avLst/>
            </a:prstGeom>
            <a:solidFill>
              <a:srgbClr val="FCF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28" name="组合 2527"/>
          <p:cNvGrpSpPr/>
          <p:nvPr/>
        </p:nvGrpSpPr>
        <p:grpSpPr>
          <a:xfrm rot="10800000" flipH="1" flipV="1">
            <a:off x="9955834" y="2294432"/>
            <a:ext cx="433593" cy="433593"/>
            <a:chOff x="5410744" y="2640874"/>
            <a:chExt cx="1450713" cy="1450713"/>
          </a:xfrm>
        </p:grpSpPr>
        <p:sp>
          <p:nvSpPr>
            <p:cNvPr id="2541" name="矩形 2540"/>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42" name="矩形 2541"/>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F4E96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29" name="组合 2528"/>
          <p:cNvGrpSpPr/>
          <p:nvPr/>
        </p:nvGrpSpPr>
        <p:grpSpPr>
          <a:xfrm rot="10800000" flipH="1" flipV="1">
            <a:off x="10408347" y="2294432"/>
            <a:ext cx="433593" cy="433593"/>
            <a:chOff x="5410744" y="2640874"/>
            <a:chExt cx="1450713" cy="1450713"/>
          </a:xfrm>
        </p:grpSpPr>
        <p:sp>
          <p:nvSpPr>
            <p:cNvPr id="2539" name="矩形 2538"/>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40" name="矩形 2539"/>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F4E96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30" name="组合 2529"/>
          <p:cNvGrpSpPr/>
          <p:nvPr/>
        </p:nvGrpSpPr>
        <p:grpSpPr>
          <a:xfrm rot="10800000" flipH="1" flipV="1">
            <a:off x="10860859" y="2294432"/>
            <a:ext cx="433593" cy="433593"/>
            <a:chOff x="5410744" y="2640874"/>
            <a:chExt cx="1450713" cy="1450713"/>
          </a:xfrm>
        </p:grpSpPr>
        <p:sp>
          <p:nvSpPr>
            <p:cNvPr id="2537" name="矩形 2536"/>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38" name="矩形 2537"/>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31" name="组合 2530"/>
          <p:cNvGrpSpPr/>
          <p:nvPr/>
        </p:nvGrpSpPr>
        <p:grpSpPr>
          <a:xfrm rot="10800000" flipH="1" flipV="1">
            <a:off x="11313372" y="2294432"/>
            <a:ext cx="433593" cy="433593"/>
            <a:chOff x="5410744" y="2640874"/>
            <a:chExt cx="1450713" cy="1450713"/>
          </a:xfrm>
        </p:grpSpPr>
        <p:sp>
          <p:nvSpPr>
            <p:cNvPr id="2535" name="矩形 2534"/>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36" name="矩形 2535"/>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32" name="组合 2531"/>
          <p:cNvGrpSpPr/>
          <p:nvPr/>
        </p:nvGrpSpPr>
        <p:grpSpPr>
          <a:xfrm rot="10800000" flipH="1" flipV="1">
            <a:off x="11765885" y="2294432"/>
            <a:ext cx="433593" cy="433593"/>
            <a:chOff x="5410744" y="2640874"/>
            <a:chExt cx="1450713" cy="1450713"/>
          </a:xfrm>
        </p:grpSpPr>
        <p:sp>
          <p:nvSpPr>
            <p:cNvPr id="2533" name="矩形 2532"/>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34" name="矩形 2533"/>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F4E96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97" name="组合 2496"/>
          <p:cNvGrpSpPr/>
          <p:nvPr/>
        </p:nvGrpSpPr>
        <p:grpSpPr>
          <a:xfrm rot="10800000" flipH="1" flipV="1">
            <a:off x="8145783" y="2753318"/>
            <a:ext cx="433593" cy="433593"/>
            <a:chOff x="5410744" y="2640874"/>
            <a:chExt cx="1450713" cy="1450713"/>
          </a:xfrm>
        </p:grpSpPr>
        <p:sp>
          <p:nvSpPr>
            <p:cNvPr id="2522" name="矩形 252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23" name="矩形 2522"/>
            <p:cNvSpPr>
              <a:spLocks noChangeAspect="1"/>
            </p:cNvSpPr>
            <p:nvPr/>
          </p:nvSpPr>
          <p:spPr>
            <a:xfrm>
              <a:off x="5470102" y="2700232"/>
              <a:ext cx="1332000" cy="1331999"/>
            </a:xfrm>
            <a:prstGeom prst="rect">
              <a:avLst/>
            </a:prstGeom>
            <a:solidFill>
              <a:srgbClr val="FCF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98" name="组合 2497"/>
          <p:cNvGrpSpPr/>
          <p:nvPr/>
        </p:nvGrpSpPr>
        <p:grpSpPr>
          <a:xfrm rot="10800000" flipH="1" flipV="1">
            <a:off x="8598296" y="2753318"/>
            <a:ext cx="433593" cy="433593"/>
            <a:chOff x="5410744" y="2640874"/>
            <a:chExt cx="1450713" cy="1450713"/>
          </a:xfrm>
        </p:grpSpPr>
        <p:sp>
          <p:nvSpPr>
            <p:cNvPr id="2520" name="矩形 251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21" name="矩形 2520"/>
            <p:cNvSpPr>
              <a:spLocks noChangeAspect="1"/>
            </p:cNvSpPr>
            <p:nvPr/>
          </p:nvSpPr>
          <p:spPr>
            <a:xfrm>
              <a:off x="5470102" y="2700232"/>
              <a:ext cx="1332000" cy="1331999"/>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99" name="组合 2498"/>
          <p:cNvGrpSpPr/>
          <p:nvPr/>
        </p:nvGrpSpPr>
        <p:grpSpPr>
          <a:xfrm rot="10800000" flipH="1" flipV="1">
            <a:off x="9050808" y="2753318"/>
            <a:ext cx="433593" cy="433593"/>
            <a:chOff x="5410744" y="2640874"/>
            <a:chExt cx="1450713" cy="1450713"/>
          </a:xfrm>
        </p:grpSpPr>
        <p:sp>
          <p:nvSpPr>
            <p:cNvPr id="2518" name="矩形 251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19" name="矩形 2518"/>
            <p:cNvSpPr>
              <a:spLocks noChangeAspect="1"/>
            </p:cNvSpPr>
            <p:nvPr/>
          </p:nvSpPr>
          <p:spPr>
            <a:xfrm>
              <a:off x="5470102" y="2700232"/>
              <a:ext cx="1332000" cy="1331999"/>
            </a:xfrm>
            <a:prstGeom prst="rect">
              <a:avLst/>
            </a:prstGeom>
            <a:solidFill>
              <a:srgbClr val="FCF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00" name="组合 2499"/>
          <p:cNvGrpSpPr/>
          <p:nvPr/>
        </p:nvGrpSpPr>
        <p:grpSpPr>
          <a:xfrm rot="10800000" flipH="1" flipV="1">
            <a:off x="9503321" y="2753318"/>
            <a:ext cx="433593" cy="433593"/>
            <a:chOff x="5410744" y="2640874"/>
            <a:chExt cx="1450713" cy="1450713"/>
          </a:xfrm>
        </p:grpSpPr>
        <p:sp>
          <p:nvSpPr>
            <p:cNvPr id="2516" name="矩形 251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17" name="矩形 2516"/>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01" name="组合 2500"/>
          <p:cNvGrpSpPr/>
          <p:nvPr/>
        </p:nvGrpSpPr>
        <p:grpSpPr>
          <a:xfrm rot="10800000" flipH="1" flipV="1">
            <a:off x="9955834" y="2753318"/>
            <a:ext cx="433593" cy="433593"/>
            <a:chOff x="5410744" y="2640874"/>
            <a:chExt cx="1450713" cy="1450713"/>
          </a:xfrm>
        </p:grpSpPr>
        <p:sp>
          <p:nvSpPr>
            <p:cNvPr id="2514" name="矩形 251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15" name="矩形 2514"/>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F4E96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02" name="组合 2501"/>
          <p:cNvGrpSpPr/>
          <p:nvPr/>
        </p:nvGrpSpPr>
        <p:grpSpPr>
          <a:xfrm rot="10800000" flipH="1" flipV="1">
            <a:off x="10408347" y="2753318"/>
            <a:ext cx="433593" cy="433593"/>
            <a:chOff x="5410744" y="2640874"/>
            <a:chExt cx="1450713" cy="1450713"/>
          </a:xfrm>
        </p:grpSpPr>
        <p:sp>
          <p:nvSpPr>
            <p:cNvPr id="2512" name="矩形 251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13" name="矩形 2512"/>
            <p:cNvSpPr>
              <a:spLocks noChangeAspect="1"/>
            </p:cNvSpPr>
            <p:nvPr/>
          </p:nvSpPr>
          <p:spPr>
            <a:xfrm>
              <a:off x="5470102" y="2700232"/>
              <a:ext cx="1332000" cy="1331999"/>
            </a:xfrm>
            <a:prstGeom prst="rect">
              <a:avLst/>
            </a:prstGeom>
            <a:solidFill>
              <a:srgbClr val="FCF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03" name="组合 2502"/>
          <p:cNvGrpSpPr/>
          <p:nvPr/>
        </p:nvGrpSpPr>
        <p:grpSpPr>
          <a:xfrm rot="10800000" flipH="1" flipV="1">
            <a:off x="10860859" y="2753318"/>
            <a:ext cx="433593" cy="433593"/>
            <a:chOff x="5410744" y="2640874"/>
            <a:chExt cx="1450713" cy="1450713"/>
          </a:xfrm>
        </p:grpSpPr>
        <p:sp>
          <p:nvSpPr>
            <p:cNvPr id="2510" name="矩形 250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11" name="矩形 2510"/>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04" name="组合 2503"/>
          <p:cNvGrpSpPr/>
          <p:nvPr/>
        </p:nvGrpSpPr>
        <p:grpSpPr>
          <a:xfrm rot="10800000" flipH="1" flipV="1">
            <a:off x="11313372" y="2753318"/>
            <a:ext cx="433593" cy="433593"/>
            <a:chOff x="5410744" y="2640874"/>
            <a:chExt cx="1450713" cy="1450713"/>
          </a:xfrm>
        </p:grpSpPr>
        <p:sp>
          <p:nvSpPr>
            <p:cNvPr id="2508" name="矩形 250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09" name="矩形 2508"/>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05" name="组合 2504"/>
          <p:cNvGrpSpPr/>
          <p:nvPr/>
        </p:nvGrpSpPr>
        <p:grpSpPr>
          <a:xfrm rot="10800000" flipH="1" flipV="1">
            <a:off x="11765885" y="2753318"/>
            <a:ext cx="433593" cy="433593"/>
            <a:chOff x="5410744" y="2640874"/>
            <a:chExt cx="1450713" cy="1450713"/>
          </a:xfrm>
        </p:grpSpPr>
        <p:sp>
          <p:nvSpPr>
            <p:cNvPr id="2506" name="矩形 250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07" name="矩形 2506"/>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70" name="组合 2469"/>
          <p:cNvGrpSpPr/>
          <p:nvPr/>
        </p:nvGrpSpPr>
        <p:grpSpPr>
          <a:xfrm rot="10800000" flipH="1" flipV="1">
            <a:off x="8145783" y="3212204"/>
            <a:ext cx="433593" cy="433593"/>
            <a:chOff x="5410744" y="2640874"/>
            <a:chExt cx="1450713" cy="1450713"/>
          </a:xfrm>
        </p:grpSpPr>
        <p:sp>
          <p:nvSpPr>
            <p:cNvPr id="2495" name="矩形 2494"/>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96" name="矩形 2495"/>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71" name="组合 2470"/>
          <p:cNvGrpSpPr/>
          <p:nvPr/>
        </p:nvGrpSpPr>
        <p:grpSpPr>
          <a:xfrm rot="10800000" flipH="1" flipV="1">
            <a:off x="8598296" y="3212204"/>
            <a:ext cx="433593" cy="433593"/>
            <a:chOff x="5410744" y="2640874"/>
            <a:chExt cx="1450713" cy="1450713"/>
          </a:xfrm>
        </p:grpSpPr>
        <p:sp>
          <p:nvSpPr>
            <p:cNvPr id="2493" name="矩形 2492"/>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94" name="矩形 2493"/>
            <p:cNvSpPr>
              <a:spLocks noChangeAspect="1"/>
            </p:cNvSpPr>
            <p:nvPr/>
          </p:nvSpPr>
          <p:spPr>
            <a:xfrm>
              <a:off x="5470102" y="2700232"/>
              <a:ext cx="1332000" cy="1331999"/>
            </a:xfrm>
            <a:prstGeom prst="rect">
              <a:avLst/>
            </a:prstGeom>
            <a:solidFill>
              <a:srgbClr val="D6A2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72" name="组合 2471"/>
          <p:cNvGrpSpPr/>
          <p:nvPr/>
        </p:nvGrpSpPr>
        <p:grpSpPr>
          <a:xfrm rot="10800000" flipH="1" flipV="1">
            <a:off x="9050808" y="3212204"/>
            <a:ext cx="433593" cy="433593"/>
            <a:chOff x="5410744" y="2640874"/>
            <a:chExt cx="1450713" cy="1450713"/>
          </a:xfrm>
        </p:grpSpPr>
        <p:sp>
          <p:nvSpPr>
            <p:cNvPr id="2491" name="矩形 2490"/>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92" name="矩形 2491"/>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73" name="组合 2472"/>
          <p:cNvGrpSpPr/>
          <p:nvPr/>
        </p:nvGrpSpPr>
        <p:grpSpPr>
          <a:xfrm rot="10800000" flipH="1" flipV="1">
            <a:off x="9503321" y="3212204"/>
            <a:ext cx="433593" cy="433593"/>
            <a:chOff x="5410744" y="2640874"/>
            <a:chExt cx="1450713" cy="1450713"/>
          </a:xfrm>
        </p:grpSpPr>
        <p:sp>
          <p:nvSpPr>
            <p:cNvPr id="2489" name="矩形 2488"/>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90" name="矩形 2489"/>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F4E96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74" name="组合 2473"/>
          <p:cNvGrpSpPr/>
          <p:nvPr/>
        </p:nvGrpSpPr>
        <p:grpSpPr>
          <a:xfrm rot="10800000" flipH="1" flipV="1">
            <a:off x="9955834" y="3212204"/>
            <a:ext cx="433593" cy="433593"/>
            <a:chOff x="5410744" y="2640874"/>
            <a:chExt cx="1450713" cy="1450713"/>
          </a:xfrm>
        </p:grpSpPr>
        <p:sp>
          <p:nvSpPr>
            <p:cNvPr id="2487" name="矩形 2486"/>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88" name="矩形 2487"/>
            <p:cNvSpPr>
              <a:spLocks noChangeAspect="1"/>
            </p:cNvSpPr>
            <p:nvPr/>
          </p:nvSpPr>
          <p:spPr>
            <a:xfrm>
              <a:off x="5470102" y="2700232"/>
              <a:ext cx="1332000" cy="1331999"/>
            </a:xfrm>
            <a:prstGeom prst="rect">
              <a:avLst/>
            </a:prstGeom>
            <a:gradFill flip="none" rotWithShape="1">
              <a:gsLst>
                <a:gs pos="0">
                  <a:srgbClr val="D6A213">
                    <a:lumMod val="65000"/>
                    <a:lumOff val="35000"/>
                  </a:srgbClr>
                </a:gs>
                <a:gs pos="100000">
                  <a:srgbClr val="BF850F">
                    <a:lumMod val="65000"/>
                    <a:lumOff val="35000"/>
                  </a:srgbClr>
                </a:gs>
                <a:gs pos="51000">
                  <a:srgbClr val="9B5F0D">
                    <a:lumMod val="65000"/>
                    <a:lumOff val="3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75" name="组合 2474"/>
          <p:cNvGrpSpPr/>
          <p:nvPr/>
        </p:nvGrpSpPr>
        <p:grpSpPr>
          <a:xfrm rot="10800000" flipH="1" flipV="1">
            <a:off x="10408347" y="3212204"/>
            <a:ext cx="433593" cy="433593"/>
            <a:chOff x="5410744" y="2640874"/>
            <a:chExt cx="1450713" cy="1450713"/>
          </a:xfrm>
        </p:grpSpPr>
        <p:sp>
          <p:nvSpPr>
            <p:cNvPr id="2485" name="矩形 2484"/>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86" name="矩形 2485"/>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76" name="组合 2475"/>
          <p:cNvGrpSpPr/>
          <p:nvPr/>
        </p:nvGrpSpPr>
        <p:grpSpPr>
          <a:xfrm rot="10800000" flipH="1" flipV="1">
            <a:off x="10860859" y="3212204"/>
            <a:ext cx="433593" cy="433593"/>
            <a:chOff x="5410744" y="2640874"/>
            <a:chExt cx="1450713" cy="1450713"/>
          </a:xfrm>
        </p:grpSpPr>
        <p:sp>
          <p:nvSpPr>
            <p:cNvPr id="2483" name="矩形 2482"/>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84" name="矩形 2483"/>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77" name="组合 2476"/>
          <p:cNvGrpSpPr/>
          <p:nvPr/>
        </p:nvGrpSpPr>
        <p:grpSpPr>
          <a:xfrm rot="10800000" flipH="1" flipV="1">
            <a:off x="11313372" y="3212204"/>
            <a:ext cx="433593" cy="433593"/>
            <a:chOff x="5410744" y="2640874"/>
            <a:chExt cx="1450713" cy="1450713"/>
          </a:xfrm>
        </p:grpSpPr>
        <p:sp>
          <p:nvSpPr>
            <p:cNvPr id="2481" name="矩形 2480"/>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82" name="矩形 2481"/>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F4E96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78" name="组合 2477"/>
          <p:cNvGrpSpPr/>
          <p:nvPr/>
        </p:nvGrpSpPr>
        <p:grpSpPr>
          <a:xfrm rot="10800000" flipH="1" flipV="1">
            <a:off x="11765885" y="3212204"/>
            <a:ext cx="433593" cy="433593"/>
            <a:chOff x="5410744" y="2640874"/>
            <a:chExt cx="1450713" cy="1450713"/>
          </a:xfrm>
        </p:grpSpPr>
        <p:sp>
          <p:nvSpPr>
            <p:cNvPr id="2479" name="矩形 2478"/>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80" name="矩形 2479"/>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43" name="组合 2442"/>
          <p:cNvGrpSpPr/>
          <p:nvPr/>
        </p:nvGrpSpPr>
        <p:grpSpPr>
          <a:xfrm rot="10800000" flipH="1" flipV="1">
            <a:off x="8145783" y="3671092"/>
            <a:ext cx="433593" cy="433593"/>
            <a:chOff x="5410744" y="2640874"/>
            <a:chExt cx="1450713" cy="1450713"/>
          </a:xfrm>
        </p:grpSpPr>
        <p:sp>
          <p:nvSpPr>
            <p:cNvPr id="2468" name="矩形 246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69" name="矩形 2468"/>
            <p:cNvSpPr>
              <a:spLocks noChangeAspect="1"/>
            </p:cNvSpPr>
            <p:nvPr/>
          </p:nvSpPr>
          <p:spPr>
            <a:xfrm>
              <a:off x="5470102" y="2700232"/>
              <a:ext cx="1332000" cy="1331999"/>
            </a:xfrm>
            <a:prstGeom prst="rect">
              <a:avLst/>
            </a:prstGeom>
            <a:gradFill flip="none" rotWithShape="1">
              <a:gsLst>
                <a:gs pos="0">
                  <a:srgbClr val="D6A213">
                    <a:lumMod val="70000"/>
                    <a:lumOff val="30000"/>
                  </a:srgbClr>
                </a:gs>
                <a:gs pos="100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44" name="组合 2443"/>
          <p:cNvGrpSpPr/>
          <p:nvPr/>
        </p:nvGrpSpPr>
        <p:grpSpPr>
          <a:xfrm rot="10800000" flipH="1" flipV="1">
            <a:off x="8598296" y="3671092"/>
            <a:ext cx="433593" cy="433593"/>
            <a:chOff x="5410744" y="2640874"/>
            <a:chExt cx="1450713" cy="1450713"/>
          </a:xfrm>
        </p:grpSpPr>
        <p:sp>
          <p:nvSpPr>
            <p:cNvPr id="2466" name="矩形 246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67" name="矩形 2466"/>
            <p:cNvSpPr>
              <a:spLocks noChangeAspect="1"/>
            </p:cNvSpPr>
            <p:nvPr/>
          </p:nvSpPr>
          <p:spPr>
            <a:xfrm>
              <a:off x="5470102" y="2700232"/>
              <a:ext cx="1332000" cy="1331999"/>
            </a:xfrm>
            <a:prstGeom prst="rect">
              <a:avLst/>
            </a:prstGeom>
            <a:solidFill>
              <a:srgbClr val="FCF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45" name="组合 2444"/>
          <p:cNvGrpSpPr/>
          <p:nvPr/>
        </p:nvGrpSpPr>
        <p:grpSpPr>
          <a:xfrm rot="10800000" flipH="1" flipV="1">
            <a:off x="9050808" y="3671092"/>
            <a:ext cx="433593" cy="433593"/>
            <a:chOff x="5410744" y="2640874"/>
            <a:chExt cx="1450713" cy="1450713"/>
          </a:xfrm>
        </p:grpSpPr>
        <p:sp>
          <p:nvSpPr>
            <p:cNvPr id="2464" name="矩形 246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65" name="矩形 2464"/>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46" name="组合 2445"/>
          <p:cNvGrpSpPr/>
          <p:nvPr/>
        </p:nvGrpSpPr>
        <p:grpSpPr>
          <a:xfrm rot="10800000" flipH="1" flipV="1">
            <a:off x="9503321" y="3671092"/>
            <a:ext cx="433593" cy="433593"/>
            <a:chOff x="5410744" y="2640874"/>
            <a:chExt cx="1450713" cy="1450713"/>
          </a:xfrm>
        </p:grpSpPr>
        <p:sp>
          <p:nvSpPr>
            <p:cNvPr id="2462" name="矩形 246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63" name="矩形 2462"/>
            <p:cNvSpPr>
              <a:spLocks noChangeAspect="1"/>
            </p:cNvSpPr>
            <p:nvPr/>
          </p:nvSpPr>
          <p:spPr>
            <a:xfrm>
              <a:off x="5470102" y="2700232"/>
              <a:ext cx="1332000" cy="1331999"/>
            </a:xfrm>
            <a:prstGeom prst="rect">
              <a:avLst/>
            </a:prstGeom>
            <a:solidFill>
              <a:srgbClr val="FCF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47" name="组合 2446"/>
          <p:cNvGrpSpPr/>
          <p:nvPr/>
        </p:nvGrpSpPr>
        <p:grpSpPr>
          <a:xfrm rot="10800000" flipH="1" flipV="1">
            <a:off x="9955834" y="3671092"/>
            <a:ext cx="433593" cy="433593"/>
            <a:chOff x="5410744" y="2640874"/>
            <a:chExt cx="1450713" cy="1450713"/>
          </a:xfrm>
        </p:grpSpPr>
        <p:sp>
          <p:nvSpPr>
            <p:cNvPr id="2460" name="矩形 245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61" name="矩形 2460"/>
            <p:cNvSpPr>
              <a:spLocks noChangeAspect="1"/>
            </p:cNvSpPr>
            <p:nvPr/>
          </p:nvSpPr>
          <p:spPr>
            <a:xfrm>
              <a:off x="5470102" y="2700232"/>
              <a:ext cx="1332000" cy="1331999"/>
            </a:xfrm>
            <a:prstGeom prst="rect">
              <a:avLst/>
            </a:prstGeom>
            <a:solidFill>
              <a:srgbClr val="FCF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48" name="组合 2447"/>
          <p:cNvGrpSpPr/>
          <p:nvPr/>
        </p:nvGrpSpPr>
        <p:grpSpPr>
          <a:xfrm rot="10800000" flipH="1" flipV="1">
            <a:off x="10408347" y="3671092"/>
            <a:ext cx="433593" cy="433593"/>
            <a:chOff x="5410744" y="2640874"/>
            <a:chExt cx="1450713" cy="1450713"/>
          </a:xfrm>
        </p:grpSpPr>
        <p:sp>
          <p:nvSpPr>
            <p:cNvPr id="2458" name="矩形 245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59" name="矩形 2458"/>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F4E96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49" name="组合 2448"/>
          <p:cNvGrpSpPr/>
          <p:nvPr/>
        </p:nvGrpSpPr>
        <p:grpSpPr>
          <a:xfrm rot="10800000" flipH="1" flipV="1">
            <a:off x="10860859" y="3671092"/>
            <a:ext cx="433593" cy="433593"/>
            <a:chOff x="5410744" y="2640874"/>
            <a:chExt cx="1450713" cy="1450713"/>
          </a:xfrm>
        </p:grpSpPr>
        <p:sp>
          <p:nvSpPr>
            <p:cNvPr id="2456" name="矩形 245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57" name="矩形 2456"/>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50" name="组合 2449"/>
          <p:cNvGrpSpPr/>
          <p:nvPr/>
        </p:nvGrpSpPr>
        <p:grpSpPr>
          <a:xfrm rot="10800000" flipH="1" flipV="1">
            <a:off x="11313372" y="3671092"/>
            <a:ext cx="433593" cy="433593"/>
            <a:chOff x="5410744" y="2640874"/>
            <a:chExt cx="1450713" cy="1450713"/>
          </a:xfrm>
        </p:grpSpPr>
        <p:sp>
          <p:nvSpPr>
            <p:cNvPr id="2454" name="矩形 245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55" name="矩形 2454"/>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F4E96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51" name="组合 2450"/>
          <p:cNvGrpSpPr/>
          <p:nvPr/>
        </p:nvGrpSpPr>
        <p:grpSpPr>
          <a:xfrm rot="10800000" flipH="1" flipV="1">
            <a:off x="11765885" y="3671092"/>
            <a:ext cx="433593" cy="433593"/>
            <a:chOff x="5410744" y="2640874"/>
            <a:chExt cx="1450713" cy="1450713"/>
          </a:xfrm>
        </p:grpSpPr>
        <p:sp>
          <p:nvSpPr>
            <p:cNvPr id="2452" name="矩形 245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53" name="矩形 2452"/>
            <p:cNvSpPr>
              <a:spLocks noChangeAspect="1"/>
            </p:cNvSpPr>
            <p:nvPr/>
          </p:nvSpPr>
          <p:spPr>
            <a:xfrm>
              <a:off x="5470102" y="2700232"/>
              <a:ext cx="1332000" cy="1331999"/>
            </a:xfrm>
            <a:prstGeom prst="rect">
              <a:avLst/>
            </a:prstGeom>
            <a:solidFill>
              <a:srgbClr val="FCF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16" name="组合 2415"/>
          <p:cNvGrpSpPr/>
          <p:nvPr/>
        </p:nvGrpSpPr>
        <p:grpSpPr>
          <a:xfrm rot="10800000" flipH="1" flipV="1">
            <a:off x="8145783" y="4129978"/>
            <a:ext cx="433593" cy="433593"/>
            <a:chOff x="5410744" y="2640874"/>
            <a:chExt cx="1450713" cy="1450713"/>
          </a:xfrm>
        </p:grpSpPr>
        <p:sp>
          <p:nvSpPr>
            <p:cNvPr id="2441" name="矩形 2440"/>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42" name="矩形 2441"/>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17" name="组合 2416"/>
          <p:cNvGrpSpPr/>
          <p:nvPr/>
        </p:nvGrpSpPr>
        <p:grpSpPr>
          <a:xfrm rot="10800000" flipH="1" flipV="1">
            <a:off x="8598296" y="4129978"/>
            <a:ext cx="433593" cy="433593"/>
            <a:chOff x="5410744" y="2640874"/>
            <a:chExt cx="1450713" cy="1450713"/>
          </a:xfrm>
        </p:grpSpPr>
        <p:sp>
          <p:nvSpPr>
            <p:cNvPr id="2439" name="矩形 2438"/>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40" name="矩形 2439"/>
            <p:cNvSpPr>
              <a:spLocks noChangeAspect="1"/>
            </p:cNvSpPr>
            <p:nvPr/>
          </p:nvSpPr>
          <p:spPr>
            <a:xfrm>
              <a:off x="5470102" y="2700232"/>
              <a:ext cx="1332000" cy="1331999"/>
            </a:xfrm>
            <a:prstGeom prst="rect">
              <a:avLst/>
            </a:prstGeom>
            <a:solidFill>
              <a:srgbClr val="FCF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18" name="组合 2417"/>
          <p:cNvGrpSpPr/>
          <p:nvPr/>
        </p:nvGrpSpPr>
        <p:grpSpPr>
          <a:xfrm rot="10800000" flipH="1" flipV="1">
            <a:off x="9050808" y="4129978"/>
            <a:ext cx="433593" cy="433593"/>
            <a:chOff x="5410744" y="2640874"/>
            <a:chExt cx="1450713" cy="1450713"/>
          </a:xfrm>
        </p:grpSpPr>
        <p:sp>
          <p:nvSpPr>
            <p:cNvPr id="2437" name="矩形 2436"/>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38" name="矩形 2437"/>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19" name="组合 2418"/>
          <p:cNvGrpSpPr/>
          <p:nvPr/>
        </p:nvGrpSpPr>
        <p:grpSpPr>
          <a:xfrm rot="10800000" flipH="1" flipV="1">
            <a:off x="9503321" y="4129978"/>
            <a:ext cx="433593" cy="433593"/>
            <a:chOff x="5410744" y="2640874"/>
            <a:chExt cx="1450713" cy="1450713"/>
          </a:xfrm>
        </p:grpSpPr>
        <p:sp>
          <p:nvSpPr>
            <p:cNvPr id="2435" name="矩形 2434"/>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36" name="矩形 2435"/>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20" name="组合 2419"/>
          <p:cNvGrpSpPr/>
          <p:nvPr/>
        </p:nvGrpSpPr>
        <p:grpSpPr>
          <a:xfrm rot="10800000" flipH="1" flipV="1">
            <a:off x="9955834" y="4129978"/>
            <a:ext cx="433593" cy="433593"/>
            <a:chOff x="5410744" y="2640874"/>
            <a:chExt cx="1450713" cy="1450713"/>
          </a:xfrm>
        </p:grpSpPr>
        <p:sp>
          <p:nvSpPr>
            <p:cNvPr id="2433" name="矩形 2432"/>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34" name="矩形 2433"/>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21" name="组合 2420"/>
          <p:cNvGrpSpPr/>
          <p:nvPr/>
        </p:nvGrpSpPr>
        <p:grpSpPr>
          <a:xfrm rot="10800000" flipH="1" flipV="1">
            <a:off x="10408347" y="4129978"/>
            <a:ext cx="433593" cy="433593"/>
            <a:chOff x="5410744" y="2640874"/>
            <a:chExt cx="1450713" cy="1450713"/>
          </a:xfrm>
        </p:grpSpPr>
        <p:sp>
          <p:nvSpPr>
            <p:cNvPr id="2431" name="矩形 2430"/>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32" name="矩形 2431"/>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22" name="组合 2421"/>
          <p:cNvGrpSpPr/>
          <p:nvPr/>
        </p:nvGrpSpPr>
        <p:grpSpPr>
          <a:xfrm rot="10800000" flipH="1" flipV="1">
            <a:off x="10860859" y="4129978"/>
            <a:ext cx="433593" cy="433593"/>
            <a:chOff x="5410744" y="2640874"/>
            <a:chExt cx="1450713" cy="1450713"/>
          </a:xfrm>
        </p:grpSpPr>
        <p:sp>
          <p:nvSpPr>
            <p:cNvPr id="2429" name="矩形 2428"/>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30" name="矩形 2429"/>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F4E96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23" name="组合 2422"/>
          <p:cNvGrpSpPr/>
          <p:nvPr/>
        </p:nvGrpSpPr>
        <p:grpSpPr>
          <a:xfrm rot="10800000" flipH="1" flipV="1">
            <a:off x="11313372" y="4129978"/>
            <a:ext cx="433593" cy="433593"/>
            <a:chOff x="5410744" y="2640874"/>
            <a:chExt cx="1450713" cy="1450713"/>
          </a:xfrm>
        </p:grpSpPr>
        <p:sp>
          <p:nvSpPr>
            <p:cNvPr id="2427" name="矩形 2426"/>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28" name="矩形 2427"/>
            <p:cNvSpPr>
              <a:spLocks noChangeAspect="1"/>
            </p:cNvSpPr>
            <p:nvPr/>
          </p:nvSpPr>
          <p:spPr>
            <a:xfrm>
              <a:off x="5470102" y="2700232"/>
              <a:ext cx="1332000" cy="1331999"/>
            </a:xfrm>
            <a:prstGeom prst="rect">
              <a:avLst/>
            </a:prstGeom>
            <a:solidFill>
              <a:srgbClr val="FCF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24" name="组合 2423"/>
          <p:cNvGrpSpPr/>
          <p:nvPr/>
        </p:nvGrpSpPr>
        <p:grpSpPr>
          <a:xfrm rot="10800000" flipH="1" flipV="1">
            <a:off x="11765885" y="4129978"/>
            <a:ext cx="433593" cy="433593"/>
            <a:chOff x="5410744" y="2640874"/>
            <a:chExt cx="1450713" cy="1450713"/>
          </a:xfrm>
        </p:grpSpPr>
        <p:sp>
          <p:nvSpPr>
            <p:cNvPr id="2425" name="矩形 2424"/>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26" name="矩形 2425"/>
            <p:cNvSpPr>
              <a:spLocks noChangeAspect="1"/>
            </p:cNvSpPr>
            <p:nvPr/>
          </p:nvSpPr>
          <p:spPr>
            <a:xfrm>
              <a:off x="5470102" y="2700232"/>
              <a:ext cx="1332000" cy="1331999"/>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89" name="组合 2388"/>
          <p:cNvGrpSpPr/>
          <p:nvPr/>
        </p:nvGrpSpPr>
        <p:grpSpPr>
          <a:xfrm rot="10800000" flipH="1" flipV="1">
            <a:off x="8145783" y="4588864"/>
            <a:ext cx="433593" cy="433593"/>
            <a:chOff x="5410744" y="2640874"/>
            <a:chExt cx="1450713" cy="1450713"/>
          </a:xfrm>
        </p:grpSpPr>
        <p:sp>
          <p:nvSpPr>
            <p:cNvPr id="2414" name="矩形 241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15" name="矩形 2414"/>
            <p:cNvSpPr>
              <a:spLocks noChangeAspect="1"/>
            </p:cNvSpPr>
            <p:nvPr/>
          </p:nvSpPr>
          <p:spPr>
            <a:xfrm>
              <a:off x="5470102" y="2700232"/>
              <a:ext cx="1332000" cy="1331999"/>
            </a:xfrm>
            <a:prstGeom prst="rect">
              <a:avLst/>
            </a:prstGeom>
            <a:gradFill flip="none" rotWithShape="1">
              <a:gsLst>
                <a:gs pos="0">
                  <a:srgbClr val="D6A213">
                    <a:lumMod val="75000"/>
                  </a:srgbClr>
                </a:gs>
                <a:gs pos="100000">
                  <a:srgbClr val="BF850F">
                    <a:lumMod val="75000"/>
                  </a:srgbClr>
                </a:gs>
                <a:gs pos="51000">
                  <a:srgbClr val="9B5F0D">
                    <a:lumMod val="7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90" name="组合 2389"/>
          <p:cNvGrpSpPr/>
          <p:nvPr/>
        </p:nvGrpSpPr>
        <p:grpSpPr>
          <a:xfrm rot="10800000" flipH="1" flipV="1">
            <a:off x="8598296" y="4588864"/>
            <a:ext cx="433593" cy="433593"/>
            <a:chOff x="5410744" y="2640874"/>
            <a:chExt cx="1450713" cy="1450713"/>
          </a:xfrm>
        </p:grpSpPr>
        <p:sp>
          <p:nvSpPr>
            <p:cNvPr id="2412" name="矩形 241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13" name="矩形 2412"/>
            <p:cNvSpPr>
              <a:spLocks noChangeAspect="1"/>
            </p:cNvSpPr>
            <p:nvPr/>
          </p:nvSpPr>
          <p:spPr>
            <a:xfrm>
              <a:off x="5470102" y="2700232"/>
              <a:ext cx="1332000" cy="1331999"/>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91" name="组合 2390"/>
          <p:cNvGrpSpPr/>
          <p:nvPr/>
        </p:nvGrpSpPr>
        <p:grpSpPr>
          <a:xfrm rot="10800000" flipH="1" flipV="1">
            <a:off x="9050808" y="4588864"/>
            <a:ext cx="433593" cy="433593"/>
            <a:chOff x="5410744" y="2640874"/>
            <a:chExt cx="1450713" cy="1450713"/>
          </a:xfrm>
        </p:grpSpPr>
        <p:sp>
          <p:nvSpPr>
            <p:cNvPr id="2410" name="矩形 240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11" name="矩形 2410"/>
            <p:cNvSpPr>
              <a:spLocks noChangeAspect="1"/>
            </p:cNvSpPr>
            <p:nvPr/>
          </p:nvSpPr>
          <p:spPr>
            <a:xfrm>
              <a:off x="5470102" y="2700232"/>
              <a:ext cx="1332000" cy="1331999"/>
            </a:xfrm>
            <a:prstGeom prst="rect">
              <a:avLst/>
            </a:prstGeom>
            <a:solidFill>
              <a:srgbClr val="FCF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92" name="组合 2391"/>
          <p:cNvGrpSpPr/>
          <p:nvPr/>
        </p:nvGrpSpPr>
        <p:grpSpPr>
          <a:xfrm rot="10800000" flipH="1" flipV="1">
            <a:off x="9503321" y="4588864"/>
            <a:ext cx="433593" cy="433593"/>
            <a:chOff x="5410744" y="2640874"/>
            <a:chExt cx="1450713" cy="1450713"/>
          </a:xfrm>
        </p:grpSpPr>
        <p:sp>
          <p:nvSpPr>
            <p:cNvPr id="2408" name="矩形 240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09" name="矩形 2408"/>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93" name="组合 2392"/>
          <p:cNvGrpSpPr/>
          <p:nvPr/>
        </p:nvGrpSpPr>
        <p:grpSpPr>
          <a:xfrm rot="10800000" flipH="1" flipV="1">
            <a:off x="9955834" y="4588864"/>
            <a:ext cx="433593" cy="433593"/>
            <a:chOff x="5410744" y="2640874"/>
            <a:chExt cx="1450713" cy="1450713"/>
          </a:xfrm>
        </p:grpSpPr>
        <p:sp>
          <p:nvSpPr>
            <p:cNvPr id="2406" name="矩形 240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07" name="矩形 2406"/>
            <p:cNvSpPr>
              <a:spLocks noChangeAspect="1"/>
            </p:cNvSpPr>
            <p:nvPr/>
          </p:nvSpPr>
          <p:spPr>
            <a:xfrm>
              <a:off x="5470102" y="2700232"/>
              <a:ext cx="1332000" cy="1331999"/>
            </a:xfrm>
            <a:prstGeom prst="rect">
              <a:avLst/>
            </a:prstGeom>
            <a:gradFill flip="none" rotWithShape="1">
              <a:gsLst>
                <a:gs pos="0">
                  <a:srgbClr val="974209"/>
                </a:gs>
                <a:gs pos="100000">
                  <a:srgbClr val="76300A"/>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94" name="组合 2393"/>
          <p:cNvGrpSpPr/>
          <p:nvPr/>
        </p:nvGrpSpPr>
        <p:grpSpPr>
          <a:xfrm rot="10800000" flipH="1" flipV="1">
            <a:off x="10408347" y="4588864"/>
            <a:ext cx="433593" cy="433593"/>
            <a:chOff x="5410744" y="2640874"/>
            <a:chExt cx="1450713" cy="1450713"/>
          </a:xfrm>
        </p:grpSpPr>
        <p:sp>
          <p:nvSpPr>
            <p:cNvPr id="2404" name="矩形 240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05" name="矩形 2404"/>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95" name="组合 2394"/>
          <p:cNvGrpSpPr/>
          <p:nvPr/>
        </p:nvGrpSpPr>
        <p:grpSpPr>
          <a:xfrm rot="10800000" flipH="1" flipV="1">
            <a:off x="10860859" y="4588864"/>
            <a:ext cx="433593" cy="433593"/>
            <a:chOff x="5410744" y="2640874"/>
            <a:chExt cx="1450713" cy="1450713"/>
          </a:xfrm>
        </p:grpSpPr>
        <p:sp>
          <p:nvSpPr>
            <p:cNvPr id="2402" name="矩形 240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03" name="矩形 2402"/>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96" name="组合 2395"/>
          <p:cNvGrpSpPr/>
          <p:nvPr/>
        </p:nvGrpSpPr>
        <p:grpSpPr>
          <a:xfrm rot="10800000" flipH="1" flipV="1">
            <a:off x="11313372" y="4588864"/>
            <a:ext cx="433593" cy="433593"/>
            <a:chOff x="5410744" y="2640874"/>
            <a:chExt cx="1450713" cy="1450713"/>
          </a:xfrm>
        </p:grpSpPr>
        <p:sp>
          <p:nvSpPr>
            <p:cNvPr id="2400" name="矩形 239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01" name="矩形 2400"/>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97" name="组合 2396"/>
          <p:cNvGrpSpPr/>
          <p:nvPr/>
        </p:nvGrpSpPr>
        <p:grpSpPr>
          <a:xfrm rot="10800000" flipH="1" flipV="1">
            <a:off x="11765885" y="4588864"/>
            <a:ext cx="433593" cy="433593"/>
            <a:chOff x="5410744" y="2640874"/>
            <a:chExt cx="1450713" cy="1450713"/>
          </a:xfrm>
        </p:grpSpPr>
        <p:sp>
          <p:nvSpPr>
            <p:cNvPr id="2398" name="矩形 239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99" name="矩形 2398"/>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F4E96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62" name="组合 2361"/>
          <p:cNvGrpSpPr/>
          <p:nvPr/>
        </p:nvGrpSpPr>
        <p:grpSpPr>
          <a:xfrm rot="10800000" flipH="1" flipV="1">
            <a:off x="8145783" y="5047750"/>
            <a:ext cx="433593" cy="433593"/>
            <a:chOff x="5410744" y="2640874"/>
            <a:chExt cx="1450713" cy="1450713"/>
          </a:xfrm>
        </p:grpSpPr>
        <p:sp>
          <p:nvSpPr>
            <p:cNvPr id="2387" name="矩形 2386"/>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88" name="矩形 2387"/>
            <p:cNvSpPr>
              <a:spLocks noChangeAspect="1"/>
            </p:cNvSpPr>
            <p:nvPr/>
          </p:nvSpPr>
          <p:spPr>
            <a:xfrm>
              <a:off x="5470102" y="2700232"/>
              <a:ext cx="1332000" cy="1331999"/>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63" name="组合 2362"/>
          <p:cNvGrpSpPr/>
          <p:nvPr/>
        </p:nvGrpSpPr>
        <p:grpSpPr>
          <a:xfrm rot="10800000" flipH="1" flipV="1">
            <a:off x="8598296" y="5047750"/>
            <a:ext cx="433593" cy="433593"/>
            <a:chOff x="5410744" y="2640874"/>
            <a:chExt cx="1450713" cy="1450713"/>
          </a:xfrm>
        </p:grpSpPr>
        <p:sp>
          <p:nvSpPr>
            <p:cNvPr id="2385" name="矩形 2384"/>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86" name="矩形 2385"/>
            <p:cNvSpPr>
              <a:spLocks noChangeAspect="1"/>
            </p:cNvSpPr>
            <p:nvPr/>
          </p:nvSpPr>
          <p:spPr>
            <a:xfrm>
              <a:off x="5470102" y="2700232"/>
              <a:ext cx="1332000" cy="1331999"/>
            </a:xfrm>
            <a:prstGeom prst="rect">
              <a:avLst/>
            </a:prstGeom>
            <a:gradFill flip="none" rotWithShape="1">
              <a:gsLst>
                <a:gs pos="0">
                  <a:srgbClr val="D6A213">
                    <a:lumMod val="92000"/>
                  </a:srgbClr>
                </a:gs>
                <a:gs pos="100000">
                  <a:srgbClr val="BF850F">
                    <a:lumMod val="92000"/>
                  </a:srgbClr>
                </a:gs>
                <a:gs pos="51000">
                  <a:srgbClr val="9B5F0D">
                    <a:lumMod val="9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64" name="组合 2363"/>
          <p:cNvGrpSpPr/>
          <p:nvPr/>
        </p:nvGrpSpPr>
        <p:grpSpPr>
          <a:xfrm rot="10800000" flipH="1" flipV="1">
            <a:off x="9050808" y="5047750"/>
            <a:ext cx="433593" cy="433593"/>
            <a:chOff x="5410744" y="2640874"/>
            <a:chExt cx="1450713" cy="1450713"/>
          </a:xfrm>
        </p:grpSpPr>
        <p:sp>
          <p:nvSpPr>
            <p:cNvPr id="2383" name="矩形 2382"/>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84" name="矩形 2383"/>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65" name="组合 2364"/>
          <p:cNvGrpSpPr/>
          <p:nvPr/>
        </p:nvGrpSpPr>
        <p:grpSpPr>
          <a:xfrm rot="10800000" flipH="1" flipV="1">
            <a:off x="9503321" y="5047750"/>
            <a:ext cx="433593" cy="433593"/>
            <a:chOff x="5410744" y="2640874"/>
            <a:chExt cx="1450713" cy="1450713"/>
          </a:xfrm>
        </p:grpSpPr>
        <p:sp>
          <p:nvSpPr>
            <p:cNvPr id="2381" name="矩形 2380"/>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82" name="矩形 2381"/>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F4E96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66" name="组合 2365"/>
          <p:cNvGrpSpPr/>
          <p:nvPr/>
        </p:nvGrpSpPr>
        <p:grpSpPr>
          <a:xfrm rot="10800000" flipH="1" flipV="1">
            <a:off x="9955834" y="5047750"/>
            <a:ext cx="433593" cy="433593"/>
            <a:chOff x="5410744" y="2640874"/>
            <a:chExt cx="1450713" cy="1450713"/>
          </a:xfrm>
        </p:grpSpPr>
        <p:sp>
          <p:nvSpPr>
            <p:cNvPr id="2379" name="矩形 2378"/>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80" name="矩形 2379"/>
            <p:cNvSpPr>
              <a:spLocks noChangeAspect="1"/>
            </p:cNvSpPr>
            <p:nvPr/>
          </p:nvSpPr>
          <p:spPr>
            <a:xfrm>
              <a:off x="5470102" y="2700232"/>
              <a:ext cx="1332000" cy="1331999"/>
            </a:xfrm>
            <a:prstGeom prst="rect">
              <a:avLst/>
            </a:prstGeom>
            <a:gradFill flip="none" rotWithShape="1">
              <a:gsLst>
                <a:gs pos="0">
                  <a:srgbClr val="D6A213">
                    <a:lumMod val="92000"/>
                  </a:srgbClr>
                </a:gs>
                <a:gs pos="100000">
                  <a:srgbClr val="BF850F">
                    <a:lumMod val="92000"/>
                  </a:srgbClr>
                </a:gs>
                <a:gs pos="51000">
                  <a:srgbClr val="9B5F0D">
                    <a:lumMod val="9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67" name="组合 2366"/>
          <p:cNvGrpSpPr/>
          <p:nvPr/>
        </p:nvGrpSpPr>
        <p:grpSpPr>
          <a:xfrm rot="10800000" flipH="1" flipV="1">
            <a:off x="10408347" y="5047750"/>
            <a:ext cx="433593" cy="433593"/>
            <a:chOff x="5410744" y="2640874"/>
            <a:chExt cx="1450713" cy="1450713"/>
          </a:xfrm>
        </p:grpSpPr>
        <p:sp>
          <p:nvSpPr>
            <p:cNvPr id="2377" name="矩形 2376"/>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78" name="矩形 2377"/>
            <p:cNvSpPr>
              <a:spLocks noChangeAspect="1"/>
            </p:cNvSpPr>
            <p:nvPr/>
          </p:nvSpPr>
          <p:spPr>
            <a:xfrm>
              <a:off x="5470102" y="2700232"/>
              <a:ext cx="1332000" cy="1331999"/>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68" name="组合 2367"/>
          <p:cNvGrpSpPr/>
          <p:nvPr/>
        </p:nvGrpSpPr>
        <p:grpSpPr>
          <a:xfrm rot="10800000" flipH="1" flipV="1">
            <a:off x="10860859" y="5047750"/>
            <a:ext cx="433593" cy="433593"/>
            <a:chOff x="5410744" y="2640874"/>
            <a:chExt cx="1450713" cy="1450713"/>
          </a:xfrm>
        </p:grpSpPr>
        <p:sp>
          <p:nvSpPr>
            <p:cNvPr id="2375" name="矩形 2374"/>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76" name="矩形 2375"/>
            <p:cNvSpPr>
              <a:spLocks noChangeAspect="1"/>
            </p:cNvSpPr>
            <p:nvPr/>
          </p:nvSpPr>
          <p:spPr>
            <a:xfrm>
              <a:off x="5470102" y="2700232"/>
              <a:ext cx="1332000" cy="1331999"/>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69" name="组合 2368"/>
          <p:cNvGrpSpPr/>
          <p:nvPr/>
        </p:nvGrpSpPr>
        <p:grpSpPr>
          <a:xfrm rot="10800000" flipH="1" flipV="1">
            <a:off x="11313372" y="5047750"/>
            <a:ext cx="433593" cy="433593"/>
            <a:chOff x="5410744" y="2640874"/>
            <a:chExt cx="1450713" cy="1450713"/>
          </a:xfrm>
        </p:grpSpPr>
        <p:sp>
          <p:nvSpPr>
            <p:cNvPr id="2373" name="矩形 2372"/>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74" name="矩形 2373"/>
            <p:cNvSpPr>
              <a:spLocks noChangeAspect="1"/>
            </p:cNvSpPr>
            <p:nvPr/>
          </p:nvSpPr>
          <p:spPr>
            <a:xfrm>
              <a:off x="5470102" y="2700232"/>
              <a:ext cx="1332000" cy="1331999"/>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70" name="组合 2369"/>
          <p:cNvGrpSpPr/>
          <p:nvPr/>
        </p:nvGrpSpPr>
        <p:grpSpPr>
          <a:xfrm rot="10800000" flipH="1" flipV="1">
            <a:off x="11765885" y="5047750"/>
            <a:ext cx="433593" cy="433593"/>
            <a:chOff x="5410744" y="2640874"/>
            <a:chExt cx="1450713" cy="1450713"/>
          </a:xfrm>
        </p:grpSpPr>
        <p:sp>
          <p:nvSpPr>
            <p:cNvPr id="2371" name="矩形 2370"/>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72" name="矩形 2371"/>
            <p:cNvSpPr>
              <a:spLocks noChangeAspect="1"/>
            </p:cNvSpPr>
            <p:nvPr/>
          </p:nvSpPr>
          <p:spPr>
            <a:xfrm>
              <a:off x="5470102" y="2700232"/>
              <a:ext cx="1332000" cy="1331999"/>
            </a:xfrm>
            <a:prstGeom prst="rect">
              <a:avLst/>
            </a:prstGeom>
            <a:gradFill flip="none" rotWithShape="1">
              <a:gsLst>
                <a:gs pos="0">
                  <a:srgbClr val="D6A213">
                    <a:lumMod val="85000"/>
                  </a:srgbClr>
                </a:gs>
                <a:gs pos="100000">
                  <a:srgbClr val="BF850F">
                    <a:lumMod val="85000"/>
                  </a:srgbClr>
                </a:gs>
                <a:gs pos="51000">
                  <a:srgbClr val="9B5F0D">
                    <a:lumMod val="8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35" name="组合 2334"/>
          <p:cNvGrpSpPr/>
          <p:nvPr/>
        </p:nvGrpSpPr>
        <p:grpSpPr>
          <a:xfrm rot="10800000" flipH="1" flipV="1">
            <a:off x="8145783" y="5506636"/>
            <a:ext cx="433593" cy="433593"/>
            <a:chOff x="5410744" y="2640874"/>
            <a:chExt cx="1450713" cy="1450713"/>
          </a:xfrm>
        </p:grpSpPr>
        <p:sp>
          <p:nvSpPr>
            <p:cNvPr id="2360" name="矩形 235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61" name="矩形 2360"/>
            <p:cNvSpPr>
              <a:spLocks noChangeAspect="1"/>
            </p:cNvSpPr>
            <p:nvPr/>
          </p:nvSpPr>
          <p:spPr>
            <a:xfrm>
              <a:off x="5470102" y="2700232"/>
              <a:ext cx="1332000" cy="1331999"/>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36" name="组合 2335"/>
          <p:cNvGrpSpPr/>
          <p:nvPr/>
        </p:nvGrpSpPr>
        <p:grpSpPr>
          <a:xfrm rot="10800000" flipH="1" flipV="1">
            <a:off x="8598296" y="5506636"/>
            <a:ext cx="433593" cy="433593"/>
            <a:chOff x="5410744" y="2640874"/>
            <a:chExt cx="1450713" cy="1450713"/>
          </a:xfrm>
        </p:grpSpPr>
        <p:sp>
          <p:nvSpPr>
            <p:cNvPr id="2358" name="矩形 235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59" name="矩形 2358"/>
            <p:cNvSpPr>
              <a:spLocks noChangeAspect="1"/>
            </p:cNvSpPr>
            <p:nvPr/>
          </p:nvSpPr>
          <p:spPr>
            <a:xfrm>
              <a:off x="5470102" y="2700232"/>
              <a:ext cx="1332000" cy="1331999"/>
            </a:xfrm>
            <a:prstGeom prst="rect">
              <a:avLst/>
            </a:prstGeom>
            <a:gradFill flip="none" rotWithShape="1">
              <a:gsLst>
                <a:gs pos="0">
                  <a:srgbClr val="D6A213">
                    <a:lumMod val="65000"/>
                    <a:lumOff val="35000"/>
                  </a:srgbClr>
                </a:gs>
                <a:gs pos="100000">
                  <a:srgbClr val="BF850F">
                    <a:lumMod val="65000"/>
                    <a:lumOff val="35000"/>
                  </a:srgbClr>
                </a:gs>
                <a:gs pos="51000">
                  <a:srgbClr val="9B5F0D">
                    <a:lumMod val="65000"/>
                    <a:lumOff val="3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37" name="组合 2336"/>
          <p:cNvGrpSpPr/>
          <p:nvPr/>
        </p:nvGrpSpPr>
        <p:grpSpPr>
          <a:xfrm rot="10800000" flipH="1" flipV="1">
            <a:off x="9050808" y="5506636"/>
            <a:ext cx="433593" cy="433593"/>
            <a:chOff x="5410744" y="2640874"/>
            <a:chExt cx="1450713" cy="1450713"/>
          </a:xfrm>
        </p:grpSpPr>
        <p:sp>
          <p:nvSpPr>
            <p:cNvPr id="2356" name="矩形 235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57" name="矩形 2356"/>
            <p:cNvSpPr>
              <a:spLocks noChangeAspect="1"/>
            </p:cNvSpPr>
            <p:nvPr/>
          </p:nvSpPr>
          <p:spPr>
            <a:xfrm>
              <a:off x="5470102" y="2700232"/>
              <a:ext cx="1332000" cy="1331999"/>
            </a:xfrm>
            <a:prstGeom prst="rect">
              <a:avLst/>
            </a:prstGeom>
            <a:gradFill flip="none" rotWithShape="1">
              <a:gsLst>
                <a:gs pos="0">
                  <a:srgbClr val="D6A213">
                    <a:lumMod val="85000"/>
                  </a:srgbClr>
                </a:gs>
                <a:gs pos="100000">
                  <a:srgbClr val="BF850F">
                    <a:lumMod val="85000"/>
                  </a:srgbClr>
                </a:gs>
                <a:gs pos="51000">
                  <a:srgbClr val="9B5F0D">
                    <a:lumMod val="8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38" name="组合 2337"/>
          <p:cNvGrpSpPr/>
          <p:nvPr/>
        </p:nvGrpSpPr>
        <p:grpSpPr>
          <a:xfrm rot="10800000" flipH="1" flipV="1">
            <a:off x="9503321" y="5506636"/>
            <a:ext cx="433593" cy="433593"/>
            <a:chOff x="5410744" y="2640874"/>
            <a:chExt cx="1450713" cy="1450713"/>
          </a:xfrm>
        </p:grpSpPr>
        <p:sp>
          <p:nvSpPr>
            <p:cNvPr id="2354" name="矩形 235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55" name="矩形 2354"/>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39" name="组合 2338"/>
          <p:cNvGrpSpPr/>
          <p:nvPr/>
        </p:nvGrpSpPr>
        <p:grpSpPr>
          <a:xfrm rot="10800000" flipH="1" flipV="1">
            <a:off x="9955834" y="5506636"/>
            <a:ext cx="433593" cy="433593"/>
            <a:chOff x="5410744" y="2640874"/>
            <a:chExt cx="1450713" cy="1450713"/>
          </a:xfrm>
        </p:grpSpPr>
        <p:sp>
          <p:nvSpPr>
            <p:cNvPr id="2352" name="矩形 235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53" name="矩形 2352"/>
            <p:cNvSpPr>
              <a:spLocks noChangeAspect="1"/>
            </p:cNvSpPr>
            <p:nvPr/>
          </p:nvSpPr>
          <p:spPr>
            <a:xfrm>
              <a:off x="5470102" y="2700232"/>
              <a:ext cx="1332000" cy="1331999"/>
            </a:xfrm>
            <a:prstGeom prst="rect">
              <a:avLst/>
            </a:prstGeom>
            <a:gradFill flip="none" rotWithShape="1">
              <a:gsLst>
                <a:gs pos="0">
                  <a:srgbClr val="D6A213">
                    <a:lumMod val="92000"/>
                  </a:srgbClr>
                </a:gs>
                <a:gs pos="100000">
                  <a:srgbClr val="BF850F">
                    <a:lumMod val="92000"/>
                  </a:srgbClr>
                </a:gs>
                <a:gs pos="51000">
                  <a:srgbClr val="9B5F0D">
                    <a:lumMod val="9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40" name="组合 2339"/>
          <p:cNvGrpSpPr/>
          <p:nvPr/>
        </p:nvGrpSpPr>
        <p:grpSpPr>
          <a:xfrm rot="10800000" flipH="1" flipV="1">
            <a:off x="10408347" y="5506636"/>
            <a:ext cx="433593" cy="433593"/>
            <a:chOff x="5410744" y="2640874"/>
            <a:chExt cx="1450713" cy="1450713"/>
          </a:xfrm>
        </p:grpSpPr>
        <p:sp>
          <p:nvSpPr>
            <p:cNvPr id="2350" name="矩形 234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51" name="矩形 2350"/>
            <p:cNvSpPr>
              <a:spLocks noChangeAspect="1"/>
            </p:cNvSpPr>
            <p:nvPr/>
          </p:nvSpPr>
          <p:spPr>
            <a:xfrm>
              <a:off x="5470102" y="2700232"/>
              <a:ext cx="1332000" cy="1331999"/>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41" name="组合 2340"/>
          <p:cNvGrpSpPr/>
          <p:nvPr/>
        </p:nvGrpSpPr>
        <p:grpSpPr>
          <a:xfrm rot="10800000" flipH="1" flipV="1">
            <a:off x="10860859" y="5506636"/>
            <a:ext cx="433593" cy="433593"/>
            <a:chOff x="5410744" y="2640874"/>
            <a:chExt cx="1450713" cy="1450713"/>
          </a:xfrm>
        </p:grpSpPr>
        <p:sp>
          <p:nvSpPr>
            <p:cNvPr id="2348" name="矩形 234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49" name="矩形 2348"/>
            <p:cNvSpPr>
              <a:spLocks noChangeAspect="1"/>
            </p:cNvSpPr>
            <p:nvPr/>
          </p:nvSpPr>
          <p:spPr>
            <a:xfrm>
              <a:off x="5470102" y="2700232"/>
              <a:ext cx="1332000" cy="1331999"/>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42" name="组合 2341"/>
          <p:cNvGrpSpPr/>
          <p:nvPr/>
        </p:nvGrpSpPr>
        <p:grpSpPr>
          <a:xfrm rot="10800000" flipH="1" flipV="1">
            <a:off x="11313372" y="5506636"/>
            <a:ext cx="433593" cy="433593"/>
            <a:chOff x="5410744" y="2640874"/>
            <a:chExt cx="1450713" cy="1450713"/>
          </a:xfrm>
        </p:grpSpPr>
        <p:sp>
          <p:nvSpPr>
            <p:cNvPr id="2346" name="矩形 234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47" name="矩形 2346"/>
            <p:cNvSpPr>
              <a:spLocks noChangeAspect="1"/>
            </p:cNvSpPr>
            <p:nvPr/>
          </p:nvSpPr>
          <p:spPr>
            <a:xfrm>
              <a:off x="5470102" y="2700232"/>
              <a:ext cx="1332000" cy="1331999"/>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43" name="组合 2342"/>
          <p:cNvGrpSpPr/>
          <p:nvPr/>
        </p:nvGrpSpPr>
        <p:grpSpPr>
          <a:xfrm rot="10800000" flipH="1" flipV="1">
            <a:off x="11765885" y="5506636"/>
            <a:ext cx="433593" cy="433593"/>
            <a:chOff x="5410744" y="2640874"/>
            <a:chExt cx="1450713" cy="1450713"/>
          </a:xfrm>
        </p:grpSpPr>
        <p:sp>
          <p:nvSpPr>
            <p:cNvPr id="2344" name="矩形 234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45" name="矩形 2344"/>
            <p:cNvSpPr>
              <a:spLocks noChangeAspect="1"/>
            </p:cNvSpPr>
            <p:nvPr/>
          </p:nvSpPr>
          <p:spPr>
            <a:xfrm>
              <a:off x="5470102" y="2700232"/>
              <a:ext cx="1332000" cy="1331999"/>
            </a:xfrm>
            <a:prstGeom prst="rect">
              <a:avLst/>
            </a:prstGeom>
            <a:gradFill flip="none" rotWithShape="1">
              <a:gsLst>
                <a:gs pos="0">
                  <a:srgbClr val="974209"/>
                </a:gs>
                <a:gs pos="100000">
                  <a:srgbClr val="76300A"/>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08" name="组合 2307"/>
          <p:cNvGrpSpPr/>
          <p:nvPr/>
        </p:nvGrpSpPr>
        <p:grpSpPr>
          <a:xfrm rot="10800000" flipH="1" flipV="1">
            <a:off x="8145783" y="5965525"/>
            <a:ext cx="433593" cy="433593"/>
            <a:chOff x="5410744" y="2640874"/>
            <a:chExt cx="1450713" cy="1450713"/>
          </a:xfrm>
        </p:grpSpPr>
        <p:sp>
          <p:nvSpPr>
            <p:cNvPr id="2333" name="矩形 2332"/>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34" name="矩形 2333"/>
            <p:cNvSpPr>
              <a:spLocks noChangeAspect="1"/>
            </p:cNvSpPr>
            <p:nvPr/>
          </p:nvSpPr>
          <p:spPr>
            <a:xfrm>
              <a:off x="5470102" y="2700232"/>
              <a:ext cx="1332000" cy="1331999"/>
            </a:xfrm>
            <a:prstGeom prst="rect">
              <a:avLst/>
            </a:prstGeom>
            <a:gradFill flip="none" rotWithShape="1">
              <a:gsLst>
                <a:gs pos="0">
                  <a:srgbClr val="D6A213">
                    <a:lumMod val="60000"/>
                  </a:srgbClr>
                </a:gs>
                <a:gs pos="100000">
                  <a:srgbClr val="BF850F">
                    <a:lumMod val="60000"/>
                  </a:srgbClr>
                </a:gs>
                <a:gs pos="51000">
                  <a:srgbClr val="9B5F0D">
                    <a:lumMod val="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09" name="组合 2308"/>
          <p:cNvGrpSpPr/>
          <p:nvPr/>
        </p:nvGrpSpPr>
        <p:grpSpPr>
          <a:xfrm rot="10800000" flipH="1" flipV="1">
            <a:off x="8598296" y="5965525"/>
            <a:ext cx="433593" cy="433593"/>
            <a:chOff x="5410744" y="2640874"/>
            <a:chExt cx="1450713" cy="1450713"/>
          </a:xfrm>
        </p:grpSpPr>
        <p:sp>
          <p:nvSpPr>
            <p:cNvPr id="2331" name="矩形 2330"/>
            <p:cNvSpPr>
              <a:spLocks noChangeAspect="1"/>
            </p:cNvSpPr>
            <p:nvPr/>
          </p:nvSpPr>
          <p:spPr>
            <a:xfrm>
              <a:off x="5410744" y="2640874"/>
              <a:ext cx="1450713" cy="1450713"/>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32" name="矩形 2331"/>
            <p:cNvSpPr>
              <a:spLocks noChangeAspect="1"/>
            </p:cNvSpPr>
            <p:nvPr/>
          </p:nvSpPr>
          <p:spPr>
            <a:xfrm>
              <a:off x="5470102" y="2700232"/>
              <a:ext cx="1332000" cy="1331999"/>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10" name="组合 2309"/>
          <p:cNvGrpSpPr/>
          <p:nvPr/>
        </p:nvGrpSpPr>
        <p:grpSpPr>
          <a:xfrm rot="10800000" flipH="1" flipV="1">
            <a:off x="9050808" y="5965525"/>
            <a:ext cx="433593" cy="433593"/>
            <a:chOff x="5410744" y="2640874"/>
            <a:chExt cx="1450713" cy="1450713"/>
          </a:xfrm>
        </p:grpSpPr>
        <p:sp>
          <p:nvSpPr>
            <p:cNvPr id="2329" name="矩形 2328"/>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30" name="矩形 2329"/>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11" name="组合 2310"/>
          <p:cNvGrpSpPr/>
          <p:nvPr/>
        </p:nvGrpSpPr>
        <p:grpSpPr>
          <a:xfrm rot="10800000" flipH="1" flipV="1">
            <a:off x="9503321" y="5965525"/>
            <a:ext cx="433593" cy="433593"/>
            <a:chOff x="5410744" y="2640874"/>
            <a:chExt cx="1450713" cy="1450713"/>
          </a:xfrm>
        </p:grpSpPr>
        <p:sp>
          <p:nvSpPr>
            <p:cNvPr id="2327" name="矩形 2326"/>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28" name="矩形 2327"/>
            <p:cNvSpPr>
              <a:spLocks noChangeAspect="1"/>
            </p:cNvSpPr>
            <p:nvPr/>
          </p:nvSpPr>
          <p:spPr>
            <a:xfrm>
              <a:off x="5470102" y="2700232"/>
              <a:ext cx="1332000" cy="1331999"/>
            </a:xfrm>
            <a:prstGeom prst="rect">
              <a:avLst/>
            </a:prstGeom>
            <a:gradFill flip="none" rotWithShape="1">
              <a:gsLst>
                <a:gs pos="0">
                  <a:srgbClr val="974209"/>
                </a:gs>
                <a:gs pos="100000">
                  <a:srgbClr val="76300A"/>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12" name="组合 2311"/>
          <p:cNvGrpSpPr/>
          <p:nvPr/>
        </p:nvGrpSpPr>
        <p:grpSpPr>
          <a:xfrm rot="10800000" flipH="1" flipV="1">
            <a:off x="9955834" y="5965525"/>
            <a:ext cx="433593" cy="433593"/>
            <a:chOff x="5410744" y="2640874"/>
            <a:chExt cx="1450713" cy="1450713"/>
          </a:xfrm>
        </p:grpSpPr>
        <p:sp>
          <p:nvSpPr>
            <p:cNvPr id="2325" name="矩形 2324"/>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26" name="矩形 2325"/>
            <p:cNvSpPr>
              <a:spLocks noChangeAspect="1"/>
            </p:cNvSpPr>
            <p:nvPr/>
          </p:nvSpPr>
          <p:spPr>
            <a:xfrm>
              <a:off x="5470102" y="2700232"/>
              <a:ext cx="1332000" cy="1331999"/>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13" name="组合 2312"/>
          <p:cNvGrpSpPr/>
          <p:nvPr/>
        </p:nvGrpSpPr>
        <p:grpSpPr>
          <a:xfrm rot="10800000" flipH="1" flipV="1">
            <a:off x="10408347" y="5965525"/>
            <a:ext cx="433593" cy="433593"/>
            <a:chOff x="5410744" y="2640874"/>
            <a:chExt cx="1450713" cy="1450713"/>
          </a:xfrm>
        </p:grpSpPr>
        <p:sp>
          <p:nvSpPr>
            <p:cNvPr id="2323" name="矩形 2322"/>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24" name="矩形 2323"/>
            <p:cNvSpPr>
              <a:spLocks noChangeAspect="1"/>
            </p:cNvSpPr>
            <p:nvPr/>
          </p:nvSpPr>
          <p:spPr>
            <a:xfrm>
              <a:off x="5470102" y="2700232"/>
              <a:ext cx="1332000" cy="1331999"/>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14" name="组合 2313"/>
          <p:cNvGrpSpPr/>
          <p:nvPr/>
        </p:nvGrpSpPr>
        <p:grpSpPr>
          <a:xfrm rot="10800000" flipH="1" flipV="1">
            <a:off x="10860859" y="5965525"/>
            <a:ext cx="433593" cy="433593"/>
            <a:chOff x="5410744" y="2640874"/>
            <a:chExt cx="1450713" cy="1450713"/>
          </a:xfrm>
        </p:grpSpPr>
        <p:sp>
          <p:nvSpPr>
            <p:cNvPr id="2321" name="矩形 2320"/>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22" name="矩形 2321"/>
            <p:cNvSpPr>
              <a:spLocks noChangeAspect="1"/>
            </p:cNvSpPr>
            <p:nvPr/>
          </p:nvSpPr>
          <p:spPr>
            <a:xfrm>
              <a:off x="5470102" y="2700232"/>
              <a:ext cx="1332000" cy="1331999"/>
            </a:xfrm>
            <a:prstGeom prst="rect">
              <a:avLst/>
            </a:prstGeom>
            <a:gradFill flip="none" rotWithShape="1">
              <a:gsLst>
                <a:gs pos="0">
                  <a:srgbClr val="D6A213">
                    <a:lumMod val="60000"/>
                  </a:srgbClr>
                </a:gs>
                <a:gs pos="100000">
                  <a:srgbClr val="BF850F">
                    <a:lumMod val="60000"/>
                  </a:srgbClr>
                </a:gs>
                <a:gs pos="51000">
                  <a:srgbClr val="9B5F0D">
                    <a:lumMod val="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15" name="组合 2314"/>
          <p:cNvGrpSpPr/>
          <p:nvPr/>
        </p:nvGrpSpPr>
        <p:grpSpPr>
          <a:xfrm rot="10800000" flipH="1" flipV="1">
            <a:off x="11313372" y="5965525"/>
            <a:ext cx="433593" cy="433593"/>
            <a:chOff x="5410744" y="2640874"/>
            <a:chExt cx="1450713" cy="1450713"/>
          </a:xfrm>
        </p:grpSpPr>
        <p:sp>
          <p:nvSpPr>
            <p:cNvPr id="2319" name="矩形 2318"/>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20" name="矩形 2319"/>
            <p:cNvSpPr>
              <a:spLocks noChangeAspect="1"/>
            </p:cNvSpPr>
            <p:nvPr/>
          </p:nvSpPr>
          <p:spPr>
            <a:xfrm>
              <a:off x="5470102" y="2700232"/>
              <a:ext cx="1332000" cy="1331999"/>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16" name="组合 2315"/>
          <p:cNvGrpSpPr/>
          <p:nvPr/>
        </p:nvGrpSpPr>
        <p:grpSpPr>
          <a:xfrm rot="10800000" flipH="1" flipV="1">
            <a:off x="11765885" y="5965525"/>
            <a:ext cx="433593" cy="433593"/>
            <a:chOff x="5410744" y="2640874"/>
            <a:chExt cx="1450713" cy="1450713"/>
          </a:xfrm>
        </p:grpSpPr>
        <p:sp>
          <p:nvSpPr>
            <p:cNvPr id="2317" name="矩形 2316"/>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18" name="矩形 2317"/>
            <p:cNvSpPr>
              <a:spLocks noChangeAspect="1"/>
            </p:cNvSpPr>
            <p:nvPr/>
          </p:nvSpPr>
          <p:spPr>
            <a:xfrm>
              <a:off x="5470102" y="2700232"/>
              <a:ext cx="1332000" cy="1331999"/>
            </a:xfrm>
            <a:prstGeom prst="rect">
              <a:avLst/>
            </a:prstGeom>
            <a:gradFill flip="none" rotWithShape="1">
              <a:gsLst>
                <a:gs pos="0">
                  <a:srgbClr val="D6A213">
                    <a:lumMod val="85000"/>
                  </a:srgbClr>
                </a:gs>
                <a:gs pos="100000">
                  <a:srgbClr val="BF850F">
                    <a:lumMod val="85000"/>
                  </a:srgbClr>
                </a:gs>
                <a:gs pos="51000">
                  <a:srgbClr val="9B5F0D">
                    <a:lumMod val="8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281" name="组合 2280"/>
          <p:cNvGrpSpPr/>
          <p:nvPr/>
        </p:nvGrpSpPr>
        <p:grpSpPr>
          <a:xfrm rot="10800000" flipH="1" flipV="1">
            <a:off x="8145783" y="6424407"/>
            <a:ext cx="433593" cy="433593"/>
            <a:chOff x="5410744" y="2640874"/>
            <a:chExt cx="1450713" cy="1450713"/>
          </a:xfrm>
        </p:grpSpPr>
        <p:sp>
          <p:nvSpPr>
            <p:cNvPr id="2306" name="矩形 230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07" name="矩形 2306"/>
            <p:cNvSpPr>
              <a:spLocks noChangeAspect="1"/>
            </p:cNvSpPr>
            <p:nvPr/>
          </p:nvSpPr>
          <p:spPr>
            <a:xfrm>
              <a:off x="5470102" y="2700232"/>
              <a:ext cx="1332000" cy="1331999"/>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282" name="组合 2281"/>
          <p:cNvGrpSpPr/>
          <p:nvPr/>
        </p:nvGrpSpPr>
        <p:grpSpPr>
          <a:xfrm rot="10800000" flipH="1" flipV="1">
            <a:off x="8598296" y="6424407"/>
            <a:ext cx="433593" cy="433593"/>
            <a:chOff x="5410744" y="2640874"/>
            <a:chExt cx="1450713" cy="1450713"/>
          </a:xfrm>
        </p:grpSpPr>
        <p:sp>
          <p:nvSpPr>
            <p:cNvPr id="2304" name="矩形 230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05" name="矩形 2304"/>
            <p:cNvSpPr>
              <a:spLocks noChangeAspect="1"/>
            </p:cNvSpPr>
            <p:nvPr/>
          </p:nvSpPr>
          <p:spPr>
            <a:xfrm>
              <a:off x="5470102" y="2700232"/>
              <a:ext cx="1332000" cy="1331999"/>
            </a:xfrm>
            <a:prstGeom prst="rect">
              <a:avLst/>
            </a:prstGeom>
            <a:gradFill flip="none" rotWithShape="1">
              <a:gsLst>
                <a:gs pos="0">
                  <a:srgbClr val="974209"/>
                </a:gs>
                <a:gs pos="100000">
                  <a:srgbClr val="76300A"/>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283" name="组合 2282"/>
          <p:cNvGrpSpPr/>
          <p:nvPr/>
        </p:nvGrpSpPr>
        <p:grpSpPr>
          <a:xfrm rot="10800000" flipH="1" flipV="1">
            <a:off x="9050808" y="6424407"/>
            <a:ext cx="433593" cy="433593"/>
            <a:chOff x="5410744" y="2640874"/>
            <a:chExt cx="1450713" cy="1450713"/>
          </a:xfrm>
        </p:grpSpPr>
        <p:sp>
          <p:nvSpPr>
            <p:cNvPr id="2302" name="矩形 230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03" name="矩形 2302"/>
            <p:cNvSpPr>
              <a:spLocks noChangeAspect="1"/>
            </p:cNvSpPr>
            <p:nvPr/>
          </p:nvSpPr>
          <p:spPr>
            <a:xfrm>
              <a:off x="5470102" y="2700232"/>
              <a:ext cx="1332000" cy="1331999"/>
            </a:xfrm>
            <a:prstGeom prst="rect">
              <a:avLst/>
            </a:prstGeom>
            <a:gradFill flip="none" rotWithShape="1">
              <a:gsLst>
                <a:gs pos="0">
                  <a:srgbClr val="D6A213">
                    <a:lumMod val="60000"/>
                  </a:srgbClr>
                </a:gs>
                <a:gs pos="100000">
                  <a:srgbClr val="BF850F">
                    <a:lumMod val="60000"/>
                  </a:srgbClr>
                </a:gs>
                <a:gs pos="51000">
                  <a:srgbClr val="9B5F0D">
                    <a:lumMod val="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284" name="组合 2283"/>
          <p:cNvGrpSpPr/>
          <p:nvPr/>
        </p:nvGrpSpPr>
        <p:grpSpPr>
          <a:xfrm rot="10800000" flipH="1" flipV="1">
            <a:off x="9503321" y="6424407"/>
            <a:ext cx="433593" cy="433593"/>
            <a:chOff x="5410744" y="2640874"/>
            <a:chExt cx="1450713" cy="1450713"/>
          </a:xfrm>
        </p:grpSpPr>
        <p:sp>
          <p:nvSpPr>
            <p:cNvPr id="2300" name="矩形 229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01" name="矩形 2300"/>
            <p:cNvSpPr>
              <a:spLocks noChangeAspect="1"/>
            </p:cNvSpPr>
            <p:nvPr/>
          </p:nvSpPr>
          <p:spPr>
            <a:xfrm>
              <a:off x="5470102" y="2700232"/>
              <a:ext cx="1332000" cy="1331999"/>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285" name="组合 2284"/>
          <p:cNvGrpSpPr/>
          <p:nvPr/>
        </p:nvGrpSpPr>
        <p:grpSpPr>
          <a:xfrm rot="10800000" flipH="1" flipV="1">
            <a:off x="9955834" y="6424407"/>
            <a:ext cx="433593" cy="433593"/>
            <a:chOff x="5410744" y="2640874"/>
            <a:chExt cx="1450713" cy="1450713"/>
          </a:xfrm>
        </p:grpSpPr>
        <p:sp>
          <p:nvSpPr>
            <p:cNvPr id="2298" name="矩形 2297"/>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99" name="矩形 2298"/>
            <p:cNvSpPr>
              <a:spLocks noChangeAspect="1"/>
            </p:cNvSpPr>
            <p:nvPr/>
          </p:nvSpPr>
          <p:spPr>
            <a:xfrm>
              <a:off x="5470102" y="2700232"/>
              <a:ext cx="1332000" cy="1331999"/>
            </a:xfrm>
            <a:prstGeom prst="rect">
              <a:avLst/>
            </a:prstGeom>
            <a:gradFill flip="none" rotWithShape="1">
              <a:gsLst>
                <a:gs pos="0">
                  <a:srgbClr val="D6A213">
                    <a:lumMod val="92000"/>
                  </a:srgbClr>
                </a:gs>
                <a:gs pos="100000">
                  <a:srgbClr val="BF850F">
                    <a:lumMod val="92000"/>
                  </a:srgbClr>
                </a:gs>
                <a:gs pos="51000">
                  <a:srgbClr val="9B5F0D">
                    <a:lumMod val="9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286" name="组合 2285"/>
          <p:cNvGrpSpPr/>
          <p:nvPr/>
        </p:nvGrpSpPr>
        <p:grpSpPr>
          <a:xfrm rot="10800000" flipH="1" flipV="1">
            <a:off x="10408347" y="6424407"/>
            <a:ext cx="433593" cy="433593"/>
            <a:chOff x="5410744" y="2640874"/>
            <a:chExt cx="1450713" cy="1450713"/>
          </a:xfrm>
        </p:grpSpPr>
        <p:sp>
          <p:nvSpPr>
            <p:cNvPr id="2296" name="矩形 2295"/>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97" name="矩形 2296"/>
            <p:cNvSpPr>
              <a:spLocks noChangeAspect="1"/>
            </p:cNvSpPr>
            <p:nvPr/>
          </p:nvSpPr>
          <p:spPr>
            <a:xfrm>
              <a:off x="5470102" y="2700232"/>
              <a:ext cx="1332000" cy="1331999"/>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287" name="组合 2286"/>
          <p:cNvGrpSpPr/>
          <p:nvPr/>
        </p:nvGrpSpPr>
        <p:grpSpPr>
          <a:xfrm rot="10800000" flipH="1" flipV="1">
            <a:off x="10860859" y="6424407"/>
            <a:ext cx="433593" cy="433593"/>
            <a:chOff x="5410744" y="2640874"/>
            <a:chExt cx="1450713" cy="1450713"/>
          </a:xfrm>
        </p:grpSpPr>
        <p:sp>
          <p:nvSpPr>
            <p:cNvPr id="2294" name="矩形 2293"/>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95" name="矩形 2294"/>
            <p:cNvSpPr>
              <a:spLocks noChangeAspect="1"/>
            </p:cNvSpPr>
            <p:nvPr/>
          </p:nvSpPr>
          <p:spPr>
            <a:xfrm>
              <a:off x="5470102" y="2700232"/>
              <a:ext cx="1332000" cy="1331999"/>
            </a:xfrm>
            <a:prstGeom prst="rect">
              <a:avLst/>
            </a:prstGeom>
            <a:gradFill flip="none" rotWithShape="1">
              <a:gsLst>
                <a:gs pos="0">
                  <a:srgbClr val="974209"/>
                </a:gs>
                <a:gs pos="100000">
                  <a:srgbClr val="76300A"/>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288" name="组合 2287"/>
          <p:cNvGrpSpPr/>
          <p:nvPr/>
        </p:nvGrpSpPr>
        <p:grpSpPr>
          <a:xfrm rot="10800000" flipH="1" flipV="1">
            <a:off x="11313372" y="6424407"/>
            <a:ext cx="433593" cy="433593"/>
            <a:chOff x="5410744" y="2640874"/>
            <a:chExt cx="1450713" cy="1450713"/>
          </a:xfrm>
        </p:grpSpPr>
        <p:sp>
          <p:nvSpPr>
            <p:cNvPr id="2292" name="矩形 2291"/>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93" name="矩形 2292"/>
            <p:cNvSpPr>
              <a:spLocks noChangeAspect="1"/>
            </p:cNvSpPr>
            <p:nvPr/>
          </p:nvSpPr>
          <p:spPr>
            <a:xfrm>
              <a:off x="5470102" y="2700232"/>
              <a:ext cx="1332000" cy="1331999"/>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289" name="组合 2288"/>
          <p:cNvGrpSpPr/>
          <p:nvPr/>
        </p:nvGrpSpPr>
        <p:grpSpPr>
          <a:xfrm rot="10800000" flipH="1" flipV="1">
            <a:off x="11765885" y="6424407"/>
            <a:ext cx="433593" cy="433593"/>
            <a:chOff x="5410744" y="2640874"/>
            <a:chExt cx="1450713" cy="1450713"/>
          </a:xfrm>
        </p:grpSpPr>
        <p:sp>
          <p:nvSpPr>
            <p:cNvPr id="2290" name="矩形 2289"/>
            <p:cNvSpPr>
              <a:spLocks noChangeAspect="1"/>
            </p:cNvSpPr>
            <p:nvPr/>
          </p:nvSpPr>
          <p:spPr>
            <a:xfrm>
              <a:off x="5410744" y="2640874"/>
              <a:ext cx="1450713" cy="1450713"/>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91" name="矩形 2290"/>
            <p:cNvSpPr>
              <a:spLocks noChangeAspect="1"/>
            </p:cNvSpPr>
            <p:nvPr/>
          </p:nvSpPr>
          <p:spPr>
            <a:xfrm>
              <a:off x="5470102" y="2700232"/>
              <a:ext cx="1332000" cy="1331999"/>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2963666" y="292100"/>
            <a:ext cx="6273800" cy="6273800"/>
            <a:chOff x="2963666" y="292100"/>
            <a:chExt cx="6273800" cy="6273800"/>
          </a:xfrm>
        </p:grpSpPr>
        <p:sp>
          <p:nvSpPr>
            <p:cNvPr id="1844" name="Oval 5"/>
            <p:cNvSpPr>
              <a:spLocks noChangeArrowheads="1"/>
            </p:cNvSpPr>
            <p:nvPr/>
          </p:nvSpPr>
          <p:spPr bwMode="auto">
            <a:xfrm>
              <a:off x="3195441" y="523875"/>
              <a:ext cx="5810250" cy="5810250"/>
            </a:xfrm>
            <a:prstGeom prst="ellipse">
              <a:avLst/>
            </a:prstGeom>
            <a:solidFill>
              <a:schemeClr val="tx1"/>
            </a:solidFill>
            <a:ln>
              <a:noFill/>
            </a:ln>
          </p:spPr>
          <p:txBody>
            <a:bodyPr vert="horz" wrap="square" lIns="91440" tIns="45720" rIns="91440" bIns="45720" numCol="1" anchor="t" anchorCtr="0" compatLnSpc="1"/>
            <a:lstStyle/>
            <a:p>
              <a:endParaRPr lang="zh-CN" altLang="en-US"/>
            </a:p>
          </p:txBody>
        </p:sp>
        <p:grpSp>
          <p:nvGrpSpPr>
            <p:cNvPr id="1845" name="组合 1844"/>
            <p:cNvGrpSpPr/>
            <p:nvPr/>
          </p:nvGrpSpPr>
          <p:grpSpPr>
            <a:xfrm>
              <a:off x="2963666" y="292100"/>
              <a:ext cx="6273800" cy="6273800"/>
              <a:chOff x="2963666" y="292100"/>
              <a:chExt cx="6273800" cy="6273800"/>
            </a:xfrm>
          </p:grpSpPr>
          <p:sp>
            <p:nvSpPr>
              <p:cNvPr id="1846" name="Freeform 6"/>
              <p:cNvSpPr>
                <a:spLocks noEditPoints="1"/>
              </p:cNvSpPr>
              <p:nvPr/>
            </p:nvSpPr>
            <p:spPr bwMode="auto">
              <a:xfrm>
                <a:off x="3041454" y="369888"/>
                <a:ext cx="6118225" cy="6118225"/>
              </a:xfrm>
              <a:custGeom>
                <a:avLst/>
                <a:gdLst>
                  <a:gd name="T0" fmla="*/ 238 w 476"/>
                  <a:gd name="T1" fmla="*/ 470 h 476"/>
                  <a:gd name="T2" fmla="*/ 6 w 476"/>
                  <a:gd name="T3" fmla="*/ 238 h 476"/>
                  <a:gd name="T4" fmla="*/ 238 w 476"/>
                  <a:gd name="T5" fmla="*/ 6 h 476"/>
                  <a:gd name="T6" fmla="*/ 470 w 476"/>
                  <a:gd name="T7" fmla="*/ 238 h 476"/>
                  <a:gd name="T8" fmla="*/ 238 w 476"/>
                  <a:gd name="T9" fmla="*/ 470 h 476"/>
                  <a:gd name="T10" fmla="*/ 238 w 476"/>
                  <a:gd name="T11" fmla="*/ 0 h 476"/>
                  <a:gd name="T12" fmla="*/ 0 w 476"/>
                  <a:gd name="T13" fmla="*/ 238 h 476"/>
                  <a:gd name="T14" fmla="*/ 238 w 476"/>
                  <a:gd name="T15" fmla="*/ 476 h 476"/>
                  <a:gd name="T16" fmla="*/ 476 w 476"/>
                  <a:gd name="T17" fmla="*/ 238 h 476"/>
                  <a:gd name="T18" fmla="*/ 238 w 476"/>
                  <a:gd name="T19" fmla="*/ 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6" h="476">
                    <a:moveTo>
                      <a:pt x="238" y="470"/>
                    </a:moveTo>
                    <a:cubicBezTo>
                      <a:pt x="110" y="470"/>
                      <a:pt x="6" y="367"/>
                      <a:pt x="6" y="238"/>
                    </a:cubicBezTo>
                    <a:cubicBezTo>
                      <a:pt x="6" y="110"/>
                      <a:pt x="110" y="6"/>
                      <a:pt x="238" y="6"/>
                    </a:cubicBezTo>
                    <a:cubicBezTo>
                      <a:pt x="366" y="6"/>
                      <a:pt x="470" y="110"/>
                      <a:pt x="470" y="238"/>
                    </a:cubicBezTo>
                    <a:cubicBezTo>
                      <a:pt x="470" y="367"/>
                      <a:pt x="366" y="470"/>
                      <a:pt x="238" y="470"/>
                    </a:cubicBezTo>
                    <a:moveTo>
                      <a:pt x="238" y="0"/>
                    </a:moveTo>
                    <a:cubicBezTo>
                      <a:pt x="107" y="0"/>
                      <a:pt x="0" y="107"/>
                      <a:pt x="0" y="238"/>
                    </a:cubicBezTo>
                    <a:cubicBezTo>
                      <a:pt x="0" y="370"/>
                      <a:pt x="107" y="476"/>
                      <a:pt x="238" y="476"/>
                    </a:cubicBezTo>
                    <a:cubicBezTo>
                      <a:pt x="369" y="476"/>
                      <a:pt x="476" y="370"/>
                      <a:pt x="476" y="238"/>
                    </a:cubicBezTo>
                    <a:cubicBezTo>
                      <a:pt x="476" y="107"/>
                      <a:pt x="369" y="0"/>
                      <a:pt x="238" y="0"/>
                    </a:cubicBezTo>
                  </a:path>
                </a:pathLst>
              </a:custGeom>
              <a:solidFill>
                <a:srgbClr val="F5FF55"/>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7" name="Freeform 7"/>
              <p:cNvSpPr>
                <a:spLocks noEditPoints="1"/>
              </p:cNvSpPr>
              <p:nvPr/>
            </p:nvSpPr>
            <p:spPr bwMode="auto">
              <a:xfrm>
                <a:off x="3117654" y="446088"/>
                <a:ext cx="5965825" cy="5965825"/>
              </a:xfrm>
              <a:custGeom>
                <a:avLst/>
                <a:gdLst>
                  <a:gd name="T0" fmla="*/ 232 w 464"/>
                  <a:gd name="T1" fmla="*/ 458 h 464"/>
                  <a:gd name="T2" fmla="*/ 6 w 464"/>
                  <a:gd name="T3" fmla="*/ 232 h 464"/>
                  <a:gd name="T4" fmla="*/ 232 w 464"/>
                  <a:gd name="T5" fmla="*/ 6 h 464"/>
                  <a:gd name="T6" fmla="*/ 458 w 464"/>
                  <a:gd name="T7" fmla="*/ 232 h 464"/>
                  <a:gd name="T8" fmla="*/ 232 w 464"/>
                  <a:gd name="T9" fmla="*/ 458 h 464"/>
                  <a:gd name="T10" fmla="*/ 232 w 464"/>
                  <a:gd name="T11" fmla="*/ 0 h 464"/>
                  <a:gd name="T12" fmla="*/ 0 w 464"/>
                  <a:gd name="T13" fmla="*/ 232 h 464"/>
                  <a:gd name="T14" fmla="*/ 232 w 464"/>
                  <a:gd name="T15" fmla="*/ 464 h 464"/>
                  <a:gd name="T16" fmla="*/ 464 w 464"/>
                  <a:gd name="T17" fmla="*/ 232 h 464"/>
                  <a:gd name="T18" fmla="*/ 232 w 464"/>
                  <a:gd name="T19" fmla="*/ 0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4" h="464">
                    <a:moveTo>
                      <a:pt x="232" y="458"/>
                    </a:moveTo>
                    <a:cubicBezTo>
                      <a:pt x="108" y="458"/>
                      <a:pt x="6" y="357"/>
                      <a:pt x="6" y="232"/>
                    </a:cubicBezTo>
                    <a:cubicBezTo>
                      <a:pt x="6" y="108"/>
                      <a:pt x="108" y="6"/>
                      <a:pt x="232" y="6"/>
                    </a:cubicBezTo>
                    <a:cubicBezTo>
                      <a:pt x="357" y="6"/>
                      <a:pt x="458" y="108"/>
                      <a:pt x="458" y="232"/>
                    </a:cubicBezTo>
                    <a:cubicBezTo>
                      <a:pt x="458" y="357"/>
                      <a:pt x="357" y="458"/>
                      <a:pt x="232" y="458"/>
                    </a:cubicBezTo>
                    <a:moveTo>
                      <a:pt x="232" y="0"/>
                    </a:moveTo>
                    <a:cubicBezTo>
                      <a:pt x="104" y="0"/>
                      <a:pt x="0" y="104"/>
                      <a:pt x="0" y="232"/>
                    </a:cubicBezTo>
                    <a:cubicBezTo>
                      <a:pt x="0" y="361"/>
                      <a:pt x="104" y="464"/>
                      <a:pt x="232" y="464"/>
                    </a:cubicBezTo>
                    <a:cubicBezTo>
                      <a:pt x="360" y="464"/>
                      <a:pt x="464" y="361"/>
                      <a:pt x="464" y="232"/>
                    </a:cubicBezTo>
                    <a:cubicBezTo>
                      <a:pt x="464" y="104"/>
                      <a:pt x="360" y="0"/>
                      <a:pt x="232" y="0"/>
                    </a:cubicBezTo>
                  </a:path>
                </a:pathLst>
              </a:custGeom>
              <a:solidFill>
                <a:srgbClr val="EBFF1C"/>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8" name="Freeform 8"/>
              <p:cNvSpPr>
                <a:spLocks noEditPoints="1"/>
              </p:cNvSpPr>
              <p:nvPr/>
            </p:nvSpPr>
            <p:spPr bwMode="auto">
              <a:xfrm>
                <a:off x="3195441" y="517525"/>
                <a:ext cx="5810250" cy="5822950"/>
              </a:xfrm>
              <a:custGeom>
                <a:avLst/>
                <a:gdLst>
                  <a:gd name="T0" fmla="*/ 226 w 452"/>
                  <a:gd name="T1" fmla="*/ 453 h 453"/>
                  <a:gd name="T2" fmla="*/ 0 w 452"/>
                  <a:gd name="T3" fmla="*/ 226 h 453"/>
                  <a:gd name="T4" fmla="*/ 226 w 452"/>
                  <a:gd name="T5" fmla="*/ 0 h 453"/>
                  <a:gd name="T6" fmla="*/ 452 w 452"/>
                  <a:gd name="T7" fmla="*/ 226 h 453"/>
                  <a:gd name="T8" fmla="*/ 226 w 452"/>
                  <a:gd name="T9" fmla="*/ 453 h 453"/>
                  <a:gd name="T10" fmla="*/ 226 w 452"/>
                  <a:gd name="T11" fmla="*/ 12 h 453"/>
                  <a:gd name="T12" fmla="*/ 11 w 452"/>
                  <a:gd name="T13" fmla="*/ 226 h 453"/>
                  <a:gd name="T14" fmla="*/ 226 w 452"/>
                  <a:gd name="T15" fmla="*/ 441 h 453"/>
                  <a:gd name="T16" fmla="*/ 441 w 452"/>
                  <a:gd name="T17" fmla="*/ 226 h 453"/>
                  <a:gd name="T18" fmla="*/ 226 w 452"/>
                  <a:gd name="T19" fmla="*/ 12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2" h="453">
                    <a:moveTo>
                      <a:pt x="226" y="453"/>
                    </a:moveTo>
                    <a:cubicBezTo>
                      <a:pt x="102" y="453"/>
                      <a:pt x="0" y="351"/>
                      <a:pt x="0" y="226"/>
                    </a:cubicBezTo>
                    <a:cubicBezTo>
                      <a:pt x="0" y="102"/>
                      <a:pt x="102" y="0"/>
                      <a:pt x="226" y="0"/>
                    </a:cubicBezTo>
                    <a:cubicBezTo>
                      <a:pt x="351" y="0"/>
                      <a:pt x="452" y="102"/>
                      <a:pt x="452" y="226"/>
                    </a:cubicBezTo>
                    <a:cubicBezTo>
                      <a:pt x="452" y="351"/>
                      <a:pt x="351" y="453"/>
                      <a:pt x="226" y="453"/>
                    </a:cubicBezTo>
                    <a:close/>
                    <a:moveTo>
                      <a:pt x="226" y="12"/>
                    </a:moveTo>
                    <a:cubicBezTo>
                      <a:pt x="108" y="12"/>
                      <a:pt x="11" y="108"/>
                      <a:pt x="11" y="226"/>
                    </a:cubicBezTo>
                    <a:cubicBezTo>
                      <a:pt x="11" y="345"/>
                      <a:pt x="108" y="441"/>
                      <a:pt x="226" y="441"/>
                    </a:cubicBezTo>
                    <a:cubicBezTo>
                      <a:pt x="345" y="441"/>
                      <a:pt x="441" y="345"/>
                      <a:pt x="441" y="226"/>
                    </a:cubicBezTo>
                    <a:cubicBezTo>
                      <a:pt x="441" y="108"/>
                      <a:pt x="345" y="12"/>
                      <a:pt x="226" y="12"/>
                    </a:cubicBezTo>
                    <a:close/>
                  </a:path>
                </a:pathLst>
              </a:custGeom>
              <a:gradFill>
                <a:gsLst>
                  <a:gs pos="15000">
                    <a:srgbClr val="D6A213"/>
                  </a:gs>
                  <a:gs pos="0">
                    <a:srgbClr val="974209"/>
                  </a:gs>
                  <a:gs pos="97000">
                    <a:srgbClr val="763009"/>
                  </a:gs>
                  <a:gs pos="83000">
                    <a:srgbClr val="D6A213"/>
                  </a:gs>
                  <a:gs pos="66000">
                    <a:srgbClr val="76300A"/>
                  </a:gs>
                  <a:gs pos="53200">
                    <a:srgbClr val="EB9619"/>
                  </a:gs>
                  <a:gs pos="35000">
                    <a:srgbClr val="974209"/>
                  </a:gs>
                </a:gsLst>
                <a:lin ang="8100000" scaled="1"/>
              </a:gradFill>
              <a:ln>
                <a:noFill/>
              </a:ln>
            </p:spPr>
            <p:txBody>
              <a:bodyPr vert="horz" wrap="square" lIns="91440" tIns="45720" rIns="91440" bIns="45720" numCol="1" anchor="t" anchorCtr="0" compatLnSpc="1"/>
              <a:lstStyle/>
              <a:p>
                <a:endParaRPr lang="zh-CN" altLang="en-US"/>
              </a:p>
            </p:txBody>
          </p:sp>
          <p:sp>
            <p:nvSpPr>
              <p:cNvPr id="1849" name="Freeform 9"/>
              <p:cNvSpPr>
                <a:spLocks noEditPoints="1"/>
              </p:cNvSpPr>
              <p:nvPr/>
            </p:nvSpPr>
            <p:spPr bwMode="auto">
              <a:xfrm>
                <a:off x="2963666" y="292100"/>
                <a:ext cx="6273800" cy="6273800"/>
              </a:xfrm>
              <a:custGeom>
                <a:avLst/>
                <a:gdLst>
                  <a:gd name="T0" fmla="*/ 244 w 488"/>
                  <a:gd name="T1" fmla="*/ 488 h 488"/>
                  <a:gd name="T2" fmla="*/ 0 w 488"/>
                  <a:gd name="T3" fmla="*/ 244 h 488"/>
                  <a:gd name="T4" fmla="*/ 244 w 488"/>
                  <a:gd name="T5" fmla="*/ 0 h 488"/>
                  <a:gd name="T6" fmla="*/ 488 w 488"/>
                  <a:gd name="T7" fmla="*/ 244 h 488"/>
                  <a:gd name="T8" fmla="*/ 244 w 488"/>
                  <a:gd name="T9" fmla="*/ 488 h 488"/>
                  <a:gd name="T10" fmla="*/ 244 w 488"/>
                  <a:gd name="T11" fmla="*/ 24 h 488"/>
                  <a:gd name="T12" fmla="*/ 24 w 488"/>
                  <a:gd name="T13" fmla="*/ 244 h 488"/>
                  <a:gd name="T14" fmla="*/ 244 w 488"/>
                  <a:gd name="T15" fmla="*/ 464 h 488"/>
                  <a:gd name="T16" fmla="*/ 464 w 488"/>
                  <a:gd name="T17" fmla="*/ 244 h 488"/>
                  <a:gd name="T18" fmla="*/ 244 w 488"/>
                  <a:gd name="T19" fmla="*/ 24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8" h="488">
                    <a:moveTo>
                      <a:pt x="244" y="488"/>
                    </a:moveTo>
                    <a:cubicBezTo>
                      <a:pt x="110" y="488"/>
                      <a:pt x="0" y="379"/>
                      <a:pt x="0" y="244"/>
                    </a:cubicBezTo>
                    <a:cubicBezTo>
                      <a:pt x="0" y="110"/>
                      <a:pt x="110" y="0"/>
                      <a:pt x="244" y="0"/>
                    </a:cubicBezTo>
                    <a:cubicBezTo>
                      <a:pt x="379" y="0"/>
                      <a:pt x="488" y="110"/>
                      <a:pt x="488" y="244"/>
                    </a:cubicBezTo>
                    <a:cubicBezTo>
                      <a:pt x="488" y="379"/>
                      <a:pt x="379" y="488"/>
                      <a:pt x="244" y="488"/>
                    </a:cubicBezTo>
                    <a:close/>
                    <a:moveTo>
                      <a:pt x="244" y="24"/>
                    </a:moveTo>
                    <a:cubicBezTo>
                      <a:pt x="123" y="24"/>
                      <a:pt x="24" y="123"/>
                      <a:pt x="24" y="244"/>
                    </a:cubicBezTo>
                    <a:cubicBezTo>
                      <a:pt x="24" y="366"/>
                      <a:pt x="123" y="464"/>
                      <a:pt x="244" y="464"/>
                    </a:cubicBezTo>
                    <a:cubicBezTo>
                      <a:pt x="366" y="464"/>
                      <a:pt x="464" y="366"/>
                      <a:pt x="464" y="244"/>
                    </a:cubicBezTo>
                    <a:cubicBezTo>
                      <a:pt x="464" y="123"/>
                      <a:pt x="366" y="24"/>
                      <a:pt x="244" y="24"/>
                    </a:cubicBezTo>
                    <a:close/>
                  </a:path>
                </a:pathLst>
              </a:custGeom>
              <a:gradFill flip="none" rotWithShape="1">
                <a:gsLst>
                  <a:gs pos="20000">
                    <a:srgbClr val="D6A213"/>
                  </a:gs>
                  <a:gs pos="0">
                    <a:srgbClr val="974209"/>
                  </a:gs>
                  <a:gs pos="100000">
                    <a:srgbClr val="974209"/>
                  </a:gs>
                  <a:gs pos="87149">
                    <a:srgbClr val="D6A213"/>
                  </a:gs>
                  <a:gs pos="72482">
                    <a:srgbClr val="974209"/>
                  </a:gs>
                  <a:gs pos="53200">
                    <a:srgbClr val="F4E961"/>
                  </a:gs>
                  <a:gs pos="39000">
                    <a:srgbClr val="974209"/>
                  </a:gs>
                </a:gsLst>
                <a:lin ang="5400000" scaled="1"/>
                <a:tileRect/>
              </a:gradFill>
              <a:ln>
                <a:noFill/>
              </a:ln>
            </p:spPr>
            <p:txBody>
              <a:bodyPr vert="horz" wrap="square" lIns="91440" tIns="45720" rIns="91440" bIns="45720" numCol="1" anchor="t" anchorCtr="0" compatLnSpc="1"/>
              <a:lstStyle/>
              <a:p>
                <a:endParaRPr lang="zh-CN" altLang="en-US"/>
              </a:p>
            </p:txBody>
          </p:sp>
        </p:grpSp>
      </p:grpSp>
      <p:sp>
        <p:nvSpPr>
          <p:cNvPr id="2077" name="文本框 2076"/>
          <p:cNvSpPr txBox="1"/>
          <p:nvPr/>
        </p:nvSpPr>
        <p:spPr>
          <a:xfrm>
            <a:off x="3429960" y="3585076"/>
            <a:ext cx="5332081" cy="1015663"/>
          </a:xfrm>
          <a:prstGeom prst="rect">
            <a:avLst/>
          </a:prstGeom>
          <a:noFill/>
        </p:spPr>
        <p:txBody>
          <a:bodyPr wrap="square" rtlCol="0">
            <a:spAutoFit/>
          </a:bodyPr>
          <a:lstStyle>
            <a:defPPr>
              <a:defRPr lang="zh-CN"/>
            </a:defPPr>
            <a:lvl1pPr algn="ctr">
              <a:defRPr sz="3600" b="1">
                <a:gradFill>
                  <a:gsLst>
                    <a:gs pos="0">
                      <a:srgbClr val="974209"/>
                    </a:gs>
                    <a:gs pos="100000">
                      <a:srgbClr val="974209"/>
                    </a:gs>
                    <a:gs pos="51000">
                      <a:srgbClr val="F4E961"/>
                    </a:gs>
                  </a:gsLst>
                  <a:lin ang="5400000" scaled="1"/>
                </a:gradFill>
                <a:latin typeface="微软雅黑" panose="020B0503020204020204" pitchFamily="34" charset="-122"/>
                <a:ea typeface="微软雅黑" panose="020B0503020204020204" pitchFamily="34" charset="-122"/>
              </a:defRPr>
            </a:lvl1pPr>
          </a:lstStyle>
          <a:p>
            <a:r>
              <a:rPr lang="zh-CN" altLang="en-US" sz="6000" dirty="0"/>
              <a:t>谢谢您的指导</a:t>
            </a:r>
          </a:p>
        </p:txBody>
      </p:sp>
      <p:sp>
        <p:nvSpPr>
          <p:cNvPr id="2079" name="文本框 2078"/>
          <p:cNvSpPr txBox="1"/>
          <p:nvPr/>
        </p:nvSpPr>
        <p:spPr>
          <a:xfrm>
            <a:off x="4374252" y="4452324"/>
            <a:ext cx="3443498" cy="338554"/>
          </a:xfrm>
          <a:prstGeom prst="rect">
            <a:avLst/>
          </a:prstGeom>
          <a:noFill/>
        </p:spPr>
        <p:txBody>
          <a:bodyPr wrap="square" rtlCol="0">
            <a:spAutoFit/>
          </a:bodyPr>
          <a:lstStyle/>
          <a:p>
            <a:pPr algn="dist"/>
            <a:r>
              <a:rPr lang="en-US" altLang="zh-CN" sz="1600" dirty="0">
                <a:gradFill>
                  <a:gsLst>
                    <a:gs pos="0">
                      <a:srgbClr val="D6A213"/>
                    </a:gs>
                    <a:gs pos="100000">
                      <a:srgbClr val="D6A213"/>
                    </a:gs>
                    <a:gs pos="44000">
                      <a:srgbClr val="F4E961"/>
                    </a:gs>
                  </a:gsLst>
                  <a:lin ang="5400000" scaled="1"/>
                </a:gradFill>
                <a:latin typeface="微软雅黑" panose="020B0503020204020204" pitchFamily="34" charset="-122"/>
                <a:ea typeface="微软雅黑" panose="020B0503020204020204" pitchFamily="34" charset="-122"/>
              </a:rPr>
              <a:t>Thank you for your guidance </a:t>
            </a:r>
          </a:p>
        </p:txBody>
      </p:sp>
      <p:cxnSp>
        <p:nvCxnSpPr>
          <p:cNvPr id="2080" name="直接连接符 2079"/>
          <p:cNvCxnSpPr/>
          <p:nvPr/>
        </p:nvCxnSpPr>
        <p:spPr>
          <a:xfrm>
            <a:off x="3882571" y="4621601"/>
            <a:ext cx="443143" cy="0"/>
          </a:xfrm>
          <a:prstGeom prst="line">
            <a:avLst/>
          </a:prstGeom>
          <a:ln w="25400">
            <a:gradFill>
              <a:gsLst>
                <a:gs pos="0">
                  <a:srgbClr val="D6A213"/>
                </a:gs>
                <a:gs pos="100000">
                  <a:srgbClr val="974209"/>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081" name="直接连接符 2080"/>
          <p:cNvCxnSpPr/>
          <p:nvPr/>
        </p:nvCxnSpPr>
        <p:spPr>
          <a:xfrm>
            <a:off x="7866287" y="4621601"/>
            <a:ext cx="443143" cy="0"/>
          </a:xfrm>
          <a:prstGeom prst="line">
            <a:avLst/>
          </a:prstGeom>
          <a:ln w="25400">
            <a:gradFill>
              <a:gsLst>
                <a:gs pos="0">
                  <a:srgbClr val="D6A213"/>
                </a:gs>
                <a:gs pos="100000">
                  <a:srgbClr val="974209"/>
                </a:gs>
              </a:gsLst>
              <a:lin ang="5400000" scaled="1"/>
            </a:gradFill>
          </a:ln>
        </p:spPr>
        <p:style>
          <a:lnRef idx="1">
            <a:schemeClr val="accent1"/>
          </a:lnRef>
          <a:fillRef idx="0">
            <a:schemeClr val="accent1"/>
          </a:fillRef>
          <a:effectRef idx="0">
            <a:schemeClr val="accent1"/>
          </a:effectRef>
          <a:fontRef idx="minor">
            <a:schemeClr val="tx1"/>
          </a:fontRef>
        </p:style>
      </p:cxnSp>
      <p:sp>
        <p:nvSpPr>
          <p:cNvPr id="2073" name="文本框 2072"/>
          <p:cNvSpPr txBox="1"/>
          <p:nvPr/>
        </p:nvSpPr>
        <p:spPr>
          <a:xfrm>
            <a:off x="3433354" y="1633875"/>
            <a:ext cx="5685246" cy="1844040"/>
          </a:xfrm>
          <a:prstGeom prst="rect">
            <a:avLst/>
          </a:prstGeom>
          <a:noFill/>
        </p:spPr>
        <p:txBody>
          <a:bodyPr wrap="square" rtlCol="0">
            <a:spAutoFit/>
          </a:bodyPr>
          <a:lstStyle/>
          <a:p>
            <a:pPr algn="ctr"/>
            <a:r>
              <a:rPr lang="en-US" altLang="zh-CN" sz="11500" dirty="0" smtClean="0">
                <a:gradFill>
                  <a:gsLst>
                    <a:gs pos="0">
                      <a:srgbClr val="B28B26"/>
                    </a:gs>
                    <a:gs pos="97000">
                      <a:srgbClr val="B28B26"/>
                    </a:gs>
                    <a:gs pos="67000">
                      <a:srgbClr val="FBFA72"/>
                    </a:gs>
                    <a:gs pos="39000">
                      <a:srgbClr val="B28B26"/>
                    </a:gs>
                    <a:gs pos="7000">
                      <a:srgbClr val="FBFA72"/>
                    </a:gs>
                  </a:gsLst>
                  <a:lin ang="0" scaled="1"/>
                </a:gradFill>
                <a:effectLst>
                  <a:reflection blurRad="6350" stA="37000" endPos="37000" dir="5400000" sy="-100000" algn="bl" rotWithShape="0"/>
                </a:effectLst>
                <a:latin typeface="04b_21" panose="00000400000000000000" pitchFamily="2" charset="0"/>
              </a:rPr>
              <a:t>2019</a:t>
            </a:r>
            <a:endParaRPr lang="zh-CN" altLang="en-US" sz="11500" dirty="0">
              <a:gradFill>
                <a:gsLst>
                  <a:gs pos="0">
                    <a:srgbClr val="B28B26"/>
                  </a:gs>
                  <a:gs pos="97000">
                    <a:srgbClr val="B28B26"/>
                  </a:gs>
                  <a:gs pos="67000">
                    <a:srgbClr val="FBFA72"/>
                  </a:gs>
                  <a:gs pos="39000">
                    <a:srgbClr val="B28B26"/>
                  </a:gs>
                  <a:gs pos="7000">
                    <a:srgbClr val="FBFA72"/>
                  </a:gs>
                </a:gsLst>
                <a:lin ang="0" scaled="1"/>
              </a:gradFill>
              <a:effectLst>
                <a:reflection blurRad="6350" stA="37000" endPos="37000" dir="5400000" sy="-100000" algn="bl" rotWithShape="0"/>
              </a:effectLst>
              <a:latin typeface="04b_21" panose="00000400000000000000" pitchFamily="2" charset="0"/>
            </a:endParaRPr>
          </a:p>
        </p:txBody>
      </p:sp>
    </p:spTree>
  </p:cSld>
  <p:clrMapOvr>
    <a:masterClrMapping/>
  </p:clrMapOvr>
  <mc:AlternateContent xmlns:mc="http://schemas.openxmlformats.org/markup-compatibility/2006">
    <mc:Choice xmlns:p14="http://schemas.microsoft.com/office/powerpoint/2010/main" xmlns=""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 calcmode="lin" valueType="num">
                                      <p:cBhvr>
                                        <p:cTn id="9" dur="750" fill="hold"/>
                                        <p:tgtEl>
                                          <p:spTgt spid="6"/>
                                        </p:tgtEl>
                                        <p:attrNameLst>
                                          <p:attrName>style.rotation</p:attrName>
                                        </p:attrNameLst>
                                      </p:cBhvr>
                                      <p:tavLst>
                                        <p:tav tm="0">
                                          <p:val>
                                            <p:fltVal val="90"/>
                                          </p:val>
                                        </p:tav>
                                        <p:tav tm="100000">
                                          <p:val>
                                            <p:fltVal val="0"/>
                                          </p:val>
                                        </p:tav>
                                      </p:tavLst>
                                    </p:anim>
                                    <p:animEffect transition="in" filter="fade">
                                      <p:cBhvr>
                                        <p:cTn id="10" dur="750"/>
                                        <p:tgtEl>
                                          <p:spTgt spid="6"/>
                                        </p:tgtEl>
                                      </p:cBhvr>
                                    </p:animEffect>
                                  </p:childTnLst>
                                </p:cTn>
                              </p:par>
                              <p:par>
                                <p:cTn id="11" presetID="31" presetClass="entr" presetSubtype="0" fill="hold" nodeType="withEffect">
                                  <p:stCondLst>
                                    <p:cond delay="500"/>
                                  </p:stCondLst>
                                  <p:childTnLst>
                                    <p:set>
                                      <p:cBhvr>
                                        <p:cTn id="12" dur="1" fill="hold">
                                          <p:stCondLst>
                                            <p:cond delay="0"/>
                                          </p:stCondLst>
                                        </p:cTn>
                                        <p:tgtEl>
                                          <p:spTgt spid="527"/>
                                        </p:tgtEl>
                                        <p:attrNameLst>
                                          <p:attrName>style.visibility</p:attrName>
                                        </p:attrNameLst>
                                      </p:cBhvr>
                                      <p:to>
                                        <p:strVal val="visible"/>
                                      </p:to>
                                    </p:set>
                                    <p:anim calcmode="lin" valueType="num">
                                      <p:cBhvr>
                                        <p:cTn id="13" dur="750" fill="hold"/>
                                        <p:tgtEl>
                                          <p:spTgt spid="527"/>
                                        </p:tgtEl>
                                        <p:attrNameLst>
                                          <p:attrName>ppt_w</p:attrName>
                                        </p:attrNameLst>
                                      </p:cBhvr>
                                      <p:tavLst>
                                        <p:tav tm="0">
                                          <p:val>
                                            <p:fltVal val="0"/>
                                          </p:val>
                                        </p:tav>
                                        <p:tav tm="100000">
                                          <p:val>
                                            <p:strVal val="#ppt_w"/>
                                          </p:val>
                                        </p:tav>
                                      </p:tavLst>
                                    </p:anim>
                                    <p:anim calcmode="lin" valueType="num">
                                      <p:cBhvr>
                                        <p:cTn id="14" dur="750" fill="hold"/>
                                        <p:tgtEl>
                                          <p:spTgt spid="527"/>
                                        </p:tgtEl>
                                        <p:attrNameLst>
                                          <p:attrName>ppt_h</p:attrName>
                                        </p:attrNameLst>
                                      </p:cBhvr>
                                      <p:tavLst>
                                        <p:tav tm="0">
                                          <p:val>
                                            <p:fltVal val="0"/>
                                          </p:val>
                                        </p:tav>
                                        <p:tav tm="100000">
                                          <p:val>
                                            <p:strVal val="#ppt_h"/>
                                          </p:val>
                                        </p:tav>
                                      </p:tavLst>
                                    </p:anim>
                                    <p:anim calcmode="lin" valueType="num">
                                      <p:cBhvr>
                                        <p:cTn id="15" dur="750" fill="hold"/>
                                        <p:tgtEl>
                                          <p:spTgt spid="527"/>
                                        </p:tgtEl>
                                        <p:attrNameLst>
                                          <p:attrName>style.rotation</p:attrName>
                                        </p:attrNameLst>
                                      </p:cBhvr>
                                      <p:tavLst>
                                        <p:tav tm="0">
                                          <p:val>
                                            <p:fltVal val="90"/>
                                          </p:val>
                                        </p:tav>
                                        <p:tav tm="100000">
                                          <p:val>
                                            <p:fltVal val="0"/>
                                          </p:val>
                                        </p:tav>
                                      </p:tavLst>
                                    </p:anim>
                                    <p:animEffect transition="in" filter="fade">
                                      <p:cBhvr>
                                        <p:cTn id="16" dur="750"/>
                                        <p:tgtEl>
                                          <p:spTgt spid="527"/>
                                        </p:tgtEl>
                                      </p:cBhvr>
                                    </p:animEffect>
                                  </p:childTnLst>
                                </p:cTn>
                              </p:par>
                              <p:par>
                                <p:cTn id="17" presetID="31" presetClass="entr" presetSubtype="0" fill="hold" nodeType="withEffect">
                                  <p:stCondLst>
                                    <p:cond delay="500"/>
                                  </p:stCondLst>
                                  <p:childTnLst>
                                    <p:set>
                                      <p:cBhvr>
                                        <p:cTn id="18" dur="1" fill="hold">
                                          <p:stCondLst>
                                            <p:cond delay="0"/>
                                          </p:stCondLst>
                                        </p:cTn>
                                        <p:tgtEl>
                                          <p:spTgt spid="530"/>
                                        </p:tgtEl>
                                        <p:attrNameLst>
                                          <p:attrName>style.visibility</p:attrName>
                                        </p:attrNameLst>
                                      </p:cBhvr>
                                      <p:to>
                                        <p:strVal val="visible"/>
                                      </p:to>
                                    </p:set>
                                    <p:anim calcmode="lin" valueType="num">
                                      <p:cBhvr>
                                        <p:cTn id="19" dur="750" fill="hold"/>
                                        <p:tgtEl>
                                          <p:spTgt spid="530"/>
                                        </p:tgtEl>
                                        <p:attrNameLst>
                                          <p:attrName>ppt_w</p:attrName>
                                        </p:attrNameLst>
                                      </p:cBhvr>
                                      <p:tavLst>
                                        <p:tav tm="0">
                                          <p:val>
                                            <p:fltVal val="0"/>
                                          </p:val>
                                        </p:tav>
                                        <p:tav tm="100000">
                                          <p:val>
                                            <p:strVal val="#ppt_w"/>
                                          </p:val>
                                        </p:tav>
                                      </p:tavLst>
                                    </p:anim>
                                    <p:anim calcmode="lin" valueType="num">
                                      <p:cBhvr>
                                        <p:cTn id="20" dur="750" fill="hold"/>
                                        <p:tgtEl>
                                          <p:spTgt spid="530"/>
                                        </p:tgtEl>
                                        <p:attrNameLst>
                                          <p:attrName>ppt_h</p:attrName>
                                        </p:attrNameLst>
                                      </p:cBhvr>
                                      <p:tavLst>
                                        <p:tav tm="0">
                                          <p:val>
                                            <p:fltVal val="0"/>
                                          </p:val>
                                        </p:tav>
                                        <p:tav tm="100000">
                                          <p:val>
                                            <p:strVal val="#ppt_h"/>
                                          </p:val>
                                        </p:tav>
                                      </p:tavLst>
                                    </p:anim>
                                    <p:anim calcmode="lin" valueType="num">
                                      <p:cBhvr>
                                        <p:cTn id="21" dur="750" fill="hold"/>
                                        <p:tgtEl>
                                          <p:spTgt spid="530"/>
                                        </p:tgtEl>
                                        <p:attrNameLst>
                                          <p:attrName>style.rotation</p:attrName>
                                        </p:attrNameLst>
                                      </p:cBhvr>
                                      <p:tavLst>
                                        <p:tav tm="0">
                                          <p:val>
                                            <p:fltVal val="90"/>
                                          </p:val>
                                        </p:tav>
                                        <p:tav tm="100000">
                                          <p:val>
                                            <p:fltVal val="0"/>
                                          </p:val>
                                        </p:tav>
                                      </p:tavLst>
                                    </p:anim>
                                    <p:animEffect transition="in" filter="fade">
                                      <p:cBhvr>
                                        <p:cTn id="22" dur="750"/>
                                        <p:tgtEl>
                                          <p:spTgt spid="530"/>
                                        </p:tgtEl>
                                      </p:cBhvr>
                                    </p:animEffect>
                                  </p:childTnLst>
                                </p:cTn>
                              </p:par>
                              <p:par>
                                <p:cTn id="23" presetID="31" presetClass="entr" presetSubtype="0" fill="hold" nodeType="withEffect">
                                  <p:stCondLst>
                                    <p:cond delay="500"/>
                                  </p:stCondLst>
                                  <p:childTnLst>
                                    <p:set>
                                      <p:cBhvr>
                                        <p:cTn id="24" dur="1" fill="hold">
                                          <p:stCondLst>
                                            <p:cond delay="0"/>
                                          </p:stCondLst>
                                        </p:cTn>
                                        <p:tgtEl>
                                          <p:spTgt spid="533"/>
                                        </p:tgtEl>
                                        <p:attrNameLst>
                                          <p:attrName>style.visibility</p:attrName>
                                        </p:attrNameLst>
                                      </p:cBhvr>
                                      <p:to>
                                        <p:strVal val="visible"/>
                                      </p:to>
                                    </p:set>
                                    <p:anim calcmode="lin" valueType="num">
                                      <p:cBhvr>
                                        <p:cTn id="25" dur="750" fill="hold"/>
                                        <p:tgtEl>
                                          <p:spTgt spid="533"/>
                                        </p:tgtEl>
                                        <p:attrNameLst>
                                          <p:attrName>ppt_w</p:attrName>
                                        </p:attrNameLst>
                                      </p:cBhvr>
                                      <p:tavLst>
                                        <p:tav tm="0">
                                          <p:val>
                                            <p:fltVal val="0"/>
                                          </p:val>
                                        </p:tav>
                                        <p:tav tm="100000">
                                          <p:val>
                                            <p:strVal val="#ppt_w"/>
                                          </p:val>
                                        </p:tav>
                                      </p:tavLst>
                                    </p:anim>
                                    <p:anim calcmode="lin" valueType="num">
                                      <p:cBhvr>
                                        <p:cTn id="26" dur="750" fill="hold"/>
                                        <p:tgtEl>
                                          <p:spTgt spid="533"/>
                                        </p:tgtEl>
                                        <p:attrNameLst>
                                          <p:attrName>ppt_h</p:attrName>
                                        </p:attrNameLst>
                                      </p:cBhvr>
                                      <p:tavLst>
                                        <p:tav tm="0">
                                          <p:val>
                                            <p:fltVal val="0"/>
                                          </p:val>
                                        </p:tav>
                                        <p:tav tm="100000">
                                          <p:val>
                                            <p:strVal val="#ppt_h"/>
                                          </p:val>
                                        </p:tav>
                                      </p:tavLst>
                                    </p:anim>
                                    <p:anim calcmode="lin" valueType="num">
                                      <p:cBhvr>
                                        <p:cTn id="27" dur="750" fill="hold"/>
                                        <p:tgtEl>
                                          <p:spTgt spid="533"/>
                                        </p:tgtEl>
                                        <p:attrNameLst>
                                          <p:attrName>style.rotation</p:attrName>
                                        </p:attrNameLst>
                                      </p:cBhvr>
                                      <p:tavLst>
                                        <p:tav tm="0">
                                          <p:val>
                                            <p:fltVal val="90"/>
                                          </p:val>
                                        </p:tav>
                                        <p:tav tm="100000">
                                          <p:val>
                                            <p:fltVal val="0"/>
                                          </p:val>
                                        </p:tav>
                                      </p:tavLst>
                                    </p:anim>
                                    <p:animEffect transition="in" filter="fade">
                                      <p:cBhvr>
                                        <p:cTn id="28" dur="750"/>
                                        <p:tgtEl>
                                          <p:spTgt spid="533"/>
                                        </p:tgtEl>
                                      </p:cBhvr>
                                    </p:animEffect>
                                  </p:childTnLst>
                                </p:cTn>
                              </p:par>
                              <p:par>
                                <p:cTn id="29" presetID="31" presetClass="entr" presetSubtype="0" fill="hold" nodeType="withEffect">
                                  <p:stCondLst>
                                    <p:cond delay="500"/>
                                  </p:stCondLst>
                                  <p:childTnLst>
                                    <p:set>
                                      <p:cBhvr>
                                        <p:cTn id="30" dur="1" fill="hold">
                                          <p:stCondLst>
                                            <p:cond delay="0"/>
                                          </p:stCondLst>
                                        </p:cTn>
                                        <p:tgtEl>
                                          <p:spTgt spid="536"/>
                                        </p:tgtEl>
                                        <p:attrNameLst>
                                          <p:attrName>style.visibility</p:attrName>
                                        </p:attrNameLst>
                                      </p:cBhvr>
                                      <p:to>
                                        <p:strVal val="visible"/>
                                      </p:to>
                                    </p:set>
                                    <p:anim calcmode="lin" valueType="num">
                                      <p:cBhvr>
                                        <p:cTn id="31" dur="750" fill="hold"/>
                                        <p:tgtEl>
                                          <p:spTgt spid="536"/>
                                        </p:tgtEl>
                                        <p:attrNameLst>
                                          <p:attrName>ppt_w</p:attrName>
                                        </p:attrNameLst>
                                      </p:cBhvr>
                                      <p:tavLst>
                                        <p:tav tm="0">
                                          <p:val>
                                            <p:fltVal val="0"/>
                                          </p:val>
                                        </p:tav>
                                        <p:tav tm="100000">
                                          <p:val>
                                            <p:strVal val="#ppt_w"/>
                                          </p:val>
                                        </p:tav>
                                      </p:tavLst>
                                    </p:anim>
                                    <p:anim calcmode="lin" valueType="num">
                                      <p:cBhvr>
                                        <p:cTn id="32" dur="750" fill="hold"/>
                                        <p:tgtEl>
                                          <p:spTgt spid="536"/>
                                        </p:tgtEl>
                                        <p:attrNameLst>
                                          <p:attrName>ppt_h</p:attrName>
                                        </p:attrNameLst>
                                      </p:cBhvr>
                                      <p:tavLst>
                                        <p:tav tm="0">
                                          <p:val>
                                            <p:fltVal val="0"/>
                                          </p:val>
                                        </p:tav>
                                        <p:tav tm="100000">
                                          <p:val>
                                            <p:strVal val="#ppt_h"/>
                                          </p:val>
                                        </p:tav>
                                      </p:tavLst>
                                    </p:anim>
                                    <p:anim calcmode="lin" valueType="num">
                                      <p:cBhvr>
                                        <p:cTn id="33" dur="750" fill="hold"/>
                                        <p:tgtEl>
                                          <p:spTgt spid="536"/>
                                        </p:tgtEl>
                                        <p:attrNameLst>
                                          <p:attrName>style.rotation</p:attrName>
                                        </p:attrNameLst>
                                      </p:cBhvr>
                                      <p:tavLst>
                                        <p:tav tm="0">
                                          <p:val>
                                            <p:fltVal val="90"/>
                                          </p:val>
                                        </p:tav>
                                        <p:tav tm="100000">
                                          <p:val>
                                            <p:fltVal val="0"/>
                                          </p:val>
                                        </p:tav>
                                      </p:tavLst>
                                    </p:anim>
                                    <p:animEffect transition="in" filter="fade">
                                      <p:cBhvr>
                                        <p:cTn id="34" dur="750"/>
                                        <p:tgtEl>
                                          <p:spTgt spid="536"/>
                                        </p:tgtEl>
                                      </p:cBhvr>
                                    </p:animEffect>
                                  </p:childTnLst>
                                </p:cTn>
                              </p:par>
                              <p:par>
                                <p:cTn id="35" presetID="31" presetClass="entr" presetSubtype="0" fill="hold" nodeType="withEffect">
                                  <p:stCondLst>
                                    <p:cond delay="500"/>
                                  </p:stCondLst>
                                  <p:childTnLst>
                                    <p:set>
                                      <p:cBhvr>
                                        <p:cTn id="36" dur="1" fill="hold">
                                          <p:stCondLst>
                                            <p:cond delay="0"/>
                                          </p:stCondLst>
                                        </p:cTn>
                                        <p:tgtEl>
                                          <p:spTgt spid="539"/>
                                        </p:tgtEl>
                                        <p:attrNameLst>
                                          <p:attrName>style.visibility</p:attrName>
                                        </p:attrNameLst>
                                      </p:cBhvr>
                                      <p:to>
                                        <p:strVal val="visible"/>
                                      </p:to>
                                    </p:set>
                                    <p:anim calcmode="lin" valueType="num">
                                      <p:cBhvr>
                                        <p:cTn id="37" dur="750" fill="hold"/>
                                        <p:tgtEl>
                                          <p:spTgt spid="539"/>
                                        </p:tgtEl>
                                        <p:attrNameLst>
                                          <p:attrName>ppt_w</p:attrName>
                                        </p:attrNameLst>
                                      </p:cBhvr>
                                      <p:tavLst>
                                        <p:tav tm="0">
                                          <p:val>
                                            <p:fltVal val="0"/>
                                          </p:val>
                                        </p:tav>
                                        <p:tav tm="100000">
                                          <p:val>
                                            <p:strVal val="#ppt_w"/>
                                          </p:val>
                                        </p:tav>
                                      </p:tavLst>
                                    </p:anim>
                                    <p:anim calcmode="lin" valueType="num">
                                      <p:cBhvr>
                                        <p:cTn id="38" dur="750" fill="hold"/>
                                        <p:tgtEl>
                                          <p:spTgt spid="539"/>
                                        </p:tgtEl>
                                        <p:attrNameLst>
                                          <p:attrName>ppt_h</p:attrName>
                                        </p:attrNameLst>
                                      </p:cBhvr>
                                      <p:tavLst>
                                        <p:tav tm="0">
                                          <p:val>
                                            <p:fltVal val="0"/>
                                          </p:val>
                                        </p:tav>
                                        <p:tav tm="100000">
                                          <p:val>
                                            <p:strVal val="#ppt_h"/>
                                          </p:val>
                                        </p:tav>
                                      </p:tavLst>
                                    </p:anim>
                                    <p:anim calcmode="lin" valueType="num">
                                      <p:cBhvr>
                                        <p:cTn id="39" dur="750" fill="hold"/>
                                        <p:tgtEl>
                                          <p:spTgt spid="539"/>
                                        </p:tgtEl>
                                        <p:attrNameLst>
                                          <p:attrName>style.rotation</p:attrName>
                                        </p:attrNameLst>
                                      </p:cBhvr>
                                      <p:tavLst>
                                        <p:tav tm="0">
                                          <p:val>
                                            <p:fltVal val="90"/>
                                          </p:val>
                                        </p:tav>
                                        <p:tav tm="100000">
                                          <p:val>
                                            <p:fltVal val="0"/>
                                          </p:val>
                                        </p:tav>
                                      </p:tavLst>
                                    </p:anim>
                                    <p:animEffect transition="in" filter="fade">
                                      <p:cBhvr>
                                        <p:cTn id="40" dur="750"/>
                                        <p:tgtEl>
                                          <p:spTgt spid="539"/>
                                        </p:tgtEl>
                                      </p:cBhvr>
                                    </p:animEffect>
                                  </p:childTnLst>
                                </p:cTn>
                              </p:par>
                              <p:par>
                                <p:cTn id="41" presetID="31" presetClass="entr" presetSubtype="0" fill="hold" nodeType="withEffect">
                                  <p:stCondLst>
                                    <p:cond delay="500"/>
                                  </p:stCondLst>
                                  <p:childTnLst>
                                    <p:set>
                                      <p:cBhvr>
                                        <p:cTn id="42" dur="1" fill="hold">
                                          <p:stCondLst>
                                            <p:cond delay="0"/>
                                          </p:stCondLst>
                                        </p:cTn>
                                        <p:tgtEl>
                                          <p:spTgt spid="542"/>
                                        </p:tgtEl>
                                        <p:attrNameLst>
                                          <p:attrName>style.visibility</p:attrName>
                                        </p:attrNameLst>
                                      </p:cBhvr>
                                      <p:to>
                                        <p:strVal val="visible"/>
                                      </p:to>
                                    </p:set>
                                    <p:anim calcmode="lin" valueType="num">
                                      <p:cBhvr>
                                        <p:cTn id="43" dur="750" fill="hold"/>
                                        <p:tgtEl>
                                          <p:spTgt spid="542"/>
                                        </p:tgtEl>
                                        <p:attrNameLst>
                                          <p:attrName>ppt_w</p:attrName>
                                        </p:attrNameLst>
                                      </p:cBhvr>
                                      <p:tavLst>
                                        <p:tav tm="0">
                                          <p:val>
                                            <p:fltVal val="0"/>
                                          </p:val>
                                        </p:tav>
                                        <p:tav tm="100000">
                                          <p:val>
                                            <p:strVal val="#ppt_w"/>
                                          </p:val>
                                        </p:tav>
                                      </p:tavLst>
                                    </p:anim>
                                    <p:anim calcmode="lin" valueType="num">
                                      <p:cBhvr>
                                        <p:cTn id="44" dur="750" fill="hold"/>
                                        <p:tgtEl>
                                          <p:spTgt spid="542"/>
                                        </p:tgtEl>
                                        <p:attrNameLst>
                                          <p:attrName>ppt_h</p:attrName>
                                        </p:attrNameLst>
                                      </p:cBhvr>
                                      <p:tavLst>
                                        <p:tav tm="0">
                                          <p:val>
                                            <p:fltVal val="0"/>
                                          </p:val>
                                        </p:tav>
                                        <p:tav tm="100000">
                                          <p:val>
                                            <p:strVal val="#ppt_h"/>
                                          </p:val>
                                        </p:tav>
                                      </p:tavLst>
                                    </p:anim>
                                    <p:anim calcmode="lin" valueType="num">
                                      <p:cBhvr>
                                        <p:cTn id="45" dur="750" fill="hold"/>
                                        <p:tgtEl>
                                          <p:spTgt spid="542"/>
                                        </p:tgtEl>
                                        <p:attrNameLst>
                                          <p:attrName>style.rotation</p:attrName>
                                        </p:attrNameLst>
                                      </p:cBhvr>
                                      <p:tavLst>
                                        <p:tav tm="0">
                                          <p:val>
                                            <p:fltVal val="90"/>
                                          </p:val>
                                        </p:tav>
                                        <p:tav tm="100000">
                                          <p:val>
                                            <p:fltVal val="0"/>
                                          </p:val>
                                        </p:tav>
                                      </p:tavLst>
                                    </p:anim>
                                    <p:animEffect transition="in" filter="fade">
                                      <p:cBhvr>
                                        <p:cTn id="46" dur="750"/>
                                        <p:tgtEl>
                                          <p:spTgt spid="542"/>
                                        </p:tgtEl>
                                      </p:cBhvr>
                                    </p:animEffect>
                                  </p:childTnLst>
                                </p:cTn>
                              </p:par>
                              <p:par>
                                <p:cTn id="47" presetID="31" presetClass="entr" presetSubtype="0" fill="hold" nodeType="withEffect">
                                  <p:stCondLst>
                                    <p:cond delay="500"/>
                                  </p:stCondLst>
                                  <p:childTnLst>
                                    <p:set>
                                      <p:cBhvr>
                                        <p:cTn id="48" dur="1" fill="hold">
                                          <p:stCondLst>
                                            <p:cond delay="0"/>
                                          </p:stCondLst>
                                        </p:cTn>
                                        <p:tgtEl>
                                          <p:spTgt spid="545"/>
                                        </p:tgtEl>
                                        <p:attrNameLst>
                                          <p:attrName>style.visibility</p:attrName>
                                        </p:attrNameLst>
                                      </p:cBhvr>
                                      <p:to>
                                        <p:strVal val="visible"/>
                                      </p:to>
                                    </p:set>
                                    <p:anim calcmode="lin" valueType="num">
                                      <p:cBhvr>
                                        <p:cTn id="49" dur="750" fill="hold"/>
                                        <p:tgtEl>
                                          <p:spTgt spid="545"/>
                                        </p:tgtEl>
                                        <p:attrNameLst>
                                          <p:attrName>ppt_w</p:attrName>
                                        </p:attrNameLst>
                                      </p:cBhvr>
                                      <p:tavLst>
                                        <p:tav tm="0">
                                          <p:val>
                                            <p:fltVal val="0"/>
                                          </p:val>
                                        </p:tav>
                                        <p:tav tm="100000">
                                          <p:val>
                                            <p:strVal val="#ppt_w"/>
                                          </p:val>
                                        </p:tav>
                                      </p:tavLst>
                                    </p:anim>
                                    <p:anim calcmode="lin" valueType="num">
                                      <p:cBhvr>
                                        <p:cTn id="50" dur="750" fill="hold"/>
                                        <p:tgtEl>
                                          <p:spTgt spid="545"/>
                                        </p:tgtEl>
                                        <p:attrNameLst>
                                          <p:attrName>ppt_h</p:attrName>
                                        </p:attrNameLst>
                                      </p:cBhvr>
                                      <p:tavLst>
                                        <p:tav tm="0">
                                          <p:val>
                                            <p:fltVal val="0"/>
                                          </p:val>
                                        </p:tav>
                                        <p:tav tm="100000">
                                          <p:val>
                                            <p:strVal val="#ppt_h"/>
                                          </p:val>
                                        </p:tav>
                                      </p:tavLst>
                                    </p:anim>
                                    <p:anim calcmode="lin" valueType="num">
                                      <p:cBhvr>
                                        <p:cTn id="51" dur="750" fill="hold"/>
                                        <p:tgtEl>
                                          <p:spTgt spid="545"/>
                                        </p:tgtEl>
                                        <p:attrNameLst>
                                          <p:attrName>style.rotation</p:attrName>
                                        </p:attrNameLst>
                                      </p:cBhvr>
                                      <p:tavLst>
                                        <p:tav tm="0">
                                          <p:val>
                                            <p:fltVal val="90"/>
                                          </p:val>
                                        </p:tav>
                                        <p:tav tm="100000">
                                          <p:val>
                                            <p:fltVal val="0"/>
                                          </p:val>
                                        </p:tav>
                                      </p:tavLst>
                                    </p:anim>
                                    <p:animEffect transition="in" filter="fade">
                                      <p:cBhvr>
                                        <p:cTn id="52" dur="750"/>
                                        <p:tgtEl>
                                          <p:spTgt spid="545"/>
                                        </p:tgtEl>
                                      </p:cBhvr>
                                    </p:animEffect>
                                  </p:childTnLst>
                                </p:cTn>
                              </p:par>
                              <p:par>
                                <p:cTn id="53" presetID="31" presetClass="entr" presetSubtype="0" fill="hold" nodeType="withEffect">
                                  <p:stCondLst>
                                    <p:cond delay="500"/>
                                  </p:stCondLst>
                                  <p:childTnLst>
                                    <p:set>
                                      <p:cBhvr>
                                        <p:cTn id="54" dur="1" fill="hold">
                                          <p:stCondLst>
                                            <p:cond delay="0"/>
                                          </p:stCondLst>
                                        </p:cTn>
                                        <p:tgtEl>
                                          <p:spTgt spid="548"/>
                                        </p:tgtEl>
                                        <p:attrNameLst>
                                          <p:attrName>style.visibility</p:attrName>
                                        </p:attrNameLst>
                                      </p:cBhvr>
                                      <p:to>
                                        <p:strVal val="visible"/>
                                      </p:to>
                                    </p:set>
                                    <p:anim calcmode="lin" valueType="num">
                                      <p:cBhvr>
                                        <p:cTn id="55" dur="750" fill="hold"/>
                                        <p:tgtEl>
                                          <p:spTgt spid="548"/>
                                        </p:tgtEl>
                                        <p:attrNameLst>
                                          <p:attrName>ppt_w</p:attrName>
                                        </p:attrNameLst>
                                      </p:cBhvr>
                                      <p:tavLst>
                                        <p:tav tm="0">
                                          <p:val>
                                            <p:fltVal val="0"/>
                                          </p:val>
                                        </p:tav>
                                        <p:tav tm="100000">
                                          <p:val>
                                            <p:strVal val="#ppt_w"/>
                                          </p:val>
                                        </p:tav>
                                      </p:tavLst>
                                    </p:anim>
                                    <p:anim calcmode="lin" valueType="num">
                                      <p:cBhvr>
                                        <p:cTn id="56" dur="750" fill="hold"/>
                                        <p:tgtEl>
                                          <p:spTgt spid="548"/>
                                        </p:tgtEl>
                                        <p:attrNameLst>
                                          <p:attrName>ppt_h</p:attrName>
                                        </p:attrNameLst>
                                      </p:cBhvr>
                                      <p:tavLst>
                                        <p:tav tm="0">
                                          <p:val>
                                            <p:fltVal val="0"/>
                                          </p:val>
                                        </p:tav>
                                        <p:tav tm="100000">
                                          <p:val>
                                            <p:strVal val="#ppt_h"/>
                                          </p:val>
                                        </p:tav>
                                      </p:tavLst>
                                    </p:anim>
                                    <p:anim calcmode="lin" valueType="num">
                                      <p:cBhvr>
                                        <p:cTn id="57" dur="750" fill="hold"/>
                                        <p:tgtEl>
                                          <p:spTgt spid="548"/>
                                        </p:tgtEl>
                                        <p:attrNameLst>
                                          <p:attrName>style.rotation</p:attrName>
                                        </p:attrNameLst>
                                      </p:cBhvr>
                                      <p:tavLst>
                                        <p:tav tm="0">
                                          <p:val>
                                            <p:fltVal val="90"/>
                                          </p:val>
                                        </p:tav>
                                        <p:tav tm="100000">
                                          <p:val>
                                            <p:fltVal val="0"/>
                                          </p:val>
                                        </p:tav>
                                      </p:tavLst>
                                    </p:anim>
                                    <p:animEffect transition="in" filter="fade">
                                      <p:cBhvr>
                                        <p:cTn id="58" dur="750"/>
                                        <p:tgtEl>
                                          <p:spTgt spid="548"/>
                                        </p:tgtEl>
                                      </p:cBhvr>
                                    </p:animEffect>
                                  </p:childTnLst>
                                </p:cTn>
                              </p:par>
                              <p:par>
                                <p:cTn id="59" presetID="31" presetClass="entr" presetSubtype="0" fill="hold" nodeType="withEffect">
                                  <p:stCondLst>
                                    <p:cond delay="500"/>
                                  </p:stCondLst>
                                  <p:childTnLst>
                                    <p:set>
                                      <p:cBhvr>
                                        <p:cTn id="60" dur="1" fill="hold">
                                          <p:stCondLst>
                                            <p:cond delay="0"/>
                                          </p:stCondLst>
                                        </p:cTn>
                                        <p:tgtEl>
                                          <p:spTgt spid="1031"/>
                                        </p:tgtEl>
                                        <p:attrNameLst>
                                          <p:attrName>style.visibility</p:attrName>
                                        </p:attrNameLst>
                                      </p:cBhvr>
                                      <p:to>
                                        <p:strVal val="visible"/>
                                      </p:to>
                                    </p:set>
                                    <p:anim calcmode="lin" valueType="num">
                                      <p:cBhvr>
                                        <p:cTn id="61" dur="750" fill="hold"/>
                                        <p:tgtEl>
                                          <p:spTgt spid="1031"/>
                                        </p:tgtEl>
                                        <p:attrNameLst>
                                          <p:attrName>ppt_w</p:attrName>
                                        </p:attrNameLst>
                                      </p:cBhvr>
                                      <p:tavLst>
                                        <p:tav tm="0">
                                          <p:val>
                                            <p:fltVal val="0"/>
                                          </p:val>
                                        </p:tav>
                                        <p:tav tm="100000">
                                          <p:val>
                                            <p:strVal val="#ppt_w"/>
                                          </p:val>
                                        </p:tav>
                                      </p:tavLst>
                                    </p:anim>
                                    <p:anim calcmode="lin" valueType="num">
                                      <p:cBhvr>
                                        <p:cTn id="62" dur="750" fill="hold"/>
                                        <p:tgtEl>
                                          <p:spTgt spid="1031"/>
                                        </p:tgtEl>
                                        <p:attrNameLst>
                                          <p:attrName>ppt_h</p:attrName>
                                        </p:attrNameLst>
                                      </p:cBhvr>
                                      <p:tavLst>
                                        <p:tav tm="0">
                                          <p:val>
                                            <p:fltVal val="0"/>
                                          </p:val>
                                        </p:tav>
                                        <p:tav tm="100000">
                                          <p:val>
                                            <p:strVal val="#ppt_h"/>
                                          </p:val>
                                        </p:tav>
                                      </p:tavLst>
                                    </p:anim>
                                    <p:anim calcmode="lin" valueType="num">
                                      <p:cBhvr>
                                        <p:cTn id="63" dur="750" fill="hold"/>
                                        <p:tgtEl>
                                          <p:spTgt spid="1031"/>
                                        </p:tgtEl>
                                        <p:attrNameLst>
                                          <p:attrName>style.rotation</p:attrName>
                                        </p:attrNameLst>
                                      </p:cBhvr>
                                      <p:tavLst>
                                        <p:tav tm="0">
                                          <p:val>
                                            <p:fltVal val="90"/>
                                          </p:val>
                                        </p:tav>
                                        <p:tav tm="100000">
                                          <p:val>
                                            <p:fltVal val="0"/>
                                          </p:val>
                                        </p:tav>
                                      </p:tavLst>
                                    </p:anim>
                                    <p:animEffect transition="in" filter="fade">
                                      <p:cBhvr>
                                        <p:cTn id="64" dur="750"/>
                                        <p:tgtEl>
                                          <p:spTgt spid="1031"/>
                                        </p:tgtEl>
                                      </p:cBhvr>
                                    </p:animEffect>
                                  </p:childTnLst>
                                </p:cTn>
                              </p:par>
                              <p:par>
                                <p:cTn id="65" presetID="31" presetClass="entr" presetSubtype="0" fill="hold" nodeType="withEffect">
                                  <p:stCondLst>
                                    <p:cond delay="500"/>
                                  </p:stCondLst>
                                  <p:childTnLst>
                                    <p:set>
                                      <p:cBhvr>
                                        <p:cTn id="66" dur="1" fill="hold">
                                          <p:stCondLst>
                                            <p:cond delay="0"/>
                                          </p:stCondLst>
                                        </p:cTn>
                                        <p:tgtEl>
                                          <p:spTgt spid="1032"/>
                                        </p:tgtEl>
                                        <p:attrNameLst>
                                          <p:attrName>style.visibility</p:attrName>
                                        </p:attrNameLst>
                                      </p:cBhvr>
                                      <p:to>
                                        <p:strVal val="visible"/>
                                      </p:to>
                                    </p:set>
                                    <p:anim calcmode="lin" valueType="num">
                                      <p:cBhvr>
                                        <p:cTn id="67" dur="750" fill="hold"/>
                                        <p:tgtEl>
                                          <p:spTgt spid="1032"/>
                                        </p:tgtEl>
                                        <p:attrNameLst>
                                          <p:attrName>ppt_w</p:attrName>
                                        </p:attrNameLst>
                                      </p:cBhvr>
                                      <p:tavLst>
                                        <p:tav tm="0">
                                          <p:val>
                                            <p:fltVal val="0"/>
                                          </p:val>
                                        </p:tav>
                                        <p:tav tm="100000">
                                          <p:val>
                                            <p:strVal val="#ppt_w"/>
                                          </p:val>
                                        </p:tav>
                                      </p:tavLst>
                                    </p:anim>
                                    <p:anim calcmode="lin" valueType="num">
                                      <p:cBhvr>
                                        <p:cTn id="68" dur="750" fill="hold"/>
                                        <p:tgtEl>
                                          <p:spTgt spid="1032"/>
                                        </p:tgtEl>
                                        <p:attrNameLst>
                                          <p:attrName>ppt_h</p:attrName>
                                        </p:attrNameLst>
                                      </p:cBhvr>
                                      <p:tavLst>
                                        <p:tav tm="0">
                                          <p:val>
                                            <p:fltVal val="0"/>
                                          </p:val>
                                        </p:tav>
                                        <p:tav tm="100000">
                                          <p:val>
                                            <p:strVal val="#ppt_h"/>
                                          </p:val>
                                        </p:tav>
                                      </p:tavLst>
                                    </p:anim>
                                    <p:anim calcmode="lin" valueType="num">
                                      <p:cBhvr>
                                        <p:cTn id="69" dur="750" fill="hold"/>
                                        <p:tgtEl>
                                          <p:spTgt spid="1032"/>
                                        </p:tgtEl>
                                        <p:attrNameLst>
                                          <p:attrName>style.rotation</p:attrName>
                                        </p:attrNameLst>
                                      </p:cBhvr>
                                      <p:tavLst>
                                        <p:tav tm="0">
                                          <p:val>
                                            <p:fltVal val="90"/>
                                          </p:val>
                                        </p:tav>
                                        <p:tav tm="100000">
                                          <p:val>
                                            <p:fltVal val="0"/>
                                          </p:val>
                                        </p:tav>
                                      </p:tavLst>
                                    </p:anim>
                                    <p:animEffect transition="in" filter="fade">
                                      <p:cBhvr>
                                        <p:cTn id="70" dur="750"/>
                                        <p:tgtEl>
                                          <p:spTgt spid="1032"/>
                                        </p:tgtEl>
                                      </p:cBhvr>
                                    </p:animEffect>
                                  </p:childTnLst>
                                </p:cTn>
                              </p:par>
                              <p:par>
                                <p:cTn id="71" presetID="31" presetClass="entr" presetSubtype="0" fill="hold" nodeType="withEffect">
                                  <p:stCondLst>
                                    <p:cond delay="500"/>
                                  </p:stCondLst>
                                  <p:childTnLst>
                                    <p:set>
                                      <p:cBhvr>
                                        <p:cTn id="72" dur="1" fill="hold">
                                          <p:stCondLst>
                                            <p:cond delay="0"/>
                                          </p:stCondLst>
                                        </p:cTn>
                                        <p:tgtEl>
                                          <p:spTgt spid="1033"/>
                                        </p:tgtEl>
                                        <p:attrNameLst>
                                          <p:attrName>style.visibility</p:attrName>
                                        </p:attrNameLst>
                                      </p:cBhvr>
                                      <p:to>
                                        <p:strVal val="visible"/>
                                      </p:to>
                                    </p:set>
                                    <p:anim calcmode="lin" valueType="num">
                                      <p:cBhvr>
                                        <p:cTn id="73" dur="750" fill="hold"/>
                                        <p:tgtEl>
                                          <p:spTgt spid="1033"/>
                                        </p:tgtEl>
                                        <p:attrNameLst>
                                          <p:attrName>ppt_w</p:attrName>
                                        </p:attrNameLst>
                                      </p:cBhvr>
                                      <p:tavLst>
                                        <p:tav tm="0">
                                          <p:val>
                                            <p:fltVal val="0"/>
                                          </p:val>
                                        </p:tav>
                                        <p:tav tm="100000">
                                          <p:val>
                                            <p:strVal val="#ppt_w"/>
                                          </p:val>
                                        </p:tav>
                                      </p:tavLst>
                                    </p:anim>
                                    <p:anim calcmode="lin" valueType="num">
                                      <p:cBhvr>
                                        <p:cTn id="74" dur="750" fill="hold"/>
                                        <p:tgtEl>
                                          <p:spTgt spid="1033"/>
                                        </p:tgtEl>
                                        <p:attrNameLst>
                                          <p:attrName>ppt_h</p:attrName>
                                        </p:attrNameLst>
                                      </p:cBhvr>
                                      <p:tavLst>
                                        <p:tav tm="0">
                                          <p:val>
                                            <p:fltVal val="0"/>
                                          </p:val>
                                        </p:tav>
                                        <p:tav tm="100000">
                                          <p:val>
                                            <p:strVal val="#ppt_h"/>
                                          </p:val>
                                        </p:tav>
                                      </p:tavLst>
                                    </p:anim>
                                    <p:anim calcmode="lin" valueType="num">
                                      <p:cBhvr>
                                        <p:cTn id="75" dur="750" fill="hold"/>
                                        <p:tgtEl>
                                          <p:spTgt spid="1033"/>
                                        </p:tgtEl>
                                        <p:attrNameLst>
                                          <p:attrName>style.rotation</p:attrName>
                                        </p:attrNameLst>
                                      </p:cBhvr>
                                      <p:tavLst>
                                        <p:tav tm="0">
                                          <p:val>
                                            <p:fltVal val="90"/>
                                          </p:val>
                                        </p:tav>
                                        <p:tav tm="100000">
                                          <p:val>
                                            <p:fltVal val="0"/>
                                          </p:val>
                                        </p:tav>
                                      </p:tavLst>
                                    </p:anim>
                                    <p:animEffect transition="in" filter="fade">
                                      <p:cBhvr>
                                        <p:cTn id="76" dur="750"/>
                                        <p:tgtEl>
                                          <p:spTgt spid="1033"/>
                                        </p:tgtEl>
                                      </p:cBhvr>
                                    </p:animEffect>
                                  </p:childTnLst>
                                </p:cTn>
                              </p:par>
                              <p:par>
                                <p:cTn id="77" presetID="31" presetClass="entr" presetSubtype="0" fill="hold" nodeType="withEffect">
                                  <p:stCondLst>
                                    <p:cond delay="500"/>
                                  </p:stCondLst>
                                  <p:childTnLst>
                                    <p:set>
                                      <p:cBhvr>
                                        <p:cTn id="78" dur="1" fill="hold">
                                          <p:stCondLst>
                                            <p:cond delay="0"/>
                                          </p:stCondLst>
                                        </p:cTn>
                                        <p:tgtEl>
                                          <p:spTgt spid="1034"/>
                                        </p:tgtEl>
                                        <p:attrNameLst>
                                          <p:attrName>style.visibility</p:attrName>
                                        </p:attrNameLst>
                                      </p:cBhvr>
                                      <p:to>
                                        <p:strVal val="visible"/>
                                      </p:to>
                                    </p:set>
                                    <p:anim calcmode="lin" valueType="num">
                                      <p:cBhvr>
                                        <p:cTn id="79" dur="750" fill="hold"/>
                                        <p:tgtEl>
                                          <p:spTgt spid="1034"/>
                                        </p:tgtEl>
                                        <p:attrNameLst>
                                          <p:attrName>ppt_w</p:attrName>
                                        </p:attrNameLst>
                                      </p:cBhvr>
                                      <p:tavLst>
                                        <p:tav tm="0">
                                          <p:val>
                                            <p:fltVal val="0"/>
                                          </p:val>
                                        </p:tav>
                                        <p:tav tm="100000">
                                          <p:val>
                                            <p:strVal val="#ppt_w"/>
                                          </p:val>
                                        </p:tav>
                                      </p:tavLst>
                                    </p:anim>
                                    <p:anim calcmode="lin" valueType="num">
                                      <p:cBhvr>
                                        <p:cTn id="80" dur="750" fill="hold"/>
                                        <p:tgtEl>
                                          <p:spTgt spid="1034"/>
                                        </p:tgtEl>
                                        <p:attrNameLst>
                                          <p:attrName>ppt_h</p:attrName>
                                        </p:attrNameLst>
                                      </p:cBhvr>
                                      <p:tavLst>
                                        <p:tav tm="0">
                                          <p:val>
                                            <p:fltVal val="0"/>
                                          </p:val>
                                        </p:tav>
                                        <p:tav tm="100000">
                                          <p:val>
                                            <p:strVal val="#ppt_h"/>
                                          </p:val>
                                        </p:tav>
                                      </p:tavLst>
                                    </p:anim>
                                    <p:anim calcmode="lin" valueType="num">
                                      <p:cBhvr>
                                        <p:cTn id="81" dur="750" fill="hold"/>
                                        <p:tgtEl>
                                          <p:spTgt spid="1034"/>
                                        </p:tgtEl>
                                        <p:attrNameLst>
                                          <p:attrName>style.rotation</p:attrName>
                                        </p:attrNameLst>
                                      </p:cBhvr>
                                      <p:tavLst>
                                        <p:tav tm="0">
                                          <p:val>
                                            <p:fltVal val="90"/>
                                          </p:val>
                                        </p:tav>
                                        <p:tav tm="100000">
                                          <p:val>
                                            <p:fltVal val="0"/>
                                          </p:val>
                                        </p:tav>
                                      </p:tavLst>
                                    </p:anim>
                                    <p:animEffect transition="in" filter="fade">
                                      <p:cBhvr>
                                        <p:cTn id="82" dur="750"/>
                                        <p:tgtEl>
                                          <p:spTgt spid="1034"/>
                                        </p:tgtEl>
                                      </p:cBhvr>
                                    </p:animEffect>
                                  </p:childTnLst>
                                </p:cTn>
                              </p:par>
                              <p:par>
                                <p:cTn id="83" presetID="31" presetClass="entr" presetSubtype="0" fill="hold" nodeType="withEffect">
                                  <p:stCondLst>
                                    <p:cond delay="500"/>
                                  </p:stCondLst>
                                  <p:childTnLst>
                                    <p:set>
                                      <p:cBhvr>
                                        <p:cTn id="84" dur="1" fill="hold">
                                          <p:stCondLst>
                                            <p:cond delay="0"/>
                                          </p:stCondLst>
                                        </p:cTn>
                                        <p:tgtEl>
                                          <p:spTgt spid="1035"/>
                                        </p:tgtEl>
                                        <p:attrNameLst>
                                          <p:attrName>style.visibility</p:attrName>
                                        </p:attrNameLst>
                                      </p:cBhvr>
                                      <p:to>
                                        <p:strVal val="visible"/>
                                      </p:to>
                                    </p:set>
                                    <p:anim calcmode="lin" valueType="num">
                                      <p:cBhvr>
                                        <p:cTn id="85" dur="750" fill="hold"/>
                                        <p:tgtEl>
                                          <p:spTgt spid="1035"/>
                                        </p:tgtEl>
                                        <p:attrNameLst>
                                          <p:attrName>ppt_w</p:attrName>
                                        </p:attrNameLst>
                                      </p:cBhvr>
                                      <p:tavLst>
                                        <p:tav tm="0">
                                          <p:val>
                                            <p:fltVal val="0"/>
                                          </p:val>
                                        </p:tav>
                                        <p:tav tm="100000">
                                          <p:val>
                                            <p:strVal val="#ppt_w"/>
                                          </p:val>
                                        </p:tav>
                                      </p:tavLst>
                                    </p:anim>
                                    <p:anim calcmode="lin" valueType="num">
                                      <p:cBhvr>
                                        <p:cTn id="86" dur="750" fill="hold"/>
                                        <p:tgtEl>
                                          <p:spTgt spid="1035"/>
                                        </p:tgtEl>
                                        <p:attrNameLst>
                                          <p:attrName>ppt_h</p:attrName>
                                        </p:attrNameLst>
                                      </p:cBhvr>
                                      <p:tavLst>
                                        <p:tav tm="0">
                                          <p:val>
                                            <p:fltVal val="0"/>
                                          </p:val>
                                        </p:tav>
                                        <p:tav tm="100000">
                                          <p:val>
                                            <p:strVal val="#ppt_h"/>
                                          </p:val>
                                        </p:tav>
                                      </p:tavLst>
                                    </p:anim>
                                    <p:anim calcmode="lin" valueType="num">
                                      <p:cBhvr>
                                        <p:cTn id="87" dur="750" fill="hold"/>
                                        <p:tgtEl>
                                          <p:spTgt spid="1035"/>
                                        </p:tgtEl>
                                        <p:attrNameLst>
                                          <p:attrName>style.rotation</p:attrName>
                                        </p:attrNameLst>
                                      </p:cBhvr>
                                      <p:tavLst>
                                        <p:tav tm="0">
                                          <p:val>
                                            <p:fltVal val="90"/>
                                          </p:val>
                                        </p:tav>
                                        <p:tav tm="100000">
                                          <p:val>
                                            <p:fltVal val="0"/>
                                          </p:val>
                                        </p:tav>
                                      </p:tavLst>
                                    </p:anim>
                                    <p:animEffect transition="in" filter="fade">
                                      <p:cBhvr>
                                        <p:cTn id="88" dur="750"/>
                                        <p:tgtEl>
                                          <p:spTgt spid="1035"/>
                                        </p:tgtEl>
                                      </p:cBhvr>
                                    </p:animEffect>
                                  </p:childTnLst>
                                </p:cTn>
                              </p:par>
                              <p:par>
                                <p:cTn id="89" presetID="31" presetClass="entr" presetSubtype="0" fill="hold" nodeType="withEffect">
                                  <p:stCondLst>
                                    <p:cond delay="500"/>
                                  </p:stCondLst>
                                  <p:childTnLst>
                                    <p:set>
                                      <p:cBhvr>
                                        <p:cTn id="90" dur="1" fill="hold">
                                          <p:stCondLst>
                                            <p:cond delay="0"/>
                                          </p:stCondLst>
                                        </p:cTn>
                                        <p:tgtEl>
                                          <p:spTgt spid="1036"/>
                                        </p:tgtEl>
                                        <p:attrNameLst>
                                          <p:attrName>style.visibility</p:attrName>
                                        </p:attrNameLst>
                                      </p:cBhvr>
                                      <p:to>
                                        <p:strVal val="visible"/>
                                      </p:to>
                                    </p:set>
                                    <p:anim calcmode="lin" valueType="num">
                                      <p:cBhvr>
                                        <p:cTn id="91" dur="750" fill="hold"/>
                                        <p:tgtEl>
                                          <p:spTgt spid="1036"/>
                                        </p:tgtEl>
                                        <p:attrNameLst>
                                          <p:attrName>ppt_w</p:attrName>
                                        </p:attrNameLst>
                                      </p:cBhvr>
                                      <p:tavLst>
                                        <p:tav tm="0">
                                          <p:val>
                                            <p:fltVal val="0"/>
                                          </p:val>
                                        </p:tav>
                                        <p:tav tm="100000">
                                          <p:val>
                                            <p:strVal val="#ppt_w"/>
                                          </p:val>
                                        </p:tav>
                                      </p:tavLst>
                                    </p:anim>
                                    <p:anim calcmode="lin" valueType="num">
                                      <p:cBhvr>
                                        <p:cTn id="92" dur="750" fill="hold"/>
                                        <p:tgtEl>
                                          <p:spTgt spid="1036"/>
                                        </p:tgtEl>
                                        <p:attrNameLst>
                                          <p:attrName>ppt_h</p:attrName>
                                        </p:attrNameLst>
                                      </p:cBhvr>
                                      <p:tavLst>
                                        <p:tav tm="0">
                                          <p:val>
                                            <p:fltVal val="0"/>
                                          </p:val>
                                        </p:tav>
                                        <p:tav tm="100000">
                                          <p:val>
                                            <p:strVal val="#ppt_h"/>
                                          </p:val>
                                        </p:tav>
                                      </p:tavLst>
                                    </p:anim>
                                    <p:anim calcmode="lin" valueType="num">
                                      <p:cBhvr>
                                        <p:cTn id="93" dur="750" fill="hold"/>
                                        <p:tgtEl>
                                          <p:spTgt spid="1036"/>
                                        </p:tgtEl>
                                        <p:attrNameLst>
                                          <p:attrName>style.rotation</p:attrName>
                                        </p:attrNameLst>
                                      </p:cBhvr>
                                      <p:tavLst>
                                        <p:tav tm="0">
                                          <p:val>
                                            <p:fltVal val="90"/>
                                          </p:val>
                                        </p:tav>
                                        <p:tav tm="100000">
                                          <p:val>
                                            <p:fltVal val="0"/>
                                          </p:val>
                                        </p:tav>
                                      </p:tavLst>
                                    </p:anim>
                                    <p:animEffect transition="in" filter="fade">
                                      <p:cBhvr>
                                        <p:cTn id="94" dur="750"/>
                                        <p:tgtEl>
                                          <p:spTgt spid="1036"/>
                                        </p:tgtEl>
                                      </p:cBhvr>
                                    </p:animEffect>
                                  </p:childTnLst>
                                </p:cTn>
                              </p:par>
                              <p:par>
                                <p:cTn id="95" presetID="31" presetClass="entr" presetSubtype="0" fill="hold" nodeType="withEffect">
                                  <p:stCondLst>
                                    <p:cond delay="500"/>
                                  </p:stCondLst>
                                  <p:childTnLst>
                                    <p:set>
                                      <p:cBhvr>
                                        <p:cTn id="96" dur="1" fill="hold">
                                          <p:stCondLst>
                                            <p:cond delay="0"/>
                                          </p:stCondLst>
                                        </p:cTn>
                                        <p:tgtEl>
                                          <p:spTgt spid="1037"/>
                                        </p:tgtEl>
                                        <p:attrNameLst>
                                          <p:attrName>style.visibility</p:attrName>
                                        </p:attrNameLst>
                                      </p:cBhvr>
                                      <p:to>
                                        <p:strVal val="visible"/>
                                      </p:to>
                                    </p:set>
                                    <p:anim calcmode="lin" valueType="num">
                                      <p:cBhvr>
                                        <p:cTn id="97" dur="750" fill="hold"/>
                                        <p:tgtEl>
                                          <p:spTgt spid="1037"/>
                                        </p:tgtEl>
                                        <p:attrNameLst>
                                          <p:attrName>ppt_w</p:attrName>
                                        </p:attrNameLst>
                                      </p:cBhvr>
                                      <p:tavLst>
                                        <p:tav tm="0">
                                          <p:val>
                                            <p:fltVal val="0"/>
                                          </p:val>
                                        </p:tav>
                                        <p:tav tm="100000">
                                          <p:val>
                                            <p:strVal val="#ppt_w"/>
                                          </p:val>
                                        </p:tav>
                                      </p:tavLst>
                                    </p:anim>
                                    <p:anim calcmode="lin" valueType="num">
                                      <p:cBhvr>
                                        <p:cTn id="98" dur="750" fill="hold"/>
                                        <p:tgtEl>
                                          <p:spTgt spid="1037"/>
                                        </p:tgtEl>
                                        <p:attrNameLst>
                                          <p:attrName>ppt_h</p:attrName>
                                        </p:attrNameLst>
                                      </p:cBhvr>
                                      <p:tavLst>
                                        <p:tav tm="0">
                                          <p:val>
                                            <p:fltVal val="0"/>
                                          </p:val>
                                        </p:tav>
                                        <p:tav tm="100000">
                                          <p:val>
                                            <p:strVal val="#ppt_h"/>
                                          </p:val>
                                        </p:tav>
                                      </p:tavLst>
                                    </p:anim>
                                    <p:anim calcmode="lin" valueType="num">
                                      <p:cBhvr>
                                        <p:cTn id="99" dur="750" fill="hold"/>
                                        <p:tgtEl>
                                          <p:spTgt spid="1037"/>
                                        </p:tgtEl>
                                        <p:attrNameLst>
                                          <p:attrName>style.rotation</p:attrName>
                                        </p:attrNameLst>
                                      </p:cBhvr>
                                      <p:tavLst>
                                        <p:tav tm="0">
                                          <p:val>
                                            <p:fltVal val="90"/>
                                          </p:val>
                                        </p:tav>
                                        <p:tav tm="100000">
                                          <p:val>
                                            <p:fltVal val="0"/>
                                          </p:val>
                                        </p:tav>
                                      </p:tavLst>
                                    </p:anim>
                                    <p:animEffect transition="in" filter="fade">
                                      <p:cBhvr>
                                        <p:cTn id="100" dur="750"/>
                                        <p:tgtEl>
                                          <p:spTgt spid="1037"/>
                                        </p:tgtEl>
                                      </p:cBhvr>
                                    </p:animEffect>
                                  </p:childTnLst>
                                </p:cTn>
                              </p:par>
                              <p:par>
                                <p:cTn id="101" presetID="31" presetClass="entr" presetSubtype="0" fill="hold" nodeType="withEffect">
                                  <p:stCondLst>
                                    <p:cond delay="500"/>
                                  </p:stCondLst>
                                  <p:childTnLst>
                                    <p:set>
                                      <p:cBhvr>
                                        <p:cTn id="102" dur="1" fill="hold">
                                          <p:stCondLst>
                                            <p:cond delay="0"/>
                                          </p:stCondLst>
                                        </p:cTn>
                                        <p:tgtEl>
                                          <p:spTgt spid="1038"/>
                                        </p:tgtEl>
                                        <p:attrNameLst>
                                          <p:attrName>style.visibility</p:attrName>
                                        </p:attrNameLst>
                                      </p:cBhvr>
                                      <p:to>
                                        <p:strVal val="visible"/>
                                      </p:to>
                                    </p:set>
                                    <p:anim calcmode="lin" valueType="num">
                                      <p:cBhvr>
                                        <p:cTn id="103" dur="750" fill="hold"/>
                                        <p:tgtEl>
                                          <p:spTgt spid="1038"/>
                                        </p:tgtEl>
                                        <p:attrNameLst>
                                          <p:attrName>ppt_w</p:attrName>
                                        </p:attrNameLst>
                                      </p:cBhvr>
                                      <p:tavLst>
                                        <p:tav tm="0">
                                          <p:val>
                                            <p:fltVal val="0"/>
                                          </p:val>
                                        </p:tav>
                                        <p:tav tm="100000">
                                          <p:val>
                                            <p:strVal val="#ppt_w"/>
                                          </p:val>
                                        </p:tav>
                                      </p:tavLst>
                                    </p:anim>
                                    <p:anim calcmode="lin" valueType="num">
                                      <p:cBhvr>
                                        <p:cTn id="104" dur="750" fill="hold"/>
                                        <p:tgtEl>
                                          <p:spTgt spid="1038"/>
                                        </p:tgtEl>
                                        <p:attrNameLst>
                                          <p:attrName>ppt_h</p:attrName>
                                        </p:attrNameLst>
                                      </p:cBhvr>
                                      <p:tavLst>
                                        <p:tav tm="0">
                                          <p:val>
                                            <p:fltVal val="0"/>
                                          </p:val>
                                        </p:tav>
                                        <p:tav tm="100000">
                                          <p:val>
                                            <p:strVal val="#ppt_h"/>
                                          </p:val>
                                        </p:tav>
                                      </p:tavLst>
                                    </p:anim>
                                    <p:anim calcmode="lin" valueType="num">
                                      <p:cBhvr>
                                        <p:cTn id="105" dur="750" fill="hold"/>
                                        <p:tgtEl>
                                          <p:spTgt spid="1038"/>
                                        </p:tgtEl>
                                        <p:attrNameLst>
                                          <p:attrName>style.rotation</p:attrName>
                                        </p:attrNameLst>
                                      </p:cBhvr>
                                      <p:tavLst>
                                        <p:tav tm="0">
                                          <p:val>
                                            <p:fltVal val="90"/>
                                          </p:val>
                                        </p:tav>
                                        <p:tav tm="100000">
                                          <p:val>
                                            <p:fltVal val="0"/>
                                          </p:val>
                                        </p:tav>
                                      </p:tavLst>
                                    </p:anim>
                                    <p:animEffect transition="in" filter="fade">
                                      <p:cBhvr>
                                        <p:cTn id="106" dur="750"/>
                                        <p:tgtEl>
                                          <p:spTgt spid="1038"/>
                                        </p:tgtEl>
                                      </p:cBhvr>
                                    </p:animEffect>
                                  </p:childTnLst>
                                </p:cTn>
                              </p:par>
                              <p:par>
                                <p:cTn id="107" presetID="31" presetClass="entr" presetSubtype="0" fill="hold" nodeType="withEffect">
                                  <p:stCondLst>
                                    <p:cond delay="500"/>
                                  </p:stCondLst>
                                  <p:childTnLst>
                                    <p:set>
                                      <p:cBhvr>
                                        <p:cTn id="108" dur="1" fill="hold">
                                          <p:stCondLst>
                                            <p:cond delay="0"/>
                                          </p:stCondLst>
                                        </p:cTn>
                                        <p:tgtEl>
                                          <p:spTgt spid="1039"/>
                                        </p:tgtEl>
                                        <p:attrNameLst>
                                          <p:attrName>style.visibility</p:attrName>
                                        </p:attrNameLst>
                                      </p:cBhvr>
                                      <p:to>
                                        <p:strVal val="visible"/>
                                      </p:to>
                                    </p:set>
                                    <p:anim calcmode="lin" valueType="num">
                                      <p:cBhvr>
                                        <p:cTn id="109" dur="750" fill="hold"/>
                                        <p:tgtEl>
                                          <p:spTgt spid="1039"/>
                                        </p:tgtEl>
                                        <p:attrNameLst>
                                          <p:attrName>ppt_w</p:attrName>
                                        </p:attrNameLst>
                                      </p:cBhvr>
                                      <p:tavLst>
                                        <p:tav tm="0">
                                          <p:val>
                                            <p:fltVal val="0"/>
                                          </p:val>
                                        </p:tav>
                                        <p:tav tm="100000">
                                          <p:val>
                                            <p:strVal val="#ppt_w"/>
                                          </p:val>
                                        </p:tav>
                                      </p:tavLst>
                                    </p:anim>
                                    <p:anim calcmode="lin" valueType="num">
                                      <p:cBhvr>
                                        <p:cTn id="110" dur="750" fill="hold"/>
                                        <p:tgtEl>
                                          <p:spTgt spid="1039"/>
                                        </p:tgtEl>
                                        <p:attrNameLst>
                                          <p:attrName>ppt_h</p:attrName>
                                        </p:attrNameLst>
                                      </p:cBhvr>
                                      <p:tavLst>
                                        <p:tav tm="0">
                                          <p:val>
                                            <p:fltVal val="0"/>
                                          </p:val>
                                        </p:tav>
                                        <p:tav tm="100000">
                                          <p:val>
                                            <p:strVal val="#ppt_h"/>
                                          </p:val>
                                        </p:tav>
                                      </p:tavLst>
                                    </p:anim>
                                    <p:anim calcmode="lin" valueType="num">
                                      <p:cBhvr>
                                        <p:cTn id="111" dur="750" fill="hold"/>
                                        <p:tgtEl>
                                          <p:spTgt spid="1039"/>
                                        </p:tgtEl>
                                        <p:attrNameLst>
                                          <p:attrName>style.rotation</p:attrName>
                                        </p:attrNameLst>
                                      </p:cBhvr>
                                      <p:tavLst>
                                        <p:tav tm="0">
                                          <p:val>
                                            <p:fltVal val="90"/>
                                          </p:val>
                                        </p:tav>
                                        <p:tav tm="100000">
                                          <p:val>
                                            <p:fltVal val="0"/>
                                          </p:val>
                                        </p:tav>
                                      </p:tavLst>
                                    </p:anim>
                                    <p:animEffect transition="in" filter="fade">
                                      <p:cBhvr>
                                        <p:cTn id="112" dur="750"/>
                                        <p:tgtEl>
                                          <p:spTgt spid="1039"/>
                                        </p:tgtEl>
                                      </p:cBhvr>
                                    </p:animEffect>
                                  </p:childTnLst>
                                </p:cTn>
                              </p:par>
                              <p:par>
                                <p:cTn id="113" presetID="31" presetClass="entr" presetSubtype="0" fill="hold" nodeType="withEffect">
                                  <p:stCondLst>
                                    <p:cond delay="500"/>
                                  </p:stCondLst>
                                  <p:childTnLst>
                                    <p:set>
                                      <p:cBhvr>
                                        <p:cTn id="114" dur="1" fill="hold">
                                          <p:stCondLst>
                                            <p:cond delay="0"/>
                                          </p:stCondLst>
                                        </p:cTn>
                                        <p:tgtEl>
                                          <p:spTgt spid="1059"/>
                                        </p:tgtEl>
                                        <p:attrNameLst>
                                          <p:attrName>style.visibility</p:attrName>
                                        </p:attrNameLst>
                                      </p:cBhvr>
                                      <p:to>
                                        <p:strVal val="visible"/>
                                      </p:to>
                                    </p:set>
                                    <p:anim calcmode="lin" valueType="num">
                                      <p:cBhvr>
                                        <p:cTn id="115" dur="750" fill="hold"/>
                                        <p:tgtEl>
                                          <p:spTgt spid="1059"/>
                                        </p:tgtEl>
                                        <p:attrNameLst>
                                          <p:attrName>ppt_w</p:attrName>
                                        </p:attrNameLst>
                                      </p:cBhvr>
                                      <p:tavLst>
                                        <p:tav tm="0">
                                          <p:val>
                                            <p:fltVal val="0"/>
                                          </p:val>
                                        </p:tav>
                                        <p:tav tm="100000">
                                          <p:val>
                                            <p:strVal val="#ppt_w"/>
                                          </p:val>
                                        </p:tav>
                                      </p:tavLst>
                                    </p:anim>
                                    <p:anim calcmode="lin" valueType="num">
                                      <p:cBhvr>
                                        <p:cTn id="116" dur="750" fill="hold"/>
                                        <p:tgtEl>
                                          <p:spTgt spid="1059"/>
                                        </p:tgtEl>
                                        <p:attrNameLst>
                                          <p:attrName>ppt_h</p:attrName>
                                        </p:attrNameLst>
                                      </p:cBhvr>
                                      <p:tavLst>
                                        <p:tav tm="0">
                                          <p:val>
                                            <p:fltVal val="0"/>
                                          </p:val>
                                        </p:tav>
                                        <p:tav tm="100000">
                                          <p:val>
                                            <p:strVal val="#ppt_h"/>
                                          </p:val>
                                        </p:tav>
                                      </p:tavLst>
                                    </p:anim>
                                    <p:anim calcmode="lin" valueType="num">
                                      <p:cBhvr>
                                        <p:cTn id="117" dur="750" fill="hold"/>
                                        <p:tgtEl>
                                          <p:spTgt spid="1059"/>
                                        </p:tgtEl>
                                        <p:attrNameLst>
                                          <p:attrName>style.rotation</p:attrName>
                                        </p:attrNameLst>
                                      </p:cBhvr>
                                      <p:tavLst>
                                        <p:tav tm="0">
                                          <p:val>
                                            <p:fltVal val="90"/>
                                          </p:val>
                                        </p:tav>
                                        <p:tav tm="100000">
                                          <p:val>
                                            <p:fltVal val="0"/>
                                          </p:val>
                                        </p:tav>
                                      </p:tavLst>
                                    </p:anim>
                                    <p:animEffect transition="in" filter="fade">
                                      <p:cBhvr>
                                        <p:cTn id="118" dur="750"/>
                                        <p:tgtEl>
                                          <p:spTgt spid="1059"/>
                                        </p:tgtEl>
                                      </p:cBhvr>
                                    </p:animEffect>
                                  </p:childTnLst>
                                </p:cTn>
                              </p:par>
                              <p:par>
                                <p:cTn id="119" presetID="31" presetClass="entr" presetSubtype="0" fill="hold" nodeType="withEffect">
                                  <p:stCondLst>
                                    <p:cond delay="500"/>
                                  </p:stCondLst>
                                  <p:childTnLst>
                                    <p:set>
                                      <p:cBhvr>
                                        <p:cTn id="120" dur="1" fill="hold">
                                          <p:stCondLst>
                                            <p:cond delay="0"/>
                                          </p:stCondLst>
                                        </p:cTn>
                                        <p:tgtEl>
                                          <p:spTgt spid="1060"/>
                                        </p:tgtEl>
                                        <p:attrNameLst>
                                          <p:attrName>style.visibility</p:attrName>
                                        </p:attrNameLst>
                                      </p:cBhvr>
                                      <p:to>
                                        <p:strVal val="visible"/>
                                      </p:to>
                                    </p:set>
                                    <p:anim calcmode="lin" valueType="num">
                                      <p:cBhvr>
                                        <p:cTn id="121" dur="750" fill="hold"/>
                                        <p:tgtEl>
                                          <p:spTgt spid="1060"/>
                                        </p:tgtEl>
                                        <p:attrNameLst>
                                          <p:attrName>ppt_w</p:attrName>
                                        </p:attrNameLst>
                                      </p:cBhvr>
                                      <p:tavLst>
                                        <p:tav tm="0">
                                          <p:val>
                                            <p:fltVal val="0"/>
                                          </p:val>
                                        </p:tav>
                                        <p:tav tm="100000">
                                          <p:val>
                                            <p:strVal val="#ppt_w"/>
                                          </p:val>
                                        </p:tav>
                                      </p:tavLst>
                                    </p:anim>
                                    <p:anim calcmode="lin" valueType="num">
                                      <p:cBhvr>
                                        <p:cTn id="122" dur="750" fill="hold"/>
                                        <p:tgtEl>
                                          <p:spTgt spid="1060"/>
                                        </p:tgtEl>
                                        <p:attrNameLst>
                                          <p:attrName>ppt_h</p:attrName>
                                        </p:attrNameLst>
                                      </p:cBhvr>
                                      <p:tavLst>
                                        <p:tav tm="0">
                                          <p:val>
                                            <p:fltVal val="0"/>
                                          </p:val>
                                        </p:tav>
                                        <p:tav tm="100000">
                                          <p:val>
                                            <p:strVal val="#ppt_h"/>
                                          </p:val>
                                        </p:tav>
                                      </p:tavLst>
                                    </p:anim>
                                    <p:anim calcmode="lin" valueType="num">
                                      <p:cBhvr>
                                        <p:cTn id="123" dur="750" fill="hold"/>
                                        <p:tgtEl>
                                          <p:spTgt spid="1060"/>
                                        </p:tgtEl>
                                        <p:attrNameLst>
                                          <p:attrName>style.rotation</p:attrName>
                                        </p:attrNameLst>
                                      </p:cBhvr>
                                      <p:tavLst>
                                        <p:tav tm="0">
                                          <p:val>
                                            <p:fltVal val="90"/>
                                          </p:val>
                                        </p:tav>
                                        <p:tav tm="100000">
                                          <p:val>
                                            <p:fltVal val="0"/>
                                          </p:val>
                                        </p:tav>
                                      </p:tavLst>
                                    </p:anim>
                                    <p:animEffect transition="in" filter="fade">
                                      <p:cBhvr>
                                        <p:cTn id="124" dur="750"/>
                                        <p:tgtEl>
                                          <p:spTgt spid="1060"/>
                                        </p:tgtEl>
                                      </p:cBhvr>
                                    </p:animEffect>
                                  </p:childTnLst>
                                </p:cTn>
                              </p:par>
                              <p:par>
                                <p:cTn id="125" presetID="31" presetClass="entr" presetSubtype="0" fill="hold" nodeType="withEffect">
                                  <p:stCondLst>
                                    <p:cond delay="500"/>
                                  </p:stCondLst>
                                  <p:childTnLst>
                                    <p:set>
                                      <p:cBhvr>
                                        <p:cTn id="126" dur="1" fill="hold">
                                          <p:stCondLst>
                                            <p:cond delay="0"/>
                                          </p:stCondLst>
                                        </p:cTn>
                                        <p:tgtEl>
                                          <p:spTgt spid="1061"/>
                                        </p:tgtEl>
                                        <p:attrNameLst>
                                          <p:attrName>style.visibility</p:attrName>
                                        </p:attrNameLst>
                                      </p:cBhvr>
                                      <p:to>
                                        <p:strVal val="visible"/>
                                      </p:to>
                                    </p:set>
                                    <p:anim calcmode="lin" valueType="num">
                                      <p:cBhvr>
                                        <p:cTn id="127" dur="750" fill="hold"/>
                                        <p:tgtEl>
                                          <p:spTgt spid="1061"/>
                                        </p:tgtEl>
                                        <p:attrNameLst>
                                          <p:attrName>ppt_w</p:attrName>
                                        </p:attrNameLst>
                                      </p:cBhvr>
                                      <p:tavLst>
                                        <p:tav tm="0">
                                          <p:val>
                                            <p:fltVal val="0"/>
                                          </p:val>
                                        </p:tav>
                                        <p:tav tm="100000">
                                          <p:val>
                                            <p:strVal val="#ppt_w"/>
                                          </p:val>
                                        </p:tav>
                                      </p:tavLst>
                                    </p:anim>
                                    <p:anim calcmode="lin" valueType="num">
                                      <p:cBhvr>
                                        <p:cTn id="128" dur="750" fill="hold"/>
                                        <p:tgtEl>
                                          <p:spTgt spid="1061"/>
                                        </p:tgtEl>
                                        <p:attrNameLst>
                                          <p:attrName>ppt_h</p:attrName>
                                        </p:attrNameLst>
                                      </p:cBhvr>
                                      <p:tavLst>
                                        <p:tav tm="0">
                                          <p:val>
                                            <p:fltVal val="0"/>
                                          </p:val>
                                        </p:tav>
                                        <p:tav tm="100000">
                                          <p:val>
                                            <p:strVal val="#ppt_h"/>
                                          </p:val>
                                        </p:tav>
                                      </p:tavLst>
                                    </p:anim>
                                    <p:anim calcmode="lin" valueType="num">
                                      <p:cBhvr>
                                        <p:cTn id="129" dur="750" fill="hold"/>
                                        <p:tgtEl>
                                          <p:spTgt spid="1061"/>
                                        </p:tgtEl>
                                        <p:attrNameLst>
                                          <p:attrName>style.rotation</p:attrName>
                                        </p:attrNameLst>
                                      </p:cBhvr>
                                      <p:tavLst>
                                        <p:tav tm="0">
                                          <p:val>
                                            <p:fltVal val="90"/>
                                          </p:val>
                                        </p:tav>
                                        <p:tav tm="100000">
                                          <p:val>
                                            <p:fltVal val="0"/>
                                          </p:val>
                                        </p:tav>
                                      </p:tavLst>
                                    </p:anim>
                                    <p:animEffect transition="in" filter="fade">
                                      <p:cBhvr>
                                        <p:cTn id="130" dur="750"/>
                                        <p:tgtEl>
                                          <p:spTgt spid="1061"/>
                                        </p:tgtEl>
                                      </p:cBhvr>
                                    </p:animEffect>
                                  </p:childTnLst>
                                </p:cTn>
                              </p:par>
                              <p:par>
                                <p:cTn id="131" presetID="31" presetClass="entr" presetSubtype="0" fill="hold" nodeType="withEffect">
                                  <p:stCondLst>
                                    <p:cond delay="500"/>
                                  </p:stCondLst>
                                  <p:childTnLst>
                                    <p:set>
                                      <p:cBhvr>
                                        <p:cTn id="132" dur="1" fill="hold">
                                          <p:stCondLst>
                                            <p:cond delay="0"/>
                                          </p:stCondLst>
                                        </p:cTn>
                                        <p:tgtEl>
                                          <p:spTgt spid="1062"/>
                                        </p:tgtEl>
                                        <p:attrNameLst>
                                          <p:attrName>style.visibility</p:attrName>
                                        </p:attrNameLst>
                                      </p:cBhvr>
                                      <p:to>
                                        <p:strVal val="visible"/>
                                      </p:to>
                                    </p:set>
                                    <p:anim calcmode="lin" valueType="num">
                                      <p:cBhvr>
                                        <p:cTn id="133" dur="750" fill="hold"/>
                                        <p:tgtEl>
                                          <p:spTgt spid="1062"/>
                                        </p:tgtEl>
                                        <p:attrNameLst>
                                          <p:attrName>ppt_w</p:attrName>
                                        </p:attrNameLst>
                                      </p:cBhvr>
                                      <p:tavLst>
                                        <p:tav tm="0">
                                          <p:val>
                                            <p:fltVal val="0"/>
                                          </p:val>
                                        </p:tav>
                                        <p:tav tm="100000">
                                          <p:val>
                                            <p:strVal val="#ppt_w"/>
                                          </p:val>
                                        </p:tav>
                                      </p:tavLst>
                                    </p:anim>
                                    <p:anim calcmode="lin" valueType="num">
                                      <p:cBhvr>
                                        <p:cTn id="134" dur="750" fill="hold"/>
                                        <p:tgtEl>
                                          <p:spTgt spid="1062"/>
                                        </p:tgtEl>
                                        <p:attrNameLst>
                                          <p:attrName>ppt_h</p:attrName>
                                        </p:attrNameLst>
                                      </p:cBhvr>
                                      <p:tavLst>
                                        <p:tav tm="0">
                                          <p:val>
                                            <p:fltVal val="0"/>
                                          </p:val>
                                        </p:tav>
                                        <p:tav tm="100000">
                                          <p:val>
                                            <p:strVal val="#ppt_h"/>
                                          </p:val>
                                        </p:tav>
                                      </p:tavLst>
                                    </p:anim>
                                    <p:anim calcmode="lin" valueType="num">
                                      <p:cBhvr>
                                        <p:cTn id="135" dur="750" fill="hold"/>
                                        <p:tgtEl>
                                          <p:spTgt spid="1062"/>
                                        </p:tgtEl>
                                        <p:attrNameLst>
                                          <p:attrName>style.rotation</p:attrName>
                                        </p:attrNameLst>
                                      </p:cBhvr>
                                      <p:tavLst>
                                        <p:tav tm="0">
                                          <p:val>
                                            <p:fltVal val="90"/>
                                          </p:val>
                                        </p:tav>
                                        <p:tav tm="100000">
                                          <p:val>
                                            <p:fltVal val="0"/>
                                          </p:val>
                                        </p:tav>
                                      </p:tavLst>
                                    </p:anim>
                                    <p:animEffect transition="in" filter="fade">
                                      <p:cBhvr>
                                        <p:cTn id="136" dur="750"/>
                                        <p:tgtEl>
                                          <p:spTgt spid="1062"/>
                                        </p:tgtEl>
                                      </p:cBhvr>
                                    </p:animEffect>
                                  </p:childTnLst>
                                </p:cTn>
                              </p:par>
                              <p:par>
                                <p:cTn id="137" presetID="31" presetClass="entr" presetSubtype="0" fill="hold" nodeType="withEffect">
                                  <p:stCondLst>
                                    <p:cond delay="500"/>
                                  </p:stCondLst>
                                  <p:childTnLst>
                                    <p:set>
                                      <p:cBhvr>
                                        <p:cTn id="138" dur="1" fill="hold">
                                          <p:stCondLst>
                                            <p:cond delay="0"/>
                                          </p:stCondLst>
                                        </p:cTn>
                                        <p:tgtEl>
                                          <p:spTgt spid="1063"/>
                                        </p:tgtEl>
                                        <p:attrNameLst>
                                          <p:attrName>style.visibility</p:attrName>
                                        </p:attrNameLst>
                                      </p:cBhvr>
                                      <p:to>
                                        <p:strVal val="visible"/>
                                      </p:to>
                                    </p:set>
                                    <p:anim calcmode="lin" valueType="num">
                                      <p:cBhvr>
                                        <p:cTn id="139" dur="750" fill="hold"/>
                                        <p:tgtEl>
                                          <p:spTgt spid="1063"/>
                                        </p:tgtEl>
                                        <p:attrNameLst>
                                          <p:attrName>ppt_w</p:attrName>
                                        </p:attrNameLst>
                                      </p:cBhvr>
                                      <p:tavLst>
                                        <p:tav tm="0">
                                          <p:val>
                                            <p:fltVal val="0"/>
                                          </p:val>
                                        </p:tav>
                                        <p:tav tm="100000">
                                          <p:val>
                                            <p:strVal val="#ppt_w"/>
                                          </p:val>
                                        </p:tav>
                                      </p:tavLst>
                                    </p:anim>
                                    <p:anim calcmode="lin" valueType="num">
                                      <p:cBhvr>
                                        <p:cTn id="140" dur="750" fill="hold"/>
                                        <p:tgtEl>
                                          <p:spTgt spid="1063"/>
                                        </p:tgtEl>
                                        <p:attrNameLst>
                                          <p:attrName>ppt_h</p:attrName>
                                        </p:attrNameLst>
                                      </p:cBhvr>
                                      <p:tavLst>
                                        <p:tav tm="0">
                                          <p:val>
                                            <p:fltVal val="0"/>
                                          </p:val>
                                        </p:tav>
                                        <p:tav tm="100000">
                                          <p:val>
                                            <p:strVal val="#ppt_h"/>
                                          </p:val>
                                        </p:tav>
                                      </p:tavLst>
                                    </p:anim>
                                    <p:anim calcmode="lin" valueType="num">
                                      <p:cBhvr>
                                        <p:cTn id="141" dur="750" fill="hold"/>
                                        <p:tgtEl>
                                          <p:spTgt spid="1063"/>
                                        </p:tgtEl>
                                        <p:attrNameLst>
                                          <p:attrName>style.rotation</p:attrName>
                                        </p:attrNameLst>
                                      </p:cBhvr>
                                      <p:tavLst>
                                        <p:tav tm="0">
                                          <p:val>
                                            <p:fltVal val="90"/>
                                          </p:val>
                                        </p:tav>
                                        <p:tav tm="100000">
                                          <p:val>
                                            <p:fltVal val="0"/>
                                          </p:val>
                                        </p:tav>
                                      </p:tavLst>
                                    </p:anim>
                                    <p:animEffect transition="in" filter="fade">
                                      <p:cBhvr>
                                        <p:cTn id="142" dur="750"/>
                                        <p:tgtEl>
                                          <p:spTgt spid="1063"/>
                                        </p:tgtEl>
                                      </p:cBhvr>
                                    </p:animEffect>
                                  </p:childTnLst>
                                </p:cTn>
                              </p:par>
                              <p:par>
                                <p:cTn id="143" presetID="31" presetClass="entr" presetSubtype="0" fill="hold" nodeType="withEffect">
                                  <p:stCondLst>
                                    <p:cond delay="500"/>
                                  </p:stCondLst>
                                  <p:childTnLst>
                                    <p:set>
                                      <p:cBhvr>
                                        <p:cTn id="144" dur="1" fill="hold">
                                          <p:stCondLst>
                                            <p:cond delay="0"/>
                                          </p:stCondLst>
                                        </p:cTn>
                                        <p:tgtEl>
                                          <p:spTgt spid="1064"/>
                                        </p:tgtEl>
                                        <p:attrNameLst>
                                          <p:attrName>style.visibility</p:attrName>
                                        </p:attrNameLst>
                                      </p:cBhvr>
                                      <p:to>
                                        <p:strVal val="visible"/>
                                      </p:to>
                                    </p:set>
                                    <p:anim calcmode="lin" valueType="num">
                                      <p:cBhvr>
                                        <p:cTn id="145" dur="750" fill="hold"/>
                                        <p:tgtEl>
                                          <p:spTgt spid="1064"/>
                                        </p:tgtEl>
                                        <p:attrNameLst>
                                          <p:attrName>ppt_w</p:attrName>
                                        </p:attrNameLst>
                                      </p:cBhvr>
                                      <p:tavLst>
                                        <p:tav tm="0">
                                          <p:val>
                                            <p:fltVal val="0"/>
                                          </p:val>
                                        </p:tav>
                                        <p:tav tm="100000">
                                          <p:val>
                                            <p:strVal val="#ppt_w"/>
                                          </p:val>
                                        </p:tav>
                                      </p:tavLst>
                                    </p:anim>
                                    <p:anim calcmode="lin" valueType="num">
                                      <p:cBhvr>
                                        <p:cTn id="146" dur="750" fill="hold"/>
                                        <p:tgtEl>
                                          <p:spTgt spid="1064"/>
                                        </p:tgtEl>
                                        <p:attrNameLst>
                                          <p:attrName>ppt_h</p:attrName>
                                        </p:attrNameLst>
                                      </p:cBhvr>
                                      <p:tavLst>
                                        <p:tav tm="0">
                                          <p:val>
                                            <p:fltVal val="0"/>
                                          </p:val>
                                        </p:tav>
                                        <p:tav tm="100000">
                                          <p:val>
                                            <p:strVal val="#ppt_h"/>
                                          </p:val>
                                        </p:tav>
                                      </p:tavLst>
                                    </p:anim>
                                    <p:anim calcmode="lin" valueType="num">
                                      <p:cBhvr>
                                        <p:cTn id="147" dur="750" fill="hold"/>
                                        <p:tgtEl>
                                          <p:spTgt spid="1064"/>
                                        </p:tgtEl>
                                        <p:attrNameLst>
                                          <p:attrName>style.rotation</p:attrName>
                                        </p:attrNameLst>
                                      </p:cBhvr>
                                      <p:tavLst>
                                        <p:tav tm="0">
                                          <p:val>
                                            <p:fltVal val="90"/>
                                          </p:val>
                                        </p:tav>
                                        <p:tav tm="100000">
                                          <p:val>
                                            <p:fltVal val="0"/>
                                          </p:val>
                                        </p:tav>
                                      </p:tavLst>
                                    </p:anim>
                                    <p:animEffect transition="in" filter="fade">
                                      <p:cBhvr>
                                        <p:cTn id="148" dur="750"/>
                                        <p:tgtEl>
                                          <p:spTgt spid="1064"/>
                                        </p:tgtEl>
                                      </p:cBhvr>
                                    </p:animEffect>
                                  </p:childTnLst>
                                </p:cTn>
                              </p:par>
                              <p:par>
                                <p:cTn id="149" presetID="31" presetClass="entr" presetSubtype="0" fill="hold" nodeType="withEffect">
                                  <p:stCondLst>
                                    <p:cond delay="500"/>
                                  </p:stCondLst>
                                  <p:childTnLst>
                                    <p:set>
                                      <p:cBhvr>
                                        <p:cTn id="150" dur="1" fill="hold">
                                          <p:stCondLst>
                                            <p:cond delay="0"/>
                                          </p:stCondLst>
                                        </p:cTn>
                                        <p:tgtEl>
                                          <p:spTgt spid="1065"/>
                                        </p:tgtEl>
                                        <p:attrNameLst>
                                          <p:attrName>style.visibility</p:attrName>
                                        </p:attrNameLst>
                                      </p:cBhvr>
                                      <p:to>
                                        <p:strVal val="visible"/>
                                      </p:to>
                                    </p:set>
                                    <p:anim calcmode="lin" valueType="num">
                                      <p:cBhvr>
                                        <p:cTn id="151" dur="750" fill="hold"/>
                                        <p:tgtEl>
                                          <p:spTgt spid="1065"/>
                                        </p:tgtEl>
                                        <p:attrNameLst>
                                          <p:attrName>ppt_w</p:attrName>
                                        </p:attrNameLst>
                                      </p:cBhvr>
                                      <p:tavLst>
                                        <p:tav tm="0">
                                          <p:val>
                                            <p:fltVal val="0"/>
                                          </p:val>
                                        </p:tav>
                                        <p:tav tm="100000">
                                          <p:val>
                                            <p:strVal val="#ppt_w"/>
                                          </p:val>
                                        </p:tav>
                                      </p:tavLst>
                                    </p:anim>
                                    <p:anim calcmode="lin" valueType="num">
                                      <p:cBhvr>
                                        <p:cTn id="152" dur="750" fill="hold"/>
                                        <p:tgtEl>
                                          <p:spTgt spid="1065"/>
                                        </p:tgtEl>
                                        <p:attrNameLst>
                                          <p:attrName>ppt_h</p:attrName>
                                        </p:attrNameLst>
                                      </p:cBhvr>
                                      <p:tavLst>
                                        <p:tav tm="0">
                                          <p:val>
                                            <p:fltVal val="0"/>
                                          </p:val>
                                        </p:tav>
                                        <p:tav tm="100000">
                                          <p:val>
                                            <p:strVal val="#ppt_h"/>
                                          </p:val>
                                        </p:tav>
                                      </p:tavLst>
                                    </p:anim>
                                    <p:anim calcmode="lin" valueType="num">
                                      <p:cBhvr>
                                        <p:cTn id="153" dur="750" fill="hold"/>
                                        <p:tgtEl>
                                          <p:spTgt spid="1065"/>
                                        </p:tgtEl>
                                        <p:attrNameLst>
                                          <p:attrName>style.rotation</p:attrName>
                                        </p:attrNameLst>
                                      </p:cBhvr>
                                      <p:tavLst>
                                        <p:tav tm="0">
                                          <p:val>
                                            <p:fltVal val="90"/>
                                          </p:val>
                                        </p:tav>
                                        <p:tav tm="100000">
                                          <p:val>
                                            <p:fltVal val="0"/>
                                          </p:val>
                                        </p:tav>
                                      </p:tavLst>
                                    </p:anim>
                                    <p:animEffect transition="in" filter="fade">
                                      <p:cBhvr>
                                        <p:cTn id="154" dur="750"/>
                                        <p:tgtEl>
                                          <p:spTgt spid="1065"/>
                                        </p:tgtEl>
                                      </p:cBhvr>
                                    </p:animEffect>
                                  </p:childTnLst>
                                </p:cTn>
                              </p:par>
                              <p:par>
                                <p:cTn id="155" presetID="31" presetClass="entr" presetSubtype="0" fill="hold" nodeType="withEffect">
                                  <p:stCondLst>
                                    <p:cond delay="500"/>
                                  </p:stCondLst>
                                  <p:childTnLst>
                                    <p:set>
                                      <p:cBhvr>
                                        <p:cTn id="156" dur="1" fill="hold">
                                          <p:stCondLst>
                                            <p:cond delay="0"/>
                                          </p:stCondLst>
                                        </p:cTn>
                                        <p:tgtEl>
                                          <p:spTgt spid="1066"/>
                                        </p:tgtEl>
                                        <p:attrNameLst>
                                          <p:attrName>style.visibility</p:attrName>
                                        </p:attrNameLst>
                                      </p:cBhvr>
                                      <p:to>
                                        <p:strVal val="visible"/>
                                      </p:to>
                                    </p:set>
                                    <p:anim calcmode="lin" valueType="num">
                                      <p:cBhvr>
                                        <p:cTn id="157" dur="750" fill="hold"/>
                                        <p:tgtEl>
                                          <p:spTgt spid="1066"/>
                                        </p:tgtEl>
                                        <p:attrNameLst>
                                          <p:attrName>ppt_w</p:attrName>
                                        </p:attrNameLst>
                                      </p:cBhvr>
                                      <p:tavLst>
                                        <p:tav tm="0">
                                          <p:val>
                                            <p:fltVal val="0"/>
                                          </p:val>
                                        </p:tav>
                                        <p:tav tm="100000">
                                          <p:val>
                                            <p:strVal val="#ppt_w"/>
                                          </p:val>
                                        </p:tav>
                                      </p:tavLst>
                                    </p:anim>
                                    <p:anim calcmode="lin" valueType="num">
                                      <p:cBhvr>
                                        <p:cTn id="158" dur="750" fill="hold"/>
                                        <p:tgtEl>
                                          <p:spTgt spid="1066"/>
                                        </p:tgtEl>
                                        <p:attrNameLst>
                                          <p:attrName>ppt_h</p:attrName>
                                        </p:attrNameLst>
                                      </p:cBhvr>
                                      <p:tavLst>
                                        <p:tav tm="0">
                                          <p:val>
                                            <p:fltVal val="0"/>
                                          </p:val>
                                        </p:tav>
                                        <p:tav tm="100000">
                                          <p:val>
                                            <p:strVal val="#ppt_h"/>
                                          </p:val>
                                        </p:tav>
                                      </p:tavLst>
                                    </p:anim>
                                    <p:anim calcmode="lin" valueType="num">
                                      <p:cBhvr>
                                        <p:cTn id="159" dur="750" fill="hold"/>
                                        <p:tgtEl>
                                          <p:spTgt spid="1066"/>
                                        </p:tgtEl>
                                        <p:attrNameLst>
                                          <p:attrName>style.rotation</p:attrName>
                                        </p:attrNameLst>
                                      </p:cBhvr>
                                      <p:tavLst>
                                        <p:tav tm="0">
                                          <p:val>
                                            <p:fltVal val="90"/>
                                          </p:val>
                                        </p:tav>
                                        <p:tav tm="100000">
                                          <p:val>
                                            <p:fltVal val="0"/>
                                          </p:val>
                                        </p:tav>
                                      </p:tavLst>
                                    </p:anim>
                                    <p:animEffect transition="in" filter="fade">
                                      <p:cBhvr>
                                        <p:cTn id="160" dur="750"/>
                                        <p:tgtEl>
                                          <p:spTgt spid="1066"/>
                                        </p:tgtEl>
                                      </p:cBhvr>
                                    </p:animEffect>
                                  </p:childTnLst>
                                </p:cTn>
                              </p:par>
                              <p:par>
                                <p:cTn id="161" presetID="31" presetClass="entr" presetSubtype="0" fill="hold" nodeType="withEffect">
                                  <p:stCondLst>
                                    <p:cond delay="500"/>
                                  </p:stCondLst>
                                  <p:childTnLst>
                                    <p:set>
                                      <p:cBhvr>
                                        <p:cTn id="162" dur="1" fill="hold">
                                          <p:stCondLst>
                                            <p:cond delay="0"/>
                                          </p:stCondLst>
                                        </p:cTn>
                                        <p:tgtEl>
                                          <p:spTgt spid="1067"/>
                                        </p:tgtEl>
                                        <p:attrNameLst>
                                          <p:attrName>style.visibility</p:attrName>
                                        </p:attrNameLst>
                                      </p:cBhvr>
                                      <p:to>
                                        <p:strVal val="visible"/>
                                      </p:to>
                                    </p:set>
                                    <p:anim calcmode="lin" valueType="num">
                                      <p:cBhvr>
                                        <p:cTn id="163" dur="750" fill="hold"/>
                                        <p:tgtEl>
                                          <p:spTgt spid="1067"/>
                                        </p:tgtEl>
                                        <p:attrNameLst>
                                          <p:attrName>ppt_w</p:attrName>
                                        </p:attrNameLst>
                                      </p:cBhvr>
                                      <p:tavLst>
                                        <p:tav tm="0">
                                          <p:val>
                                            <p:fltVal val="0"/>
                                          </p:val>
                                        </p:tav>
                                        <p:tav tm="100000">
                                          <p:val>
                                            <p:strVal val="#ppt_w"/>
                                          </p:val>
                                        </p:tav>
                                      </p:tavLst>
                                    </p:anim>
                                    <p:anim calcmode="lin" valueType="num">
                                      <p:cBhvr>
                                        <p:cTn id="164" dur="750" fill="hold"/>
                                        <p:tgtEl>
                                          <p:spTgt spid="1067"/>
                                        </p:tgtEl>
                                        <p:attrNameLst>
                                          <p:attrName>ppt_h</p:attrName>
                                        </p:attrNameLst>
                                      </p:cBhvr>
                                      <p:tavLst>
                                        <p:tav tm="0">
                                          <p:val>
                                            <p:fltVal val="0"/>
                                          </p:val>
                                        </p:tav>
                                        <p:tav tm="100000">
                                          <p:val>
                                            <p:strVal val="#ppt_h"/>
                                          </p:val>
                                        </p:tav>
                                      </p:tavLst>
                                    </p:anim>
                                    <p:anim calcmode="lin" valueType="num">
                                      <p:cBhvr>
                                        <p:cTn id="165" dur="750" fill="hold"/>
                                        <p:tgtEl>
                                          <p:spTgt spid="1067"/>
                                        </p:tgtEl>
                                        <p:attrNameLst>
                                          <p:attrName>style.rotation</p:attrName>
                                        </p:attrNameLst>
                                      </p:cBhvr>
                                      <p:tavLst>
                                        <p:tav tm="0">
                                          <p:val>
                                            <p:fltVal val="90"/>
                                          </p:val>
                                        </p:tav>
                                        <p:tav tm="100000">
                                          <p:val>
                                            <p:fltVal val="0"/>
                                          </p:val>
                                        </p:tav>
                                      </p:tavLst>
                                    </p:anim>
                                    <p:animEffect transition="in" filter="fade">
                                      <p:cBhvr>
                                        <p:cTn id="166" dur="750"/>
                                        <p:tgtEl>
                                          <p:spTgt spid="1067"/>
                                        </p:tgtEl>
                                      </p:cBhvr>
                                    </p:animEffect>
                                  </p:childTnLst>
                                </p:cTn>
                              </p:par>
                              <p:par>
                                <p:cTn id="167" presetID="31" presetClass="entr" presetSubtype="0" fill="hold" nodeType="withEffect">
                                  <p:stCondLst>
                                    <p:cond delay="500"/>
                                  </p:stCondLst>
                                  <p:childTnLst>
                                    <p:set>
                                      <p:cBhvr>
                                        <p:cTn id="168" dur="1" fill="hold">
                                          <p:stCondLst>
                                            <p:cond delay="0"/>
                                          </p:stCondLst>
                                        </p:cTn>
                                        <p:tgtEl>
                                          <p:spTgt spid="1087"/>
                                        </p:tgtEl>
                                        <p:attrNameLst>
                                          <p:attrName>style.visibility</p:attrName>
                                        </p:attrNameLst>
                                      </p:cBhvr>
                                      <p:to>
                                        <p:strVal val="visible"/>
                                      </p:to>
                                    </p:set>
                                    <p:anim calcmode="lin" valueType="num">
                                      <p:cBhvr>
                                        <p:cTn id="169" dur="750" fill="hold"/>
                                        <p:tgtEl>
                                          <p:spTgt spid="1087"/>
                                        </p:tgtEl>
                                        <p:attrNameLst>
                                          <p:attrName>ppt_w</p:attrName>
                                        </p:attrNameLst>
                                      </p:cBhvr>
                                      <p:tavLst>
                                        <p:tav tm="0">
                                          <p:val>
                                            <p:fltVal val="0"/>
                                          </p:val>
                                        </p:tav>
                                        <p:tav tm="100000">
                                          <p:val>
                                            <p:strVal val="#ppt_w"/>
                                          </p:val>
                                        </p:tav>
                                      </p:tavLst>
                                    </p:anim>
                                    <p:anim calcmode="lin" valueType="num">
                                      <p:cBhvr>
                                        <p:cTn id="170" dur="750" fill="hold"/>
                                        <p:tgtEl>
                                          <p:spTgt spid="1087"/>
                                        </p:tgtEl>
                                        <p:attrNameLst>
                                          <p:attrName>ppt_h</p:attrName>
                                        </p:attrNameLst>
                                      </p:cBhvr>
                                      <p:tavLst>
                                        <p:tav tm="0">
                                          <p:val>
                                            <p:fltVal val="0"/>
                                          </p:val>
                                        </p:tav>
                                        <p:tav tm="100000">
                                          <p:val>
                                            <p:strVal val="#ppt_h"/>
                                          </p:val>
                                        </p:tav>
                                      </p:tavLst>
                                    </p:anim>
                                    <p:anim calcmode="lin" valueType="num">
                                      <p:cBhvr>
                                        <p:cTn id="171" dur="750" fill="hold"/>
                                        <p:tgtEl>
                                          <p:spTgt spid="1087"/>
                                        </p:tgtEl>
                                        <p:attrNameLst>
                                          <p:attrName>style.rotation</p:attrName>
                                        </p:attrNameLst>
                                      </p:cBhvr>
                                      <p:tavLst>
                                        <p:tav tm="0">
                                          <p:val>
                                            <p:fltVal val="90"/>
                                          </p:val>
                                        </p:tav>
                                        <p:tav tm="100000">
                                          <p:val>
                                            <p:fltVal val="0"/>
                                          </p:val>
                                        </p:tav>
                                      </p:tavLst>
                                    </p:anim>
                                    <p:animEffect transition="in" filter="fade">
                                      <p:cBhvr>
                                        <p:cTn id="172" dur="750"/>
                                        <p:tgtEl>
                                          <p:spTgt spid="1087"/>
                                        </p:tgtEl>
                                      </p:cBhvr>
                                    </p:animEffect>
                                  </p:childTnLst>
                                </p:cTn>
                              </p:par>
                              <p:par>
                                <p:cTn id="173" presetID="31" presetClass="entr" presetSubtype="0" fill="hold" nodeType="withEffect">
                                  <p:stCondLst>
                                    <p:cond delay="500"/>
                                  </p:stCondLst>
                                  <p:childTnLst>
                                    <p:set>
                                      <p:cBhvr>
                                        <p:cTn id="174" dur="1" fill="hold">
                                          <p:stCondLst>
                                            <p:cond delay="0"/>
                                          </p:stCondLst>
                                        </p:cTn>
                                        <p:tgtEl>
                                          <p:spTgt spid="1088"/>
                                        </p:tgtEl>
                                        <p:attrNameLst>
                                          <p:attrName>style.visibility</p:attrName>
                                        </p:attrNameLst>
                                      </p:cBhvr>
                                      <p:to>
                                        <p:strVal val="visible"/>
                                      </p:to>
                                    </p:set>
                                    <p:anim calcmode="lin" valueType="num">
                                      <p:cBhvr>
                                        <p:cTn id="175" dur="750" fill="hold"/>
                                        <p:tgtEl>
                                          <p:spTgt spid="1088"/>
                                        </p:tgtEl>
                                        <p:attrNameLst>
                                          <p:attrName>ppt_w</p:attrName>
                                        </p:attrNameLst>
                                      </p:cBhvr>
                                      <p:tavLst>
                                        <p:tav tm="0">
                                          <p:val>
                                            <p:fltVal val="0"/>
                                          </p:val>
                                        </p:tav>
                                        <p:tav tm="100000">
                                          <p:val>
                                            <p:strVal val="#ppt_w"/>
                                          </p:val>
                                        </p:tav>
                                      </p:tavLst>
                                    </p:anim>
                                    <p:anim calcmode="lin" valueType="num">
                                      <p:cBhvr>
                                        <p:cTn id="176" dur="750" fill="hold"/>
                                        <p:tgtEl>
                                          <p:spTgt spid="1088"/>
                                        </p:tgtEl>
                                        <p:attrNameLst>
                                          <p:attrName>ppt_h</p:attrName>
                                        </p:attrNameLst>
                                      </p:cBhvr>
                                      <p:tavLst>
                                        <p:tav tm="0">
                                          <p:val>
                                            <p:fltVal val="0"/>
                                          </p:val>
                                        </p:tav>
                                        <p:tav tm="100000">
                                          <p:val>
                                            <p:strVal val="#ppt_h"/>
                                          </p:val>
                                        </p:tav>
                                      </p:tavLst>
                                    </p:anim>
                                    <p:anim calcmode="lin" valueType="num">
                                      <p:cBhvr>
                                        <p:cTn id="177" dur="750" fill="hold"/>
                                        <p:tgtEl>
                                          <p:spTgt spid="1088"/>
                                        </p:tgtEl>
                                        <p:attrNameLst>
                                          <p:attrName>style.rotation</p:attrName>
                                        </p:attrNameLst>
                                      </p:cBhvr>
                                      <p:tavLst>
                                        <p:tav tm="0">
                                          <p:val>
                                            <p:fltVal val="90"/>
                                          </p:val>
                                        </p:tav>
                                        <p:tav tm="100000">
                                          <p:val>
                                            <p:fltVal val="0"/>
                                          </p:val>
                                        </p:tav>
                                      </p:tavLst>
                                    </p:anim>
                                    <p:animEffect transition="in" filter="fade">
                                      <p:cBhvr>
                                        <p:cTn id="178" dur="750"/>
                                        <p:tgtEl>
                                          <p:spTgt spid="1088"/>
                                        </p:tgtEl>
                                      </p:cBhvr>
                                    </p:animEffect>
                                  </p:childTnLst>
                                </p:cTn>
                              </p:par>
                              <p:par>
                                <p:cTn id="179" presetID="31" presetClass="entr" presetSubtype="0" fill="hold" nodeType="withEffect">
                                  <p:stCondLst>
                                    <p:cond delay="500"/>
                                  </p:stCondLst>
                                  <p:childTnLst>
                                    <p:set>
                                      <p:cBhvr>
                                        <p:cTn id="180" dur="1" fill="hold">
                                          <p:stCondLst>
                                            <p:cond delay="0"/>
                                          </p:stCondLst>
                                        </p:cTn>
                                        <p:tgtEl>
                                          <p:spTgt spid="1089"/>
                                        </p:tgtEl>
                                        <p:attrNameLst>
                                          <p:attrName>style.visibility</p:attrName>
                                        </p:attrNameLst>
                                      </p:cBhvr>
                                      <p:to>
                                        <p:strVal val="visible"/>
                                      </p:to>
                                    </p:set>
                                    <p:anim calcmode="lin" valueType="num">
                                      <p:cBhvr>
                                        <p:cTn id="181" dur="750" fill="hold"/>
                                        <p:tgtEl>
                                          <p:spTgt spid="1089"/>
                                        </p:tgtEl>
                                        <p:attrNameLst>
                                          <p:attrName>ppt_w</p:attrName>
                                        </p:attrNameLst>
                                      </p:cBhvr>
                                      <p:tavLst>
                                        <p:tav tm="0">
                                          <p:val>
                                            <p:fltVal val="0"/>
                                          </p:val>
                                        </p:tav>
                                        <p:tav tm="100000">
                                          <p:val>
                                            <p:strVal val="#ppt_w"/>
                                          </p:val>
                                        </p:tav>
                                      </p:tavLst>
                                    </p:anim>
                                    <p:anim calcmode="lin" valueType="num">
                                      <p:cBhvr>
                                        <p:cTn id="182" dur="750" fill="hold"/>
                                        <p:tgtEl>
                                          <p:spTgt spid="1089"/>
                                        </p:tgtEl>
                                        <p:attrNameLst>
                                          <p:attrName>ppt_h</p:attrName>
                                        </p:attrNameLst>
                                      </p:cBhvr>
                                      <p:tavLst>
                                        <p:tav tm="0">
                                          <p:val>
                                            <p:fltVal val="0"/>
                                          </p:val>
                                        </p:tav>
                                        <p:tav tm="100000">
                                          <p:val>
                                            <p:strVal val="#ppt_h"/>
                                          </p:val>
                                        </p:tav>
                                      </p:tavLst>
                                    </p:anim>
                                    <p:anim calcmode="lin" valueType="num">
                                      <p:cBhvr>
                                        <p:cTn id="183" dur="750" fill="hold"/>
                                        <p:tgtEl>
                                          <p:spTgt spid="1089"/>
                                        </p:tgtEl>
                                        <p:attrNameLst>
                                          <p:attrName>style.rotation</p:attrName>
                                        </p:attrNameLst>
                                      </p:cBhvr>
                                      <p:tavLst>
                                        <p:tav tm="0">
                                          <p:val>
                                            <p:fltVal val="90"/>
                                          </p:val>
                                        </p:tav>
                                        <p:tav tm="100000">
                                          <p:val>
                                            <p:fltVal val="0"/>
                                          </p:val>
                                        </p:tav>
                                      </p:tavLst>
                                    </p:anim>
                                    <p:animEffect transition="in" filter="fade">
                                      <p:cBhvr>
                                        <p:cTn id="184" dur="750"/>
                                        <p:tgtEl>
                                          <p:spTgt spid="1089"/>
                                        </p:tgtEl>
                                      </p:cBhvr>
                                    </p:animEffect>
                                  </p:childTnLst>
                                </p:cTn>
                              </p:par>
                              <p:par>
                                <p:cTn id="185" presetID="31" presetClass="entr" presetSubtype="0" fill="hold" nodeType="withEffect">
                                  <p:stCondLst>
                                    <p:cond delay="500"/>
                                  </p:stCondLst>
                                  <p:childTnLst>
                                    <p:set>
                                      <p:cBhvr>
                                        <p:cTn id="186" dur="1" fill="hold">
                                          <p:stCondLst>
                                            <p:cond delay="0"/>
                                          </p:stCondLst>
                                        </p:cTn>
                                        <p:tgtEl>
                                          <p:spTgt spid="1090"/>
                                        </p:tgtEl>
                                        <p:attrNameLst>
                                          <p:attrName>style.visibility</p:attrName>
                                        </p:attrNameLst>
                                      </p:cBhvr>
                                      <p:to>
                                        <p:strVal val="visible"/>
                                      </p:to>
                                    </p:set>
                                    <p:anim calcmode="lin" valueType="num">
                                      <p:cBhvr>
                                        <p:cTn id="187" dur="750" fill="hold"/>
                                        <p:tgtEl>
                                          <p:spTgt spid="1090"/>
                                        </p:tgtEl>
                                        <p:attrNameLst>
                                          <p:attrName>ppt_w</p:attrName>
                                        </p:attrNameLst>
                                      </p:cBhvr>
                                      <p:tavLst>
                                        <p:tav tm="0">
                                          <p:val>
                                            <p:fltVal val="0"/>
                                          </p:val>
                                        </p:tav>
                                        <p:tav tm="100000">
                                          <p:val>
                                            <p:strVal val="#ppt_w"/>
                                          </p:val>
                                        </p:tav>
                                      </p:tavLst>
                                    </p:anim>
                                    <p:anim calcmode="lin" valueType="num">
                                      <p:cBhvr>
                                        <p:cTn id="188" dur="750" fill="hold"/>
                                        <p:tgtEl>
                                          <p:spTgt spid="1090"/>
                                        </p:tgtEl>
                                        <p:attrNameLst>
                                          <p:attrName>ppt_h</p:attrName>
                                        </p:attrNameLst>
                                      </p:cBhvr>
                                      <p:tavLst>
                                        <p:tav tm="0">
                                          <p:val>
                                            <p:fltVal val="0"/>
                                          </p:val>
                                        </p:tav>
                                        <p:tav tm="100000">
                                          <p:val>
                                            <p:strVal val="#ppt_h"/>
                                          </p:val>
                                        </p:tav>
                                      </p:tavLst>
                                    </p:anim>
                                    <p:anim calcmode="lin" valueType="num">
                                      <p:cBhvr>
                                        <p:cTn id="189" dur="750" fill="hold"/>
                                        <p:tgtEl>
                                          <p:spTgt spid="1090"/>
                                        </p:tgtEl>
                                        <p:attrNameLst>
                                          <p:attrName>style.rotation</p:attrName>
                                        </p:attrNameLst>
                                      </p:cBhvr>
                                      <p:tavLst>
                                        <p:tav tm="0">
                                          <p:val>
                                            <p:fltVal val="90"/>
                                          </p:val>
                                        </p:tav>
                                        <p:tav tm="100000">
                                          <p:val>
                                            <p:fltVal val="0"/>
                                          </p:val>
                                        </p:tav>
                                      </p:tavLst>
                                    </p:anim>
                                    <p:animEffect transition="in" filter="fade">
                                      <p:cBhvr>
                                        <p:cTn id="190" dur="750"/>
                                        <p:tgtEl>
                                          <p:spTgt spid="1090"/>
                                        </p:tgtEl>
                                      </p:cBhvr>
                                    </p:animEffect>
                                  </p:childTnLst>
                                </p:cTn>
                              </p:par>
                              <p:par>
                                <p:cTn id="191" presetID="31" presetClass="entr" presetSubtype="0" fill="hold" nodeType="withEffect">
                                  <p:stCondLst>
                                    <p:cond delay="500"/>
                                  </p:stCondLst>
                                  <p:childTnLst>
                                    <p:set>
                                      <p:cBhvr>
                                        <p:cTn id="192" dur="1" fill="hold">
                                          <p:stCondLst>
                                            <p:cond delay="0"/>
                                          </p:stCondLst>
                                        </p:cTn>
                                        <p:tgtEl>
                                          <p:spTgt spid="1091"/>
                                        </p:tgtEl>
                                        <p:attrNameLst>
                                          <p:attrName>style.visibility</p:attrName>
                                        </p:attrNameLst>
                                      </p:cBhvr>
                                      <p:to>
                                        <p:strVal val="visible"/>
                                      </p:to>
                                    </p:set>
                                    <p:anim calcmode="lin" valueType="num">
                                      <p:cBhvr>
                                        <p:cTn id="193" dur="750" fill="hold"/>
                                        <p:tgtEl>
                                          <p:spTgt spid="1091"/>
                                        </p:tgtEl>
                                        <p:attrNameLst>
                                          <p:attrName>ppt_w</p:attrName>
                                        </p:attrNameLst>
                                      </p:cBhvr>
                                      <p:tavLst>
                                        <p:tav tm="0">
                                          <p:val>
                                            <p:fltVal val="0"/>
                                          </p:val>
                                        </p:tav>
                                        <p:tav tm="100000">
                                          <p:val>
                                            <p:strVal val="#ppt_w"/>
                                          </p:val>
                                        </p:tav>
                                      </p:tavLst>
                                    </p:anim>
                                    <p:anim calcmode="lin" valueType="num">
                                      <p:cBhvr>
                                        <p:cTn id="194" dur="750" fill="hold"/>
                                        <p:tgtEl>
                                          <p:spTgt spid="1091"/>
                                        </p:tgtEl>
                                        <p:attrNameLst>
                                          <p:attrName>ppt_h</p:attrName>
                                        </p:attrNameLst>
                                      </p:cBhvr>
                                      <p:tavLst>
                                        <p:tav tm="0">
                                          <p:val>
                                            <p:fltVal val="0"/>
                                          </p:val>
                                        </p:tav>
                                        <p:tav tm="100000">
                                          <p:val>
                                            <p:strVal val="#ppt_h"/>
                                          </p:val>
                                        </p:tav>
                                      </p:tavLst>
                                    </p:anim>
                                    <p:anim calcmode="lin" valueType="num">
                                      <p:cBhvr>
                                        <p:cTn id="195" dur="750" fill="hold"/>
                                        <p:tgtEl>
                                          <p:spTgt spid="1091"/>
                                        </p:tgtEl>
                                        <p:attrNameLst>
                                          <p:attrName>style.rotation</p:attrName>
                                        </p:attrNameLst>
                                      </p:cBhvr>
                                      <p:tavLst>
                                        <p:tav tm="0">
                                          <p:val>
                                            <p:fltVal val="90"/>
                                          </p:val>
                                        </p:tav>
                                        <p:tav tm="100000">
                                          <p:val>
                                            <p:fltVal val="0"/>
                                          </p:val>
                                        </p:tav>
                                      </p:tavLst>
                                    </p:anim>
                                    <p:animEffect transition="in" filter="fade">
                                      <p:cBhvr>
                                        <p:cTn id="196" dur="750"/>
                                        <p:tgtEl>
                                          <p:spTgt spid="1091"/>
                                        </p:tgtEl>
                                      </p:cBhvr>
                                    </p:animEffect>
                                  </p:childTnLst>
                                </p:cTn>
                              </p:par>
                              <p:par>
                                <p:cTn id="197" presetID="31" presetClass="entr" presetSubtype="0" fill="hold" nodeType="withEffect">
                                  <p:stCondLst>
                                    <p:cond delay="500"/>
                                  </p:stCondLst>
                                  <p:childTnLst>
                                    <p:set>
                                      <p:cBhvr>
                                        <p:cTn id="198" dur="1" fill="hold">
                                          <p:stCondLst>
                                            <p:cond delay="0"/>
                                          </p:stCondLst>
                                        </p:cTn>
                                        <p:tgtEl>
                                          <p:spTgt spid="1092"/>
                                        </p:tgtEl>
                                        <p:attrNameLst>
                                          <p:attrName>style.visibility</p:attrName>
                                        </p:attrNameLst>
                                      </p:cBhvr>
                                      <p:to>
                                        <p:strVal val="visible"/>
                                      </p:to>
                                    </p:set>
                                    <p:anim calcmode="lin" valueType="num">
                                      <p:cBhvr>
                                        <p:cTn id="199" dur="750" fill="hold"/>
                                        <p:tgtEl>
                                          <p:spTgt spid="1092"/>
                                        </p:tgtEl>
                                        <p:attrNameLst>
                                          <p:attrName>ppt_w</p:attrName>
                                        </p:attrNameLst>
                                      </p:cBhvr>
                                      <p:tavLst>
                                        <p:tav tm="0">
                                          <p:val>
                                            <p:fltVal val="0"/>
                                          </p:val>
                                        </p:tav>
                                        <p:tav tm="100000">
                                          <p:val>
                                            <p:strVal val="#ppt_w"/>
                                          </p:val>
                                        </p:tav>
                                      </p:tavLst>
                                    </p:anim>
                                    <p:anim calcmode="lin" valueType="num">
                                      <p:cBhvr>
                                        <p:cTn id="200" dur="750" fill="hold"/>
                                        <p:tgtEl>
                                          <p:spTgt spid="1092"/>
                                        </p:tgtEl>
                                        <p:attrNameLst>
                                          <p:attrName>ppt_h</p:attrName>
                                        </p:attrNameLst>
                                      </p:cBhvr>
                                      <p:tavLst>
                                        <p:tav tm="0">
                                          <p:val>
                                            <p:fltVal val="0"/>
                                          </p:val>
                                        </p:tav>
                                        <p:tav tm="100000">
                                          <p:val>
                                            <p:strVal val="#ppt_h"/>
                                          </p:val>
                                        </p:tav>
                                      </p:tavLst>
                                    </p:anim>
                                    <p:anim calcmode="lin" valueType="num">
                                      <p:cBhvr>
                                        <p:cTn id="201" dur="750" fill="hold"/>
                                        <p:tgtEl>
                                          <p:spTgt spid="1092"/>
                                        </p:tgtEl>
                                        <p:attrNameLst>
                                          <p:attrName>style.rotation</p:attrName>
                                        </p:attrNameLst>
                                      </p:cBhvr>
                                      <p:tavLst>
                                        <p:tav tm="0">
                                          <p:val>
                                            <p:fltVal val="90"/>
                                          </p:val>
                                        </p:tav>
                                        <p:tav tm="100000">
                                          <p:val>
                                            <p:fltVal val="0"/>
                                          </p:val>
                                        </p:tav>
                                      </p:tavLst>
                                    </p:anim>
                                    <p:animEffect transition="in" filter="fade">
                                      <p:cBhvr>
                                        <p:cTn id="202" dur="750"/>
                                        <p:tgtEl>
                                          <p:spTgt spid="1092"/>
                                        </p:tgtEl>
                                      </p:cBhvr>
                                    </p:animEffect>
                                  </p:childTnLst>
                                </p:cTn>
                              </p:par>
                              <p:par>
                                <p:cTn id="203" presetID="31" presetClass="entr" presetSubtype="0" fill="hold" nodeType="withEffect">
                                  <p:stCondLst>
                                    <p:cond delay="500"/>
                                  </p:stCondLst>
                                  <p:childTnLst>
                                    <p:set>
                                      <p:cBhvr>
                                        <p:cTn id="204" dur="1" fill="hold">
                                          <p:stCondLst>
                                            <p:cond delay="0"/>
                                          </p:stCondLst>
                                        </p:cTn>
                                        <p:tgtEl>
                                          <p:spTgt spid="1093"/>
                                        </p:tgtEl>
                                        <p:attrNameLst>
                                          <p:attrName>style.visibility</p:attrName>
                                        </p:attrNameLst>
                                      </p:cBhvr>
                                      <p:to>
                                        <p:strVal val="visible"/>
                                      </p:to>
                                    </p:set>
                                    <p:anim calcmode="lin" valueType="num">
                                      <p:cBhvr>
                                        <p:cTn id="205" dur="750" fill="hold"/>
                                        <p:tgtEl>
                                          <p:spTgt spid="1093"/>
                                        </p:tgtEl>
                                        <p:attrNameLst>
                                          <p:attrName>ppt_w</p:attrName>
                                        </p:attrNameLst>
                                      </p:cBhvr>
                                      <p:tavLst>
                                        <p:tav tm="0">
                                          <p:val>
                                            <p:fltVal val="0"/>
                                          </p:val>
                                        </p:tav>
                                        <p:tav tm="100000">
                                          <p:val>
                                            <p:strVal val="#ppt_w"/>
                                          </p:val>
                                        </p:tav>
                                      </p:tavLst>
                                    </p:anim>
                                    <p:anim calcmode="lin" valueType="num">
                                      <p:cBhvr>
                                        <p:cTn id="206" dur="750" fill="hold"/>
                                        <p:tgtEl>
                                          <p:spTgt spid="1093"/>
                                        </p:tgtEl>
                                        <p:attrNameLst>
                                          <p:attrName>ppt_h</p:attrName>
                                        </p:attrNameLst>
                                      </p:cBhvr>
                                      <p:tavLst>
                                        <p:tav tm="0">
                                          <p:val>
                                            <p:fltVal val="0"/>
                                          </p:val>
                                        </p:tav>
                                        <p:tav tm="100000">
                                          <p:val>
                                            <p:strVal val="#ppt_h"/>
                                          </p:val>
                                        </p:tav>
                                      </p:tavLst>
                                    </p:anim>
                                    <p:anim calcmode="lin" valueType="num">
                                      <p:cBhvr>
                                        <p:cTn id="207" dur="750" fill="hold"/>
                                        <p:tgtEl>
                                          <p:spTgt spid="1093"/>
                                        </p:tgtEl>
                                        <p:attrNameLst>
                                          <p:attrName>style.rotation</p:attrName>
                                        </p:attrNameLst>
                                      </p:cBhvr>
                                      <p:tavLst>
                                        <p:tav tm="0">
                                          <p:val>
                                            <p:fltVal val="90"/>
                                          </p:val>
                                        </p:tav>
                                        <p:tav tm="100000">
                                          <p:val>
                                            <p:fltVal val="0"/>
                                          </p:val>
                                        </p:tav>
                                      </p:tavLst>
                                    </p:anim>
                                    <p:animEffect transition="in" filter="fade">
                                      <p:cBhvr>
                                        <p:cTn id="208" dur="750"/>
                                        <p:tgtEl>
                                          <p:spTgt spid="1093"/>
                                        </p:tgtEl>
                                      </p:cBhvr>
                                    </p:animEffect>
                                  </p:childTnLst>
                                </p:cTn>
                              </p:par>
                              <p:par>
                                <p:cTn id="209" presetID="31" presetClass="entr" presetSubtype="0" fill="hold" nodeType="withEffect">
                                  <p:stCondLst>
                                    <p:cond delay="500"/>
                                  </p:stCondLst>
                                  <p:childTnLst>
                                    <p:set>
                                      <p:cBhvr>
                                        <p:cTn id="210" dur="1" fill="hold">
                                          <p:stCondLst>
                                            <p:cond delay="0"/>
                                          </p:stCondLst>
                                        </p:cTn>
                                        <p:tgtEl>
                                          <p:spTgt spid="1094"/>
                                        </p:tgtEl>
                                        <p:attrNameLst>
                                          <p:attrName>style.visibility</p:attrName>
                                        </p:attrNameLst>
                                      </p:cBhvr>
                                      <p:to>
                                        <p:strVal val="visible"/>
                                      </p:to>
                                    </p:set>
                                    <p:anim calcmode="lin" valueType="num">
                                      <p:cBhvr>
                                        <p:cTn id="211" dur="750" fill="hold"/>
                                        <p:tgtEl>
                                          <p:spTgt spid="1094"/>
                                        </p:tgtEl>
                                        <p:attrNameLst>
                                          <p:attrName>ppt_w</p:attrName>
                                        </p:attrNameLst>
                                      </p:cBhvr>
                                      <p:tavLst>
                                        <p:tav tm="0">
                                          <p:val>
                                            <p:fltVal val="0"/>
                                          </p:val>
                                        </p:tav>
                                        <p:tav tm="100000">
                                          <p:val>
                                            <p:strVal val="#ppt_w"/>
                                          </p:val>
                                        </p:tav>
                                      </p:tavLst>
                                    </p:anim>
                                    <p:anim calcmode="lin" valueType="num">
                                      <p:cBhvr>
                                        <p:cTn id="212" dur="750" fill="hold"/>
                                        <p:tgtEl>
                                          <p:spTgt spid="1094"/>
                                        </p:tgtEl>
                                        <p:attrNameLst>
                                          <p:attrName>ppt_h</p:attrName>
                                        </p:attrNameLst>
                                      </p:cBhvr>
                                      <p:tavLst>
                                        <p:tav tm="0">
                                          <p:val>
                                            <p:fltVal val="0"/>
                                          </p:val>
                                        </p:tav>
                                        <p:tav tm="100000">
                                          <p:val>
                                            <p:strVal val="#ppt_h"/>
                                          </p:val>
                                        </p:tav>
                                      </p:tavLst>
                                    </p:anim>
                                    <p:anim calcmode="lin" valueType="num">
                                      <p:cBhvr>
                                        <p:cTn id="213" dur="750" fill="hold"/>
                                        <p:tgtEl>
                                          <p:spTgt spid="1094"/>
                                        </p:tgtEl>
                                        <p:attrNameLst>
                                          <p:attrName>style.rotation</p:attrName>
                                        </p:attrNameLst>
                                      </p:cBhvr>
                                      <p:tavLst>
                                        <p:tav tm="0">
                                          <p:val>
                                            <p:fltVal val="90"/>
                                          </p:val>
                                        </p:tav>
                                        <p:tav tm="100000">
                                          <p:val>
                                            <p:fltVal val="0"/>
                                          </p:val>
                                        </p:tav>
                                      </p:tavLst>
                                    </p:anim>
                                    <p:animEffect transition="in" filter="fade">
                                      <p:cBhvr>
                                        <p:cTn id="214" dur="750"/>
                                        <p:tgtEl>
                                          <p:spTgt spid="1094"/>
                                        </p:tgtEl>
                                      </p:cBhvr>
                                    </p:animEffect>
                                  </p:childTnLst>
                                </p:cTn>
                              </p:par>
                              <p:par>
                                <p:cTn id="215" presetID="31" presetClass="entr" presetSubtype="0" fill="hold" nodeType="withEffect">
                                  <p:stCondLst>
                                    <p:cond delay="500"/>
                                  </p:stCondLst>
                                  <p:childTnLst>
                                    <p:set>
                                      <p:cBhvr>
                                        <p:cTn id="216" dur="1" fill="hold">
                                          <p:stCondLst>
                                            <p:cond delay="0"/>
                                          </p:stCondLst>
                                        </p:cTn>
                                        <p:tgtEl>
                                          <p:spTgt spid="1095"/>
                                        </p:tgtEl>
                                        <p:attrNameLst>
                                          <p:attrName>style.visibility</p:attrName>
                                        </p:attrNameLst>
                                      </p:cBhvr>
                                      <p:to>
                                        <p:strVal val="visible"/>
                                      </p:to>
                                    </p:set>
                                    <p:anim calcmode="lin" valueType="num">
                                      <p:cBhvr>
                                        <p:cTn id="217" dur="750" fill="hold"/>
                                        <p:tgtEl>
                                          <p:spTgt spid="1095"/>
                                        </p:tgtEl>
                                        <p:attrNameLst>
                                          <p:attrName>ppt_w</p:attrName>
                                        </p:attrNameLst>
                                      </p:cBhvr>
                                      <p:tavLst>
                                        <p:tav tm="0">
                                          <p:val>
                                            <p:fltVal val="0"/>
                                          </p:val>
                                        </p:tav>
                                        <p:tav tm="100000">
                                          <p:val>
                                            <p:strVal val="#ppt_w"/>
                                          </p:val>
                                        </p:tav>
                                      </p:tavLst>
                                    </p:anim>
                                    <p:anim calcmode="lin" valueType="num">
                                      <p:cBhvr>
                                        <p:cTn id="218" dur="750" fill="hold"/>
                                        <p:tgtEl>
                                          <p:spTgt spid="1095"/>
                                        </p:tgtEl>
                                        <p:attrNameLst>
                                          <p:attrName>ppt_h</p:attrName>
                                        </p:attrNameLst>
                                      </p:cBhvr>
                                      <p:tavLst>
                                        <p:tav tm="0">
                                          <p:val>
                                            <p:fltVal val="0"/>
                                          </p:val>
                                        </p:tav>
                                        <p:tav tm="100000">
                                          <p:val>
                                            <p:strVal val="#ppt_h"/>
                                          </p:val>
                                        </p:tav>
                                      </p:tavLst>
                                    </p:anim>
                                    <p:anim calcmode="lin" valueType="num">
                                      <p:cBhvr>
                                        <p:cTn id="219" dur="750" fill="hold"/>
                                        <p:tgtEl>
                                          <p:spTgt spid="1095"/>
                                        </p:tgtEl>
                                        <p:attrNameLst>
                                          <p:attrName>style.rotation</p:attrName>
                                        </p:attrNameLst>
                                      </p:cBhvr>
                                      <p:tavLst>
                                        <p:tav tm="0">
                                          <p:val>
                                            <p:fltVal val="90"/>
                                          </p:val>
                                        </p:tav>
                                        <p:tav tm="100000">
                                          <p:val>
                                            <p:fltVal val="0"/>
                                          </p:val>
                                        </p:tav>
                                      </p:tavLst>
                                    </p:anim>
                                    <p:animEffect transition="in" filter="fade">
                                      <p:cBhvr>
                                        <p:cTn id="220" dur="750"/>
                                        <p:tgtEl>
                                          <p:spTgt spid="1095"/>
                                        </p:tgtEl>
                                      </p:cBhvr>
                                    </p:animEffect>
                                  </p:childTnLst>
                                </p:cTn>
                              </p:par>
                              <p:par>
                                <p:cTn id="221" presetID="31" presetClass="entr" presetSubtype="0" fill="hold" nodeType="withEffect">
                                  <p:stCondLst>
                                    <p:cond delay="500"/>
                                  </p:stCondLst>
                                  <p:childTnLst>
                                    <p:set>
                                      <p:cBhvr>
                                        <p:cTn id="222" dur="1" fill="hold">
                                          <p:stCondLst>
                                            <p:cond delay="0"/>
                                          </p:stCondLst>
                                        </p:cTn>
                                        <p:tgtEl>
                                          <p:spTgt spid="1115"/>
                                        </p:tgtEl>
                                        <p:attrNameLst>
                                          <p:attrName>style.visibility</p:attrName>
                                        </p:attrNameLst>
                                      </p:cBhvr>
                                      <p:to>
                                        <p:strVal val="visible"/>
                                      </p:to>
                                    </p:set>
                                    <p:anim calcmode="lin" valueType="num">
                                      <p:cBhvr>
                                        <p:cTn id="223" dur="750" fill="hold"/>
                                        <p:tgtEl>
                                          <p:spTgt spid="1115"/>
                                        </p:tgtEl>
                                        <p:attrNameLst>
                                          <p:attrName>ppt_w</p:attrName>
                                        </p:attrNameLst>
                                      </p:cBhvr>
                                      <p:tavLst>
                                        <p:tav tm="0">
                                          <p:val>
                                            <p:fltVal val="0"/>
                                          </p:val>
                                        </p:tav>
                                        <p:tav tm="100000">
                                          <p:val>
                                            <p:strVal val="#ppt_w"/>
                                          </p:val>
                                        </p:tav>
                                      </p:tavLst>
                                    </p:anim>
                                    <p:anim calcmode="lin" valueType="num">
                                      <p:cBhvr>
                                        <p:cTn id="224" dur="750" fill="hold"/>
                                        <p:tgtEl>
                                          <p:spTgt spid="1115"/>
                                        </p:tgtEl>
                                        <p:attrNameLst>
                                          <p:attrName>ppt_h</p:attrName>
                                        </p:attrNameLst>
                                      </p:cBhvr>
                                      <p:tavLst>
                                        <p:tav tm="0">
                                          <p:val>
                                            <p:fltVal val="0"/>
                                          </p:val>
                                        </p:tav>
                                        <p:tav tm="100000">
                                          <p:val>
                                            <p:strVal val="#ppt_h"/>
                                          </p:val>
                                        </p:tav>
                                      </p:tavLst>
                                    </p:anim>
                                    <p:anim calcmode="lin" valueType="num">
                                      <p:cBhvr>
                                        <p:cTn id="225" dur="750" fill="hold"/>
                                        <p:tgtEl>
                                          <p:spTgt spid="1115"/>
                                        </p:tgtEl>
                                        <p:attrNameLst>
                                          <p:attrName>style.rotation</p:attrName>
                                        </p:attrNameLst>
                                      </p:cBhvr>
                                      <p:tavLst>
                                        <p:tav tm="0">
                                          <p:val>
                                            <p:fltVal val="90"/>
                                          </p:val>
                                        </p:tav>
                                        <p:tav tm="100000">
                                          <p:val>
                                            <p:fltVal val="0"/>
                                          </p:val>
                                        </p:tav>
                                      </p:tavLst>
                                    </p:anim>
                                    <p:animEffect transition="in" filter="fade">
                                      <p:cBhvr>
                                        <p:cTn id="226" dur="750"/>
                                        <p:tgtEl>
                                          <p:spTgt spid="1115"/>
                                        </p:tgtEl>
                                      </p:cBhvr>
                                    </p:animEffect>
                                  </p:childTnLst>
                                </p:cTn>
                              </p:par>
                              <p:par>
                                <p:cTn id="227" presetID="31" presetClass="entr" presetSubtype="0" fill="hold" nodeType="withEffect">
                                  <p:stCondLst>
                                    <p:cond delay="500"/>
                                  </p:stCondLst>
                                  <p:childTnLst>
                                    <p:set>
                                      <p:cBhvr>
                                        <p:cTn id="228" dur="1" fill="hold">
                                          <p:stCondLst>
                                            <p:cond delay="0"/>
                                          </p:stCondLst>
                                        </p:cTn>
                                        <p:tgtEl>
                                          <p:spTgt spid="1116"/>
                                        </p:tgtEl>
                                        <p:attrNameLst>
                                          <p:attrName>style.visibility</p:attrName>
                                        </p:attrNameLst>
                                      </p:cBhvr>
                                      <p:to>
                                        <p:strVal val="visible"/>
                                      </p:to>
                                    </p:set>
                                    <p:anim calcmode="lin" valueType="num">
                                      <p:cBhvr>
                                        <p:cTn id="229" dur="750" fill="hold"/>
                                        <p:tgtEl>
                                          <p:spTgt spid="1116"/>
                                        </p:tgtEl>
                                        <p:attrNameLst>
                                          <p:attrName>ppt_w</p:attrName>
                                        </p:attrNameLst>
                                      </p:cBhvr>
                                      <p:tavLst>
                                        <p:tav tm="0">
                                          <p:val>
                                            <p:fltVal val="0"/>
                                          </p:val>
                                        </p:tav>
                                        <p:tav tm="100000">
                                          <p:val>
                                            <p:strVal val="#ppt_w"/>
                                          </p:val>
                                        </p:tav>
                                      </p:tavLst>
                                    </p:anim>
                                    <p:anim calcmode="lin" valueType="num">
                                      <p:cBhvr>
                                        <p:cTn id="230" dur="750" fill="hold"/>
                                        <p:tgtEl>
                                          <p:spTgt spid="1116"/>
                                        </p:tgtEl>
                                        <p:attrNameLst>
                                          <p:attrName>ppt_h</p:attrName>
                                        </p:attrNameLst>
                                      </p:cBhvr>
                                      <p:tavLst>
                                        <p:tav tm="0">
                                          <p:val>
                                            <p:fltVal val="0"/>
                                          </p:val>
                                        </p:tav>
                                        <p:tav tm="100000">
                                          <p:val>
                                            <p:strVal val="#ppt_h"/>
                                          </p:val>
                                        </p:tav>
                                      </p:tavLst>
                                    </p:anim>
                                    <p:anim calcmode="lin" valueType="num">
                                      <p:cBhvr>
                                        <p:cTn id="231" dur="750" fill="hold"/>
                                        <p:tgtEl>
                                          <p:spTgt spid="1116"/>
                                        </p:tgtEl>
                                        <p:attrNameLst>
                                          <p:attrName>style.rotation</p:attrName>
                                        </p:attrNameLst>
                                      </p:cBhvr>
                                      <p:tavLst>
                                        <p:tav tm="0">
                                          <p:val>
                                            <p:fltVal val="90"/>
                                          </p:val>
                                        </p:tav>
                                        <p:tav tm="100000">
                                          <p:val>
                                            <p:fltVal val="0"/>
                                          </p:val>
                                        </p:tav>
                                      </p:tavLst>
                                    </p:anim>
                                    <p:animEffect transition="in" filter="fade">
                                      <p:cBhvr>
                                        <p:cTn id="232" dur="750"/>
                                        <p:tgtEl>
                                          <p:spTgt spid="1116"/>
                                        </p:tgtEl>
                                      </p:cBhvr>
                                    </p:animEffect>
                                  </p:childTnLst>
                                </p:cTn>
                              </p:par>
                              <p:par>
                                <p:cTn id="233" presetID="31" presetClass="entr" presetSubtype="0" fill="hold" nodeType="withEffect">
                                  <p:stCondLst>
                                    <p:cond delay="500"/>
                                  </p:stCondLst>
                                  <p:childTnLst>
                                    <p:set>
                                      <p:cBhvr>
                                        <p:cTn id="234" dur="1" fill="hold">
                                          <p:stCondLst>
                                            <p:cond delay="0"/>
                                          </p:stCondLst>
                                        </p:cTn>
                                        <p:tgtEl>
                                          <p:spTgt spid="1117"/>
                                        </p:tgtEl>
                                        <p:attrNameLst>
                                          <p:attrName>style.visibility</p:attrName>
                                        </p:attrNameLst>
                                      </p:cBhvr>
                                      <p:to>
                                        <p:strVal val="visible"/>
                                      </p:to>
                                    </p:set>
                                    <p:anim calcmode="lin" valueType="num">
                                      <p:cBhvr>
                                        <p:cTn id="235" dur="750" fill="hold"/>
                                        <p:tgtEl>
                                          <p:spTgt spid="1117"/>
                                        </p:tgtEl>
                                        <p:attrNameLst>
                                          <p:attrName>ppt_w</p:attrName>
                                        </p:attrNameLst>
                                      </p:cBhvr>
                                      <p:tavLst>
                                        <p:tav tm="0">
                                          <p:val>
                                            <p:fltVal val="0"/>
                                          </p:val>
                                        </p:tav>
                                        <p:tav tm="100000">
                                          <p:val>
                                            <p:strVal val="#ppt_w"/>
                                          </p:val>
                                        </p:tav>
                                      </p:tavLst>
                                    </p:anim>
                                    <p:anim calcmode="lin" valueType="num">
                                      <p:cBhvr>
                                        <p:cTn id="236" dur="750" fill="hold"/>
                                        <p:tgtEl>
                                          <p:spTgt spid="1117"/>
                                        </p:tgtEl>
                                        <p:attrNameLst>
                                          <p:attrName>ppt_h</p:attrName>
                                        </p:attrNameLst>
                                      </p:cBhvr>
                                      <p:tavLst>
                                        <p:tav tm="0">
                                          <p:val>
                                            <p:fltVal val="0"/>
                                          </p:val>
                                        </p:tav>
                                        <p:tav tm="100000">
                                          <p:val>
                                            <p:strVal val="#ppt_h"/>
                                          </p:val>
                                        </p:tav>
                                      </p:tavLst>
                                    </p:anim>
                                    <p:anim calcmode="lin" valueType="num">
                                      <p:cBhvr>
                                        <p:cTn id="237" dur="750" fill="hold"/>
                                        <p:tgtEl>
                                          <p:spTgt spid="1117"/>
                                        </p:tgtEl>
                                        <p:attrNameLst>
                                          <p:attrName>style.rotation</p:attrName>
                                        </p:attrNameLst>
                                      </p:cBhvr>
                                      <p:tavLst>
                                        <p:tav tm="0">
                                          <p:val>
                                            <p:fltVal val="90"/>
                                          </p:val>
                                        </p:tav>
                                        <p:tav tm="100000">
                                          <p:val>
                                            <p:fltVal val="0"/>
                                          </p:val>
                                        </p:tav>
                                      </p:tavLst>
                                    </p:anim>
                                    <p:animEffect transition="in" filter="fade">
                                      <p:cBhvr>
                                        <p:cTn id="238" dur="750"/>
                                        <p:tgtEl>
                                          <p:spTgt spid="1117"/>
                                        </p:tgtEl>
                                      </p:cBhvr>
                                    </p:animEffect>
                                  </p:childTnLst>
                                </p:cTn>
                              </p:par>
                              <p:par>
                                <p:cTn id="239" presetID="31" presetClass="entr" presetSubtype="0" fill="hold" nodeType="withEffect">
                                  <p:stCondLst>
                                    <p:cond delay="500"/>
                                  </p:stCondLst>
                                  <p:childTnLst>
                                    <p:set>
                                      <p:cBhvr>
                                        <p:cTn id="240" dur="1" fill="hold">
                                          <p:stCondLst>
                                            <p:cond delay="0"/>
                                          </p:stCondLst>
                                        </p:cTn>
                                        <p:tgtEl>
                                          <p:spTgt spid="1118"/>
                                        </p:tgtEl>
                                        <p:attrNameLst>
                                          <p:attrName>style.visibility</p:attrName>
                                        </p:attrNameLst>
                                      </p:cBhvr>
                                      <p:to>
                                        <p:strVal val="visible"/>
                                      </p:to>
                                    </p:set>
                                    <p:anim calcmode="lin" valueType="num">
                                      <p:cBhvr>
                                        <p:cTn id="241" dur="750" fill="hold"/>
                                        <p:tgtEl>
                                          <p:spTgt spid="1118"/>
                                        </p:tgtEl>
                                        <p:attrNameLst>
                                          <p:attrName>ppt_w</p:attrName>
                                        </p:attrNameLst>
                                      </p:cBhvr>
                                      <p:tavLst>
                                        <p:tav tm="0">
                                          <p:val>
                                            <p:fltVal val="0"/>
                                          </p:val>
                                        </p:tav>
                                        <p:tav tm="100000">
                                          <p:val>
                                            <p:strVal val="#ppt_w"/>
                                          </p:val>
                                        </p:tav>
                                      </p:tavLst>
                                    </p:anim>
                                    <p:anim calcmode="lin" valueType="num">
                                      <p:cBhvr>
                                        <p:cTn id="242" dur="750" fill="hold"/>
                                        <p:tgtEl>
                                          <p:spTgt spid="1118"/>
                                        </p:tgtEl>
                                        <p:attrNameLst>
                                          <p:attrName>ppt_h</p:attrName>
                                        </p:attrNameLst>
                                      </p:cBhvr>
                                      <p:tavLst>
                                        <p:tav tm="0">
                                          <p:val>
                                            <p:fltVal val="0"/>
                                          </p:val>
                                        </p:tav>
                                        <p:tav tm="100000">
                                          <p:val>
                                            <p:strVal val="#ppt_h"/>
                                          </p:val>
                                        </p:tav>
                                      </p:tavLst>
                                    </p:anim>
                                    <p:anim calcmode="lin" valueType="num">
                                      <p:cBhvr>
                                        <p:cTn id="243" dur="750" fill="hold"/>
                                        <p:tgtEl>
                                          <p:spTgt spid="1118"/>
                                        </p:tgtEl>
                                        <p:attrNameLst>
                                          <p:attrName>style.rotation</p:attrName>
                                        </p:attrNameLst>
                                      </p:cBhvr>
                                      <p:tavLst>
                                        <p:tav tm="0">
                                          <p:val>
                                            <p:fltVal val="90"/>
                                          </p:val>
                                        </p:tav>
                                        <p:tav tm="100000">
                                          <p:val>
                                            <p:fltVal val="0"/>
                                          </p:val>
                                        </p:tav>
                                      </p:tavLst>
                                    </p:anim>
                                    <p:animEffect transition="in" filter="fade">
                                      <p:cBhvr>
                                        <p:cTn id="244" dur="750"/>
                                        <p:tgtEl>
                                          <p:spTgt spid="1118"/>
                                        </p:tgtEl>
                                      </p:cBhvr>
                                    </p:animEffect>
                                  </p:childTnLst>
                                </p:cTn>
                              </p:par>
                              <p:par>
                                <p:cTn id="245" presetID="31" presetClass="entr" presetSubtype="0" fill="hold" nodeType="withEffect">
                                  <p:stCondLst>
                                    <p:cond delay="500"/>
                                  </p:stCondLst>
                                  <p:childTnLst>
                                    <p:set>
                                      <p:cBhvr>
                                        <p:cTn id="246" dur="1" fill="hold">
                                          <p:stCondLst>
                                            <p:cond delay="0"/>
                                          </p:stCondLst>
                                        </p:cTn>
                                        <p:tgtEl>
                                          <p:spTgt spid="1119"/>
                                        </p:tgtEl>
                                        <p:attrNameLst>
                                          <p:attrName>style.visibility</p:attrName>
                                        </p:attrNameLst>
                                      </p:cBhvr>
                                      <p:to>
                                        <p:strVal val="visible"/>
                                      </p:to>
                                    </p:set>
                                    <p:anim calcmode="lin" valueType="num">
                                      <p:cBhvr>
                                        <p:cTn id="247" dur="750" fill="hold"/>
                                        <p:tgtEl>
                                          <p:spTgt spid="1119"/>
                                        </p:tgtEl>
                                        <p:attrNameLst>
                                          <p:attrName>ppt_w</p:attrName>
                                        </p:attrNameLst>
                                      </p:cBhvr>
                                      <p:tavLst>
                                        <p:tav tm="0">
                                          <p:val>
                                            <p:fltVal val="0"/>
                                          </p:val>
                                        </p:tav>
                                        <p:tav tm="100000">
                                          <p:val>
                                            <p:strVal val="#ppt_w"/>
                                          </p:val>
                                        </p:tav>
                                      </p:tavLst>
                                    </p:anim>
                                    <p:anim calcmode="lin" valueType="num">
                                      <p:cBhvr>
                                        <p:cTn id="248" dur="750" fill="hold"/>
                                        <p:tgtEl>
                                          <p:spTgt spid="1119"/>
                                        </p:tgtEl>
                                        <p:attrNameLst>
                                          <p:attrName>ppt_h</p:attrName>
                                        </p:attrNameLst>
                                      </p:cBhvr>
                                      <p:tavLst>
                                        <p:tav tm="0">
                                          <p:val>
                                            <p:fltVal val="0"/>
                                          </p:val>
                                        </p:tav>
                                        <p:tav tm="100000">
                                          <p:val>
                                            <p:strVal val="#ppt_h"/>
                                          </p:val>
                                        </p:tav>
                                      </p:tavLst>
                                    </p:anim>
                                    <p:anim calcmode="lin" valueType="num">
                                      <p:cBhvr>
                                        <p:cTn id="249" dur="750" fill="hold"/>
                                        <p:tgtEl>
                                          <p:spTgt spid="1119"/>
                                        </p:tgtEl>
                                        <p:attrNameLst>
                                          <p:attrName>style.rotation</p:attrName>
                                        </p:attrNameLst>
                                      </p:cBhvr>
                                      <p:tavLst>
                                        <p:tav tm="0">
                                          <p:val>
                                            <p:fltVal val="90"/>
                                          </p:val>
                                        </p:tav>
                                        <p:tav tm="100000">
                                          <p:val>
                                            <p:fltVal val="0"/>
                                          </p:val>
                                        </p:tav>
                                      </p:tavLst>
                                    </p:anim>
                                    <p:animEffect transition="in" filter="fade">
                                      <p:cBhvr>
                                        <p:cTn id="250" dur="750"/>
                                        <p:tgtEl>
                                          <p:spTgt spid="1119"/>
                                        </p:tgtEl>
                                      </p:cBhvr>
                                    </p:animEffect>
                                  </p:childTnLst>
                                </p:cTn>
                              </p:par>
                              <p:par>
                                <p:cTn id="251" presetID="31" presetClass="entr" presetSubtype="0" fill="hold" nodeType="withEffect">
                                  <p:stCondLst>
                                    <p:cond delay="500"/>
                                  </p:stCondLst>
                                  <p:childTnLst>
                                    <p:set>
                                      <p:cBhvr>
                                        <p:cTn id="252" dur="1" fill="hold">
                                          <p:stCondLst>
                                            <p:cond delay="0"/>
                                          </p:stCondLst>
                                        </p:cTn>
                                        <p:tgtEl>
                                          <p:spTgt spid="1120"/>
                                        </p:tgtEl>
                                        <p:attrNameLst>
                                          <p:attrName>style.visibility</p:attrName>
                                        </p:attrNameLst>
                                      </p:cBhvr>
                                      <p:to>
                                        <p:strVal val="visible"/>
                                      </p:to>
                                    </p:set>
                                    <p:anim calcmode="lin" valueType="num">
                                      <p:cBhvr>
                                        <p:cTn id="253" dur="750" fill="hold"/>
                                        <p:tgtEl>
                                          <p:spTgt spid="1120"/>
                                        </p:tgtEl>
                                        <p:attrNameLst>
                                          <p:attrName>ppt_w</p:attrName>
                                        </p:attrNameLst>
                                      </p:cBhvr>
                                      <p:tavLst>
                                        <p:tav tm="0">
                                          <p:val>
                                            <p:fltVal val="0"/>
                                          </p:val>
                                        </p:tav>
                                        <p:tav tm="100000">
                                          <p:val>
                                            <p:strVal val="#ppt_w"/>
                                          </p:val>
                                        </p:tav>
                                      </p:tavLst>
                                    </p:anim>
                                    <p:anim calcmode="lin" valueType="num">
                                      <p:cBhvr>
                                        <p:cTn id="254" dur="750" fill="hold"/>
                                        <p:tgtEl>
                                          <p:spTgt spid="1120"/>
                                        </p:tgtEl>
                                        <p:attrNameLst>
                                          <p:attrName>ppt_h</p:attrName>
                                        </p:attrNameLst>
                                      </p:cBhvr>
                                      <p:tavLst>
                                        <p:tav tm="0">
                                          <p:val>
                                            <p:fltVal val="0"/>
                                          </p:val>
                                        </p:tav>
                                        <p:tav tm="100000">
                                          <p:val>
                                            <p:strVal val="#ppt_h"/>
                                          </p:val>
                                        </p:tav>
                                      </p:tavLst>
                                    </p:anim>
                                    <p:anim calcmode="lin" valueType="num">
                                      <p:cBhvr>
                                        <p:cTn id="255" dur="750" fill="hold"/>
                                        <p:tgtEl>
                                          <p:spTgt spid="1120"/>
                                        </p:tgtEl>
                                        <p:attrNameLst>
                                          <p:attrName>style.rotation</p:attrName>
                                        </p:attrNameLst>
                                      </p:cBhvr>
                                      <p:tavLst>
                                        <p:tav tm="0">
                                          <p:val>
                                            <p:fltVal val="90"/>
                                          </p:val>
                                        </p:tav>
                                        <p:tav tm="100000">
                                          <p:val>
                                            <p:fltVal val="0"/>
                                          </p:val>
                                        </p:tav>
                                      </p:tavLst>
                                    </p:anim>
                                    <p:animEffect transition="in" filter="fade">
                                      <p:cBhvr>
                                        <p:cTn id="256" dur="750"/>
                                        <p:tgtEl>
                                          <p:spTgt spid="1120"/>
                                        </p:tgtEl>
                                      </p:cBhvr>
                                    </p:animEffect>
                                  </p:childTnLst>
                                </p:cTn>
                              </p:par>
                              <p:par>
                                <p:cTn id="257" presetID="31" presetClass="entr" presetSubtype="0" fill="hold" nodeType="withEffect">
                                  <p:stCondLst>
                                    <p:cond delay="500"/>
                                  </p:stCondLst>
                                  <p:childTnLst>
                                    <p:set>
                                      <p:cBhvr>
                                        <p:cTn id="258" dur="1" fill="hold">
                                          <p:stCondLst>
                                            <p:cond delay="0"/>
                                          </p:stCondLst>
                                        </p:cTn>
                                        <p:tgtEl>
                                          <p:spTgt spid="1121"/>
                                        </p:tgtEl>
                                        <p:attrNameLst>
                                          <p:attrName>style.visibility</p:attrName>
                                        </p:attrNameLst>
                                      </p:cBhvr>
                                      <p:to>
                                        <p:strVal val="visible"/>
                                      </p:to>
                                    </p:set>
                                    <p:anim calcmode="lin" valueType="num">
                                      <p:cBhvr>
                                        <p:cTn id="259" dur="750" fill="hold"/>
                                        <p:tgtEl>
                                          <p:spTgt spid="1121"/>
                                        </p:tgtEl>
                                        <p:attrNameLst>
                                          <p:attrName>ppt_w</p:attrName>
                                        </p:attrNameLst>
                                      </p:cBhvr>
                                      <p:tavLst>
                                        <p:tav tm="0">
                                          <p:val>
                                            <p:fltVal val="0"/>
                                          </p:val>
                                        </p:tav>
                                        <p:tav tm="100000">
                                          <p:val>
                                            <p:strVal val="#ppt_w"/>
                                          </p:val>
                                        </p:tav>
                                      </p:tavLst>
                                    </p:anim>
                                    <p:anim calcmode="lin" valueType="num">
                                      <p:cBhvr>
                                        <p:cTn id="260" dur="750" fill="hold"/>
                                        <p:tgtEl>
                                          <p:spTgt spid="1121"/>
                                        </p:tgtEl>
                                        <p:attrNameLst>
                                          <p:attrName>ppt_h</p:attrName>
                                        </p:attrNameLst>
                                      </p:cBhvr>
                                      <p:tavLst>
                                        <p:tav tm="0">
                                          <p:val>
                                            <p:fltVal val="0"/>
                                          </p:val>
                                        </p:tav>
                                        <p:tav tm="100000">
                                          <p:val>
                                            <p:strVal val="#ppt_h"/>
                                          </p:val>
                                        </p:tav>
                                      </p:tavLst>
                                    </p:anim>
                                    <p:anim calcmode="lin" valueType="num">
                                      <p:cBhvr>
                                        <p:cTn id="261" dur="750" fill="hold"/>
                                        <p:tgtEl>
                                          <p:spTgt spid="1121"/>
                                        </p:tgtEl>
                                        <p:attrNameLst>
                                          <p:attrName>style.rotation</p:attrName>
                                        </p:attrNameLst>
                                      </p:cBhvr>
                                      <p:tavLst>
                                        <p:tav tm="0">
                                          <p:val>
                                            <p:fltVal val="90"/>
                                          </p:val>
                                        </p:tav>
                                        <p:tav tm="100000">
                                          <p:val>
                                            <p:fltVal val="0"/>
                                          </p:val>
                                        </p:tav>
                                      </p:tavLst>
                                    </p:anim>
                                    <p:animEffect transition="in" filter="fade">
                                      <p:cBhvr>
                                        <p:cTn id="262" dur="750"/>
                                        <p:tgtEl>
                                          <p:spTgt spid="1121"/>
                                        </p:tgtEl>
                                      </p:cBhvr>
                                    </p:animEffect>
                                  </p:childTnLst>
                                </p:cTn>
                              </p:par>
                              <p:par>
                                <p:cTn id="263" presetID="31" presetClass="entr" presetSubtype="0" fill="hold" nodeType="withEffect">
                                  <p:stCondLst>
                                    <p:cond delay="500"/>
                                  </p:stCondLst>
                                  <p:childTnLst>
                                    <p:set>
                                      <p:cBhvr>
                                        <p:cTn id="264" dur="1" fill="hold">
                                          <p:stCondLst>
                                            <p:cond delay="0"/>
                                          </p:stCondLst>
                                        </p:cTn>
                                        <p:tgtEl>
                                          <p:spTgt spid="1122"/>
                                        </p:tgtEl>
                                        <p:attrNameLst>
                                          <p:attrName>style.visibility</p:attrName>
                                        </p:attrNameLst>
                                      </p:cBhvr>
                                      <p:to>
                                        <p:strVal val="visible"/>
                                      </p:to>
                                    </p:set>
                                    <p:anim calcmode="lin" valueType="num">
                                      <p:cBhvr>
                                        <p:cTn id="265" dur="750" fill="hold"/>
                                        <p:tgtEl>
                                          <p:spTgt spid="1122"/>
                                        </p:tgtEl>
                                        <p:attrNameLst>
                                          <p:attrName>ppt_w</p:attrName>
                                        </p:attrNameLst>
                                      </p:cBhvr>
                                      <p:tavLst>
                                        <p:tav tm="0">
                                          <p:val>
                                            <p:fltVal val="0"/>
                                          </p:val>
                                        </p:tav>
                                        <p:tav tm="100000">
                                          <p:val>
                                            <p:strVal val="#ppt_w"/>
                                          </p:val>
                                        </p:tav>
                                      </p:tavLst>
                                    </p:anim>
                                    <p:anim calcmode="lin" valueType="num">
                                      <p:cBhvr>
                                        <p:cTn id="266" dur="750" fill="hold"/>
                                        <p:tgtEl>
                                          <p:spTgt spid="1122"/>
                                        </p:tgtEl>
                                        <p:attrNameLst>
                                          <p:attrName>ppt_h</p:attrName>
                                        </p:attrNameLst>
                                      </p:cBhvr>
                                      <p:tavLst>
                                        <p:tav tm="0">
                                          <p:val>
                                            <p:fltVal val="0"/>
                                          </p:val>
                                        </p:tav>
                                        <p:tav tm="100000">
                                          <p:val>
                                            <p:strVal val="#ppt_h"/>
                                          </p:val>
                                        </p:tav>
                                      </p:tavLst>
                                    </p:anim>
                                    <p:anim calcmode="lin" valueType="num">
                                      <p:cBhvr>
                                        <p:cTn id="267" dur="750" fill="hold"/>
                                        <p:tgtEl>
                                          <p:spTgt spid="1122"/>
                                        </p:tgtEl>
                                        <p:attrNameLst>
                                          <p:attrName>style.rotation</p:attrName>
                                        </p:attrNameLst>
                                      </p:cBhvr>
                                      <p:tavLst>
                                        <p:tav tm="0">
                                          <p:val>
                                            <p:fltVal val="90"/>
                                          </p:val>
                                        </p:tav>
                                        <p:tav tm="100000">
                                          <p:val>
                                            <p:fltVal val="0"/>
                                          </p:val>
                                        </p:tav>
                                      </p:tavLst>
                                    </p:anim>
                                    <p:animEffect transition="in" filter="fade">
                                      <p:cBhvr>
                                        <p:cTn id="268" dur="750"/>
                                        <p:tgtEl>
                                          <p:spTgt spid="1122"/>
                                        </p:tgtEl>
                                      </p:cBhvr>
                                    </p:animEffect>
                                  </p:childTnLst>
                                </p:cTn>
                              </p:par>
                              <p:par>
                                <p:cTn id="269" presetID="31" presetClass="entr" presetSubtype="0" fill="hold" nodeType="withEffect">
                                  <p:stCondLst>
                                    <p:cond delay="500"/>
                                  </p:stCondLst>
                                  <p:childTnLst>
                                    <p:set>
                                      <p:cBhvr>
                                        <p:cTn id="270" dur="1" fill="hold">
                                          <p:stCondLst>
                                            <p:cond delay="0"/>
                                          </p:stCondLst>
                                        </p:cTn>
                                        <p:tgtEl>
                                          <p:spTgt spid="1123"/>
                                        </p:tgtEl>
                                        <p:attrNameLst>
                                          <p:attrName>style.visibility</p:attrName>
                                        </p:attrNameLst>
                                      </p:cBhvr>
                                      <p:to>
                                        <p:strVal val="visible"/>
                                      </p:to>
                                    </p:set>
                                    <p:anim calcmode="lin" valueType="num">
                                      <p:cBhvr>
                                        <p:cTn id="271" dur="750" fill="hold"/>
                                        <p:tgtEl>
                                          <p:spTgt spid="1123"/>
                                        </p:tgtEl>
                                        <p:attrNameLst>
                                          <p:attrName>ppt_w</p:attrName>
                                        </p:attrNameLst>
                                      </p:cBhvr>
                                      <p:tavLst>
                                        <p:tav tm="0">
                                          <p:val>
                                            <p:fltVal val="0"/>
                                          </p:val>
                                        </p:tav>
                                        <p:tav tm="100000">
                                          <p:val>
                                            <p:strVal val="#ppt_w"/>
                                          </p:val>
                                        </p:tav>
                                      </p:tavLst>
                                    </p:anim>
                                    <p:anim calcmode="lin" valueType="num">
                                      <p:cBhvr>
                                        <p:cTn id="272" dur="750" fill="hold"/>
                                        <p:tgtEl>
                                          <p:spTgt spid="1123"/>
                                        </p:tgtEl>
                                        <p:attrNameLst>
                                          <p:attrName>ppt_h</p:attrName>
                                        </p:attrNameLst>
                                      </p:cBhvr>
                                      <p:tavLst>
                                        <p:tav tm="0">
                                          <p:val>
                                            <p:fltVal val="0"/>
                                          </p:val>
                                        </p:tav>
                                        <p:tav tm="100000">
                                          <p:val>
                                            <p:strVal val="#ppt_h"/>
                                          </p:val>
                                        </p:tav>
                                      </p:tavLst>
                                    </p:anim>
                                    <p:anim calcmode="lin" valueType="num">
                                      <p:cBhvr>
                                        <p:cTn id="273" dur="750" fill="hold"/>
                                        <p:tgtEl>
                                          <p:spTgt spid="1123"/>
                                        </p:tgtEl>
                                        <p:attrNameLst>
                                          <p:attrName>style.rotation</p:attrName>
                                        </p:attrNameLst>
                                      </p:cBhvr>
                                      <p:tavLst>
                                        <p:tav tm="0">
                                          <p:val>
                                            <p:fltVal val="90"/>
                                          </p:val>
                                        </p:tav>
                                        <p:tav tm="100000">
                                          <p:val>
                                            <p:fltVal val="0"/>
                                          </p:val>
                                        </p:tav>
                                      </p:tavLst>
                                    </p:anim>
                                    <p:animEffect transition="in" filter="fade">
                                      <p:cBhvr>
                                        <p:cTn id="274" dur="750"/>
                                        <p:tgtEl>
                                          <p:spTgt spid="1123"/>
                                        </p:tgtEl>
                                      </p:cBhvr>
                                    </p:animEffect>
                                  </p:childTnLst>
                                </p:cTn>
                              </p:par>
                              <p:par>
                                <p:cTn id="275" presetID="31" presetClass="entr" presetSubtype="0" fill="hold" nodeType="withEffect">
                                  <p:stCondLst>
                                    <p:cond delay="500"/>
                                  </p:stCondLst>
                                  <p:childTnLst>
                                    <p:set>
                                      <p:cBhvr>
                                        <p:cTn id="276" dur="1" fill="hold">
                                          <p:stCondLst>
                                            <p:cond delay="0"/>
                                          </p:stCondLst>
                                        </p:cTn>
                                        <p:tgtEl>
                                          <p:spTgt spid="1143"/>
                                        </p:tgtEl>
                                        <p:attrNameLst>
                                          <p:attrName>style.visibility</p:attrName>
                                        </p:attrNameLst>
                                      </p:cBhvr>
                                      <p:to>
                                        <p:strVal val="visible"/>
                                      </p:to>
                                    </p:set>
                                    <p:anim calcmode="lin" valueType="num">
                                      <p:cBhvr>
                                        <p:cTn id="277" dur="750" fill="hold"/>
                                        <p:tgtEl>
                                          <p:spTgt spid="1143"/>
                                        </p:tgtEl>
                                        <p:attrNameLst>
                                          <p:attrName>ppt_w</p:attrName>
                                        </p:attrNameLst>
                                      </p:cBhvr>
                                      <p:tavLst>
                                        <p:tav tm="0">
                                          <p:val>
                                            <p:fltVal val="0"/>
                                          </p:val>
                                        </p:tav>
                                        <p:tav tm="100000">
                                          <p:val>
                                            <p:strVal val="#ppt_w"/>
                                          </p:val>
                                        </p:tav>
                                      </p:tavLst>
                                    </p:anim>
                                    <p:anim calcmode="lin" valueType="num">
                                      <p:cBhvr>
                                        <p:cTn id="278" dur="750" fill="hold"/>
                                        <p:tgtEl>
                                          <p:spTgt spid="1143"/>
                                        </p:tgtEl>
                                        <p:attrNameLst>
                                          <p:attrName>ppt_h</p:attrName>
                                        </p:attrNameLst>
                                      </p:cBhvr>
                                      <p:tavLst>
                                        <p:tav tm="0">
                                          <p:val>
                                            <p:fltVal val="0"/>
                                          </p:val>
                                        </p:tav>
                                        <p:tav tm="100000">
                                          <p:val>
                                            <p:strVal val="#ppt_h"/>
                                          </p:val>
                                        </p:tav>
                                      </p:tavLst>
                                    </p:anim>
                                    <p:anim calcmode="lin" valueType="num">
                                      <p:cBhvr>
                                        <p:cTn id="279" dur="750" fill="hold"/>
                                        <p:tgtEl>
                                          <p:spTgt spid="1143"/>
                                        </p:tgtEl>
                                        <p:attrNameLst>
                                          <p:attrName>style.rotation</p:attrName>
                                        </p:attrNameLst>
                                      </p:cBhvr>
                                      <p:tavLst>
                                        <p:tav tm="0">
                                          <p:val>
                                            <p:fltVal val="90"/>
                                          </p:val>
                                        </p:tav>
                                        <p:tav tm="100000">
                                          <p:val>
                                            <p:fltVal val="0"/>
                                          </p:val>
                                        </p:tav>
                                      </p:tavLst>
                                    </p:anim>
                                    <p:animEffect transition="in" filter="fade">
                                      <p:cBhvr>
                                        <p:cTn id="280" dur="750"/>
                                        <p:tgtEl>
                                          <p:spTgt spid="1143"/>
                                        </p:tgtEl>
                                      </p:cBhvr>
                                    </p:animEffect>
                                  </p:childTnLst>
                                </p:cTn>
                              </p:par>
                              <p:par>
                                <p:cTn id="281" presetID="31" presetClass="entr" presetSubtype="0" fill="hold" nodeType="withEffect">
                                  <p:stCondLst>
                                    <p:cond delay="500"/>
                                  </p:stCondLst>
                                  <p:childTnLst>
                                    <p:set>
                                      <p:cBhvr>
                                        <p:cTn id="282" dur="1" fill="hold">
                                          <p:stCondLst>
                                            <p:cond delay="0"/>
                                          </p:stCondLst>
                                        </p:cTn>
                                        <p:tgtEl>
                                          <p:spTgt spid="1144"/>
                                        </p:tgtEl>
                                        <p:attrNameLst>
                                          <p:attrName>style.visibility</p:attrName>
                                        </p:attrNameLst>
                                      </p:cBhvr>
                                      <p:to>
                                        <p:strVal val="visible"/>
                                      </p:to>
                                    </p:set>
                                    <p:anim calcmode="lin" valueType="num">
                                      <p:cBhvr>
                                        <p:cTn id="283" dur="750" fill="hold"/>
                                        <p:tgtEl>
                                          <p:spTgt spid="1144"/>
                                        </p:tgtEl>
                                        <p:attrNameLst>
                                          <p:attrName>ppt_w</p:attrName>
                                        </p:attrNameLst>
                                      </p:cBhvr>
                                      <p:tavLst>
                                        <p:tav tm="0">
                                          <p:val>
                                            <p:fltVal val="0"/>
                                          </p:val>
                                        </p:tav>
                                        <p:tav tm="100000">
                                          <p:val>
                                            <p:strVal val="#ppt_w"/>
                                          </p:val>
                                        </p:tav>
                                      </p:tavLst>
                                    </p:anim>
                                    <p:anim calcmode="lin" valueType="num">
                                      <p:cBhvr>
                                        <p:cTn id="284" dur="750" fill="hold"/>
                                        <p:tgtEl>
                                          <p:spTgt spid="1144"/>
                                        </p:tgtEl>
                                        <p:attrNameLst>
                                          <p:attrName>ppt_h</p:attrName>
                                        </p:attrNameLst>
                                      </p:cBhvr>
                                      <p:tavLst>
                                        <p:tav tm="0">
                                          <p:val>
                                            <p:fltVal val="0"/>
                                          </p:val>
                                        </p:tav>
                                        <p:tav tm="100000">
                                          <p:val>
                                            <p:strVal val="#ppt_h"/>
                                          </p:val>
                                        </p:tav>
                                      </p:tavLst>
                                    </p:anim>
                                    <p:anim calcmode="lin" valueType="num">
                                      <p:cBhvr>
                                        <p:cTn id="285" dur="750" fill="hold"/>
                                        <p:tgtEl>
                                          <p:spTgt spid="1144"/>
                                        </p:tgtEl>
                                        <p:attrNameLst>
                                          <p:attrName>style.rotation</p:attrName>
                                        </p:attrNameLst>
                                      </p:cBhvr>
                                      <p:tavLst>
                                        <p:tav tm="0">
                                          <p:val>
                                            <p:fltVal val="90"/>
                                          </p:val>
                                        </p:tav>
                                        <p:tav tm="100000">
                                          <p:val>
                                            <p:fltVal val="0"/>
                                          </p:val>
                                        </p:tav>
                                      </p:tavLst>
                                    </p:anim>
                                    <p:animEffect transition="in" filter="fade">
                                      <p:cBhvr>
                                        <p:cTn id="286" dur="750"/>
                                        <p:tgtEl>
                                          <p:spTgt spid="1144"/>
                                        </p:tgtEl>
                                      </p:cBhvr>
                                    </p:animEffect>
                                  </p:childTnLst>
                                </p:cTn>
                              </p:par>
                              <p:par>
                                <p:cTn id="287" presetID="31" presetClass="entr" presetSubtype="0" fill="hold" nodeType="withEffect">
                                  <p:stCondLst>
                                    <p:cond delay="500"/>
                                  </p:stCondLst>
                                  <p:childTnLst>
                                    <p:set>
                                      <p:cBhvr>
                                        <p:cTn id="288" dur="1" fill="hold">
                                          <p:stCondLst>
                                            <p:cond delay="0"/>
                                          </p:stCondLst>
                                        </p:cTn>
                                        <p:tgtEl>
                                          <p:spTgt spid="1145"/>
                                        </p:tgtEl>
                                        <p:attrNameLst>
                                          <p:attrName>style.visibility</p:attrName>
                                        </p:attrNameLst>
                                      </p:cBhvr>
                                      <p:to>
                                        <p:strVal val="visible"/>
                                      </p:to>
                                    </p:set>
                                    <p:anim calcmode="lin" valueType="num">
                                      <p:cBhvr>
                                        <p:cTn id="289" dur="750" fill="hold"/>
                                        <p:tgtEl>
                                          <p:spTgt spid="1145"/>
                                        </p:tgtEl>
                                        <p:attrNameLst>
                                          <p:attrName>ppt_w</p:attrName>
                                        </p:attrNameLst>
                                      </p:cBhvr>
                                      <p:tavLst>
                                        <p:tav tm="0">
                                          <p:val>
                                            <p:fltVal val="0"/>
                                          </p:val>
                                        </p:tav>
                                        <p:tav tm="100000">
                                          <p:val>
                                            <p:strVal val="#ppt_w"/>
                                          </p:val>
                                        </p:tav>
                                      </p:tavLst>
                                    </p:anim>
                                    <p:anim calcmode="lin" valueType="num">
                                      <p:cBhvr>
                                        <p:cTn id="290" dur="750" fill="hold"/>
                                        <p:tgtEl>
                                          <p:spTgt spid="1145"/>
                                        </p:tgtEl>
                                        <p:attrNameLst>
                                          <p:attrName>ppt_h</p:attrName>
                                        </p:attrNameLst>
                                      </p:cBhvr>
                                      <p:tavLst>
                                        <p:tav tm="0">
                                          <p:val>
                                            <p:fltVal val="0"/>
                                          </p:val>
                                        </p:tav>
                                        <p:tav tm="100000">
                                          <p:val>
                                            <p:strVal val="#ppt_h"/>
                                          </p:val>
                                        </p:tav>
                                      </p:tavLst>
                                    </p:anim>
                                    <p:anim calcmode="lin" valueType="num">
                                      <p:cBhvr>
                                        <p:cTn id="291" dur="750" fill="hold"/>
                                        <p:tgtEl>
                                          <p:spTgt spid="1145"/>
                                        </p:tgtEl>
                                        <p:attrNameLst>
                                          <p:attrName>style.rotation</p:attrName>
                                        </p:attrNameLst>
                                      </p:cBhvr>
                                      <p:tavLst>
                                        <p:tav tm="0">
                                          <p:val>
                                            <p:fltVal val="90"/>
                                          </p:val>
                                        </p:tav>
                                        <p:tav tm="100000">
                                          <p:val>
                                            <p:fltVal val="0"/>
                                          </p:val>
                                        </p:tav>
                                      </p:tavLst>
                                    </p:anim>
                                    <p:animEffect transition="in" filter="fade">
                                      <p:cBhvr>
                                        <p:cTn id="292" dur="750"/>
                                        <p:tgtEl>
                                          <p:spTgt spid="1145"/>
                                        </p:tgtEl>
                                      </p:cBhvr>
                                    </p:animEffect>
                                  </p:childTnLst>
                                </p:cTn>
                              </p:par>
                              <p:par>
                                <p:cTn id="293" presetID="31" presetClass="entr" presetSubtype="0" fill="hold" nodeType="withEffect">
                                  <p:stCondLst>
                                    <p:cond delay="500"/>
                                  </p:stCondLst>
                                  <p:childTnLst>
                                    <p:set>
                                      <p:cBhvr>
                                        <p:cTn id="294" dur="1" fill="hold">
                                          <p:stCondLst>
                                            <p:cond delay="0"/>
                                          </p:stCondLst>
                                        </p:cTn>
                                        <p:tgtEl>
                                          <p:spTgt spid="1146"/>
                                        </p:tgtEl>
                                        <p:attrNameLst>
                                          <p:attrName>style.visibility</p:attrName>
                                        </p:attrNameLst>
                                      </p:cBhvr>
                                      <p:to>
                                        <p:strVal val="visible"/>
                                      </p:to>
                                    </p:set>
                                    <p:anim calcmode="lin" valueType="num">
                                      <p:cBhvr>
                                        <p:cTn id="295" dur="750" fill="hold"/>
                                        <p:tgtEl>
                                          <p:spTgt spid="1146"/>
                                        </p:tgtEl>
                                        <p:attrNameLst>
                                          <p:attrName>ppt_w</p:attrName>
                                        </p:attrNameLst>
                                      </p:cBhvr>
                                      <p:tavLst>
                                        <p:tav tm="0">
                                          <p:val>
                                            <p:fltVal val="0"/>
                                          </p:val>
                                        </p:tav>
                                        <p:tav tm="100000">
                                          <p:val>
                                            <p:strVal val="#ppt_w"/>
                                          </p:val>
                                        </p:tav>
                                      </p:tavLst>
                                    </p:anim>
                                    <p:anim calcmode="lin" valueType="num">
                                      <p:cBhvr>
                                        <p:cTn id="296" dur="750" fill="hold"/>
                                        <p:tgtEl>
                                          <p:spTgt spid="1146"/>
                                        </p:tgtEl>
                                        <p:attrNameLst>
                                          <p:attrName>ppt_h</p:attrName>
                                        </p:attrNameLst>
                                      </p:cBhvr>
                                      <p:tavLst>
                                        <p:tav tm="0">
                                          <p:val>
                                            <p:fltVal val="0"/>
                                          </p:val>
                                        </p:tav>
                                        <p:tav tm="100000">
                                          <p:val>
                                            <p:strVal val="#ppt_h"/>
                                          </p:val>
                                        </p:tav>
                                      </p:tavLst>
                                    </p:anim>
                                    <p:anim calcmode="lin" valueType="num">
                                      <p:cBhvr>
                                        <p:cTn id="297" dur="750" fill="hold"/>
                                        <p:tgtEl>
                                          <p:spTgt spid="1146"/>
                                        </p:tgtEl>
                                        <p:attrNameLst>
                                          <p:attrName>style.rotation</p:attrName>
                                        </p:attrNameLst>
                                      </p:cBhvr>
                                      <p:tavLst>
                                        <p:tav tm="0">
                                          <p:val>
                                            <p:fltVal val="90"/>
                                          </p:val>
                                        </p:tav>
                                        <p:tav tm="100000">
                                          <p:val>
                                            <p:fltVal val="0"/>
                                          </p:val>
                                        </p:tav>
                                      </p:tavLst>
                                    </p:anim>
                                    <p:animEffect transition="in" filter="fade">
                                      <p:cBhvr>
                                        <p:cTn id="298" dur="750"/>
                                        <p:tgtEl>
                                          <p:spTgt spid="1146"/>
                                        </p:tgtEl>
                                      </p:cBhvr>
                                    </p:animEffect>
                                  </p:childTnLst>
                                </p:cTn>
                              </p:par>
                              <p:par>
                                <p:cTn id="299" presetID="31" presetClass="entr" presetSubtype="0" fill="hold" nodeType="withEffect">
                                  <p:stCondLst>
                                    <p:cond delay="500"/>
                                  </p:stCondLst>
                                  <p:childTnLst>
                                    <p:set>
                                      <p:cBhvr>
                                        <p:cTn id="300" dur="1" fill="hold">
                                          <p:stCondLst>
                                            <p:cond delay="0"/>
                                          </p:stCondLst>
                                        </p:cTn>
                                        <p:tgtEl>
                                          <p:spTgt spid="1147"/>
                                        </p:tgtEl>
                                        <p:attrNameLst>
                                          <p:attrName>style.visibility</p:attrName>
                                        </p:attrNameLst>
                                      </p:cBhvr>
                                      <p:to>
                                        <p:strVal val="visible"/>
                                      </p:to>
                                    </p:set>
                                    <p:anim calcmode="lin" valueType="num">
                                      <p:cBhvr>
                                        <p:cTn id="301" dur="750" fill="hold"/>
                                        <p:tgtEl>
                                          <p:spTgt spid="1147"/>
                                        </p:tgtEl>
                                        <p:attrNameLst>
                                          <p:attrName>ppt_w</p:attrName>
                                        </p:attrNameLst>
                                      </p:cBhvr>
                                      <p:tavLst>
                                        <p:tav tm="0">
                                          <p:val>
                                            <p:fltVal val="0"/>
                                          </p:val>
                                        </p:tav>
                                        <p:tav tm="100000">
                                          <p:val>
                                            <p:strVal val="#ppt_w"/>
                                          </p:val>
                                        </p:tav>
                                      </p:tavLst>
                                    </p:anim>
                                    <p:anim calcmode="lin" valueType="num">
                                      <p:cBhvr>
                                        <p:cTn id="302" dur="750" fill="hold"/>
                                        <p:tgtEl>
                                          <p:spTgt spid="1147"/>
                                        </p:tgtEl>
                                        <p:attrNameLst>
                                          <p:attrName>ppt_h</p:attrName>
                                        </p:attrNameLst>
                                      </p:cBhvr>
                                      <p:tavLst>
                                        <p:tav tm="0">
                                          <p:val>
                                            <p:fltVal val="0"/>
                                          </p:val>
                                        </p:tav>
                                        <p:tav tm="100000">
                                          <p:val>
                                            <p:strVal val="#ppt_h"/>
                                          </p:val>
                                        </p:tav>
                                      </p:tavLst>
                                    </p:anim>
                                    <p:anim calcmode="lin" valueType="num">
                                      <p:cBhvr>
                                        <p:cTn id="303" dur="750" fill="hold"/>
                                        <p:tgtEl>
                                          <p:spTgt spid="1147"/>
                                        </p:tgtEl>
                                        <p:attrNameLst>
                                          <p:attrName>style.rotation</p:attrName>
                                        </p:attrNameLst>
                                      </p:cBhvr>
                                      <p:tavLst>
                                        <p:tav tm="0">
                                          <p:val>
                                            <p:fltVal val="90"/>
                                          </p:val>
                                        </p:tav>
                                        <p:tav tm="100000">
                                          <p:val>
                                            <p:fltVal val="0"/>
                                          </p:val>
                                        </p:tav>
                                      </p:tavLst>
                                    </p:anim>
                                    <p:animEffect transition="in" filter="fade">
                                      <p:cBhvr>
                                        <p:cTn id="304" dur="750"/>
                                        <p:tgtEl>
                                          <p:spTgt spid="1147"/>
                                        </p:tgtEl>
                                      </p:cBhvr>
                                    </p:animEffect>
                                  </p:childTnLst>
                                </p:cTn>
                              </p:par>
                              <p:par>
                                <p:cTn id="305" presetID="31" presetClass="entr" presetSubtype="0" fill="hold" nodeType="withEffect">
                                  <p:stCondLst>
                                    <p:cond delay="500"/>
                                  </p:stCondLst>
                                  <p:childTnLst>
                                    <p:set>
                                      <p:cBhvr>
                                        <p:cTn id="306" dur="1" fill="hold">
                                          <p:stCondLst>
                                            <p:cond delay="0"/>
                                          </p:stCondLst>
                                        </p:cTn>
                                        <p:tgtEl>
                                          <p:spTgt spid="1148"/>
                                        </p:tgtEl>
                                        <p:attrNameLst>
                                          <p:attrName>style.visibility</p:attrName>
                                        </p:attrNameLst>
                                      </p:cBhvr>
                                      <p:to>
                                        <p:strVal val="visible"/>
                                      </p:to>
                                    </p:set>
                                    <p:anim calcmode="lin" valueType="num">
                                      <p:cBhvr>
                                        <p:cTn id="307" dur="750" fill="hold"/>
                                        <p:tgtEl>
                                          <p:spTgt spid="1148"/>
                                        </p:tgtEl>
                                        <p:attrNameLst>
                                          <p:attrName>ppt_w</p:attrName>
                                        </p:attrNameLst>
                                      </p:cBhvr>
                                      <p:tavLst>
                                        <p:tav tm="0">
                                          <p:val>
                                            <p:fltVal val="0"/>
                                          </p:val>
                                        </p:tav>
                                        <p:tav tm="100000">
                                          <p:val>
                                            <p:strVal val="#ppt_w"/>
                                          </p:val>
                                        </p:tav>
                                      </p:tavLst>
                                    </p:anim>
                                    <p:anim calcmode="lin" valueType="num">
                                      <p:cBhvr>
                                        <p:cTn id="308" dur="750" fill="hold"/>
                                        <p:tgtEl>
                                          <p:spTgt spid="1148"/>
                                        </p:tgtEl>
                                        <p:attrNameLst>
                                          <p:attrName>ppt_h</p:attrName>
                                        </p:attrNameLst>
                                      </p:cBhvr>
                                      <p:tavLst>
                                        <p:tav tm="0">
                                          <p:val>
                                            <p:fltVal val="0"/>
                                          </p:val>
                                        </p:tav>
                                        <p:tav tm="100000">
                                          <p:val>
                                            <p:strVal val="#ppt_h"/>
                                          </p:val>
                                        </p:tav>
                                      </p:tavLst>
                                    </p:anim>
                                    <p:anim calcmode="lin" valueType="num">
                                      <p:cBhvr>
                                        <p:cTn id="309" dur="750" fill="hold"/>
                                        <p:tgtEl>
                                          <p:spTgt spid="1148"/>
                                        </p:tgtEl>
                                        <p:attrNameLst>
                                          <p:attrName>style.rotation</p:attrName>
                                        </p:attrNameLst>
                                      </p:cBhvr>
                                      <p:tavLst>
                                        <p:tav tm="0">
                                          <p:val>
                                            <p:fltVal val="90"/>
                                          </p:val>
                                        </p:tav>
                                        <p:tav tm="100000">
                                          <p:val>
                                            <p:fltVal val="0"/>
                                          </p:val>
                                        </p:tav>
                                      </p:tavLst>
                                    </p:anim>
                                    <p:animEffect transition="in" filter="fade">
                                      <p:cBhvr>
                                        <p:cTn id="310" dur="750"/>
                                        <p:tgtEl>
                                          <p:spTgt spid="1148"/>
                                        </p:tgtEl>
                                      </p:cBhvr>
                                    </p:animEffect>
                                  </p:childTnLst>
                                </p:cTn>
                              </p:par>
                              <p:par>
                                <p:cTn id="311" presetID="31" presetClass="entr" presetSubtype="0" fill="hold" nodeType="withEffect">
                                  <p:stCondLst>
                                    <p:cond delay="500"/>
                                  </p:stCondLst>
                                  <p:childTnLst>
                                    <p:set>
                                      <p:cBhvr>
                                        <p:cTn id="312" dur="1" fill="hold">
                                          <p:stCondLst>
                                            <p:cond delay="0"/>
                                          </p:stCondLst>
                                        </p:cTn>
                                        <p:tgtEl>
                                          <p:spTgt spid="1149"/>
                                        </p:tgtEl>
                                        <p:attrNameLst>
                                          <p:attrName>style.visibility</p:attrName>
                                        </p:attrNameLst>
                                      </p:cBhvr>
                                      <p:to>
                                        <p:strVal val="visible"/>
                                      </p:to>
                                    </p:set>
                                    <p:anim calcmode="lin" valueType="num">
                                      <p:cBhvr>
                                        <p:cTn id="313" dur="750" fill="hold"/>
                                        <p:tgtEl>
                                          <p:spTgt spid="1149"/>
                                        </p:tgtEl>
                                        <p:attrNameLst>
                                          <p:attrName>ppt_w</p:attrName>
                                        </p:attrNameLst>
                                      </p:cBhvr>
                                      <p:tavLst>
                                        <p:tav tm="0">
                                          <p:val>
                                            <p:fltVal val="0"/>
                                          </p:val>
                                        </p:tav>
                                        <p:tav tm="100000">
                                          <p:val>
                                            <p:strVal val="#ppt_w"/>
                                          </p:val>
                                        </p:tav>
                                      </p:tavLst>
                                    </p:anim>
                                    <p:anim calcmode="lin" valueType="num">
                                      <p:cBhvr>
                                        <p:cTn id="314" dur="750" fill="hold"/>
                                        <p:tgtEl>
                                          <p:spTgt spid="1149"/>
                                        </p:tgtEl>
                                        <p:attrNameLst>
                                          <p:attrName>ppt_h</p:attrName>
                                        </p:attrNameLst>
                                      </p:cBhvr>
                                      <p:tavLst>
                                        <p:tav tm="0">
                                          <p:val>
                                            <p:fltVal val="0"/>
                                          </p:val>
                                        </p:tav>
                                        <p:tav tm="100000">
                                          <p:val>
                                            <p:strVal val="#ppt_h"/>
                                          </p:val>
                                        </p:tav>
                                      </p:tavLst>
                                    </p:anim>
                                    <p:anim calcmode="lin" valueType="num">
                                      <p:cBhvr>
                                        <p:cTn id="315" dur="750" fill="hold"/>
                                        <p:tgtEl>
                                          <p:spTgt spid="1149"/>
                                        </p:tgtEl>
                                        <p:attrNameLst>
                                          <p:attrName>style.rotation</p:attrName>
                                        </p:attrNameLst>
                                      </p:cBhvr>
                                      <p:tavLst>
                                        <p:tav tm="0">
                                          <p:val>
                                            <p:fltVal val="90"/>
                                          </p:val>
                                        </p:tav>
                                        <p:tav tm="100000">
                                          <p:val>
                                            <p:fltVal val="0"/>
                                          </p:val>
                                        </p:tav>
                                      </p:tavLst>
                                    </p:anim>
                                    <p:animEffect transition="in" filter="fade">
                                      <p:cBhvr>
                                        <p:cTn id="316" dur="750"/>
                                        <p:tgtEl>
                                          <p:spTgt spid="1149"/>
                                        </p:tgtEl>
                                      </p:cBhvr>
                                    </p:animEffect>
                                  </p:childTnLst>
                                </p:cTn>
                              </p:par>
                              <p:par>
                                <p:cTn id="317" presetID="31" presetClass="entr" presetSubtype="0" fill="hold" nodeType="withEffect">
                                  <p:stCondLst>
                                    <p:cond delay="500"/>
                                  </p:stCondLst>
                                  <p:childTnLst>
                                    <p:set>
                                      <p:cBhvr>
                                        <p:cTn id="318" dur="1" fill="hold">
                                          <p:stCondLst>
                                            <p:cond delay="0"/>
                                          </p:stCondLst>
                                        </p:cTn>
                                        <p:tgtEl>
                                          <p:spTgt spid="1150"/>
                                        </p:tgtEl>
                                        <p:attrNameLst>
                                          <p:attrName>style.visibility</p:attrName>
                                        </p:attrNameLst>
                                      </p:cBhvr>
                                      <p:to>
                                        <p:strVal val="visible"/>
                                      </p:to>
                                    </p:set>
                                    <p:anim calcmode="lin" valueType="num">
                                      <p:cBhvr>
                                        <p:cTn id="319" dur="750" fill="hold"/>
                                        <p:tgtEl>
                                          <p:spTgt spid="1150"/>
                                        </p:tgtEl>
                                        <p:attrNameLst>
                                          <p:attrName>ppt_w</p:attrName>
                                        </p:attrNameLst>
                                      </p:cBhvr>
                                      <p:tavLst>
                                        <p:tav tm="0">
                                          <p:val>
                                            <p:fltVal val="0"/>
                                          </p:val>
                                        </p:tav>
                                        <p:tav tm="100000">
                                          <p:val>
                                            <p:strVal val="#ppt_w"/>
                                          </p:val>
                                        </p:tav>
                                      </p:tavLst>
                                    </p:anim>
                                    <p:anim calcmode="lin" valueType="num">
                                      <p:cBhvr>
                                        <p:cTn id="320" dur="750" fill="hold"/>
                                        <p:tgtEl>
                                          <p:spTgt spid="1150"/>
                                        </p:tgtEl>
                                        <p:attrNameLst>
                                          <p:attrName>ppt_h</p:attrName>
                                        </p:attrNameLst>
                                      </p:cBhvr>
                                      <p:tavLst>
                                        <p:tav tm="0">
                                          <p:val>
                                            <p:fltVal val="0"/>
                                          </p:val>
                                        </p:tav>
                                        <p:tav tm="100000">
                                          <p:val>
                                            <p:strVal val="#ppt_h"/>
                                          </p:val>
                                        </p:tav>
                                      </p:tavLst>
                                    </p:anim>
                                    <p:anim calcmode="lin" valueType="num">
                                      <p:cBhvr>
                                        <p:cTn id="321" dur="750" fill="hold"/>
                                        <p:tgtEl>
                                          <p:spTgt spid="1150"/>
                                        </p:tgtEl>
                                        <p:attrNameLst>
                                          <p:attrName>style.rotation</p:attrName>
                                        </p:attrNameLst>
                                      </p:cBhvr>
                                      <p:tavLst>
                                        <p:tav tm="0">
                                          <p:val>
                                            <p:fltVal val="90"/>
                                          </p:val>
                                        </p:tav>
                                        <p:tav tm="100000">
                                          <p:val>
                                            <p:fltVal val="0"/>
                                          </p:val>
                                        </p:tav>
                                      </p:tavLst>
                                    </p:anim>
                                    <p:animEffect transition="in" filter="fade">
                                      <p:cBhvr>
                                        <p:cTn id="322" dur="750"/>
                                        <p:tgtEl>
                                          <p:spTgt spid="1150"/>
                                        </p:tgtEl>
                                      </p:cBhvr>
                                    </p:animEffect>
                                  </p:childTnLst>
                                </p:cTn>
                              </p:par>
                              <p:par>
                                <p:cTn id="323" presetID="31" presetClass="entr" presetSubtype="0" fill="hold" nodeType="withEffect">
                                  <p:stCondLst>
                                    <p:cond delay="500"/>
                                  </p:stCondLst>
                                  <p:childTnLst>
                                    <p:set>
                                      <p:cBhvr>
                                        <p:cTn id="324" dur="1" fill="hold">
                                          <p:stCondLst>
                                            <p:cond delay="0"/>
                                          </p:stCondLst>
                                        </p:cTn>
                                        <p:tgtEl>
                                          <p:spTgt spid="1151"/>
                                        </p:tgtEl>
                                        <p:attrNameLst>
                                          <p:attrName>style.visibility</p:attrName>
                                        </p:attrNameLst>
                                      </p:cBhvr>
                                      <p:to>
                                        <p:strVal val="visible"/>
                                      </p:to>
                                    </p:set>
                                    <p:anim calcmode="lin" valueType="num">
                                      <p:cBhvr>
                                        <p:cTn id="325" dur="750" fill="hold"/>
                                        <p:tgtEl>
                                          <p:spTgt spid="1151"/>
                                        </p:tgtEl>
                                        <p:attrNameLst>
                                          <p:attrName>ppt_w</p:attrName>
                                        </p:attrNameLst>
                                      </p:cBhvr>
                                      <p:tavLst>
                                        <p:tav tm="0">
                                          <p:val>
                                            <p:fltVal val="0"/>
                                          </p:val>
                                        </p:tav>
                                        <p:tav tm="100000">
                                          <p:val>
                                            <p:strVal val="#ppt_w"/>
                                          </p:val>
                                        </p:tav>
                                      </p:tavLst>
                                    </p:anim>
                                    <p:anim calcmode="lin" valueType="num">
                                      <p:cBhvr>
                                        <p:cTn id="326" dur="750" fill="hold"/>
                                        <p:tgtEl>
                                          <p:spTgt spid="1151"/>
                                        </p:tgtEl>
                                        <p:attrNameLst>
                                          <p:attrName>ppt_h</p:attrName>
                                        </p:attrNameLst>
                                      </p:cBhvr>
                                      <p:tavLst>
                                        <p:tav tm="0">
                                          <p:val>
                                            <p:fltVal val="0"/>
                                          </p:val>
                                        </p:tav>
                                        <p:tav tm="100000">
                                          <p:val>
                                            <p:strVal val="#ppt_h"/>
                                          </p:val>
                                        </p:tav>
                                      </p:tavLst>
                                    </p:anim>
                                    <p:anim calcmode="lin" valueType="num">
                                      <p:cBhvr>
                                        <p:cTn id="327" dur="750" fill="hold"/>
                                        <p:tgtEl>
                                          <p:spTgt spid="1151"/>
                                        </p:tgtEl>
                                        <p:attrNameLst>
                                          <p:attrName>style.rotation</p:attrName>
                                        </p:attrNameLst>
                                      </p:cBhvr>
                                      <p:tavLst>
                                        <p:tav tm="0">
                                          <p:val>
                                            <p:fltVal val="90"/>
                                          </p:val>
                                        </p:tav>
                                        <p:tav tm="100000">
                                          <p:val>
                                            <p:fltVal val="0"/>
                                          </p:val>
                                        </p:tav>
                                      </p:tavLst>
                                    </p:anim>
                                    <p:animEffect transition="in" filter="fade">
                                      <p:cBhvr>
                                        <p:cTn id="328" dur="750"/>
                                        <p:tgtEl>
                                          <p:spTgt spid="1151"/>
                                        </p:tgtEl>
                                      </p:cBhvr>
                                    </p:animEffect>
                                  </p:childTnLst>
                                </p:cTn>
                              </p:par>
                              <p:par>
                                <p:cTn id="329" presetID="31" presetClass="entr" presetSubtype="0" fill="hold" nodeType="withEffect">
                                  <p:stCondLst>
                                    <p:cond delay="500"/>
                                  </p:stCondLst>
                                  <p:childTnLst>
                                    <p:set>
                                      <p:cBhvr>
                                        <p:cTn id="330" dur="1" fill="hold">
                                          <p:stCondLst>
                                            <p:cond delay="0"/>
                                          </p:stCondLst>
                                        </p:cTn>
                                        <p:tgtEl>
                                          <p:spTgt spid="1171"/>
                                        </p:tgtEl>
                                        <p:attrNameLst>
                                          <p:attrName>style.visibility</p:attrName>
                                        </p:attrNameLst>
                                      </p:cBhvr>
                                      <p:to>
                                        <p:strVal val="visible"/>
                                      </p:to>
                                    </p:set>
                                    <p:anim calcmode="lin" valueType="num">
                                      <p:cBhvr>
                                        <p:cTn id="331" dur="750" fill="hold"/>
                                        <p:tgtEl>
                                          <p:spTgt spid="1171"/>
                                        </p:tgtEl>
                                        <p:attrNameLst>
                                          <p:attrName>ppt_w</p:attrName>
                                        </p:attrNameLst>
                                      </p:cBhvr>
                                      <p:tavLst>
                                        <p:tav tm="0">
                                          <p:val>
                                            <p:fltVal val="0"/>
                                          </p:val>
                                        </p:tav>
                                        <p:tav tm="100000">
                                          <p:val>
                                            <p:strVal val="#ppt_w"/>
                                          </p:val>
                                        </p:tav>
                                      </p:tavLst>
                                    </p:anim>
                                    <p:anim calcmode="lin" valueType="num">
                                      <p:cBhvr>
                                        <p:cTn id="332" dur="750" fill="hold"/>
                                        <p:tgtEl>
                                          <p:spTgt spid="1171"/>
                                        </p:tgtEl>
                                        <p:attrNameLst>
                                          <p:attrName>ppt_h</p:attrName>
                                        </p:attrNameLst>
                                      </p:cBhvr>
                                      <p:tavLst>
                                        <p:tav tm="0">
                                          <p:val>
                                            <p:fltVal val="0"/>
                                          </p:val>
                                        </p:tav>
                                        <p:tav tm="100000">
                                          <p:val>
                                            <p:strVal val="#ppt_h"/>
                                          </p:val>
                                        </p:tav>
                                      </p:tavLst>
                                    </p:anim>
                                    <p:anim calcmode="lin" valueType="num">
                                      <p:cBhvr>
                                        <p:cTn id="333" dur="750" fill="hold"/>
                                        <p:tgtEl>
                                          <p:spTgt spid="1171"/>
                                        </p:tgtEl>
                                        <p:attrNameLst>
                                          <p:attrName>style.rotation</p:attrName>
                                        </p:attrNameLst>
                                      </p:cBhvr>
                                      <p:tavLst>
                                        <p:tav tm="0">
                                          <p:val>
                                            <p:fltVal val="90"/>
                                          </p:val>
                                        </p:tav>
                                        <p:tav tm="100000">
                                          <p:val>
                                            <p:fltVal val="0"/>
                                          </p:val>
                                        </p:tav>
                                      </p:tavLst>
                                    </p:anim>
                                    <p:animEffect transition="in" filter="fade">
                                      <p:cBhvr>
                                        <p:cTn id="334" dur="750"/>
                                        <p:tgtEl>
                                          <p:spTgt spid="1171"/>
                                        </p:tgtEl>
                                      </p:cBhvr>
                                    </p:animEffect>
                                  </p:childTnLst>
                                </p:cTn>
                              </p:par>
                              <p:par>
                                <p:cTn id="335" presetID="31" presetClass="entr" presetSubtype="0" fill="hold" nodeType="withEffect">
                                  <p:stCondLst>
                                    <p:cond delay="500"/>
                                  </p:stCondLst>
                                  <p:childTnLst>
                                    <p:set>
                                      <p:cBhvr>
                                        <p:cTn id="336" dur="1" fill="hold">
                                          <p:stCondLst>
                                            <p:cond delay="0"/>
                                          </p:stCondLst>
                                        </p:cTn>
                                        <p:tgtEl>
                                          <p:spTgt spid="1172"/>
                                        </p:tgtEl>
                                        <p:attrNameLst>
                                          <p:attrName>style.visibility</p:attrName>
                                        </p:attrNameLst>
                                      </p:cBhvr>
                                      <p:to>
                                        <p:strVal val="visible"/>
                                      </p:to>
                                    </p:set>
                                    <p:anim calcmode="lin" valueType="num">
                                      <p:cBhvr>
                                        <p:cTn id="337" dur="750" fill="hold"/>
                                        <p:tgtEl>
                                          <p:spTgt spid="1172"/>
                                        </p:tgtEl>
                                        <p:attrNameLst>
                                          <p:attrName>ppt_w</p:attrName>
                                        </p:attrNameLst>
                                      </p:cBhvr>
                                      <p:tavLst>
                                        <p:tav tm="0">
                                          <p:val>
                                            <p:fltVal val="0"/>
                                          </p:val>
                                        </p:tav>
                                        <p:tav tm="100000">
                                          <p:val>
                                            <p:strVal val="#ppt_w"/>
                                          </p:val>
                                        </p:tav>
                                      </p:tavLst>
                                    </p:anim>
                                    <p:anim calcmode="lin" valueType="num">
                                      <p:cBhvr>
                                        <p:cTn id="338" dur="750" fill="hold"/>
                                        <p:tgtEl>
                                          <p:spTgt spid="1172"/>
                                        </p:tgtEl>
                                        <p:attrNameLst>
                                          <p:attrName>ppt_h</p:attrName>
                                        </p:attrNameLst>
                                      </p:cBhvr>
                                      <p:tavLst>
                                        <p:tav tm="0">
                                          <p:val>
                                            <p:fltVal val="0"/>
                                          </p:val>
                                        </p:tav>
                                        <p:tav tm="100000">
                                          <p:val>
                                            <p:strVal val="#ppt_h"/>
                                          </p:val>
                                        </p:tav>
                                      </p:tavLst>
                                    </p:anim>
                                    <p:anim calcmode="lin" valueType="num">
                                      <p:cBhvr>
                                        <p:cTn id="339" dur="750" fill="hold"/>
                                        <p:tgtEl>
                                          <p:spTgt spid="1172"/>
                                        </p:tgtEl>
                                        <p:attrNameLst>
                                          <p:attrName>style.rotation</p:attrName>
                                        </p:attrNameLst>
                                      </p:cBhvr>
                                      <p:tavLst>
                                        <p:tav tm="0">
                                          <p:val>
                                            <p:fltVal val="90"/>
                                          </p:val>
                                        </p:tav>
                                        <p:tav tm="100000">
                                          <p:val>
                                            <p:fltVal val="0"/>
                                          </p:val>
                                        </p:tav>
                                      </p:tavLst>
                                    </p:anim>
                                    <p:animEffect transition="in" filter="fade">
                                      <p:cBhvr>
                                        <p:cTn id="340" dur="750"/>
                                        <p:tgtEl>
                                          <p:spTgt spid="1172"/>
                                        </p:tgtEl>
                                      </p:cBhvr>
                                    </p:animEffect>
                                  </p:childTnLst>
                                </p:cTn>
                              </p:par>
                              <p:par>
                                <p:cTn id="341" presetID="31" presetClass="entr" presetSubtype="0" fill="hold" nodeType="withEffect">
                                  <p:stCondLst>
                                    <p:cond delay="500"/>
                                  </p:stCondLst>
                                  <p:childTnLst>
                                    <p:set>
                                      <p:cBhvr>
                                        <p:cTn id="342" dur="1" fill="hold">
                                          <p:stCondLst>
                                            <p:cond delay="0"/>
                                          </p:stCondLst>
                                        </p:cTn>
                                        <p:tgtEl>
                                          <p:spTgt spid="1173"/>
                                        </p:tgtEl>
                                        <p:attrNameLst>
                                          <p:attrName>style.visibility</p:attrName>
                                        </p:attrNameLst>
                                      </p:cBhvr>
                                      <p:to>
                                        <p:strVal val="visible"/>
                                      </p:to>
                                    </p:set>
                                    <p:anim calcmode="lin" valueType="num">
                                      <p:cBhvr>
                                        <p:cTn id="343" dur="750" fill="hold"/>
                                        <p:tgtEl>
                                          <p:spTgt spid="1173"/>
                                        </p:tgtEl>
                                        <p:attrNameLst>
                                          <p:attrName>ppt_w</p:attrName>
                                        </p:attrNameLst>
                                      </p:cBhvr>
                                      <p:tavLst>
                                        <p:tav tm="0">
                                          <p:val>
                                            <p:fltVal val="0"/>
                                          </p:val>
                                        </p:tav>
                                        <p:tav tm="100000">
                                          <p:val>
                                            <p:strVal val="#ppt_w"/>
                                          </p:val>
                                        </p:tav>
                                      </p:tavLst>
                                    </p:anim>
                                    <p:anim calcmode="lin" valueType="num">
                                      <p:cBhvr>
                                        <p:cTn id="344" dur="750" fill="hold"/>
                                        <p:tgtEl>
                                          <p:spTgt spid="1173"/>
                                        </p:tgtEl>
                                        <p:attrNameLst>
                                          <p:attrName>ppt_h</p:attrName>
                                        </p:attrNameLst>
                                      </p:cBhvr>
                                      <p:tavLst>
                                        <p:tav tm="0">
                                          <p:val>
                                            <p:fltVal val="0"/>
                                          </p:val>
                                        </p:tav>
                                        <p:tav tm="100000">
                                          <p:val>
                                            <p:strVal val="#ppt_h"/>
                                          </p:val>
                                        </p:tav>
                                      </p:tavLst>
                                    </p:anim>
                                    <p:anim calcmode="lin" valueType="num">
                                      <p:cBhvr>
                                        <p:cTn id="345" dur="750" fill="hold"/>
                                        <p:tgtEl>
                                          <p:spTgt spid="1173"/>
                                        </p:tgtEl>
                                        <p:attrNameLst>
                                          <p:attrName>style.rotation</p:attrName>
                                        </p:attrNameLst>
                                      </p:cBhvr>
                                      <p:tavLst>
                                        <p:tav tm="0">
                                          <p:val>
                                            <p:fltVal val="90"/>
                                          </p:val>
                                        </p:tav>
                                        <p:tav tm="100000">
                                          <p:val>
                                            <p:fltVal val="0"/>
                                          </p:val>
                                        </p:tav>
                                      </p:tavLst>
                                    </p:anim>
                                    <p:animEffect transition="in" filter="fade">
                                      <p:cBhvr>
                                        <p:cTn id="346" dur="750"/>
                                        <p:tgtEl>
                                          <p:spTgt spid="1173"/>
                                        </p:tgtEl>
                                      </p:cBhvr>
                                    </p:animEffect>
                                  </p:childTnLst>
                                </p:cTn>
                              </p:par>
                              <p:par>
                                <p:cTn id="347" presetID="31" presetClass="entr" presetSubtype="0" fill="hold" nodeType="withEffect">
                                  <p:stCondLst>
                                    <p:cond delay="500"/>
                                  </p:stCondLst>
                                  <p:childTnLst>
                                    <p:set>
                                      <p:cBhvr>
                                        <p:cTn id="348" dur="1" fill="hold">
                                          <p:stCondLst>
                                            <p:cond delay="0"/>
                                          </p:stCondLst>
                                        </p:cTn>
                                        <p:tgtEl>
                                          <p:spTgt spid="1174"/>
                                        </p:tgtEl>
                                        <p:attrNameLst>
                                          <p:attrName>style.visibility</p:attrName>
                                        </p:attrNameLst>
                                      </p:cBhvr>
                                      <p:to>
                                        <p:strVal val="visible"/>
                                      </p:to>
                                    </p:set>
                                    <p:anim calcmode="lin" valueType="num">
                                      <p:cBhvr>
                                        <p:cTn id="349" dur="750" fill="hold"/>
                                        <p:tgtEl>
                                          <p:spTgt spid="1174"/>
                                        </p:tgtEl>
                                        <p:attrNameLst>
                                          <p:attrName>ppt_w</p:attrName>
                                        </p:attrNameLst>
                                      </p:cBhvr>
                                      <p:tavLst>
                                        <p:tav tm="0">
                                          <p:val>
                                            <p:fltVal val="0"/>
                                          </p:val>
                                        </p:tav>
                                        <p:tav tm="100000">
                                          <p:val>
                                            <p:strVal val="#ppt_w"/>
                                          </p:val>
                                        </p:tav>
                                      </p:tavLst>
                                    </p:anim>
                                    <p:anim calcmode="lin" valueType="num">
                                      <p:cBhvr>
                                        <p:cTn id="350" dur="750" fill="hold"/>
                                        <p:tgtEl>
                                          <p:spTgt spid="1174"/>
                                        </p:tgtEl>
                                        <p:attrNameLst>
                                          <p:attrName>ppt_h</p:attrName>
                                        </p:attrNameLst>
                                      </p:cBhvr>
                                      <p:tavLst>
                                        <p:tav tm="0">
                                          <p:val>
                                            <p:fltVal val="0"/>
                                          </p:val>
                                        </p:tav>
                                        <p:tav tm="100000">
                                          <p:val>
                                            <p:strVal val="#ppt_h"/>
                                          </p:val>
                                        </p:tav>
                                      </p:tavLst>
                                    </p:anim>
                                    <p:anim calcmode="lin" valueType="num">
                                      <p:cBhvr>
                                        <p:cTn id="351" dur="750" fill="hold"/>
                                        <p:tgtEl>
                                          <p:spTgt spid="1174"/>
                                        </p:tgtEl>
                                        <p:attrNameLst>
                                          <p:attrName>style.rotation</p:attrName>
                                        </p:attrNameLst>
                                      </p:cBhvr>
                                      <p:tavLst>
                                        <p:tav tm="0">
                                          <p:val>
                                            <p:fltVal val="90"/>
                                          </p:val>
                                        </p:tav>
                                        <p:tav tm="100000">
                                          <p:val>
                                            <p:fltVal val="0"/>
                                          </p:val>
                                        </p:tav>
                                      </p:tavLst>
                                    </p:anim>
                                    <p:animEffect transition="in" filter="fade">
                                      <p:cBhvr>
                                        <p:cTn id="352" dur="750"/>
                                        <p:tgtEl>
                                          <p:spTgt spid="1174"/>
                                        </p:tgtEl>
                                      </p:cBhvr>
                                    </p:animEffect>
                                  </p:childTnLst>
                                </p:cTn>
                              </p:par>
                              <p:par>
                                <p:cTn id="353" presetID="31" presetClass="entr" presetSubtype="0" fill="hold" nodeType="withEffect">
                                  <p:stCondLst>
                                    <p:cond delay="500"/>
                                  </p:stCondLst>
                                  <p:childTnLst>
                                    <p:set>
                                      <p:cBhvr>
                                        <p:cTn id="354" dur="1" fill="hold">
                                          <p:stCondLst>
                                            <p:cond delay="0"/>
                                          </p:stCondLst>
                                        </p:cTn>
                                        <p:tgtEl>
                                          <p:spTgt spid="1175"/>
                                        </p:tgtEl>
                                        <p:attrNameLst>
                                          <p:attrName>style.visibility</p:attrName>
                                        </p:attrNameLst>
                                      </p:cBhvr>
                                      <p:to>
                                        <p:strVal val="visible"/>
                                      </p:to>
                                    </p:set>
                                    <p:anim calcmode="lin" valueType="num">
                                      <p:cBhvr>
                                        <p:cTn id="355" dur="750" fill="hold"/>
                                        <p:tgtEl>
                                          <p:spTgt spid="1175"/>
                                        </p:tgtEl>
                                        <p:attrNameLst>
                                          <p:attrName>ppt_w</p:attrName>
                                        </p:attrNameLst>
                                      </p:cBhvr>
                                      <p:tavLst>
                                        <p:tav tm="0">
                                          <p:val>
                                            <p:fltVal val="0"/>
                                          </p:val>
                                        </p:tav>
                                        <p:tav tm="100000">
                                          <p:val>
                                            <p:strVal val="#ppt_w"/>
                                          </p:val>
                                        </p:tav>
                                      </p:tavLst>
                                    </p:anim>
                                    <p:anim calcmode="lin" valueType="num">
                                      <p:cBhvr>
                                        <p:cTn id="356" dur="750" fill="hold"/>
                                        <p:tgtEl>
                                          <p:spTgt spid="1175"/>
                                        </p:tgtEl>
                                        <p:attrNameLst>
                                          <p:attrName>ppt_h</p:attrName>
                                        </p:attrNameLst>
                                      </p:cBhvr>
                                      <p:tavLst>
                                        <p:tav tm="0">
                                          <p:val>
                                            <p:fltVal val="0"/>
                                          </p:val>
                                        </p:tav>
                                        <p:tav tm="100000">
                                          <p:val>
                                            <p:strVal val="#ppt_h"/>
                                          </p:val>
                                        </p:tav>
                                      </p:tavLst>
                                    </p:anim>
                                    <p:anim calcmode="lin" valueType="num">
                                      <p:cBhvr>
                                        <p:cTn id="357" dur="750" fill="hold"/>
                                        <p:tgtEl>
                                          <p:spTgt spid="1175"/>
                                        </p:tgtEl>
                                        <p:attrNameLst>
                                          <p:attrName>style.rotation</p:attrName>
                                        </p:attrNameLst>
                                      </p:cBhvr>
                                      <p:tavLst>
                                        <p:tav tm="0">
                                          <p:val>
                                            <p:fltVal val="90"/>
                                          </p:val>
                                        </p:tav>
                                        <p:tav tm="100000">
                                          <p:val>
                                            <p:fltVal val="0"/>
                                          </p:val>
                                        </p:tav>
                                      </p:tavLst>
                                    </p:anim>
                                    <p:animEffect transition="in" filter="fade">
                                      <p:cBhvr>
                                        <p:cTn id="358" dur="750"/>
                                        <p:tgtEl>
                                          <p:spTgt spid="1175"/>
                                        </p:tgtEl>
                                      </p:cBhvr>
                                    </p:animEffect>
                                  </p:childTnLst>
                                </p:cTn>
                              </p:par>
                              <p:par>
                                <p:cTn id="359" presetID="31" presetClass="entr" presetSubtype="0" fill="hold" nodeType="withEffect">
                                  <p:stCondLst>
                                    <p:cond delay="500"/>
                                  </p:stCondLst>
                                  <p:childTnLst>
                                    <p:set>
                                      <p:cBhvr>
                                        <p:cTn id="360" dur="1" fill="hold">
                                          <p:stCondLst>
                                            <p:cond delay="0"/>
                                          </p:stCondLst>
                                        </p:cTn>
                                        <p:tgtEl>
                                          <p:spTgt spid="1176"/>
                                        </p:tgtEl>
                                        <p:attrNameLst>
                                          <p:attrName>style.visibility</p:attrName>
                                        </p:attrNameLst>
                                      </p:cBhvr>
                                      <p:to>
                                        <p:strVal val="visible"/>
                                      </p:to>
                                    </p:set>
                                    <p:anim calcmode="lin" valueType="num">
                                      <p:cBhvr>
                                        <p:cTn id="361" dur="750" fill="hold"/>
                                        <p:tgtEl>
                                          <p:spTgt spid="1176"/>
                                        </p:tgtEl>
                                        <p:attrNameLst>
                                          <p:attrName>ppt_w</p:attrName>
                                        </p:attrNameLst>
                                      </p:cBhvr>
                                      <p:tavLst>
                                        <p:tav tm="0">
                                          <p:val>
                                            <p:fltVal val="0"/>
                                          </p:val>
                                        </p:tav>
                                        <p:tav tm="100000">
                                          <p:val>
                                            <p:strVal val="#ppt_w"/>
                                          </p:val>
                                        </p:tav>
                                      </p:tavLst>
                                    </p:anim>
                                    <p:anim calcmode="lin" valueType="num">
                                      <p:cBhvr>
                                        <p:cTn id="362" dur="750" fill="hold"/>
                                        <p:tgtEl>
                                          <p:spTgt spid="1176"/>
                                        </p:tgtEl>
                                        <p:attrNameLst>
                                          <p:attrName>ppt_h</p:attrName>
                                        </p:attrNameLst>
                                      </p:cBhvr>
                                      <p:tavLst>
                                        <p:tav tm="0">
                                          <p:val>
                                            <p:fltVal val="0"/>
                                          </p:val>
                                        </p:tav>
                                        <p:tav tm="100000">
                                          <p:val>
                                            <p:strVal val="#ppt_h"/>
                                          </p:val>
                                        </p:tav>
                                      </p:tavLst>
                                    </p:anim>
                                    <p:anim calcmode="lin" valueType="num">
                                      <p:cBhvr>
                                        <p:cTn id="363" dur="750" fill="hold"/>
                                        <p:tgtEl>
                                          <p:spTgt spid="1176"/>
                                        </p:tgtEl>
                                        <p:attrNameLst>
                                          <p:attrName>style.rotation</p:attrName>
                                        </p:attrNameLst>
                                      </p:cBhvr>
                                      <p:tavLst>
                                        <p:tav tm="0">
                                          <p:val>
                                            <p:fltVal val="90"/>
                                          </p:val>
                                        </p:tav>
                                        <p:tav tm="100000">
                                          <p:val>
                                            <p:fltVal val="0"/>
                                          </p:val>
                                        </p:tav>
                                      </p:tavLst>
                                    </p:anim>
                                    <p:animEffect transition="in" filter="fade">
                                      <p:cBhvr>
                                        <p:cTn id="364" dur="750"/>
                                        <p:tgtEl>
                                          <p:spTgt spid="1176"/>
                                        </p:tgtEl>
                                      </p:cBhvr>
                                    </p:animEffect>
                                  </p:childTnLst>
                                </p:cTn>
                              </p:par>
                              <p:par>
                                <p:cTn id="365" presetID="31" presetClass="entr" presetSubtype="0" fill="hold" nodeType="withEffect">
                                  <p:stCondLst>
                                    <p:cond delay="500"/>
                                  </p:stCondLst>
                                  <p:childTnLst>
                                    <p:set>
                                      <p:cBhvr>
                                        <p:cTn id="366" dur="1" fill="hold">
                                          <p:stCondLst>
                                            <p:cond delay="0"/>
                                          </p:stCondLst>
                                        </p:cTn>
                                        <p:tgtEl>
                                          <p:spTgt spid="1177"/>
                                        </p:tgtEl>
                                        <p:attrNameLst>
                                          <p:attrName>style.visibility</p:attrName>
                                        </p:attrNameLst>
                                      </p:cBhvr>
                                      <p:to>
                                        <p:strVal val="visible"/>
                                      </p:to>
                                    </p:set>
                                    <p:anim calcmode="lin" valueType="num">
                                      <p:cBhvr>
                                        <p:cTn id="367" dur="750" fill="hold"/>
                                        <p:tgtEl>
                                          <p:spTgt spid="1177"/>
                                        </p:tgtEl>
                                        <p:attrNameLst>
                                          <p:attrName>ppt_w</p:attrName>
                                        </p:attrNameLst>
                                      </p:cBhvr>
                                      <p:tavLst>
                                        <p:tav tm="0">
                                          <p:val>
                                            <p:fltVal val="0"/>
                                          </p:val>
                                        </p:tav>
                                        <p:tav tm="100000">
                                          <p:val>
                                            <p:strVal val="#ppt_w"/>
                                          </p:val>
                                        </p:tav>
                                      </p:tavLst>
                                    </p:anim>
                                    <p:anim calcmode="lin" valueType="num">
                                      <p:cBhvr>
                                        <p:cTn id="368" dur="750" fill="hold"/>
                                        <p:tgtEl>
                                          <p:spTgt spid="1177"/>
                                        </p:tgtEl>
                                        <p:attrNameLst>
                                          <p:attrName>ppt_h</p:attrName>
                                        </p:attrNameLst>
                                      </p:cBhvr>
                                      <p:tavLst>
                                        <p:tav tm="0">
                                          <p:val>
                                            <p:fltVal val="0"/>
                                          </p:val>
                                        </p:tav>
                                        <p:tav tm="100000">
                                          <p:val>
                                            <p:strVal val="#ppt_h"/>
                                          </p:val>
                                        </p:tav>
                                      </p:tavLst>
                                    </p:anim>
                                    <p:anim calcmode="lin" valueType="num">
                                      <p:cBhvr>
                                        <p:cTn id="369" dur="750" fill="hold"/>
                                        <p:tgtEl>
                                          <p:spTgt spid="1177"/>
                                        </p:tgtEl>
                                        <p:attrNameLst>
                                          <p:attrName>style.rotation</p:attrName>
                                        </p:attrNameLst>
                                      </p:cBhvr>
                                      <p:tavLst>
                                        <p:tav tm="0">
                                          <p:val>
                                            <p:fltVal val="90"/>
                                          </p:val>
                                        </p:tav>
                                        <p:tav tm="100000">
                                          <p:val>
                                            <p:fltVal val="0"/>
                                          </p:val>
                                        </p:tav>
                                      </p:tavLst>
                                    </p:anim>
                                    <p:animEffect transition="in" filter="fade">
                                      <p:cBhvr>
                                        <p:cTn id="370" dur="750"/>
                                        <p:tgtEl>
                                          <p:spTgt spid="1177"/>
                                        </p:tgtEl>
                                      </p:cBhvr>
                                    </p:animEffect>
                                  </p:childTnLst>
                                </p:cTn>
                              </p:par>
                              <p:par>
                                <p:cTn id="371" presetID="31" presetClass="entr" presetSubtype="0" fill="hold" nodeType="withEffect">
                                  <p:stCondLst>
                                    <p:cond delay="500"/>
                                  </p:stCondLst>
                                  <p:childTnLst>
                                    <p:set>
                                      <p:cBhvr>
                                        <p:cTn id="372" dur="1" fill="hold">
                                          <p:stCondLst>
                                            <p:cond delay="0"/>
                                          </p:stCondLst>
                                        </p:cTn>
                                        <p:tgtEl>
                                          <p:spTgt spid="1178"/>
                                        </p:tgtEl>
                                        <p:attrNameLst>
                                          <p:attrName>style.visibility</p:attrName>
                                        </p:attrNameLst>
                                      </p:cBhvr>
                                      <p:to>
                                        <p:strVal val="visible"/>
                                      </p:to>
                                    </p:set>
                                    <p:anim calcmode="lin" valueType="num">
                                      <p:cBhvr>
                                        <p:cTn id="373" dur="750" fill="hold"/>
                                        <p:tgtEl>
                                          <p:spTgt spid="1178"/>
                                        </p:tgtEl>
                                        <p:attrNameLst>
                                          <p:attrName>ppt_w</p:attrName>
                                        </p:attrNameLst>
                                      </p:cBhvr>
                                      <p:tavLst>
                                        <p:tav tm="0">
                                          <p:val>
                                            <p:fltVal val="0"/>
                                          </p:val>
                                        </p:tav>
                                        <p:tav tm="100000">
                                          <p:val>
                                            <p:strVal val="#ppt_w"/>
                                          </p:val>
                                        </p:tav>
                                      </p:tavLst>
                                    </p:anim>
                                    <p:anim calcmode="lin" valueType="num">
                                      <p:cBhvr>
                                        <p:cTn id="374" dur="750" fill="hold"/>
                                        <p:tgtEl>
                                          <p:spTgt spid="1178"/>
                                        </p:tgtEl>
                                        <p:attrNameLst>
                                          <p:attrName>ppt_h</p:attrName>
                                        </p:attrNameLst>
                                      </p:cBhvr>
                                      <p:tavLst>
                                        <p:tav tm="0">
                                          <p:val>
                                            <p:fltVal val="0"/>
                                          </p:val>
                                        </p:tav>
                                        <p:tav tm="100000">
                                          <p:val>
                                            <p:strVal val="#ppt_h"/>
                                          </p:val>
                                        </p:tav>
                                      </p:tavLst>
                                    </p:anim>
                                    <p:anim calcmode="lin" valueType="num">
                                      <p:cBhvr>
                                        <p:cTn id="375" dur="750" fill="hold"/>
                                        <p:tgtEl>
                                          <p:spTgt spid="1178"/>
                                        </p:tgtEl>
                                        <p:attrNameLst>
                                          <p:attrName>style.rotation</p:attrName>
                                        </p:attrNameLst>
                                      </p:cBhvr>
                                      <p:tavLst>
                                        <p:tav tm="0">
                                          <p:val>
                                            <p:fltVal val="90"/>
                                          </p:val>
                                        </p:tav>
                                        <p:tav tm="100000">
                                          <p:val>
                                            <p:fltVal val="0"/>
                                          </p:val>
                                        </p:tav>
                                      </p:tavLst>
                                    </p:anim>
                                    <p:animEffect transition="in" filter="fade">
                                      <p:cBhvr>
                                        <p:cTn id="376" dur="750"/>
                                        <p:tgtEl>
                                          <p:spTgt spid="1178"/>
                                        </p:tgtEl>
                                      </p:cBhvr>
                                    </p:animEffect>
                                  </p:childTnLst>
                                </p:cTn>
                              </p:par>
                              <p:par>
                                <p:cTn id="377" presetID="31" presetClass="entr" presetSubtype="0" fill="hold" nodeType="withEffect">
                                  <p:stCondLst>
                                    <p:cond delay="500"/>
                                  </p:stCondLst>
                                  <p:childTnLst>
                                    <p:set>
                                      <p:cBhvr>
                                        <p:cTn id="378" dur="1" fill="hold">
                                          <p:stCondLst>
                                            <p:cond delay="0"/>
                                          </p:stCondLst>
                                        </p:cTn>
                                        <p:tgtEl>
                                          <p:spTgt spid="1179"/>
                                        </p:tgtEl>
                                        <p:attrNameLst>
                                          <p:attrName>style.visibility</p:attrName>
                                        </p:attrNameLst>
                                      </p:cBhvr>
                                      <p:to>
                                        <p:strVal val="visible"/>
                                      </p:to>
                                    </p:set>
                                    <p:anim calcmode="lin" valueType="num">
                                      <p:cBhvr>
                                        <p:cTn id="379" dur="750" fill="hold"/>
                                        <p:tgtEl>
                                          <p:spTgt spid="1179"/>
                                        </p:tgtEl>
                                        <p:attrNameLst>
                                          <p:attrName>ppt_w</p:attrName>
                                        </p:attrNameLst>
                                      </p:cBhvr>
                                      <p:tavLst>
                                        <p:tav tm="0">
                                          <p:val>
                                            <p:fltVal val="0"/>
                                          </p:val>
                                        </p:tav>
                                        <p:tav tm="100000">
                                          <p:val>
                                            <p:strVal val="#ppt_w"/>
                                          </p:val>
                                        </p:tav>
                                      </p:tavLst>
                                    </p:anim>
                                    <p:anim calcmode="lin" valueType="num">
                                      <p:cBhvr>
                                        <p:cTn id="380" dur="750" fill="hold"/>
                                        <p:tgtEl>
                                          <p:spTgt spid="1179"/>
                                        </p:tgtEl>
                                        <p:attrNameLst>
                                          <p:attrName>ppt_h</p:attrName>
                                        </p:attrNameLst>
                                      </p:cBhvr>
                                      <p:tavLst>
                                        <p:tav tm="0">
                                          <p:val>
                                            <p:fltVal val="0"/>
                                          </p:val>
                                        </p:tav>
                                        <p:tav tm="100000">
                                          <p:val>
                                            <p:strVal val="#ppt_h"/>
                                          </p:val>
                                        </p:tav>
                                      </p:tavLst>
                                    </p:anim>
                                    <p:anim calcmode="lin" valueType="num">
                                      <p:cBhvr>
                                        <p:cTn id="381" dur="750" fill="hold"/>
                                        <p:tgtEl>
                                          <p:spTgt spid="1179"/>
                                        </p:tgtEl>
                                        <p:attrNameLst>
                                          <p:attrName>style.rotation</p:attrName>
                                        </p:attrNameLst>
                                      </p:cBhvr>
                                      <p:tavLst>
                                        <p:tav tm="0">
                                          <p:val>
                                            <p:fltVal val="90"/>
                                          </p:val>
                                        </p:tav>
                                        <p:tav tm="100000">
                                          <p:val>
                                            <p:fltVal val="0"/>
                                          </p:val>
                                        </p:tav>
                                      </p:tavLst>
                                    </p:anim>
                                    <p:animEffect transition="in" filter="fade">
                                      <p:cBhvr>
                                        <p:cTn id="382" dur="750"/>
                                        <p:tgtEl>
                                          <p:spTgt spid="1179"/>
                                        </p:tgtEl>
                                      </p:cBhvr>
                                    </p:animEffect>
                                  </p:childTnLst>
                                </p:cTn>
                              </p:par>
                              <p:par>
                                <p:cTn id="383" presetID="31" presetClass="entr" presetSubtype="0" fill="hold" nodeType="withEffect">
                                  <p:stCondLst>
                                    <p:cond delay="500"/>
                                  </p:stCondLst>
                                  <p:childTnLst>
                                    <p:set>
                                      <p:cBhvr>
                                        <p:cTn id="384" dur="1" fill="hold">
                                          <p:stCondLst>
                                            <p:cond delay="0"/>
                                          </p:stCondLst>
                                        </p:cTn>
                                        <p:tgtEl>
                                          <p:spTgt spid="1199"/>
                                        </p:tgtEl>
                                        <p:attrNameLst>
                                          <p:attrName>style.visibility</p:attrName>
                                        </p:attrNameLst>
                                      </p:cBhvr>
                                      <p:to>
                                        <p:strVal val="visible"/>
                                      </p:to>
                                    </p:set>
                                    <p:anim calcmode="lin" valueType="num">
                                      <p:cBhvr>
                                        <p:cTn id="385" dur="750" fill="hold"/>
                                        <p:tgtEl>
                                          <p:spTgt spid="1199"/>
                                        </p:tgtEl>
                                        <p:attrNameLst>
                                          <p:attrName>ppt_w</p:attrName>
                                        </p:attrNameLst>
                                      </p:cBhvr>
                                      <p:tavLst>
                                        <p:tav tm="0">
                                          <p:val>
                                            <p:fltVal val="0"/>
                                          </p:val>
                                        </p:tav>
                                        <p:tav tm="100000">
                                          <p:val>
                                            <p:strVal val="#ppt_w"/>
                                          </p:val>
                                        </p:tav>
                                      </p:tavLst>
                                    </p:anim>
                                    <p:anim calcmode="lin" valueType="num">
                                      <p:cBhvr>
                                        <p:cTn id="386" dur="750" fill="hold"/>
                                        <p:tgtEl>
                                          <p:spTgt spid="1199"/>
                                        </p:tgtEl>
                                        <p:attrNameLst>
                                          <p:attrName>ppt_h</p:attrName>
                                        </p:attrNameLst>
                                      </p:cBhvr>
                                      <p:tavLst>
                                        <p:tav tm="0">
                                          <p:val>
                                            <p:fltVal val="0"/>
                                          </p:val>
                                        </p:tav>
                                        <p:tav tm="100000">
                                          <p:val>
                                            <p:strVal val="#ppt_h"/>
                                          </p:val>
                                        </p:tav>
                                      </p:tavLst>
                                    </p:anim>
                                    <p:anim calcmode="lin" valueType="num">
                                      <p:cBhvr>
                                        <p:cTn id="387" dur="750" fill="hold"/>
                                        <p:tgtEl>
                                          <p:spTgt spid="1199"/>
                                        </p:tgtEl>
                                        <p:attrNameLst>
                                          <p:attrName>style.rotation</p:attrName>
                                        </p:attrNameLst>
                                      </p:cBhvr>
                                      <p:tavLst>
                                        <p:tav tm="0">
                                          <p:val>
                                            <p:fltVal val="90"/>
                                          </p:val>
                                        </p:tav>
                                        <p:tav tm="100000">
                                          <p:val>
                                            <p:fltVal val="0"/>
                                          </p:val>
                                        </p:tav>
                                      </p:tavLst>
                                    </p:anim>
                                    <p:animEffect transition="in" filter="fade">
                                      <p:cBhvr>
                                        <p:cTn id="388" dur="750"/>
                                        <p:tgtEl>
                                          <p:spTgt spid="1199"/>
                                        </p:tgtEl>
                                      </p:cBhvr>
                                    </p:animEffect>
                                  </p:childTnLst>
                                </p:cTn>
                              </p:par>
                              <p:par>
                                <p:cTn id="389" presetID="31" presetClass="entr" presetSubtype="0" fill="hold" nodeType="withEffect">
                                  <p:stCondLst>
                                    <p:cond delay="500"/>
                                  </p:stCondLst>
                                  <p:childTnLst>
                                    <p:set>
                                      <p:cBhvr>
                                        <p:cTn id="390" dur="1" fill="hold">
                                          <p:stCondLst>
                                            <p:cond delay="0"/>
                                          </p:stCondLst>
                                        </p:cTn>
                                        <p:tgtEl>
                                          <p:spTgt spid="1200"/>
                                        </p:tgtEl>
                                        <p:attrNameLst>
                                          <p:attrName>style.visibility</p:attrName>
                                        </p:attrNameLst>
                                      </p:cBhvr>
                                      <p:to>
                                        <p:strVal val="visible"/>
                                      </p:to>
                                    </p:set>
                                    <p:anim calcmode="lin" valueType="num">
                                      <p:cBhvr>
                                        <p:cTn id="391" dur="750" fill="hold"/>
                                        <p:tgtEl>
                                          <p:spTgt spid="1200"/>
                                        </p:tgtEl>
                                        <p:attrNameLst>
                                          <p:attrName>ppt_w</p:attrName>
                                        </p:attrNameLst>
                                      </p:cBhvr>
                                      <p:tavLst>
                                        <p:tav tm="0">
                                          <p:val>
                                            <p:fltVal val="0"/>
                                          </p:val>
                                        </p:tav>
                                        <p:tav tm="100000">
                                          <p:val>
                                            <p:strVal val="#ppt_w"/>
                                          </p:val>
                                        </p:tav>
                                      </p:tavLst>
                                    </p:anim>
                                    <p:anim calcmode="lin" valueType="num">
                                      <p:cBhvr>
                                        <p:cTn id="392" dur="750" fill="hold"/>
                                        <p:tgtEl>
                                          <p:spTgt spid="1200"/>
                                        </p:tgtEl>
                                        <p:attrNameLst>
                                          <p:attrName>ppt_h</p:attrName>
                                        </p:attrNameLst>
                                      </p:cBhvr>
                                      <p:tavLst>
                                        <p:tav tm="0">
                                          <p:val>
                                            <p:fltVal val="0"/>
                                          </p:val>
                                        </p:tav>
                                        <p:tav tm="100000">
                                          <p:val>
                                            <p:strVal val="#ppt_h"/>
                                          </p:val>
                                        </p:tav>
                                      </p:tavLst>
                                    </p:anim>
                                    <p:anim calcmode="lin" valueType="num">
                                      <p:cBhvr>
                                        <p:cTn id="393" dur="750" fill="hold"/>
                                        <p:tgtEl>
                                          <p:spTgt spid="1200"/>
                                        </p:tgtEl>
                                        <p:attrNameLst>
                                          <p:attrName>style.rotation</p:attrName>
                                        </p:attrNameLst>
                                      </p:cBhvr>
                                      <p:tavLst>
                                        <p:tav tm="0">
                                          <p:val>
                                            <p:fltVal val="90"/>
                                          </p:val>
                                        </p:tav>
                                        <p:tav tm="100000">
                                          <p:val>
                                            <p:fltVal val="0"/>
                                          </p:val>
                                        </p:tav>
                                      </p:tavLst>
                                    </p:anim>
                                    <p:animEffect transition="in" filter="fade">
                                      <p:cBhvr>
                                        <p:cTn id="394" dur="750"/>
                                        <p:tgtEl>
                                          <p:spTgt spid="1200"/>
                                        </p:tgtEl>
                                      </p:cBhvr>
                                    </p:animEffect>
                                  </p:childTnLst>
                                </p:cTn>
                              </p:par>
                              <p:par>
                                <p:cTn id="395" presetID="31" presetClass="entr" presetSubtype="0" fill="hold" nodeType="withEffect">
                                  <p:stCondLst>
                                    <p:cond delay="500"/>
                                  </p:stCondLst>
                                  <p:childTnLst>
                                    <p:set>
                                      <p:cBhvr>
                                        <p:cTn id="396" dur="1" fill="hold">
                                          <p:stCondLst>
                                            <p:cond delay="0"/>
                                          </p:stCondLst>
                                        </p:cTn>
                                        <p:tgtEl>
                                          <p:spTgt spid="1201"/>
                                        </p:tgtEl>
                                        <p:attrNameLst>
                                          <p:attrName>style.visibility</p:attrName>
                                        </p:attrNameLst>
                                      </p:cBhvr>
                                      <p:to>
                                        <p:strVal val="visible"/>
                                      </p:to>
                                    </p:set>
                                    <p:anim calcmode="lin" valueType="num">
                                      <p:cBhvr>
                                        <p:cTn id="397" dur="750" fill="hold"/>
                                        <p:tgtEl>
                                          <p:spTgt spid="1201"/>
                                        </p:tgtEl>
                                        <p:attrNameLst>
                                          <p:attrName>ppt_w</p:attrName>
                                        </p:attrNameLst>
                                      </p:cBhvr>
                                      <p:tavLst>
                                        <p:tav tm="0">
                                          <p:val>
                                            <p:fltVal val="0"/>
                                          </p:val>
                                        </p:tav>
                                        <p:tav tm="100000">
                                          <p:val>
                                            <p:strVal val="#ppt_w"/>
                                          </p:val>
                                        </p:tav>
                                      </p:tavLst>
                                    </p:anim>
                                    <p:anim calcmode="lin" valueType="num">
                                      <p:cBhvr>
                                        <p:cTn id="398" dur="750" fill="hold"/>
                                        <p:tgtEl>
                                          <p:spTgt spid="1201"/>
                                        </p:tgtEl>
                                        <p:attrNameLst>
                                          <p:attrName>ppt_h</p:attrName>
                                        </p:attrNameLst>
                                      </p:cBhvr>
                                      <p:tavLst>
                                        <p:tav tm="0">
                                          <p:val>
                                            <p:fltVal val="0"/>
                                          </p:val>
                                        </p:tav>
                                        <p:tav tm="100000">
                                          <p:val>
                                            <p:strVal val="#ppt_h"/>
                                          </p:val>
                                        </p:tav>
                                      </p:tavLst>
                                    </p:anim>
                                    <p:anim calcmode="lin" valueType="num">
                                      <p:cBhvr>
                                        <p:cTn id="399" dur="750" fill="hold"/>
                                        <p:tgtEl>
                                          <p:spTgt spid="1201"/>
                                        </p:tgtEl>
                                        <p:attrNameLst>
                                          <p:attrName>style.rotation</p:attrName>
                                        </p:attrNameLst>
                                      </p:cBhvr>
                                      <p:tavLst>
                                        <p:tav tm="0">
                                          <p:val>
                                            <p:fltVal val="90"/>
                                          </p:val>
                                        </p:tav>
                                        <p:tav tm="100000">
                                          <p:val>
                                            <p:fltVal val="0"/>
                                          </p:val>
                                        </p:tav>
                                      </p:tavLst>
                                    </p:anim>
                                    <p:animEffect transition="in" filter="fade">
                                      <p:cBhvr>
                                        <p:cTn id="400" dur="750"/>
                                        <p:tgtEl>
                                          <p:spTgt spid="1201"/>
                                        </p:tgtEl>
                                      </p:cBhvr>
                                    </p:animEffect>
                                  </p:childTnLst>
                                </p:cTn>
                              </p:par>
                              <p:par>
                                <p:cTn id="401" presetID="31" presetClass="entr" presetSubtype="0" fill="hold" nodeType="withEffect">
                                  <p:stCondLst>
                                    <p:cond delay="500"/>
                                  </p:stCondLst>
                                  <p:childTnLst>
                                    <p:set>
                                      <p:cBhvr>
                                        <p:cTn id="402" dur="1" fill="hold">
                                          <p:stCondLst>
                                            <p:cond delay="0"/>
                                          </p:stCondLst>
                                        </p:cTn>
                                        <p:tgtEl>
                                          <p:spTgt spid="1202"/>
                                        </p:tgtEl>
                                        <p:attrNameLst>
                                          <p:attrName>style.visibility</p:attrName>
                                        </p:attrNameLst>
                                      </p:cBhvr>
                                      <p:to>
                                        <p:strVal val="visible"/>
                                      </p:to>
                                    </p:set>
                                    <p:anim calcmode="lin" valueType="num">
                                      <p:cBhvr>
                                        <p:cTn id="403" dur="750" fill="hold"/>
                                        <p:tgtEl>
                                          <p:spTgt spid="1202"/>
                                        </p:tgtEl>
                                        <p:attrNameLst>
                                          <p:attrName>ppt_w</p:attrName>
                                        </p:attrNameLst>
                                      </p:cBhvr>
                                      <p:tavLst>
                                        <p:tav tm="0">
                                          <p:val>
                                            <p:fltVal val="0"/>
                                          </p:val>
                                        </p:tav>
                                        <p:tav tm="100000">
                                          <p:val>
                                            <p:strVal val="#ppt_w"/>
                                          </p:val>
                                        </p:tav>
                                      </p:tavLst>
                                    </p:anim>
                                    <p:anim calcmode="lin" valueType="num">
                                      <p:cBhvr>
                                        <p:cTn id="404" dur="750" fill="hold"/>
                                        <p:tgtEl>
                                          <p:spTgt spid="1202"/>
                                        </p:tgtEl>
                                        <p:attrNameLst>
                                          <p:attrName>ppt_h</p:attrName>
                                        </p:attrNameLst>
                                      </p:cBhvr>
                                      <p:tavLst>
                                        <p:tav tm="0">
                                          <p:val>
                                            <p:fltVal val="0"/>
                                          </p:val>
                                        </p:tav>
                                        <p:tav tm="100000">
                                          <p:val>
                                            <p:strVal val="#ppt_h"/>
                                          </p:val>
                                        </p:tav>
                                      </p:tavLst>
                                    </p:anim>
                                    <p:anim calcmode="lin" valueType="num">
                                      <p:cBhvr>
                                        <p:cTn id="405" dur="750" fill="hold"/>
                                        <p:tgtEl>
                                          <p:spTgt spid="1202"/>
                                        </p:tgtEl>
                                        <p:attrNameLst>
                                          <p:attrName>style.rotation</p:attrName>
                                        </p:attrNameLst>
                                      </p:cBhvr>
                                      <p:tavLst>
                                        <p:tav tm="0">
                                          <p:val>
                                            <p:fltVal val="90"/>
                                          </p:val>
                                        </p:tav>
                                        <p:tav tm="100000">
                                          <p:val>
                                            <p:fltVal val="0"/>
                                          </p:val>
                                        </p:tav>
                                      </p:tavLst>
                                    </p:anim>
                                    <p:animEffect transition="in" filter="fade">
                                      <p:cBhvr>
                                        <p:cTn id="406" dur="750"/>
                                        <p:tgtEl>
                                          <p:spTgt spid="1202"/>
                                        </p:tgtEl>
                                      </p:cBhvr>
                                    </p:animEffect>
                                  </p:childTnLst>
                                </p:cTn>
                              </p:par>
                              <p:par>
                                <p:cTn id="407" presetID="31" presetClass="entr" presetSubtype="0" fill="hold" nodeType="withEffect">
                                  <p:stCondLst>
                                    <p:cond delay="500"/>
                                  </p:stCondLst>
                                  <p:childTnLst>
                                    <p:set>
                                      <p:cBhvr>
                                        <p:cTn id="408" dur="1" fill="hold">
                                          <p:stCondLst>
                                            <p:cond delay="0"/>
                                          </p:stCondLst>
                                        </p:cTn>
                                        <p:tgtEl>
                                          <p:spTgt spid="1203"/>
                                        </p:tgtEl>
                                        <p:attrNameLst>
                                          <p:attrName>style.visibility</p:attrName>
                                        </p:attrNameLst>
                                      </p:cBhvr>
                                      <p:to>
                                        <p:strVal val="visible"/>
                                      </p:to>
                                    </p:set>
                                    <p:anim calcmode="lin" valueType="num">
                                      <p:cBhvr>
                                        <p:cTn id="409" dur="750" fill="hold"/>
                                        <p:tgtEl>
                                          <p:spTgt spid="1203"/>
                                        </p:tgtEl>
                                        <p:attrNameLst>
                                          <p:attrName>ppt_w</p:attrName>
                                        </p:attrNameLst>
                                      </p:cBhvr>
                                      <p:tavLst>
                                        <p:tav tm="0">
                                          <p:val>
                                            <p:fltVal val="0"/>
                                          </p:val>
                                        </p:tav>
                                        <p:tav tm="100000">
                                          <p:val>
                                            <p:strVal val="#ppt_w"/>
                                          </p:val>
                                        </p:tav>
                                      </p:tavLst>
                                    </p:anim>
                                    <p:anim calcmode="lin" valueType="num">
                                      <p:cBhvr>
                                        <p:cTn id="410" dur="750" fill="hold"/>
                                        <p:tgtEl>
                                          <p:spTgt spid="1203"/>
                                        </p:tgtEl>
                                        <p:attrNameLst>
                                          <p:attrName>ppt_h</p:attrName>
                                        </p:attrNameLst>
                                      </p:cBhvr>
                                      <p:tavLst>
                                        <p:tav tm="0">
                                          <p:val>
                                            <p:fltVal val="0"/>
                                          </p:val>
                                        </p:tav>
                                        <p:tav tm="100000">
                                          <p:val>
                                            <p:strVal val="#ppt_h"/>
                                          </p:val>
                                        </p:tav>
                                      </p:tavLst>
                                    </p:anim>
                                    <p:anim calcmode="lin" valueType="num">
                                      <p:cBhvr>
                                        <p:cTn id="411" dur="750" fill="hold"/>
                                        <p:tgtEl>
                                          <p:spTgt spid="1203"/>
                                        </p:tgtEl>
                                        <p:attrNameLst>
                                          <p:attrName>style.rotation</p:attrName>
                                        </p:attrNameLst>
                                      </p:cBhvr>
                                      <p:tavLst>
                                        <p:tav tm="0">
                                          <p:val>
                                            <p:fltVal val="90"/>
                                          </p:val>
                                        </p:tav>
                                        <p:tav tm="100000">
                                          <p:val>
                                            <p:fltVal val="0"/>
                                          </p:val>
                                        </p:tav>
                                      </p:tavLst>
                                    </p:anim>
                                    <p:animEffect transition="in" filter="fade">
                                      <p:cBhvr>
                                        <p:cTn id="412" dur="750"/>
                                        <p:tgtEl>
                                          <p:spTgt spid="1203"/>
                                        </p:tgtEl>
                                      </p:cBhvr>
                                    </p:animEffect>
                                  </p:childTnLst>
                                </p:cTn>
                              </p:par>
                              <p:par>
                                <p:cTn id="413" presetID="31" presetClass="entr" presetSubtype="0" fill="hold" nodeType="withEffect">
                                  <p:stCondLst>
                                    <p:cond delay="500"/>
                                  </p:stCondLst>
                                  <p:childTnLst>
                                    <p:set>
                                      <p:cBhvr>
                                        <p:cTn id="414" dur="1" fill="hold">
                                          <p:stCondLst>
                                            <p:cond delay="0"/>
                                          </p:stCondLst>
                                        </p:cTn>
                                        <p:tgtEl>
                                          <p:spTgt spid="1204"/>
                                        </p:tgtEl>
                                        <p:attrNameLst>
                                          <p:attrName>style.visibility</p:attrName>
                                        </p:attrNameLst>
                                      </p:cBhvr>
                                      <p:to>
                                        <p:strVal val="visible"/>
                                      </p:to>
                                    </p:set>
                                    <p:anim calcmode="lin" valueType="num">
                                      <p:cBhvr>
                                        <p:cTn id="415" dur="750" fill="hold"/>
                                        <p:tgtEl>
                                          <p:spTgt spid="1204"/>
                                        </p:tgtEl>
                                        <p:attrNameLst>
                                          <p:attrName>ppt_w</p:attrName>
                                        </p:attrNameLst>
                                      </p:cBhvr>
                                      <p:tavLst>
                                        <p:tav tm="0">
                                          <p:val>
                                            <p:fltVal val="0"/>
                                          </p:val>
                                        </p:tav>
                                        <p:tav tm="100000">
                                          <p:val>
                                            <p:strVal val="#ppt_w"/>
                                          </p:val>
                                        </p:tav>
                                      </p:tavLst>
                                    </p:anim>
                                    <p:anim calcmode="lin" valueType="num">
                                      <p:cBhvr>
                                        <p:cTn id="416" dur="750" fill="hold"/>
                                        <p:tgtEl>
                                          <p:spTgt spid="1204"/>
                                        </p:tgtEl>
                                        <p:attrNameLst>
                                          <p:attrName>ppt_h</p:attrName>
                                        </p:attrNameLst>
                                      </p:cBhvr>
                                      <p:tavLst>
                                        <p:tav tm="0">
                                          <p:val>
                                            <p:fltVal val="0"/>
                                          </p:val>
                                        </p:tav>
                                        <p:tav tm="100000">
                                          <p:val>
                                            <p:strVal val="#ppt_h"/>
                                          </p:val>
                                        </p:tav>
                                      </p:tavLst>
                                    </p:anim>
                                    <p:anim calcmode="lin" valueType="num">
                                      <p:cBhvr>
                                        <p:cTn id="417" dur="750" fill="hold"/>
                                        <p:tgtEl>
                                          <p:spTgt spid="1204"/>
                                        </p:tgtEl>
                                        <p:attrNameLst>
                                          <p:attrName>style.rotation</p:attrName>
                                        </p:attrNameLst>
                                      </p:cBhvr>
                                      <p:tavLst>
                                        <p:tav tm="0">
                                          <p:val>
                                            <p:fltVal val="90"/>
                                          </p:val>
                                        </p:tav>
                                        <p:tav tm="100000">
                                          <p:val>
                                            <p:fltVal val="0"/>
                                          </p:val>
                                        </p:tav>
                                      </p:tavLst>
                                    </p:anim>
                                    <p:animEffect transition="in" filter="fade">
                                      <p:cBhvr>
                                        <p:cTn id="418" dur="750"/>
                                        <p:tgtEl>
                                          <p:spTgt spid="1204"/>
                                        </p:tgtEl>
                                      </p:cBhvr>
                                    </p:animEffect>
                                  </p:childTnLst>
                                </p:cTn>
                              </p:par>
                              <p:par>
                                <p:cTn id="419" presetID="31" presetClass="entr" presetSubtype="0" fill="hold" nodeType="withEffect">
                                  <p:stCondLst>
                                    <p:cond delay="500"/>
                                  </p:stCondLst>
                                  <p:childTnLst>
                                    <p:set>
                                      <p:cBhvr>
                                        <p:cTn id="420" dur="1" fill="hold">
                                          <p:stCondLst>
                                            <p:cond delay="0"/>
                                          </p:stCondLst>
                                        </p:cTn>
                                        <p:tgtEl>
                                          <p:spTgt spid="1205"/>
                                        </p:tgtEl>
                                        <p:attrNameLst>
                                          <p:attrName>style.visibility</p:attrName>
                                        </p:attrNameLst>
                                      </p:cBhvr>
                                      <p:to>
                                        <p:strVal val="visible"/>
                                      </p:to>
                                    </p:set>
                                    <p:anim calcmode="lin" valueType="num">
                                      <p:cBhvr>
                                        <p:cTn id="421" dur="750" fill="hold"/>
                                        <p:tgtEl>
                                          <p:spTgt spid="1205"/>
                                        </p:tgtEl>
                                        <p:attrNameLst>
                                          <p:attrName>ppt_w</p:attrName>
                                        </p:attrNameLst>
                                      </p:cBhvr>
                                      <p:tavLst>
                                        <p:tav tm="0">
                                          <p:val>
                                            <p:fltVal val="0"/>
                                          </p:val>
                                        </p:tav>
                                        <p:tav tm="100000">
                                          <p:val>
                                            <p:strVal val="#ppt_w"/>
                                          </p:val>
                                        </p:tav>
                                      </p:tavLst>
                                    </p:anim>
                                    <p:anim calcmode="lin" valueType="num">
                                      <p:cBhvr>
                                        <p:cTn id="422" dur="750" fill="hold"/>
                                        <p:tgtEl>
                                          <p:spTgt spid="1205"/>
                                        </p:tgtEl>
                                        <p:attrNameLst>
                                          <p:attrName>ppt_h</p:attrName>
                                        </p:attrNameLst>
                                      </p:cBhvr>
                                      <p:tavLst>
                                        <p:tav tm="0">
                                          <p:val>
                                            <p:fltVal val="0"/>
                                          </p:val>
                                        </p:tav>
                                        <p:tav tm="100000">
                                          <p:val>
                                            <p:strVal val="#ppt_h"/>
                                          </p:val>
                                        </p:tav>
                                      </p:tavLst>
                                    </p:anim>
                                    <p:anim calcmode="lin" valueType="num">
                                      <p:cBhvr>
                                        <p:cTn id="423" dur="750" fill="hold"/>
                                        <p:tgtEl>
                                          <p:spTgt spid="1205"/>
                                        </p:tgtEl>
                                        <p:attrNameLst>
                                          <p:attrName>style.rotation</p:attrName>
                                        </p:attrNameLst>
                                      </p:cBhvr>
                                      <p:tavLst>
                                        <p:tav tm="0">
                                          <p:val>
                                            <p:fltVal val="90"/>
                                          </p:val>
                                        </p:tav>
                                        <p:tav tm="100000">
                                          <p:val>
                                            <p:fltVal val="0"/>
                                          </p:val>
                                        </p:tav>
                                      </p:tavLst>
                                    </p:anim>
                                    <p:animEffect transition="in" filter="fade">
                                      <p:cBhvr>
                                        <p:cTn id="424" dur="750"/>
                                        <p:tgtEl>
                                          <p:spTgt spid="1205"/>
                                        </p:tgtEl>
                                      </p:cBhvr>
                                    </p:animEffect>
                                  </p:childTnLst>
                                </p:cTn>
                              </p:par>
                              <p:par>
                                <p:cTn id="425" presetID="31" presetClass="entr" presetSubtype="0" fill="hold" nodeType="withEffect">
                                  <p:stCondLst>
                                    <p:cond delay="500"/>
                                  </p:stCondLst>
                                  <p:childTnLst>
                                    <p:set>
                                      <p:cBhvr>
                                        <p:cTn id="426" dur="1" fill="hold">
                                          <p:stCondLst>
                                            <p:cond delay="0"/>
                                          </p:stCondLst>
                                        </p:cTn>
                                        <p:tgtEl>
                                          <p:spTgt spid="1206"/>
                                        </p:tgtEl>
                                        <p:attrNameLst>
                                          <p:attrName>style.visibility</p:attrName>
                                        </p:attrNameLst>
                                      </p:cBhvr>
                                      <p:to>
                                        <p:strVal val="visible"/>
                                      </p:to>
                                    </p:set>
                                    <p:anim calcmode="lin" valueType="num">
                                      <p:cBhvr>
                                        <p:cTn id="427" dur="750" fill="hold"/>
                                        <p:tgtEl>
                                          <p:spTgt spid="1206"/>
                                        </p:tgtEl>
                                        <p:attrNameLst>
                                          <p:attrName>ppt_w</p:attrName>
                                        </p:attrNameLst>
                                      </p:cBhvr>
                                      <p:tavLst>
                                        <p:tav tm="0">
                                          <p:val>
                                            <p:fltVal val="0"/>
                                          </p:val>
                                        </p:tav>
                                        <p:tav tm="100000">
                                          <p:val>
                                            <p:strVal val="#ppt_w"/>
                                          </p:val>
                                        </p:tav>
                                      </p:tavLst>
                                    </p:anim>
                                    <p:anim calcmode="lin" valueType="num">
                                      <p:cBhvr>
                                        <p:cTn id="428" dur="750" fill="hold"/>
                                        <p:tgtEl>
                                          <p:spTgt spid="1206"/>
                                        </p:tgtEl>
                                        <p:attrNameLst>
                                          <p:attrName>ppt_h</p:attrName>
                                        </p:attrNameLst>
                                      </p:cBhvr>
                                      <p:tavLst>
                                        <p:tav tm="0">
                                          <p:val>
                                            <p:fltVal val="0"/>
                                          </p:val>
                                        </p:tav>
                                        <p:tav tm="100000">
                                          <p:val>
                                            <p:strVal val="#ppt_h"/>
                                          </p:val>
                                        </p:tav>
                                      </p:tavLst>
                                    </p:anim>
                                    <p:anim calcmode="lin" valueType="num">
                                      <p:cBhvr>
                                        <p:cTn id="429" dur="750" fill="hold"/>
                                        <p:tgtEl>
                                          <p:spTgt spid="1206"/>
                                        </p:tgtEl>
                                        <p:attrNameLst>
                                          <p:attrName>style.rotation</p:attrName>
                                        </p:attrNameLst>
                                      </p:cBhvr>
                                      <p:tavLst>
                                        <p:tav tm="0">
                                          <p:val>
                                            <p:fltVal val="90"/>
                                          </p:val>
                                        </p:tav>
                                        <p:tav tm="100000">
                                          <p:val>
                                            <p:fltVal val="0"/>
                                          </p:val>
                                        </p:tav>
                                      </p:tavLst>
                                    </p:anim>
                                    <p:animEffect transition="in" filter="fade">
                                      <p:cBhvr>
                                        <p:cTn id="430" dur="750"/>
                                        <p:tgtEl>
                                          <p:spTgt spid="1206"/>
                                        </p:tgtEl>
                                      </p:cBhvr>
                                    </p:animEffect>
                                  </p:childTnLst>
                                </p:cTn>
                              </p:par>
                              <p:par>
                                <p:cTn id="431" presetID="31" presetClass="entr" presetSubtype="0" fill="hold" nodeType="withEffect">
                                  <p:stCondLst>
                                    <p:cond delay="500"/>
                                  </p:stCondLst>
                                  <p:childTnLst>
                                    <p:set>
                                      <p:cBhvr>
                                        <p:cTn id="432" dur="1" fill="hold">
                                          <p:stCondLst>
                                            <p:cond delay="0"/>
                                          </p:stCondLst>
                                        </p:cTn>
                                        <p:tgtEl>
                                          <p:spTgt spid="1207"/>
                                        </p:tgtEl>
                                        <p:attrNameLst>
                                          <p:attrName>style.visibility</p:attrName>
                                        </p:attrNameLst>
                                      </p:cBhvr>
                                      <p:to>
                                        <p:strVal val="visible"/>
                                      </p:to>
                                    </p:set>
                                    <p:anim calcmode="lin" valueType="num">
                                      <p:cBhvr>
                                        <p:cTn id="433" dur="750" fill="hold"/>
                                        <p:tgtEl>
                                          <p:spTgt spid="1207"/>
                                        </p:tgtEl>
                                        <p:attrNameLst>
                                          <p:attrName>ppt_w</p:attrName>
                                        </p:attrNameLst>
                                      </p:cBhvr>
                                      <p:tavLst>
                                        <p:tav tm="0">
                                          <p:val>
                                            <p:fltVal val="0"/>
                                          </p:val>
                                        </p:tav>
                                        <p:tav tm="100000">
                                          <p:val>
                                            <p:strVal val="#ppt_w"/>
                                          </p:val>
                                        </p:tav>
                                      </p:tavLst>
                                    </p:anim>
                                    <p:anim calcmode="lin" valueType="num">
                                      <p:cBhvr>
                                        <p:cTn id="434" dur="750" fill="hold"/>
                                        <p:tgtEl>
                                          <p:spTgt spid="1207"/>
                                        </p:tgtEl>
                                        <p:attrNameLst>
                                          <p:attrName>ppt_h</p:attrName>
                                        </p:attrNameLst>
                                      </p:cBhvr>
                                      <p:tavLst>
                                        <p:tav tm="0">
                                          <p:val>
                                            <p:fltVal val="0"/>
                                          </p:val>
                                        </p:tav>
                                        <p:tav tm="100000">
                                          <p:val>
                                            <p:strVal val="#ppt_h"/>
                                          </p:val>
                                        </p:tav>
                                      </p:tavLst>
                                    </p:anim>
                                    <p:anim calcmode="lin" valueType="num">
                                      <p:cBhvr>
                                        <p:cTn id="435" dur="750" fill="hold"/>
                                        <p:tgtEl>
                                          <p:spTgt spid="1207"/>
                                        </p:tgtEl>
                                        <p:attrNameLst>
                                          <p:attrName>style.rotation</p:attrName>
                                        </p:attrNameLst>
                                      </p:cBhvr>
                                      <p:tavLst>
                                        <p:tav tm="0">
                                          <p:val>
                                            <p:fltVal val="90"/>
                                          </p:val>
                                        </p:tav>
                                        <p:tav tm="100000">
                                          <p:val>
                                            <p:fltVal val="0"/>
                                          </p:val>
                                        </p:tav>
                                      </p:tavLst>
                                    </p:anim>
                                    <p:animEffect transition="in" filter="fade">
                                      <p:cBhvr>
                                        <p:cTn id="436" dur="750"/>
                                        <p:tgtEl>
                                          <p:spTgt spid="1207"/>
                                        </p:tgtEl>
                                      </p:cBhvr>
                                    </p:animEffect>
                                  </p:childTnLst>
                                </p:cTn>
                              </p:par>
                              <p:par>
                                <p:cTn id="437" presetID="31" presetClass="entr" presetSubtype="0" fill="hold" nodeType="withEffect">
                                  <p:stCondLst>
                                    <p:cond delay="500"/>
                                  </p:stCondLst>
                                  <p:childTnLst>
                                    <p:set>
                                      <p:cBhvr>
                                        <p:cTn id="438" dur="1" fill="hold">
                                          <p:stCondLst>
                                            <p:cond delay="0"/>
                                          </p:stCondLst>
                                        </p:cTn>
                                        <p:tgtEl>
                                          <p:spTgt spid="1227"/>
                                        </p:tgtEl>
                                        <p:attrNameLst>
                                          <p:attrName>style.visibility</p:attrName>
                                        </p:attrNameLst>
                                      </p:cBhvr>
                                      <p:to>
                                        <p:strVal val="visible"/>
                                      </p:to>
                                    </p:set>
                                    <p:anim calcmode="lin" valueType="num">
                                      <p:cBhvr>
                                        <p:cTn id="439" dur="750" fill="hold"/>
                                        <p:tgtEl>
                                          <p:spTgt spid="1227"/>
                                        </p:tgtEl>
                                        <p:attrNameLst>
                                          <p:attrName>ppt_w</p:attrName>
                                        </p:attrNameLst>
                                      </p:cBhvr>
                                      <p:tavLst>
                                        <p:tav tm="0">
                                          <p:val>
                                            <p:fltVal val="0"/>
                                          </p:val>
                                        </p:tav>
                                        <p:tav tm="100000">
                                          <p:val>
                                            <p:strVal val="#ppt_w"/>
                                          </p:val>
                                        </p:tav>
                                      </p:tavLst>
                                    </p:anim>
                                    <p:anim calcmode="lin" valueType="num">
                                      <p:cBhvr>
                                        <p:cTn id="440" dur="750" fill="hold"/>
                                        <p:tgtEl>
                                          <p:spTgt spid="1227"/>
                                        </p:tgtEl>
                                        <p:attrNameLst>
                                          <p:attrName>ppt_h</p:attrName>
                                        </p:attrNameLst>
                                      </p:cBhvr>
                                      <p:tavLst>
                                        <p:tav tm="0">
                                          <p:val>
                                            <p:fltVal val="0"/>
                                          </p:val>
                                        </p:tav>
                                        <p:tav tm="100000">
                                          <p:val>
                                            <p:strVal val="#ppt_h"/>
                                          </p:val>
                                        </p:tav>
                                      </p:tavLst>
                                    </p:anim>
                                    <p:anim calcmode="lin" valueType="num">
                                      <p:cBhvr>
                                        <p:cTn id="441" dur="750" fill="hold"/>
                                        <p:tgtEl>
                                          <p:spTgt spid="1227"/>
                                        </p:tgtEl>
                                        <p:attrNameLst>
                                          <p:attrName>style.rotation</p:attrName>
                                        </p:attrNameLst>
                                      </p:cBhvr>
                                      <p:tavLst>
                                        <p:tav tm="0">
                                          <p:val>
                                            <p:fltVal val="90"/>
                                          </p:val>
                                        </p:tav>
                                        <p:tav tm="100000">
                                          <p:val>
                                            <p:fltVal val="0"/>
                                          </p:val>
                                        </p:tav>
                                      </p:tavLst>
                                    </p:anim>
                                    <p:animEffect transition="in" filter="fade">
                                      <p:cBhvr>
                                        <p:cTn id="442" dur="750"/>
                                        <p:tgtEl>
                                          <p:spTgt spid="1227"/>
                                        </p:tgtEl>
                                      </p:cBhvr>
                                    </p:animEffect>
                                  </p:childTnLst>
                                </p:cTn>
                              </p:par>
                              <p:par>
                                <p:cTn id="443" presetID="31" presetClass="entr" presetSubtype="0" fill="hold" nodeType="withEffect">
                                  <p:stCondLst>
                                    <p:cond delay="500"/>
                                  </p:stCondLst>
                                  <p:childTnLst>
                                    <p:set>
                                      <p:cBhvr>
                                        <p:cTn id="444" dur="1" fill="hold">
                                          <p:stCondLst>
                                            <p:cond delay="0"/>
                                          </p:stCondLst>
                                        </p:cTn>
                                        <p:tgtEl>
                                          <p:spTgt spid="1228"/>
                                        </p:tgtEl>
                                        <p:attrNameLst>
                                          <p:attrName>style.visibility</p:attrName>
                                        </p:attrNameLst>
                                      </p:cBhvr>
                                      <p:to>
                                        <p:strVal val="visible"/>
                                      </p:to>
                                    </p:set>
                                    <p:anim calcmode="lin" valueType="num">
                                      <p:cBhvr>
                                        <p:cTn id="445" dur="750" fill="hold"/>
                                        <p:tgtEl>
                                          <p:spTgt spid="1228"/>
                                        </p:tgtEl>
                                        <p:attrNameLst>
                                          <p:attrName>ppt_w</p:attrName>
                                        </p:attrNameLst>
                                      </p:cBhvr>
                                      <p:tavLst>
                                        <p:tav tm="0">
                                          <p:val>
                                            <p:fltVal val="0"/>
                                          </p:val>
                                        </p:tav>
                                        <p:tav tm="100000">
                                          <p:val>
                                            <p:strVal val="#ppt_w"/>
                                          </p:val>
                                        </p:tav>
                                      </p:tavLst>
                                    </p:anim>
                                    <p:anim calcmode="lin" valueType="num">
                                      <p:cBhvr>
                                        <p:cTn id="446" dur="750" fill="hold"/>
                                        <p:tgtEl>
                                          <p:spTgt spid="1228"/>
                                        </p:tgtEl>
                                        <p:attrNameLst>
                                          <p:attrName>ppt_h</p:attrName>
                                        </p:attrNameLst>
                                      </p:cBhvr>
                                      <p:tavLst>
                                        <p:tav tm="0">
                                          <p:val>
                                            <p:fltVal val="0"/>
                                          </p:val>
                                        </p:tav>
                                        <p:tav tm="100000">
                                          <p:val>
                                            <p:strVal val="#ppt_h"/>
                                          </p:val>
                                        </p:tav>
                                      </p:tavLst>
                                    </p:anim>
                                    <p:anim calcmode="lin" valueType="num">
                                      <p:cBhvr>
                                        <p:cTn id="447" dur="750" fill="hold"/>
                                        <p:tgtEl>
                                          <p:spTgt spid="1228"/>
                                        </p:tgtEl>
                                        <p:attrNameLst>
                                          <p:attrName>style.rotation</p:attrName>
                                        </p:attrNameLst>
                                      </p:cBhvr>
                                      <p:tavLst>
                                        <p:tav tm="0">
                                          <p:val>
                                            <p:fltVal val="90"/>
                                          </p:val>
                                        </p:tav>
                                        <p:tav tm="100000">
                                          <p:val>
                                            <p:fltVal val="0"/>
                                          </p:val>
                                        </p:tav>
                                      </p:tavLst>
                                    </p:anim>
                                    <p:animEffect transition="in" filter="fade">
                                      <p:cBhvr>
                                        <p:cTn id="448" dur="750"/>
                                        <p:tgtEl>
                                          <p:spTgt spid="1228"/>
                                        </p:tgtEl>
                                      </p:cBhvr>
                                    </p:animEffect>
                                  </p:childTnLst>
                                </p:cTn>
                              </p:par>
                              <p:par>
                                <p:cTn id="449" presetID="31" presetClass="entr" presetSubtype="0" fill="hold" nodeType="withEffect">
                                  <p:stCondLst>
                                    <p:cond delay="500"/>
                                  </p:stCondLst>
                                  <p:childTnLst>
                                    <p:set>
                                      <p:cBhvr>
                                        <p:cTn id="450" dur="1" fill="hold">
                                          <p:stCondLst>
                                            <p:cond delay="0"/>
                                          </p:stCondLst>
                                        </p:cTn>
                                        <p:tgtEl>
                                          <p:spTgt spid="1229"/>
                                        </p:tgtEl>
                                        <p:attrNameLst>
                                          <p:attrName>style.visibility</p:attrName>
                                        </p:attrNameLst>
                                      </p:cBhvr>
                                      <p:to>
                                        <p:strVal val="visible"/>
                                      </p:to>
                                    </p:set>
                                    <p:anim calcmode="lin" valueType="num">
                                      <p:cBhvr>
                                        <p:cTn id="451" dur="750" fill="hold"/>
                                        <p:tgtEl>
                                          <p:spTgt spid="1229"/>
                                        </p:tgtEl>
                                        <p:attrNameLst>
                                          <p:attrName>ppt_w</p:attrName>
                                        </p:attrNameLst>
                                      </p:cBhvr>
                                      <p:tavLst>
                                        <p:tav tm="0">
                                          <p:val>
                                            <p:fltVal val="0"/>
                                          </p:val>
                                        </p:tav>
                                        <p:tav tm="100000">
                                          <p:val>
                                            <p:strVal val="#ppt_w"/>
                                          </p:val>
                                        </p:tav>
                                      </p:tavLst>
                                    </p:anim>
                                    <p:anim calcmode="lin" valueType="num">
                                      <p:cBhvr>
                                        <p:cTn id="452" dur="750" fill="hold"/>
                                        <p:tgtEl>
                                          <p:spTgt spid="1229"/>
                                        </p:tgtEl>
                                        <p:attrNameLst>
                                          <p:attrName>ppt_h</p:attrName>
                                        </p:attrNameLst>
                                      </p:cBhvr>
                                      <p:tavLst>
                                        <p:tav tm="0">
                                          <p:val>
                                            <p:fltVal val="0"/>
                                          </p:val>
                                        </p:tav>
                                        <p:tav tm="100000">
                                          <p:val>
                                            <p:strVal val="#ppt_h"/>
                                          </p:val>
                                        </p:tav>
                                      </p:tavLst>
                                    </p:anim>
                                    <p:anim calcmode="lin" valueType="num">
                                      <p:cBhvr>
                                        <p:cTn id="453" dur="750" fill="hold"/>
                                        <p:tgtEl>
                                          <p:spTgt spid="1229"/>
                                        </p:tgtEl>
                                        <p:attrNameLst>
                                          <p:attrName>style.rotation</p:attrName>
                                        </p:attrNameLst>
                                      </p:cBhvr>
                                      <p:tavLst>
                                        <p:tav tm="0">
                                          <p:val>
                                            <p:fltVal val="90"/>
                                          </p:val>
                                        </p:tav>
                                        <p:tav tm="100000">
                                          <p:val>
                                            <p:fltVal val="0"/>
                                          </p:val>
                                        </p:tav>
                                      </p:tavLst>
                                    </p:anim>
                                    <p:animEffect transition="in" filter="fade">
                                      <p:cBhvr>
                                        <p:cTn id="454" dur="750"/>
                                        <p:tgtEl>
                                          <p:spTgt spid="1229"/>
                                        </p:tgtEl>
                                      </p:cBhvr>
                                    </p:animEffect>
                                  </p:childTnLst>
                                </p:cTn>
                              </p:par>
                              <p:par>
                                <p:cTn id="455" presetID="31" presetClass="entr" presetSubtype="0" fill="hold" nodeType="withEffect">
                                  <p:stCondLst>
                                    <p:cond delay="500"/>
                                  </p:stCondLst>
                                  <p:childTnLst>
                                    <p:set>
                                      <p:cBhvr>
                                        <p:cTn id="456" dur="1" fill="hold">
                                          <p:stCondLst>
                                            <p:cond delay="0"/>
                                          </p:stCondLst>
                                        </p:cTn>
                                        <p:tgtEl>
                                          <p:spTgt spid="1230"/>
                                        </p:tgtEl>
                                        <p:attrNameLst>
                                          <p:attrName>style.visibility</p:attrName>
                                        </p:attrNameLst>
                                      </p:cBhvr>
                                      <p:to>
                                        <p:strVal val="visible"/>
                                      </p:to>
                                    </p:set>
                                    <p:anim calcmode="lin" valueType="num">
                                      <p:cBhvr>
                                        <p:cTn id="457" dur="750" fill="hold"/>
                                        <p:tgtEl>
                                          <p:spTgt spid="1230"/>
                                        </p:tgtEl>
                                        <p:attrNameLst>
                                          <p:attrName>ppt_w</p:attrName>
                                        </p:attrNameLst>
                                      </p:cBhvr>
                                      <p:tavLst>
                                        <p:tav tm="0">
                                          <p:val>
                                            <p:fltVal val="0"/>
                                          </p:val>
                                        </p:tav>
                                        <p:tav tm="100000">
                                          <p:val>
                                            <p:strVal val="#ppt_w"/>
                                          </p:val>
                                        </p:tav>
                                      </p:tavLst>
                                    </p:anim>
                                    <p:anim calcmode="lin" valueType="num">
                                      <p:cBhvr>
                                        <p:cTn id="458" dur="750" fill="hold"/>
                                        <p:tgtEl>
                                          <p:spTgt spid="1230"/>
                                        </p:tgtEl>
                                        <p:attrNameLst>
                                          <p:attrName>ppt_h</p:attrName>
                                        </p:attrNameLst>
                                      </p:cBhvr>
                                      <p:tavLst>
                                        <p:tav tm="0">
                                          <p:val>
                                            <p:fltVal val="0"/>
                                          </p:val>
                                        </p:tav>
                                        <p:tav tm="100000">
                                          <p:val>
                                            <p:strVal val="#ppt_h"/>
                                          </p:val>
                                        </p:tav>
                                      </p:tavLst>
                                    </p:anim>
                                    <p:anim calcmode="lin" valueType="num">
                                      <p:cBhvr>
                                        <p:cTn id="459" dur="750" fill="hold"/>
                                        <p:tgtEl>
                                          <p:spTgt spid="1230"/>
                                        </p:tgtEl>
                                        <p:attrNameLst>
                                          <p:attrName>style.rotation</p:attrName>
                                        </p:attrNameLst>
                                      </p:cBhvr>
                                      <p:tavLst>
                                        <p:tav tm="0">
                                          <p:val>
                                            <p:fltVal val="90"/>
                                          </p:val>
                                        </p:tav>
                                        <p:tav tm="100000">
                                          <p:val>
                                            <p:fltVal val="0"/>
                                          </p:val>
                                        </p:tav>
                                      </p:tavLst>
                                    </p:anim>
                                    <p:animEffect transition="in" filter="fade">
                                      <p:cBhvr>
                                        <p:cTn id="460" dur="750"/>
                                        <p:tgtEl>
                                          <p:spTgt spid="1230"/>
                                        </p:tgtEl>
                                      </p:cBhvr>
                                    </p:animEffect>
                                  </p:childTnLst>
                                </p:cTn>
                              </p:par>
                              <p:par>
                                <p:cTn id="461" presetID="31" presetClass="entr" presetSubtype="0" fill="hold" nodeType="withEffect">
                                  <p:stCondLst>
                                    <p:cond delay="500"/>
                                  </p:stCondLst>
                                  <p:childTnLst>
                                    <p:set>
                                      <p:cBhvr>
                                        <p:cTn id="462" dur="1" fill="hold">
                                          <p:stCondLst>
                                            <p:cond delay="0"/>
                                          </p:stCondLst>
                                        </p:cTn>
                                        <p:tgtEl>
                                          <p:spTgt spid="1231"/>
                                        </p:tgtEl>
                                        <p:attrNameLst>
                                          <p:attrName>style.visibility</p:attrName>
                                        </p:attrNameLst>
                                      </p:cBhvr>
                                      <p:to>
                                        <p:strVal val="visible"/>
                                      </p:to>
                                    </p:set>
                                    <p:anim calcmode="lin" valueType="num">
                                      <p:cBhvr>
                                        <p:cTn id="463" dur="750" fill="hold"/>
                                        <p:tgtEl>
                                          <p:spTgt spid="1231"/>
                                        </p:tgtEl>
                                        <p:attrNameLst>
                                          <p:attrName>ppt_w</p:attrName>
                                        </p:attrNameLst>
                                      </p:cBhvr>
                                      <p:tavLst>
                                        <p:tav tm="0">
                                          <p:val>
                                            <p:fltVal val="0"/>
                                          </p:val>
                                        </p:tav>
                                        <p:tav tm="100000">
                                          <p:val>
                                            <p:strVal val="#ppt_w"/>
                                          </p:val>
                                        </p:tav>
                                      </p:tavLst>
                                    </p:anim>
                                    <p:anim calcmode="lin" valueType="num">
                                      <p:cBhvr>
                                        <p:cTn id="464" dur="750" fill="hold"/>
                                        <p:tgtEl>
                                          <p:spTgt spid="1231"/>
                                        </p:tgtEl>
                                        <p:attrNameLst>
                                          <p:attrName>ppt_h</p:attrName>
                                        </p:attrNameLst>
                                      </p:cBhvr>
                                      <p:tavLst>
                                        <p:tav tm="0">
                                          <p:val>
                                            <p:fltVal val="0"/>
                                          </p:val>
                                        </p:tav>
                                        <p:tav tm="100000">
                                          <p:val>
                                            <p:strVal val="#ppt_h"/>
                                          </p:val>
                                        </p:tav>
                                      </p:tavLst>
                                    </p:anim>
                                    <p:anim calcmode="lin" valueType="num">
                                      <p:cBhvr>
                                        <p:cTn id="465" dur="750" fill="hold"/>
                                        <p:tgtEl>
                                          <p:spTgt spid="1231"/>
                                        </p:tgtEl>
                                        <p:attrNameLst>
                                          <p:attrName>style.rotation</p:attrName>
                                        </p:attrNameLst>
                                      </p:cBhvr>
                                      <p:tavLst>
                                        <p:tav tm="0">
                                          <p:val>
                                            <p:fltVal val="90"/>
                                          </p:val>
                                        </p:tav>
                                        <p:tav tm="100000">
                                          <p:val>
                                            <p:fltVal val="0"/>
                                          </p:val>
                                        </p:tav>
                                      </p:tavLst>
                                    </p:anim>
                                    <p:animEffect transition="in" filter="fade">
                                      <p:cBhvr>
                                        <p:cTn id="466" dur="750"/>
                                        <p:tgtEl>
                                          <p:spTgt spid="1231"/>
                                        </p:tgtEl>
                                      </p:cBhvr>
                                    </p:animEffect>
                                  </p:childTnLst>
                                </p:cTn>
                              </p:par>
                              <p:par>
                                <p:cTn id="467" presetID="31" presetClass="entr" presetSubtype="0" fill="hold" nodeType="withEffect">
                                  <p:stCondLst>
                                    <p:cond delay="500"/>
                                  </p:stCondLst>
                                  <p:childTnLst>
                                    <p:set>
                                      <p:cBhvr>
                                        <p:cTn id="468" dur="1" fill="hold">
                                          <p:stCondLst>
                                            <p:cond delay="0"/>
                                          </p:stCondLst>
                                        </p:cTn>
                                        <p:tgtEl>
                                          <p:spTgt spid="1232"/>
                                        </p:tgtEl>
                                        <p:attrNameLst>
                                          <p:attrName>style.visibility</p:attrName>
                                        </p:attrNameLst>
                                      </p:cBhvr>
                                      <p:to>
                                        <p:strVal val="visible"/>
                                      </p:to>
                                    </p:set>
                                    <p:anim calcmode="lin" valueType="num">
                                      <p:cBhvr>
                                        <p:cTn id="469" dur="750" fill="hold"/>
                                        <p:tgtEl>
                                          <p:spTgt spid="1232"/>
                                        </p:tgtEl>
                                        <p:attrNameLst>
                                          <p:attrName>ppt_w</p:attrName>
                                        </p:attrNameLst>
                                      </p:cBhvr>
                                      <p:tavLst>
                                        <p:tav tm="0">
                                          <p:val>
                                            <p:fltVal val="0"/>
                                          </p:val>
                                        </p:tav>
                                        <p:tav tm="100000">
                                          <p:val>
                                            <p:strVal val="#ppt_w"/>
                                          </p:val>
                                        </p:tav>
                                      </p:tavLst>
                                    </p:anim>
                                    <p:anim calcmode="lin" valueType="num">
                                      <p:cBhvr>
                                        <p:cTn id="470" dur="750" fill="hold"/>
                                        <p:tgtEl>
                                          <p:spTgt spid="1232"/>
                                        </p:tgtEl>
                                        <p:attrNameLst>
                                          <p:attrName>ppt_h</p:attrName>
                                        </p:attrNameLst>
                                      </p:cBhvr>
                                      <p:tavLst>
                                        <p:tav tm="0">
                                          <p:val>
                                            <p:fltVal val="0"/>
                                          </p:val>
                                        </p:tav>
                                        <p:tav tm="100000">
                                          <p:val>
                                            <p:strVal val="#ppt_h"/>
                                          </p:val>
                                        </p:tav>
                                      </p:tavLst>
                                    </p:anim>
                                    <p:anim calcmode="lin" valueType="num">
                                      <p:cBhvr>
                                        <p:cTn id="471" dur="750" fill="hold"/>
                                        <p:tgtEl>
                                          <p:spTgt spid="1232"/>
                                        </p:tgtEl>
                                        <p:attrNameLst>
                                          <p:attrName>style.rotation</p:attrName>
                                        </p:attrNameLst>
                                      </p:cBhvr>
                                      <p:tavLst>
                                        <p:tav tm="0">
                                          <p:val>
                                            <p:fltVal val="90"/>
                                          </p:val>
                                        </p:tav>
                                        <p:tav tm="100000">
                                          <p:val>
                                            <p:fltVal val="0"/>
                                          </p:val>
                                        </p:tav>
                                      </p:tavLst>
                                    </p:anim>
                                    <p:animEffect transition="in" filter="fade">
                                      <p:cBhvr>
                                        <p:cTn id="472" dur="750"/>
                                        <p:tgtEl>
                                          <p:spTgt spid="1232"/>
                                        </p:tgtEl>
                                      </p:cBhvr>
                                    </p:animEffect>
                                  </p:childTnLst>
                                </p:cTn>
                              </p:par>
                              <p:par>
                                <p:cTn id="473" presetID="31" presetClass="entr" presetSubtype="0" fill="hold" nodeType="withEffect">
                                  <p:stCondLst>
                                    <p:cond delay="500"/>
                                  </p:stCondLst>
                                  <p:childTnLst>
                                    <p:set>
                                      <p:cBhvr>
                                        <p:cTn id="474" dur="1" fill="hold">
                                          <p:stCondLst>
                                            <p:cond delay="0"/>
                                          </p:stCondLst>
                                        </p:cTn>
                                        <p:tgtEl>
                                          <p:spTgt spid="1233"/>
                                        </p:tgtEl>
                                        <p:attrNameLst>
                                          <p:attrName>style.visibility</p:attrName>
                                        </p:attrNameLst>
                                      </p:cBhvr>
                                      <p:to>
                                        <p:strVal val="visible"/>
                                      </p:to>
                                    </p:set>
                                    <p:anim calcmode="lin" valueType="num">
                                      <p:cBhvr>
                                        <p:cTn id="475" dur="750" fill="hold"/>
                                        <p:tgtEl>
                                          <p:spTgt spid="1233"/>
                                        </p:tgtEl>
                                        <p:attrNameLst>
                                          <p:attrName>ppt_w</p:attrName>
                                        </p:attrNameLst>
                                      </p:cBhvr>
                                      <p:tavLst>
                                        <p:tav tm="0">
                                          <p:val>
                                            <p:fltVal val="0"/>
                                          </p:val>
                                        </p:tav>
                                        <p:tav tm="100000">
                                          <p:val>
                                            <p:strVal val="#ppt_w"/>
                                          </p:val>
                                        </p:tav>
                                      </p:tavLst>
                                    </p:anim>
                                    <p:anim calcmode="lin" valueType="num">
                                      <p:cBhvr>
                                        <p:cTn id="476" dur="750" fill="hold"/>
                                        <p:tgtEl>
                                          <p:spTgt spid="1233"/>
                                        </p:tgtEl>
                                        <p:attrNameLst>
                                          <p:attrName>ppt_h</p:attrName>
                                        </p:attrNameLst>
                                      </p:cBhvr>
                                      <p:tavLst>
                                        <p:tav tm="0">
                                          <p:val>
                                            <p:fltVal val="0"/>
                                          </p:val>
                                        </p:tav>
                                        <p:tav tm="100000">
                                          <p:val>
                                            <p:strVal val="#ppt_h"/>
                                          </p:val>
                                        </p:tav>
                                      </p:tavLst>
                                    </p:anim>
                                    <p:anim calcmode="lin" valueType="num">
                                      <p:cBhvr>
                                        <p:cTn id="477" dur="750" fill="hold"/>
                                        <p:tgtEl>
                                          <p:spTgt spid="1233"/>
                                        </p:tgtEl>
                                        <p:attrNameLst>
                                          <p:attrName>style.rotation</p:attrName>
                                        </p:attrNameLst>
                                      </p:cBhvr>
                                      <p:tavLst>
                                        <p:tav tm="0">
                                          <p:val>
                                            <p:fltVal val="90"/>
                                          </p:val>
                                        </p:tav>
                                        <p:tav tm="100000">
                                          <p:val>
                                            <p:fltVal val="0"/>
                                          </p:val>
                                        </p:tav>
                                      </p:tavLst>
                                    </p:anim>
                                    <p:animEffect transition="in" filter="fade">
                                      <p:cBhvr>
                                        <p:cTn id="478" dur="750"/>
                                        <p:tgtEl>
                                          <p:spTgt spid="1233"/>
                                        </p:tgtEl>
                                      </p:cBhvr>
                                    </p:animEffect>
                                  </p:childTnLst>
                                </p:cTn>
                              </p:par>
                              <p:par>
                                <p:cTn id="479" presetID="31" presetClass="entr" presetSubtype="0" fill="hold" nodeType="withEffect">
                                  <p:stCondLst>
                                    <p:cond delay="500"/>
                                  </p:stCondLst>
                                  <p:childTnLst>
                                    <p:set>
                                      <p:cBhvr>
                                        <p:cTn id="480" dur="1" fill="hold">
                                          <p:stCondLst>
                                            <p:cond delay="0"/>
                                          </p:stCondLst>
                                        </p:cTn>
                                        <p:tgtEl>
                                          <p:spTgt spid="1234"/>
                                        </p:tgtEl>
                                        <p:attrNameLst>
                                          <p:attrName>style.visibility</p:attrName>
                                        </p:attrNameLst>
                                      </p:cBhvr>
                                      <p:to>
                                        <p:strVal val="visible"/>
                                      </p:to>
                                    </p:set>
                                    <p:anim calcmode="lin" valueType="num">
                                      <p:cBhvr>
                                        <p:cTn id="481" dur="750" fill="hold"/>
                                        <p:tgtEl>
                                          <p:spTgt spid="1234"/>
                                        </p:tgtEl>
                                        <p:attrNameLst>
                                          <p:attrName>ppt_w</p:attrName>
                                        </p:attrNameLst>
                                      </p:cBhvr>
                                      <p:tavLst>
                                        <p:tav tm="0">
                                          <p:val>
                                            <p:fltVal val="0"/>
                                          </p:val>
                                        </p:tav>
                                        <p:tav tm="100000">
                                          <p:val>
                                            <p:strVal val="#ppt_w"/>
                                          </p:val>
                                        </p:tav>
                                      </p:tavLst>
                                    </p:anim>
                                    <p:anim calcmode="lin" valueType="num">
                                      <p:cBhvr>
                                        <p:cTn id="482" dur="750" fill="hold"/>
                                        <p:tgtEl>
                                          <p:spTgt spid="1234"/>
                                        </p:tgtEl>
                                        <p:attrNameLst>
                                          <p:attrName>ppt_h</p:attrName>
                                        </p:attrNameLst>
                                      </p:cBhvr>
                                      <p:tavLst>
                                        <p:tav tm="0">
                                          <p:val>
                                            <p:fltVal val="0"/>
                                          </p:val>
                                        </p:tav>
                                        <p:tav tm="100000">
                                          <p:val>
                                            <p:strVal val="#ppt_h"/>
                                          </p:val>
                                        </p:tav>
                                      </p:tavLst>
                                    </p:anim>
                                    <p:anim calcmode="lin" valueType="num">
                                      <p:cBhvr>
                                        <p:cTn id="483" dur="750" fill="hold"/>
                                        <p:tgtEl>
                                          <p:spTgt spid="1234"/>
                                        </p:tgtEl>
                                        <p:attrNameLst>
                                          <p:attrName>style.rotation</p:attrName>
                                        </p:attrNameLst>
                                      </p:cBhvr>
                                      <p:tavLst>
                                        <p:tav tm="0">
                                          <p:val>
                                            <p:fltVal val="90"/>
                                          </p:val>
                                        </p:tav>
                                        <p:tav tm="100000">
                                          <p:val>
                                            <p:fltVal val="0"/>
                                          </p:val>
                                        </p:tav>
                                      </p:tavLst>
                                    </p:anim>
                                    <p:animEffect transition="in" filter="fade">
                                      <p:cBhvr>
                                        <p:cTn id="484" dur="750"/>
                                        <p:tgtEl>
                                          <p:spTgt spid="1234"/>
                                        </p:tgtEl>
                                      </p:cBhvr>
                                    </p:animEffect>
                                  </p:childTnLst>
                                </p:cTn>
                              </p:par>
                              <p:par>
                                <p:cTn id="485" presetID="31" presetClass="entr" presetSubtype="0" fill="hold" nodeType="withEffect">
                                  <p:stCondLst>
                                    <p:cond delay="500"/>
                                  </p:stCondLst>
                                  <p:childTnLst>
                                    <p:set>
                                      <p:cBhvr>
                                        <p:cTn id="486" dur="1" fill="hold">
                                          <p:stCondLst>
                                            <p:cond delay="0"/>
                                          </p:stCondLst>
                                        </p:cTn>
                                        <p:tgtEl>
                                          <p:spTgt spid="1235"/>
                                        </p:tgtEl>
                                        <p:attrNameLst>
                                          <p:attrName>style.visibility</p:attrName>
                                        </p:attrNameLst>
                                      </p:cBhvr>
                                      <p:to>
                                        <p:strVal val="visible"/>
                                      </p:to>
                                    </p:set>
                                    <p:anim calcmode="lin" valueType="num">
                                      <p:cBhvr>
                                        <p:cTn id="487" dur="750" fill="hold"/>
                                        <p:tgtEl>
                                          <p:spTgt spid="1235"/>
                                        </p:tgtEl>
                                        <p:attrNameLst>
                                          <p:attrName>ppt_w</p:attrName>
                                        </p:attrNameLst>
                                      </p:cBhvr>
                                      <p:tavLst>
                                        <p:tav tm="0">
                                          <p:val>
                                            <p:fltVal val="0"/>
                                          </p:val>
                                        </p:tav>
                                        <p:tav tm="100000">
                                          <p:val>
                                            <p:strVal val="#ppt_w"/>
                                          </p:val>
                                        </p:tav>
                                      </p:tavLst>
                                    </p:anim>
                                    <p:anim calcmode="lin" valueType="num">
                                      <p:cBhvr>
                                        <p:cTn id="488" dur="750" fill="hold"/>
                                        <p:tgtEl>
                                          <p:spTgt spid="1235"/>
                                        </p:tgtEl>
                                        <p:attrNameLst>
                                          <p:attrName>ppt_h</p:attrName>
                                        </p:attrNameLst>
                                      </p:cBhvr>
                                      <p:tavLst>
                                        <p:tav tm="0">
                                          <p:val>
                                            <p:fltVal val="0"/>
                                          </p:val>
                                        </p:tav>
                                        <p:tav tm="100000">
                                          <p:val>
                                            <p:strVal val="#ppt_h"/>
                                          </p:val>
                                        </p:tav>
                                      </p:tavLst>
                                    </p:anim>
                                    <p:anim calcmode="lin" valueType="num">
                                      <p:cBhvr>
                                        <p:cTn id="489" dur="750" fill="hold"/>
                                        <p:tgtEl>
                                          <p:spTgt spid="1235"/>
                                        </p:tgtEl>
                                        <p:attrNameLst>
                                          <p:attrName>style.rotation</p:attrName>
                                        </p:attrNameLst>
                                      </p:cBhvr>
                                      <p:tavLst>
                                        <p:tav tm="0">
                                          <p:val>
                                            <p:fltVal val="90"/>
                                          </p:val>
                                        </p:tav>
                                        <p:tav tm="100000">
                                          <p:val>
                                            <p:fltVal val="0"/>
                                          </p:val>
                                        </p:tav>
                                      </p:tavLst>
                                    </p:anim>
                                    <p:animEffect transition="in" filter="fade">
                                      <p:cBhvr>
                                        <p:cTn id="490" dur="750"/>
                                        <p:tgtEl>
                                          <p:spTgt spid="1235"/>
                                        </p:tgtEl>
                                      </p:cBhvr>
                                    </p:animEffect>
                                  </p:childTnLst>
                                </p:cTn>
                              </p:par>
                              <p:par>
                                <p:cTn id="491" presetID="31" presetClass="entr" presetSubtype="0" fill="hold" nodeType="withEffect">
                                  <p:stCondLst>
                                    <p:cond delay="500"/>
                                  </p:stCondLst>
                                  <p:childTnLst>
                                    <p:set>
                                      <p:cBhvr>
                                        <p:cTn id="492" dur="1" fill="hold">
                                          <p:stCondLst>
                                            <p:cond delay="0"/>
                                          </p:stCondLst>
                                        </p:cTn>
                                        <p:tgtEl>
                                          <p:spTgt spid="1255"/>
                                        </p:tgtEl>
                                        <p:attrNameLst>
                                          <p:attrName>style.visibility</p:attrName>
                                        </p:attrNameLst>
                                      </p:cBhvr>
                                      <p:to>
                                        <p:strVal val="visible"/>
                                      </p:to>
                                    </p:set>
                                    <p:anim calcmode="lin" valueType="num">
                                      <p:cBhvr>
                                        <p:cTn id="493" dur="750" fill="hold"/>
                                        <p:tgtEl>
                                          <p:spTgt spid="1255"/>
                                        </p:tgtEl>
                                        <p:attrNameLst>
                                          <p:attrName>ppt_w</p:attrName>
                                        </p:attrNameLst>
                                      </p:cBhvr>
                                      <p:tavLst>
                                        <p:tav tm="0">
                                          <p:val>
                                            <p:fltVal val="0"/>
                                          </p:val>
                                        </p:tav>
                                        <p:tav tm="100000">
                                          <p:val>
                                            <p:strVal val="#ppt_w"/>
                                          </p:val>
                                        </p:tav>
                                      </p:tavLst>
                                    </p:anim>
                                    <p:anim calcmode="lin" valueType="num">
                                      <p:cBhvr>
                                        <p:cTn id="494" dur="750" fill="hold"/>
                                        <p:tgtEl>
                                          <p:spTgt spid="1255"/>
                                        </p:tgtEl>
                                        <p:attrNameLst>
                                          <p:attrName>ppt_h</p:attrName>
                                        </p:attrNameLst>
                                      </p:cBhvr>
                                      <p:tavLst>
                                        <p:tav tm="0">
                                          <p:val>
                                            <p:fltVal val="0"/>
                                          </p:val>
                                        </p:tav>
                                        <p:tav tm="100000">
                                          <p:val>
                                            <p:strVal val="#ppt_h"/>
                                          </p:val>
                                        </p:tav>
                                      </p:tavLst>
                                    </p:anim>
                                    <p:anim calcmode="lin" valueType="num">
                                      <p:cBhvr>
                                        <p:cTn id="495" dur="750" fill="hold"/>
                                        <p:tgtEl>
                                          <p:spTgt spid="1255"/>
                                        </p:tgtEl>
                                        <p:attrNameLst>
                                          <p:attrName>style.rotation</p:attrName>
                                        </p:attrNameLst>
                                      </p:cBhvr>
                                      <p:tavLst>
                                        <p:tav tm="0">
                                          <p:val>
                                            <p:fltVal val="90"/>
                                          </p:val>
                                        </p:tav>
                                        <p:tav tm="100000">
                                          <p:val>
                                            <p:fltVal val="0"/>
                                          </p:val>
                                        </p:tav>
                                      </p:tavLst>
                                    </p:anim>
                                    <p:animEffect transition="in" filter="fade">
                                      <p:cBhvr>
                                        <p:cTn id="496" dur="750"/>
                                        <p:tgtEl>
                                          <p:spTgt spid="1255"/>
                                        </p:tgtEl>
                                      </p:cBhvr>
                                    </p:animEffect>
                                  </p:childTnLst>
                                </p:cTn>
                              </p:par>
                              <p:par>
                                <p:cTn id="497" presetID="31" presetClass="entr" presetSubtype="0" fill="hold" nodeType="withEffect">
                                  <p:stCondLst>
                                    <p:cond delay="500"/>
                                  </p:stCondLst>
                                  <p:childTnLst>
                                    <p:set>
                                      <p:cBhvr>
                                        <p:cTn id="498" dur="1" fill="hold">
                                          <p:stCondLst>
                                            <p:cond delay="0"/>
                                          </p:stCondLst>
                                        </p:cTn>
                                        <p:tgtEl>
                                          <p:spTgt spid="1256"/>
                                        </p:tgtEl>
                                        <p:attrNameLst>
                                          <p:attrName>style.visibility</p:attrName>
                                        </p:attrNameLst>
                                      </p:cBhvr>
                                      <p:to>
                                        <p:strVal val="visible"/>
                                      </p:to>
                                    </p:set>
                                    <p:anim calcmode="lin" valueType="num">
                                      <p:cBhvr>
                                        <p:cTn id="499" dur="750" fill="hold"/>
                                        <p:tgtEl>
                                          <p:spTgt spid="1256"/>
                                        </p:tgtEl>
                                        <p:attrNameLst>
                                          <p:attrName>ppt_w</p:attrName>
                                        </p:attrNameLst>
                                      </p:cBhvr>
                                      <p:tavLst>
                                        <p:tav tm="0">
                                          <p:val>
                                            <p:fltVal val="0"/>
                                          </p:val>
                                        </p:tav>
                                        <p:tav tm="100000">
                                          <p:val>
                                            <p:strVal val="#ppt_w"/>
                                          </p:val>
                                        </p:tav>
                                      </p:tavLst>
                                    </p:anim>
                                    <p:anim calcmode="lin" valueType="num">
                                      <p:cBhvr>
                                        <p:cTn id="500" dur="750" fill="hold"/>
                                        <p:tgtEl>
                                          <p:spTgt spid="1256"/>
                                        </p:tgtEl>
                                        <p:attrNameLst>
                                          <p:attrName>ppt_h</p:attrName>
                                        </p:attrNameLst>
                                      </p:cBhvr>
                                      <p:tavLst>
                                        <p:tav tm="0">
                                          <p:val>
                                            <p:fltVal val="0"/>
                                          </p:val>
                                        </p:tav>
                                        <p:tav tm="100000">
                                          <p:val>
                                            <p:strVal val="#ppt_h"/>
                                          </p:val>
                                        </p:tav>
                                      </p:tavLst>
                                    </p:anim>
                                    <p:anim calcmode="lin" valueType="num">
                                      <p:cBhvr>
                                        <p:cTn id="501" dur="750" fill="hold"/>
                                        <p:tgtEl>
                                          <p:spTgt spid="1256"/>
                                        </p:tgtEl>
                                        <p:attrNameLst>
                                          <p:attrName>style.rotation</p:attrName>
                                        </p:attrNameLst>
                                      </p:cBhvr>
                                      <p:tavLst>
                                        <p:tav tm="0">
                                          <p:val>
                                            <p:fltVal val="90"/>
                                          </p:val>
                                        </p:tav>
                                        <p:tav tm="100000">
                                          <p:val>
                                            <p:fltVal val="0"/>
                                          </p:val>
                                        </p:tav>
                                      </p:tavLst>
                                    </p:anim>
                                    <p:animEffect transition="in" filter="fade">
                                      <p:cBhvr>
                                        <p:cTn id="502" dur="750"/>
                                        <p:tgtEl>
                                          <p:spTgt spid="1256"/>
                                        </p:tgtEl>
                                      </p:cBhvr>
                                    </p:animEffect>
                                  </p:childTnLst>
                                </p:cTn>
                              </p:par>
                              <p:par>
                                <p:cTn id="503" presetID="31" presetClass="entr" presetSubtype="0" fill="hold" nodeType="withEffect">
                                  <p:stCondLst>
                                    <p:cond delay="500"/>
                                  </p:stCondLst>
                                  <p:childTnLst>
                                    <p:set>
                                      <p:cBhvr>
                                        <p:cTn id="504" dur="1" fill="hold">
                                          <p:stCondLst>
                                            <p:cond delay="0"/>
                                          </p:stCondLst>
                                        </p:cTn>
                                        <p:tgtEl>
                                          <p:spTgt spid="1257"/>
                                        </p:tgtEl>
                                        <p:attrNameLst>
                                          <p:attrName>style.visibility</p:attrName>
                                        </p:attrNameLst>
                                      </p:cBhvr>
                                      <p:to>
                                        <p:strVal val="visible"/>
                                      </p:to>
                                    </p:set>
                                    <p:anim calcmode="lin" valueType="num">
                                      <p:cBhvr>
                                        <p:cTn id="505" dur="750" fill="hold"/>
                                        <p:tgtEl>
                                          <p:spTgt spid="1257"/>
                                        </p:tgtEl>
                                        <p:attrNameLst>
                                          <p:attrName>ppt_w</p:attrName>
                                        </p:attrNameLst>
                                      </p:cBhvr>
                                      <p:tavLst>
                                        <p:tav tm="0">
                                          <p:val>
                                            <p:fltVal val="0"/>
                                          </p:val>
                                        </p:tav>
                                        <p:tav tm="100000">
                                          <p:val>
                                            <p:strVal val="#ppt_w"/>
                                          </p:val>
                                        </p:tav>
                                      </p:tavLst>
                                    </p:anim>
                                    <p:anim calcmode="lin" valueType="num">
                                      <p:cBhvr>
                                        <p:cTn id="506" dur="750" fill="hold"/>
                                        <p:tgtEl>
                                          <p:spTgt spid="1257"/>
                                        </p:tgtEl>
                                        <p:attrNameLst>
                                          <p:attrName>ppt_h</p:attrName>
                                        </p:attrNameLst>
                                      </p:cBhvr>
                                      <p:tavLst>
                                        <p:tav tm="0">
                                          <p:val>
                                            <p:fltVal val="0"/>
                                          </p:val>
                                        </p:tav>
                                        <p:tav tm="100000">
                                          <p:val>
                                            <p:strVal val="#ppt_h"/>
                                          </p:val>
                                        </p:tav>
                                      </p:tavLst>
                                    </p:anim>
                                    <p:anim calcmode="lin" valueType="num">
                                      <p:cBhvr>
                                        <p:cTn id="507" dur="750" fill="hold"/>
                                        <p:tgtEl>
                                          <p:spTgt spid="1257"/>
                                        </p:tgtEl>
                                        <p:attrNameLst>
                                          <p:attrName>style.rotation</p:attrName>
                                        </p:attrNameLst>
                                      </p:cBhvr>
                                      <p:tavLst>
                                        <p:tav tm="0">
                                          <p:val>
                                            <p:fltVal val="90"/>
                                          </p:val>
                                        </p:tav>
                                        <p:tav tm="100000">
                                          <p:val>
                                            <p:fltVal val="0"/>
                                          </p:val>
                                        </p:tav>
                                      </p:tavLst>
                                    </p:anim>
                                    <p:animEffect transition="in" filter="fade">
                                      <p:cBhvr>
                                        <p:cTn id="508" dur="750"/>
                                        <p:tgtEl>
                                          <p:spTgt spid="1257"/>
                                        </p:tgtEl>
                                      </p:cBhvr>
                                    </p:animEffect>
                                  </p:childTnLst>
                                </p:cTn>
                              </p:par>
                              <p:par>
                                <p:cTn id="509" presetID="31" presetClass="entr" presetSubtype="0" fill="hold" nodeType="withEffect">
                                  <p:stCondLst>
                                    <p:cond delay="500"/>
                                  </p:stCondLst>
                                  <p:childTnLst>
                                    <p:set>
                                      <p:cBhvr>
                                        <p:cTn id="510" dur="1" fill="hold">
                                          <p:stCondLst>
                                            <p:cond delay="0"/>
                                          </p:stCondLst>
                                        </p:cTn>
                                        <p:tgtEl>
                                          <p:spTgt spid="1258"/>
                                        </p:tgtEl>
                                        <p:attrNameLst>
                                          <p:attrName>style.visibility</p:attrName>
                                        </p:attrNameLst>
                                      </p:cBhvr>
                                      <p:to>
                                        <p:strVal val="visible"/>
                                      </p:to>
                                    </p:set>
                                    <p:anim calcmode="lin" valueType="num">
                                      <p:cBhvr>
                                        <p:cTn id="511" dur="750" fill="hold"/>
                                        <p:tgtEl>
                                          <p:spTgt spid="1258"/>
                                        </p:tgtEl>
                                        <p:attrNameLst>
                                          <p:attrName>ppt_w</p:attrName>
                                        </p:attrNameLst>
                                      </p:cBhvr>
                                      <p:tavLst>
                                        <p:tav tm="0">
                                          <p:val>
                                            <p:fltVal val="0"/>
                                          </p:val>
                                        </p:tav>
                                        <p:tav tm="100000">
                                          <p:val>
                                            <p:strVal val="#ppt_w"/>
                                          </p:val>
                                        </p:tav>
                                      </p:tavLst>
                                    </p:anim>
                                    <p:anim calcmode="lin" valueType="num">
                                      <p:cBhvr>
                                        <p:cTn id="512" dur="750" fill="hold"/>
                                        <p:tgtEl>
                                          <p:spTgt spid="1258"/>
                                        </p:tgtEl>
                                        <p:attrNameLst>
                                          <p:attrName>ppt_h</p:attrName>
                                        </p:attrNameLst>
                                      </p:cBhvr>
                                      <p:tavLst>
                                        <p:tav tm="0">
                                          <p:val>
                                            <p:fltVal val="0"/>
                                          </p:val>
                                        </p:tav>
                                        <p:tav tm="100000">
                                          <p:val>
                                            <p:strVal val="#ppt_h"/>
                                          </p:val>
                                        </p:tav>
                                      </p:tavLst>
                                    </p:anim>
                                    <p:anim calcmode="lin" valueType="num">
                                      <p:cBhvr>
                                        <p:cTn id="513" dur="750" fill="hold"/>
                                        <p:tgtEl>
                                          <p:spTgt spid="1258"/>
                                        </p:tgtEl>
                                        <p:attrNameLst>
                                          <p:attrName>style.rotation</p:attrName>
                                        </p:attrNameLst>
                                      </p:cBhvr>
                                      <p:tavLst>
                                        <p:tav tm="0">
                                          <p:val>
                                            <p:fltVal val="90"/>
                                          </p:val>
                                        </p:tav>
                                        <p:tav tm="100000">
                                          <p:val>
                                            <p:fltVal val="0"/>
                                          </p:val>
                                        </p:tav>
                                      </p:tavLst>
                                    </p:anim>
                                    <p:animEffect transition="in" filter="fade">
                                      <p:cBhvr>
                                        <p:cTn id="514" dur="750"/>
                                        <p:tgtEl>
                                          <p:spTgt spid="1258"/>
                                        </p:tgtEl>
                                      </p:cBhvr>
                                    </p:animEffect>
                                  </p:childTnLst>
                                </p:cTn>
                              </p:par>
                              <p:par>
                                <p:cTn id="515" presetID="31" presetClass="entr" presetSubtype="0" fill="hold" nodeType="withEffect">
                                  <p:stCondLst>
                                    <p:cond delay="500"/>
                                  </p:stCondLst>
                                  <p:childTnLst>
                                    <p:set>
                                      <p:cBhvr>
                                        <p:cTn id="516" dur="1" fill="hold">
                                          <p:stCondLst>
                                            <p:cond delay="0"/>
                                          </p:stCondLst>
                                        </p:cTn>
                                        <p:tgtEl>
                                          <p:spTgt spid="1259"/>
                                        </p:tgtEl>
                                        <p:attrNameLst>
                                          <p:attrName>style.visibility</p:attrName>
                                        </p:attrNameLst>
                                      </p:cBhvr>
                                      <p:to>
                                        <p:strVal val="visible"/>
                                      </p:to>
                                    </p:set>
                                    <p:anim calcmode="lin" valueType="num">
                                      <p:cBhvr>
                                        <p:cTn id="517" dur="750" fill="hold"/>
                                        <p:tgtEl>
                                          <p:spTgt spid="1259"/>
                                        </p:tgtEl>
                                        <p:attrNameLst>
                                          <p:attrName>ppt_w</p:attrName>
                                        </p:attrNameLst>
                                      </p:cBhvr>
                                      <p:tavLst>
                                        <p:tav tm="0">
                                          <p:val>
                                            <p:fltVal val="0"/>
                                          </p:val>
                                        </p:tav>
                                        <p:tav tm="100000">
                                          <p:val>
                                            <p:strVal val="#ppt_w"/>
                                          </p:val>
                                        </p:tav>
                                      </p:tavLst>
                                    </p:anim>
                                    <p:anim calcmode="lin" valueType="num">
                                      <p:cBhvr>
                                        <p:cTn id="518" dur="750" fill="hold"/>
                                        <p:tgtEl>
                                          <p:spTgt spid="1259"/>
                                        </p:tgtEl>
                                        <p:attrNameLst>
                                          <p:attrName>ppt_h</p:attrName>
                                        </p:attrNameLst>
                                      </p:cBhvr>
                                      <p:tavLst>
                                        <p:tav tm="0">
                                          <p:val>
                                            <p:fltVal val="0"/>
                                          </p:val>
                                        </p:tav>
                                        <p:tav tm="100000">
                                          <p:val>
                                            <p:strVal val="#ppt_h"/>
                                          </p:val>
                                        </p:tav>
                                      </p:tavLst>
                                    </p:anim>
                                    <p:anim calcmode="lin" valueType="num">
                                      <p:cBhvr>
                                        <p:cTn id="519" dur="750" fill="hold"/>
                                        <p:tgtEl>
                                          <p:spTgt spid="1259"/>
                                        </p:tgtEl>
                                        <p:attrNameLst>
                                          <p:attrName>style.rotation</p:attrName>
                                        </p:attrNameLst>
                                      </p:cBhvr>
                                      <p:tavLst>
                                        <p:tav tm="0">
                                          <p:val>
                                            <p:fltVal val="90"/>
                                          </p:val>
                                        </p:tav>
                                        <p:tav tm="100000">
                                          <p:val>
                                            <p:fltVal val="0"/>
                                          </p:val>
                                        </p:tav>
                                      </p:tavLst>
                                    </p:anim>
                                    <p:animEffect transition="in" filter="fade">
                                      <p:cBhvr>
                                        <p:cTn id="520" dur="750"/>
                                        <p:tgtEl>
                                          <p:spTgt spid="1259"/>
                                        </p:tgtEl>
                                      </p:cBhvr>
                                    </p:animEffect>
                                  </p:childTnLst>
                                </p:cTn>
                              </p:par>
                              <p:par>
                                <p:cTn id="521" presetID="31" presetClass="entr" presetSubtype="0" fill="hold" nodeType="withEffect">
                                  <p:stCondLst>
                                    <p:cond delay="500"/>
                                  </p:stCondLst>
                                  <p:childTnLst>
                                    <p:set>
                                      <p:cBhvr>
                                        <p:cTn id="522" dur="1" fill="hold">
                                          <p:stCondLst>
                                            <p:cond delay="0"/>
                                          </p:stCondLst>
                                        </p:cTn>
                                        <p:tgtEl>
                                          <p:spTgt spid="1260"/>
                                        </p:tgtEl>
                                        <p:attrNameLst>
                                          <p:attrName>style.visibility</p:attrName>
                                        </p:attrNameLst>
                                      </p:cBhvr>
                                      <p:to>
                                        <p:strVal val="visible"/>
                                      </p:to>
                                    </p:set>
                                    <p:anim calcmode="lin" valueType="num">
                                      <p:cBhvr>
                                        <p:cTn id="523" dur="750" fill="hold"/>
                                        <p:tgtEl>
                                          <p:spTgt spid="1260"/>
                                        </p:tgtEl>
                                        <p:attrNameLst>
                                          <p:attrName>ppt_w</p:attrName>
                                        </p:attrNameLst>
                                      </p:cBhvr>
                                      <p:tavLst>
                                        <p:tav tm="0">
                                          <p:val>
                                            <p:fltVal val="0"/>
                                          </p:val>
                                        </p:tav>
                                        <p:tav tm="100000">
                                          <p:val>
                                            <p:strVal val="#ppt_w"/>
                                          </p:val>
                                        </p:tav>
                                      </p:tavLst>
                                    </p:anim>
                                    <p:anim calcmode="lin" valueType="num">
                                      <p:cBhvr>
                                        <p:cTn id="524" dur="750" fill="hold"/>
                                        <p:tgtEl>
                                          <p:spTgt spid="1260"/>
                                        </p:tgtEl>
                                        <p:attrNameLst>
                                          <p:attrName>ppt_h</p:attrName>
                                        </p:attrNameLst>
                                      </p:cBhvr>
                                      <p:tavLst>
                                        <p:tav tm="0">
                                          <p:val>
                                            <p:fltVal val="0"/>
                                          </p:val>
                                        </p:tav>
                                        <p:tav tm="100000">
                                          <p:val>
                                            <p:strVal val="#ppt_h"/>
                                          </p:val>
                                        </p:tav>
                                      </p:tavLst>
                                    </p:anim>
                                    <p:anim calcmode="lin" valueType="num">
                                      <p:cBhvr>
                                        <p:cTn id="525" dur="750" fill="hold"/>
                                        <p:tgtEl>
                                          <p:spTgt spid="1260"/>
                                        </p:tgtEl>
                                        <p:attrNameLst>
                                          <p:attrName>style.rotation</p:attrName>
                                        </p:attrNameLst>
                                      </p:cBhvr>
                                      <p:tavLst>
                                        <p:tav tm="0">
                                          <p:val>
                                            <p:fltVal val="90"/>
                                          </p:val>
                                        </p:tav>
                                        <p:tav tm="100000">
                                          <p:val>
                                            <p:fltVal val="0"/>
                                          </p:val>
                                        </p:tav>
                                      </p:tavLst>
                                    </p:anim>
                                    <p:animEffect transition="in" filter="fade">
                                      <p:cBhvr>
                                        <p:cTn id="526" dur="750"/>
                                        <p:tgtEl>
                                          <p:spTgt spid="1260"/>
                                        </p:tgtEl>
                                      </p:cBhvr>
                                    </p:animEffect>
                                  </p:childTnLst>
                                </p:cTn>
                              </p:par>
                              <p:par>
                                <p:cTn id="527" presetID="31" presetClass="entr" presetSubtype="0" fill="hold" nodeType="withEffect">
                                  <p:stCondLst>
                                    <p:cond delay="500"/>
                                  </p:stCondLst>
                                  <p:childTnLst>
                                    <p:set>
                                      <p:cBhvr>
                                        <p:cTn id="528" dur="1" fill="hold">
                                          <p:stCondLst>
                                            <p:cond delay="0"/>
                                          </p:stCondLst>
                                        </p:cTn>
                                        <p:tgtEl>
                                          <p:spTgt spid="1261"/>
                                        </p:tgtEl>
                                        <p:attrNameLst>
                                          <p:attrName>style.visibility</p:attrName>
                                        </p:attrNameLst>
                                      </p:cBhvr>
                                      <p:to>
                                        <p:strVal val="visible"/>
                                      </p:to>
                                    </p:set>
                                    <p:anim calcmode="lin" valueType="num">
                                      <p:cBhvr>
                                        <p:cTn id="529" dur="750" fill="hold"/>
                                        <p:tgtEl>
                                          <p:spTgt spid="1261"/>
                                        </p:tgtEl>
                                        <p:attrNameLst>
                                          <p:attrName>ppt_w</p:attrName>
                                        </p:attrNameLst>
                                      </p:cBhvr>
                                      <p:tavLst>
                                        <p:tav tm="0">
                                          <p:val>
                                            <p:fltVal val="0"/>
                                          </p:val>
                                        </p:tav>
                                        <p:tav tm="100000">
                                          <p:val>
                                            <p:strVal val="#ppt_w"/>
                                          </p:val>
                                        </p:tav>
                                      </p:tavLst>
                                    </p:anim>
                                    <p:anim calcmode="lin" valueType="num">
                                      <p:cBhvr>
                                        <p:cTn id="530" dur="750" fill="hold"/>
                                        <p:tgtEl>
                                          <p:spTgt spid="1261"/>
                                        </p:tgtEl>
                                        <p:attrNameLst>
                                          <p:attrName>ppt_h</p:attrName>
                                        </p:attrNameLst>
                                      </p:cBhvr>
                                      <p:tavLst>
                                        <p:tav tm="0">
                                          <p:val>
                                            <p:fltVal val="0"/>
                                          </p:val>
                                        </p:tav>
                                        <p:tav tm="100000">
                                          <p:val>
                                            <p:strVal val="#ppt_h"/>
                                          </p:val>
                                        </p:tav>
                                      </p:tavLst>
                                    </p:anim>
                                    <p:anim calcmode="lin" valueType="num">
                                      <p:cBhvr>
                                        <p:cTn id="531" dur="750" fill="hold"/>
                                        <p:tgtEl>
                                          <p:spTgt spid="1261"/>
                                        </p:tgtEl>
                                        <p:attrNameLst>
                                          <p:attrName>style.rotation</p:attrName>
                                        </p:attrNameLst>
                                      </p:cBhvr>
                                      <p:tavLst>
                                        <p:tav tm="0">
                                          <p:val>
                                            <p:fltVal val="90"/>
                                          </p:val>
                                        </p:tav>
                                        <p:tav tm="100000">
                                          <p:val>
                                            <p:fltVal val="0"/>
                                          </p:val>
                                        </p:tav>
                                      </p:tavLst>
                                    </p:anim>
                                    <p:animEffect transition="in" filter="fade">
                                      <p:cBhvr>
                                        <p:cTn id="532" dur="750"/>
                                        <p:tgtEl>
                                          <p:spTgt spid="1261"/>
                                        </p:tgtEl>
                                      </p:cBhvr>
                                    </p:animEffect>
                                  </p:childTnLst>
                                </p:cTn>
                              </p:par>
                              <p:par>
                                <p:cTn id="533" presetID="31" presetClass="entr" presetSubtype="0" fill="hold" nodeType="withEffect">
                                  <p:stCondLst>
                                    <p:cond delay="500"/>
                                  </p:stCondLst>
                                  <p:childTnLst>
                                    <p:set>
                                      <p:cBhvr>
                                        <p:cTn id="534" dur="1" fill="hold">
                                          <p:stCondLst>
                                            <p:cond delay="0"/>
                                          </p:stCondLst>
                                        </p:cTn>
                                        <p:tgtEl>
                                          <p:spTgt spid="1262"/>
                                        </p:tgtEl>
                                        <p:attrNameLst>
                                          <p:attrName>style.visibility</p:attrName>
                                        </p:attrNameLst>
                                      </p:cBhvr>
                                      <p:to>
                                        <p:strVal val="visible"/>
                                      </p:to>
                                    </p:set>
                                    <p:anim calcmode="lin" valueType="num">
                                      <p:cBhvr>
                                        <p:cTn id="535" dur="750" fill="hold"/>
                                        <p:tgtEl>
                                          <p:spTgt spid="1262"/>
                                        </p:tgtEl>
                                        <p:attrNameLst>
                                          <p:attrName>ppt_w</p:attrName>
                                        </p:attrNameLst>
                                      </p:cBhvr>
                                      <p:tavLst>
                                        <p:tav tm="0">
                                          <p:val>
                                            <p:fltVal val="0"/>
                                          </p:val>
                                        </p:tav>
                                        <p:tav tm="100000">
                                          <p:val>
                                            <p:strVal val="#ppt_w"/>
                                          </p:val>
                                        </p:tav>
                                      </p:tavLst>
                                    </p:anim>
                                    <p:anim calcmode="lin" valueType="num">
                                      <p:cBhvr>
                                        <p:cTn id="536" dur="750" fill="hold"/>
                                        <p:tgtEl>
                                          <p:spTgt spid="1262"/>
                                        </p:tgtEl>
                                        <p:attrNameLst>
                                          <p:attrName>ppt_h</p:attrName>
                                        </p:attrNameLst>
                                      </p:cBhvr>
                                      <p:tavLst>
                                        <p:tav tm="0">
                                          <p:val>
                                            <p:fltVal val="0"/>
                                          </p:val>
                                        </p:tav>
                                        <p:tav tm="100000">
                                          <p:val>
                                            <p:strVal val="#ppt_h"/>
                                          </p:val>
                                        </p:tav>
                                      </p:tavLst>
                                    </p:anim>
                                    <p:anim calcmode="lin" valueType="num">
                                      <p:cBhvr>
                                        <p:cTn id="537" dur="750" fill="hold"/>
                                        <p:tgtEl>
                                          <p:spTgt spid="1262"/>
                                        </p:tgtEl>
                                        <p:attrNameLst>
                                          <p:attrName>style.rotation</p:attrName>
                                        </p:attrNameLst>
                                      </p:cBhvr>
                                      <p:tavLst>
                                        <p:tav tm="0">
                                          <p:val>
                                            <p:fltVal val="90"/>
                                          </p:val>
                                        </p:tav>
                                        <p:tav tm="100000">
                                          <p:val>
                                            <p:fltVal val="0"/>
                                          </p:val>
                                        </p:tav>
                                      </p:tavLst>
                                    </p:anim>
                                    <p:animEffect transition="in" filter="fade">
                                      <p:cBhvr>
                                        <p:cTn id="538" dur="750"/>
                                        <p:tgtEl>
                                          <p:spTgt spid="1262"/>
                                        </p:tgtEl>
                                      </p:cBhvr>
                                    </p:animEffect>
                                  </p:childTnLst>
                                </p:cTn>
                              </p:par>
                              <p:par>
                                <p:cTn id="539" presetID="31" presetClass="entr" presetSubtype="0" fill="hold" nodeType="withEffect">
                                  <p:stCondLst>
                                    <p:cond delay="500"/>
                                  </p:stCondLst>
                                  <p:childTnLst>
                                    <p:set>
                                      <p:cBhvr>
                                        <p:cTn id="540" dur="1" fill="hold">
                                          <p:stCondLst>
                                            <p:cond delay="0"/>
                                          </p:stCondLst>
                                        </p:cTn>
                                        <p:tgtEl>
                                          <p:spTgt spid="1263"/>
                                        </p:tgtEl>
                                        <p:attrNameLst>
                                          <p:attrName>style.visibility</p:attrName>
                                        </p:attrNameLst>
                                      </p:cBhvr>
                                      <p:to>
                                        <p:strVal val="visible"/>
                                      </p:to>
                                    </p:set>
                                    <p:anim calcmode="lin" valueType="num">
                                      <p:cBhvr>
                                        <p:cTn id="541" dur="750" fill="hold"/>
                                        <p:tgtEl>
                                          <p:spTgt spid="1263"/>
                                        </p:tgtEl>
                                        <p:attrNameLst>
                                          <p:attrName>ppt_w</p:attrName>
                                        </p:attrNameLst>
                                      </p:cBhvr>
                                      <p:tavLst>
                                        <p:tav tm="0">
                                          <p:val>
                                            <p:fltVal val="0"/>
                                          </p:val>
                                        </p:tav>
                                        <p:tav tm="100000">
                                          <p:val>
                                            <p:strVal val="#ppt_w"/>
                                          </p:val>
                                        </p:tav>
                                      </p:tavLst>
                                    </p:anim>
                                    <p:anim calcmode="lin" valueType="num">
                                      <p:cBhvr>
                                        <p:cTn id="542" dur="750" fill="hold"/>
                                        <p:tgtEl>
                                          <p:spTgt spid="1263"/>
                                        </p:tgtEl>
                                        <p:attrNameLst>
                                          <p:attrName>ppt_h</p:attrName>
                                        </p:attrNameLst>
                                      </p:cBhvr>
                                      <p:tavLst>
                                        <p:tav tm="0">
                                          <p:val>
                                            <p:fltVal val="0"/>
                                          </p:val>
                                        </p:tav>
                                        <p:tav tm="100000">
                                          <p:val>
                                            <p:strVal val="#ppt_h"/>
                                          </p:val>
                                        </p:tav>
                                      </p:tavLst>
                                    </p:anim>
                                    <p:anim calcmode="lin" valueType="num">
                                      <p:cBhvr>
                                        <p:cTn id="543" dur="750" fill="hold"/>
                                        <p:tgtEl>
                                          <p:spTgt spid="1263"/>
                                        </p:tgtEl>
                                        <p:attrNameLst>
                                          <p:attrName>style.rotation</p:attrName>
                                        </p:attrNameLst>
                                      </p:cBhvr>
                                      <p:tavLst>
                                        <p:tav tm="0">
                                          <p:val>
                                            <p:fltVal val="90"/>
                                          </p:val>
                                        </p:tav>
                                        <p:tav tm="100000">
                                          <p:val>
                                            <p:fltVal val="0"/>
                                          </p:val>
                                        </p:tav>
                                      </p:tavLst>
                                    </p:anim>
                                    <p:animEffect transition="in" filter="fade">
                                      <p:cBhvr>
                                        <p:cTn id="544" dur="750"/>
                                        <p:tgtEl>
                                          <p:spTgt spid="1263"/>
                                        </p:tgtEl>
                                      </p:cBhvr>
                                    </p:animEffect>
                                  </p:childTnLst>
                                </p:cTn>
                              </p:par>
                              <p:par>
                                <p:cTn id="545" presetID="31" presetClass="entr" presetSubtype="0" fill="hold" nodeType="withEffect">
                                  <p:stCondLst>
                                    <p:cond delay="500"/>
                                  </p:stCondLst>
                                  <p:childTnLst>
                                    <p:set>
                                      <p:cBhvr>
                                        <p:cTn id="546" dur="1" fill="hold">
                                          <p:stCondLst>
                                            <p:cond delay="0"/>
                                          </p:stCondLst>
                                        </p:cTn>
                                        <p:tgtEl>
                                          <p:spTgt spid="1283"/>
                                        </p:tgtEl>
                                        <p:attrNameLst>
                                          <p:attrName>style.visibility</p:attrName>
                                        </p:attrNameLst>
                                      </p:cBhvr>
                                      <p:to>
                                        <p:strVal val="visible"/>
                                      </p:to>
                                    </p:set>
                                    <p:anim calcmode="lin" valueType="num">
                                      <p:cBhvr>
                                        <p:cTn id="547" dur="750" fill="hold"/>
                                        <p:tgtEl>
                                          <p:spTgt spid="1283"/>
                                        </p:tgtEl>
                                        <p:attrNameLst>
                                          <p:attrName>ppt_w</p:attrName>
                                        </p:attrNameLst>
                                      </p:cBhvr>
                                      <p:tavLst>
                                        <p:tav tm="0">
                                          <p:val>
                                            <p:fltVal val="0"/>
                                          </p:val>
                                        </p:tav>
                                        <p:tav tm="100000">
                                          <p:val>
                                            <p:strVal val="#ppt_w"/>
                                          </p:val>
                                        </p:tav>
                                      </p:tavLst>
                                    </p:anim>
                                    <p:anim calcmode="lin" valueType="num">
                                      <p:cBhvr>
                                        <p:cTn id="548" dur="750" fill="hold"/>
                                        <p:tgtEl>
                                          <p:spTgt spid="1283"/>
                                        </p:tgtEl>
                                        <p:attrNameLst>
                                          <p:attrName>ppt_h</p:attrName>
                                        </p:attrNameLst>
                                      </p:cBhvr>
                                      <p:tavLst>
                                        <p:tav tm="0">
                                          <p:val>
                                            <p:fltVal val="0"/>
                                          </p:val>
                                        </p:tav>
                                        <p:tav tm="100000">
                                          <p:val>
                                            <p:strVal val="#ppt_h"/>
                                          </p:val>
                                        </p:tav>
                                      </p:tavLst>
                                    </p:anim>
                                    <p:anim calcmode="lin" valueType="num">
                                      <p:cBhvr>
                                        <p:cTn id="549" dur="750" fill="hold"/>
                                        <p:tgtEl>
                                          <p:spTgt spid="1283"/>
                                        </p:tgtEl>
                                        <p:attrNameLst>
                                          <p:attrName>style.rotation</p:attrName>
                                        </p:attrNameLst>
                                      </p:cBhvr>
                                      <p:tavLst>
                                        <p:tav tm="0">
                                          <p:val>
                                            <p:fltVal val="90"/>
                                          </p:val>
                                        </p:tav>
                                        <p:tav tm="100000">
                                          <p:val>
                                            <p:fltVal val="0"/>
                                          </p:val>
                                        </p:tav>
                                      </p:tavLst>
                                    </p:anim>
                                    <p:animEffect transition="in" filter="fade">
                                      <p:cBhvr>
                                        <p:cTn id="550" dur="750"/>
                                        <p:tgtEl>
                                          <p:spTgt spid="1283"/>
                                        </p:tgtEl>
                                      </p:cBhvr>
                                    </p:animEffect>
                                  </p:childTnLst>
                                </p:cTn>
                              </p:par>
                              <p:par>
                                <p:cTn id="551" presetID="31" presetClass="entr" presetSubtype="0" fill="hold" nodeType="withEffect">
                                  <p:stCondLst>
                                    <p:cond delay="500"/>
                                  </p:stCondLst>
                                  <p:childTnLst>
                                    <p:set>
                                      <p:cBhvr>
                                        <p:cTn id="552" dur="1" fill="hold">
                                          <p:stCondLst>
                                            <p:cond delay="0"/>
                                          </p:stCondLst>
                                        </p:cTn>
                                        <p:tgtEl>
                                          <p:spTgt spid="1284"/>
                                        </p:tgtEl>
                                        <p:attrNameLst>
                                          <p:attrName>style.visibility</p:attrName>
                                        </p:attrNameLst>
                                      </p:cBhvr>
                                      <p:to>
                                        <p:strVal val="visible"/>
                                      </p:to>
                                    </p:set>
                                    <p:anim calcmode="lin" valueType="num">
                                      <p:cBhvr>
                                        <p:cTn id="553" dur="750" fill="hold"/>
                                        <p:tgtEl>
                                          <p:spTgt spid="1284"/>
                                        </p:tgtEl>
                                        <p:attrNameLst>
                                          <p:attrName>ppt_w</p:attrName>
                                        </p:attrNameLst>
                                      </p:cBhvr>
                                      <p:tavLst>
                                        <p:tav tm="0">
                                          <p:val>
                                            <p:fltVal val="0"/>
                                          </p:val>
                                        </p:tav>
                                        <p:tav tm="100000">
                                          <p:val>
                                            <p:strVal val="#ppt_w"/>
                                          </p:val>
                                        </p:tav>
                                      </p:tavLst>
                                    </p:anim>
                                    <p:anim calcmode="lin" valueType="num">
                                      <p:cBhvr>
                                        <p:cTn id="554" dur="750" fill="hold"/>
                                        <p:tgtEl>
                                          <p:spTgt spid="1284"/>
                                        </p:tgtEl>
                                        <p:attrNameLst>
                                          <p:attrName>ppt_h</p:attrName>
                                        </p:attrNameLst>
                                      </p:cBhvr>
                                      <p:tavLst>
                                        <p:tav tm="0">
                                          <p:val>
                                            <p:fltVal val="0"/>
                                          </p:val>
                                        </p:tav>
                                        <p:tav tm="100000">
                                          <p:val>
                                            <p:strVal val="#ppt_h"/>
                                          </p:val>
                                        </p:tav>
                                      </p:tavLst>
                                    </p:anim>
                                    <p:anim calcmode="lin" valueType="num">
                                      <p:cBhvr>
                                        <p:cTn id="555" dur="750" fill="hold"/>
                                        <p:tgtEl>
                                          <p:spTgt spid="1284"/>
                                        </p:tgtEl>
                                        <p:attrNameLst>
                                          <p:attrName>style.rotation</p:attrName>
                                        </p:attrNameLst>
                                      </p:cBhvr>
                                      <p:tavLst>
                                        <p:tav tm="0">
                                          <p:val>
                                            <p:fltVal val="90"/>
                                          </p:val>
                                        </p:tav>
                                        <p:tav tm="100000">
                                          <p:val>
                                            <p:fltVal val="0"/>
                                          </p:val>
                                        </p:tav>
                                      </p:tavLst>
                                    </p:anim>
                                    <p:animEffect transition="in" filter="fade">
                                      <p:cBhvr>
                                        <p:cTn id="556" dur="750"/>
                                        <p:tgtEl>
                                          <p:spTgt spid="1284"/>
                                        </p:tgtEl>
                                      </p:cBhvr>
                                    </p:animEffect>
                                  </p:childTnLst>
                                </p:cTn>
                              </p:par>
                              <p:par>
                                <p:cTn id="557" presetID="31" presetClass="entr" presetSubtype="0" fill="hold" nodeType="withEffect">
                                  <p:stCondLst>
                                    <p:cond delay="500"/>
                                  </p:stCondLst>
                                  <p:childTnLst>
                                    <p:set>
                                      <p:cBhvr>
                                        <p:cTn id="558" dur="1" fill="hold">
                                          <p:stCondLst>
                                            <p:cond delay="0"/>
                                          </p:stCondLst>
                                        </p:cTn>
                                        <p:tgtEl>
                                          <p:spTgt spid="1285"/>
                                        </p:tgtEl>
                                        <p:attrNameLst>
                                          <p:attrName>style.visibility</p:attrName>
                                        </p:attrNameLst>
                                      </p:cBhvr>
                                      <p:to>
                                        <p:strVal val="visible"/>
                                      </p:to>
                                    </p:set>
                                    <p:anim calcmode="lin" valueType="num">
                                      <p:cBhvr>
                                        <p:cTn id="559" dur="750" fill="hold"/>
                                        <p:tgtEl>
                                          <p:spTgt spid="1285"/>
                                        </p:tgtEl>
                                        <p:attrNameLst>
                                          <p:attrName>ppt_w</p:attrName>
                                        </p:attrNameLst>
                                      </p:cBhvr>
                                      <p:tavLst>
                                        <p:tav tm="0">
                                          <p:val>
                                            <p:fltVal val="0"/>
                                          </p:val>
                                        </p:tav>
                                        <p:tav tm="100000">
                                          <p:val>
                                            <p:strVal val="#ppt_w"/>
                                          </p:val>
                                        </p:tav>
                                      </p:tavLst>
                                    </p:anim>
                                    <p:anim calcmode="lin" valueType="num">
                                      <p:cBhvr>
                                        <p:cTn id="560" dur="750" fill="hold"/>
                                        <p:tgtEl>
                                          <p:spTgt spid="1285"/>
                                        </p:tgtEl>
                                        <p:attrNameLst>
                                          <p:attrName>ppt_h</p:attrName>
                                        </p:attrNameLst>
                                      </p:cBhvr>
                                      <p:tavLst>
                                        <p:tav tm="0">
                                          <p:val>
                                            <p:fltVal val="0"/>
                                          </p:val>
                                        </p:tav>
                                        <p:tav tm="100000">
                                          <p:val>
                                            <p:strVal val="#ppt_h"/>
                                          </p:val>
                                        </p:tav>
                                      </p:tavLst>
                                    </p:anim>
                                    <p:anim calcmode="lin" valueType="num">
                                      <p:cBhvr>
                                        <p:cTn id="561" dur="750" fill="hold"/>
                                        <p:tgtEl>
                                          <p:spTgt spid="1285"/>
                                        </p:tgtEl>
                                        <p:attrNameLst>
                                          <p:attrName>style.rotation</p:attrName>
                                        </p:attrNameLst>
                                      </p:cBhvr>
                                      <p:tavLst>
                                        <p:tav tm="0">
                                          <p:val>
                                            <p:fltVal val="90"/>
                                          </p:val>
                                        </p:tav>
                                        <p:tav tm="100000">
                                          <p:val>
                                            <p:fltVal val="0"/>
                                          </p:val>
                                        </p:tav>
                                      </p:tavLst>
                                    </p:anim>
                                    <p:animEffect transition="in" filter="fade">
                                      <p:cBhvr>
                                        <p:cTn id="562" dur="750"/>
                                        <p:tgtEl>
                                          <p:spTgt spid="1285"/>
                                        </p:tgtEl>
                                      </p:cBhvr>
                                    </p:animEffect>
                                  </p:childTnLst>
                                </p:cTn>
                              </p:par>
                              <p:par>
                                <p:cTn id="563" presetID="31" presetClass="entr" presetSubtype="0" fill="hold" nodeType="withEffect">
                                  <p:stCondLst>
                                    <p:cond delay="500"/>
                                  </p:stCondLst>
                                  <p:childTnLst>
                                    <p:set>
                                      <p:cBhvr>
                                        <p:cTn id="564" dur="1" fill="hold">
                                          <p:stCondLst>
                                            <p:cond delay="0"/>
                                          </p:stCondLst>
                                        </p:cTn>
                                        <p:tgtEl>
                                          <p:spTgt spid="1286"/>
                                        </p:tgtEl>
                                        <p:attrNameLst>
                                          <p:attrName>style.visibility</p:attrName>
                                        </p:attrNameLst>
                                      </p:cBhvr>
                                      <p:to>
                                        <p:strVal val="visible"/>
                                      </p:to>
                                    </p:set>
                                    <p:anim calcmode="lin" valueType="num">
                                      <p:cBhvr>
                                        <p:cTn id="565" dur="750" fill="hold"/>
                                        <p:tgtEl>
                                          <p:spTgt spid="1286"/>
                                        </p:tgtEl>
                                        <p:attrNameLst>
                                          <p:attrName>ppt_w</p:attrName>
                                        </p:attrNameLst>
                                      </p:cBhvr>
                                      <p:tavLst>
                                        <p:tav tm="0">
                                          <p:val>
                                            <p:fltVal val="0"/>
                                          </p:val>
                                        </p:tav>
                                        <p:tav tm="100000">
                                          <p:val>
                                            <p:strVal val="#ppt_w"/>
                                          </p:val>
                                        </p:tav>
                                      </p:tavLst>
                                    </p:anim>
                                    <p:anim calcmode="lin" valueType="num">
                                      <p:cBhvr>
                                        <p:cTn id="566" dur="750" fill="hold"/>
                                        <p:tgtEl>
                                          <p:spTgt spid="1286"/>
                                        </p:tgtEl>
                                        <p:attrNameLst>
                                          <p:attrName>ppt_h</p:attrName>
                                        </p:attrNameLst>
                                      </p:cBhvr>
                                      <p:tavLst>
                                        <p:tav tm="0">
                                          <p:val>
                                            <p:fltVal val="0"/>
                                          </p:val>
                                        </p:tav>
                                        <p:tav tm="100000">
                                          <p:val>
                                            <p:strVal val="#ppt_h"/>
                                          </p:val>
                                        </p:tav>
                                      </p:tavLst>
                                    </p:anim>
                                    <p:anim calcmode="lin" valueType="num">
                                      <p:cBhvr>
                                        <p:cTn id="567" dur="750" fill="hold"/>
                                        <p:tgtEl>
                                          <p:spTgt spid="1286"/>
                                        </p:tgtEl>
                                        <p:attrNameLst>
                                          <p:attrName>style.rotation</p:attrName>
                                        </p:attrNameLst>
                                      </p:cBhvr>
                                      <p:tavLst>
                                        <p:tav tm="0">
                                          <p:val>
                                            <p:fltVal val="90"/>
                                          </p:val>
                                        </p:tav>
                                        <p:tav tm="100000">
                                          <p:val>
                                            <p:fltVal val="0"/>
                                          </p:val>
                                        </p:tav>
                                      </p:tavLst>
                                    </p:anim>
                                    <p:animEffect transition="in" filter="fade">
                                      <p:cBhvr>
                                        <p:cTn id="568" dur="750"/>
                                        <p:tgtEl>
                                          <p:spTgt spid="1286"/>
                                        </p:tgtEl>
                                      </p:cBhvr>
                                    </p:animEffect>
                                  </p:childTnLst>
                                </p:cTn>
                              </p:par>
                              <p:par>
                                <p:cTn id="569" presetID="31" presetClass="entr" presetSubtype="0" fill="hold" nodeType="withEffect">
                                  <p:stCondLst>
                                    <p:cond delay="500"/>
                                  </p:stCondLst>
                                  <p:childTnLst>
                                    <p:set>
                                      <p:cBhvr>
                                        <p:cTn id="570" dur="1" fill="hold">
                                          <p:stCondLst>
                                            <p:cond delay="0"/>
                                          </p:stCondLst>
                                        </p:cTn>
                                        <p:tgtEl>
                                          <p:spTgt spid="1287"/>
                                        </p:tgtEl>
                                        <p:attrNameLst>
                                          <p:attrName>style.visibility</p:attrName>
                                        </p:attrNameLst>
                                      </p:cBhvr>
                                      <p:to>
                                        <p:strVal val="visible"/>
                                      </p:to>
                                    </p:set>
                                    <p:anim calcmode="lin" valueType="num">
                                      <p:cBhvr>
                                        <p:cTn id="571" dur="750" fill="hold"/>
                                        <p:tgtEl>
                                          <p:spTgt spid="1287"/>
                                        </p:tgtEl>
                                        <p:attrNameLst>
                                          <p:attrName>ppt_w</p:attrName>
                                        </p:attrNameLst>
                                      </p:cBhvr>
                                      <p:tavLst>
                                        <p:tav tm="0">
                                          <p:val>
                                            <p:fltVal val="0"/>
                                          </p:val>
                                        </p:tav>
                                        <p:tav tm="100000">
                                          <p:val>
                                            <p:strVal val="#ppt_w"/>
                                          </p:val>
                                        </p:tav>
                                      </p:tavLst>
                                    </p:anim>
                                    <p:anim calcmode="lin" valueType="num">
                                      <p:cBhvr>
                                        <p:cTn id="572" dur="750" fill="hold"/>
                                        <p:tgtEl>
                                          <p:spTgt spid="1287"/>
                                        </p:tgtEl>
                                        <p:attrNameLst>
                                          <p:attrName>ppt_h</p:attrName>
                                        </p:attrNameLst>
                                      </p:cBhvr>
                                      <p:tavLst>
                                        <p:tav tm="0">
                                          <p:val>
                                            <p:fltVal val="0"/>
                                          </p:val>
                                        </p:tav>
                                        <p:tav tm="100000">
                                          <p:val>
                                            <p:strVal val="#ppt_h"/>
                                          </p:val>
                                        </p:tav>
                                      </p:tavLst>
                                    </p:anim>
                                    <p:anim calcmode="lin" valueType="num">
                                      <p:cBhvr>
                                        <p:cTn id="573" dur="750" fill="hold"/>
                                        <p:tgtEl>
                                          <p:spTgt spid="1287"/>
                                        </p:tgtEl>
                                        <p:attrNameLst>
                                          <p:attrName>style.rotation</p:attrName>
                                        </p:attrNameLst>
                                      </p:cBhvr>
                                      <p:tavLst>
                                        <p:tav tm="0">
                                          <p:val>
                                            <p:fltVal val="90"/>
                                          </p:val>
                                        </p:tav>
                                        <p:tav tm="100000">
                                          <p:val>
                                            <p:fltVal val="0"/>
                                          </p:val>
                                        </p:tav>
                                      </p:tavLst>
                                    </p:anim>
                                    <p:animEffect transition="in" filter="fade">
                                      <p:cBhvr>
                                        <p:cTn id="574" dur="750"/>
                                        <p:tgtEl>
                                          <p:spTgt spid="1287"/>
                                        </p:tgtEl>
                                      </p:cBhvr>
                                    </p:animEffect>
                                  </p:childTnLst>
                                </p:cTn>
                              </p:par>
                              <p:par>
                                <p:cTn id="575" presetID="31" presetClass="entr" presetSubtype="0" fill="hold" nodeType="withEffect">
                                  <p:stCondLst>
                                    <p:cond delay="500"/>
                                  </p:stCondLst>
                                  <p:childTnLst>
                                    <p:set>
                                      <p:cBhvr>
                                        <p:cTn id="576" dur="1" fill="hold">
                                          <p:stCondLst>
                                            <p:cond delay="0"/>
                                          </p:stCondLst>
                                        </p:cTn>
                                        <p:tgtEl>
                                          <p:spTgt spid="1288"/>
                                        </p:tgtEl>
                                        <p:attrNameLst>
                                          <p:attrName>style.visibility</p:attrName>
                                        </p:attrNameLst>
                                      </p:cBhvr>
                                      <p:to>
                                        <p:strVal val="visible"/>
                                      </p:to>
                                    </p:set>
                                    <p:anim calcmode="lin" valueType="num">
                                      <p:cBhvr>
                                        <p:cTn id="577" dur="750" fill="hold"/>
                                        <p:tgtEl>
                                          <p:spTgt spid="1288"/>
                                        </p:tgtEl>
                                        <p:attrNameLst>
                                          <p:attrName>ppt_w</p:attrName>
                                        </p:attrNameLst>
                                      </p:cBhvr>
                                      <p:tavLst>
                                        <p:tav tm="0">
                                          <p:val>
                                            <p:fltVal val="0"/>
                                          </p:val>
                                        </p:tav>
                                        <p:tav tm="100000">
                                          <p:val>
                                            <p:strVal val="#ppt_w"/>
                                          </p:val>
                                        </p:tav>
                                      </p:tavLst>
                                    </p:anim>
                                    <p:anim calcmode="lin" valueType="num">
                                      <p:cBhvr>
                                        <p:cTn id="578" dur="750" fill="hold"/>
                                        <p:tgtEl>
                                          <p:spTgt spid="1288"/>
                                        </p:tgtEl>
                                        <p:attrNameLst>
                                          <p:attrName>ppt_h</p:attrName>
                                        </p:attrNameLst>
                                      </p:cBhvr>
                                      <p:tavLst>
                                        <p:tav tm="0">
                                          <p:val>
                                            <p:fltVal val="0"/>
                                          </p:val>
                                        </p:tav>
                                        <p:tav tm="100000">
                                          <p:val>
                                            <p:strVal val="#ppt_h"/>
                                          </p:val>
                                        </p:tav>
                                      </p:tavLst>
                                    </p:anim>
                                    <p:anim calcmode="lin" valueType="num">
                                      <p:cBhvr>
                                        <p:cTn id="579" dur="750" fill="hold"/>
                                        <p:tgtEl>
                                          <p:spTgt spid="1288"/>
                                        </p:tgtEl>
                                        <p:attrNameLst>
                                          <p:attrName>style.rotation</p:attrName>
                                        </p:attrNameLst>
                                      </p:cBhvr>
                                      <p:tavLst>
                                        <p:tav tm="0">
                                          <p:val>
                                            <p:fltVal val="90"/>
                                          </p:val>
                                        </p:tav>
                                        <p:tav tm="100000">
                                          <p:val>
                                            <p:fltVal val="0"/>
                                          </p:val>
                                        </p:tav>
                                      </p:tavLst>
                                    </p:anim>
                                    <p:animEffect transition="in" filter="fade">
                                      <p:cBhvr>
                                        <p:cTn id="580" dur="750"/>
                                        <p:tgtEl>
                                          <p:spTgt spid="1288"/>
                                        </p:tgtEl>
                                      </p:cBhvr>
                                    </p:animEffect>
                                  </p:childTnLst>
                                </p:cTn>
                              </p:par>
                              <p:par>
                                <p:cTn id="581" presetID="31" presetClass="entr" presetSubtype="0" fill="hold" nodeType="withEffect">
                                  <p:stCondLst>
                                    <p:cond delay="500"/>
                                  </p:stCondLst>
                                  <p:childTnLst>
                                    <p:set>
                                      <p:cBhvr>
                                        <p:cTn id="582" dur="1" fill="hold">
                                          <p:stCondLst>
                                            <p:cond delay="0"/>
                                          </p:stCondLst>
                                        </p:cTn>
                                        <p:tgtEl>
                                          <p:spTgt spid="1289"/>
                                        </p:tgtEl>
                                        <p:attrNameLst>
                                          <p:attrName>style.visibility</p:attrName>
                                        </p:attrNameLst>
                                      </p:cBhvr>
                                      <p:to>
                                        <p:strVal val="visible"/>
                                      </p:to>
                                    </p:set>
                                    <p:anim calcmode="lin" valueType="num">
                                      <p:cBhvr>
                                        <p:cTn id="583" dur="750" fill="hold"/>
                                        <p:tgtEl>
                                          <p:spTgt spid="1289"/>
                                        </p:tgtEl>
                                        <p:attrNameLst>
                                          <p:attrName>ppt_w</p:attrName>
                                        </p:attrNameLst>
                                      </p:cBhvr>
                                      <p:tavLst>
                                        <p:tav tm="0">
                                          <p:val>
                                            <p:fltVal val="0"/>
                                          </p:val>
                                        </p:tav>
                                        <p:tav tm="100000">
                                          <p:val>
                                            <p:strVal val="#ppt_w"/>
                                          </p:val>
                                        </p:tav>
                                      </p:tavLst>
                                    </p:anim>
                                    <p:anim calcmode="lin" valueType="num">
                                      <p:cBhvr>
                                        <p:cTn id="584" dur="750" fill="hold"/>
                                        <p:tgtEl>
                                          <p:spTgt spid="1289"/>
                                        </p:tgtEl>
                                        <p:attrNameLst>
                                          <p:attrName>ppt_h</p:attrName>
                                        </p:attrNameLst>
                                      </p:cBhvr>
                                      <p:tavLst>
                                        <p:tav tm="0">
                                          <p:val>
                                            <p:fltVal val="0"/>
                                          </p:val>
                                        </p:tav>
                                        <p:tav tm="100000">
                                          <p:val>
                                            <p:strVal val="#ppt_h"/>
                                          </p:val>
                                        </p:tav>
                                      </p:tavLst>
                                    </p:anim>
                                    <p:anim calcmode="lin" valueType="num">
                                      <p:cBhvr>
                                        <p:cTn id="585" dur="750" fill="hold"/>
                                        <p:tgtEl>
                                          <p:spTgt spid="1289"/>
                                        </p:tgtEl>
                                        <p:attrNameLst>
                                          <p:attrName>style.rotation</p:attrName>
                                        </p:attrNameLst>
                                      </p:cBhvr>
                                      <p:tavLst>
                                        <p:tav tm="0">
                                          <p:val>
                                            <p:fltVal val="90"/>
                                          </p:val>
                                        </p:tav>
                                        <p:tav tm="100000">
                                          <p:val>
                                            <p:fltVal val="0"/>
                                          </p:val>
                                        </p:tav>
                                      </p:tavLst>
                                    </p:anim>
                                    <p:animEffect transition="in" filter="fade">
                                      <p:cBhvr>
                                        <p:cTn id="586" dur="750"/>
                                        <p:tgtEl>
                                          <p:spTgt spid="1289"/>
                                        </p:tgtEl>
                                      </p:cBhvr>
                                    </p:animEffect>
                                  </p:childTnLst>
                                </p:cTn>
                              </p:par>
                              <p:par>
                                <p:cTn id="587" presetID="31" presetClass="entr" presetSubtype="0" fill="hold" nodeType="withEffect">
                                  <p:stCondLst>
                                    <p:cond delay="500"/>
                                  </p:stCondLst>
                                  <p:childTnLst>
                                    <p:set>
                                      <p:cBhvr>
                                        <p:cTn id="588" dur="1" fill="hold">
                                          <p:stCondLst>
                                            <p:cond delay="0"/>
                                          </p:stCondLst>
                                        </p:cTn>
                                        <p:tgtEl>
                                          <p:spTgt spid="1290"/>
                                        </p:tgtEl>
                                        <p:attrNameLst>
                                          <p:attrName>style.visibility</p:attrName>
                                        </p:attrNameLst>
                                      </p:cBhvr>
                                      <p:to>
                                        <p:strVal val="visible"/>
                                      </p:to>
                                    </p:set>
                                    <p:anim calcmode="lin" valueType="num">
                                      <p:cBhvr>
                                        <p:cTn id="589" dur="750" fill="hold"/>
                                        <p:tgtEl>
                                          <p:spTgt spid="1290"/>
                                        </p:tgtEl>
                                        <p:attrNameLst>
                                          <p:attrName>ppt_w</p:attrName>
                                        </p:attrNameLst>
                                      </p:cBhvr>
                                      <p:tavLst>
                                        <p:tav tm="0">
                                          <p:val>
                                            <p:fltVal val="0"/>
                                          </p:val>
                                        </p:tav>
                                        <p:tav tm="100000">
                                          <p:val>
                                            <p:strVal val="#ppt_w"/>
                                          </p:val>
                                        </p:tav>
                                      </p:tavLst>
                                    </p:anim>
                                    <p:anim calcmode="lin" valueType="num">
                                      <p:cBhvr>
                                        <p:cTn id="590" dur="750" fill="hold"/>
                                        <p:tgtEl>
                                          <p:spTgt spid="1290"/>
                                        </p:tgtEl>
                                        <p:attrNameLst>
                                          <p:attrName>ppt_h</p:attrName>
                                        </p:attrNameLst>
                                      </p:cBhvr>
                                      <p:tavLst>
                                        <p:tav tm="0">
                                          <p:val>
                                            <p:fltVal val="0"/>
                                          </p:val>
                                        </p:tav>
                                        <p:tav tm="100000">
                                          <p:val>
                                            <p:strVal val="#ppt_h"/>
                                          </p:val>
                                        </p:tav>
                                      </p:tavLst>
                                    </p:anim>
                                    <p:anim calcmode="lin" valueType="num">
                                      <p:cBhvr>
                                        <p:cTn id="591" dur="750" fill="hold"/>
                                        <p:tgtEl>
                                          <p:spTgt spid="1290"/>
                                        </p:tgtEl>
                                        <p:attrNameLst>
                                          <p:attrName>style.rotation</p:attrName>
                                        </p:attrNameLst>
                                      </p:cBhvr>
                                      <p:tavLst>
                                        <p:tav tm="0">
                                          <p:val>
                                            <p:fltVal val="90"/>
                                          </p:val>
                                        </p:tav>
                                        <p:tav tm="100000">
                                          <p:val>
                                            <p:fltVal val="0"/>
                                          </p:val>
                                        </p:tav>
                                      </p:tavLst>
                                    </p:anim>
                                    <p:animEffect transition="in" filter="fade">
                                      <p:cBhvr>
                                        <p:cTn id="592" dur="750"/>
                                        <p:tgtEl>
                                          <p:spTgt spid="1290"/>
                                        </p:tgtEl>
                                      </p:cBhvr>
                                    </p:animEffect>
                                  </p:childTnLst>
                                </p:cTn>
                              </p:par>
                              <p:par>
                                <p:cTn id="593" presetID="31" presetClass="entr" presetSubtype="0" fill="hold" nodeType="withEffect">
                                  <p:stCondLst>
                                    <p:cond delay="500"/>
                                  </p:stCondLst>
                                  <p:childTnLst>
                                    <p:set>
                                      <p:cBhvr>
                                        <p:cTn id="594" dur="1" fill="hold">
                                          <p:stCondLst>
                                            <p:cond delay="0"/>
                                          </p:stCondLst>
                                        </p:cTn>
                                        <p:tgtEl>
                                          <p:spTgt spid="1291"/>
                                        </p:tgtEl>
                                        <p:attrNameLst>
                                          <p:attrName>style.visibility</p:attrName>
                                        </p:attrNameLst>
                                      </p:cBhvr>
                                      <p:to>
                                        <p:strVal val="visible"/>
                                      </p:to>
                                    </p:set>
                                    <p:anim calcmode="lin" valueType="num">
                                      <p:cBhvr>
                                        <p:cTn id="595" dur="750" fill="hold"/>
                                        <p:tgtEl>
                                          <p:spTgt spid="1291"/>
                                        </p:tgtEl>
                                        <p:attrNameLst>
                                          <p:attrName>ppt_w</p:attrName>
                                        </p:attrNameLst>
                                      </p:cBhvr>
                                      <p:tavLst>
                                        <p:tav tm="0">
                                          <p:val>
                                            <p:fltVal val="0"/>
                                          </p:val>
                                        </p:tav>
                                        <p:tav tm="100000">
                                          <p:val>
                                            <p:strVal val="#ppt_w"/>
                                          </p:val>
                                        </p:tav>
                                      </p:tavLst>
                                    </p:anim>
                                    <p:anim calcmode="lin" valueType="num">
                                      <p:cBhvr>
                                        <p:cTn id="596" dur="750" fill="hold"/>
                                        <p:tgtEl>
                                          <p:spTgt spid="1291"/>
                                        </p:tgtEl>
                                        <p:attrNameLst>
                                          <p:attrName>ppt_h</p:attrName>
                                        </p:attrNameLst>
                                      </p:cBhvr>
                                      <p:tavLst>
                                        <p:tav tm="0">
                                          <p:val>
                                            <p:fltVal val="0"/>
                                          </p:val>
                                        </p:tav>
                                        <p:tav tm="100000">
                                          <p:val>
                                            <p:strVal val="#ppt_h"/>
                                          </p:val>
                                        </p:tav>
                                      </p:tavLst>
                                    </p:anim>
                                    <p:anim calcmode="lin" valueType="num">
                                      <p:cBhvr>
                                        <p:cTn id="597" dur="750" fill="hold"/>
                                        <p:tgtEl>
                                          <p:spTgt spid="1291"/>
                                        </p:tgtEl>
                                        <p:attrNameLst>
                                          <p:attrName>style.rotation</p:attrName>
                                        </p:attrNameLst>
                                      </p:cBhvr>
                                      <p:tavLst>
                                        <p:tav tm="0">
                                          <p:val>
                                            <p:fltVal val="90"/>
                                          </p:val>
                                        </p:tav>
                                        <p:tav tm="100000">
                                          <p:val>
                                            <p:fltVal val="0"/>
                                          </p:val>
                                        </p:tav>
                                      </p:tavLst>
                                    </p:anim>
                                    <p:animEffect transition="in" filter="fade">
                                      <p:cBhvr>
                                        <p:cTn id="598" dur="750"/>
                                        <p:tgtEl>
                                          <p:spTgt spid="1291"/>
                                        </p:tgtEl>
                                      </p:cBhvr>
                                    </p:animEffect>
                                  </p:childTnLst>
                                </p:cTn>
                              </p:par>
                              <p:par>
                                <p:cTn id="599" presetID="31" presetClass="entr" presetSubtype="0" fill="hold" nodeType="withEffect">
                                  <p:stCondLst>
                                    <p:cond delay="500"/>
                                  </p:stCondLst>
                                  <p:childTnLst>
                                    <p:set>
                                      <p:cBhvr>
                                        <p:cTn id="600" dur="1" fill="hold">
                                          <p:stCondLst>
                                            <p:cond delay="0"/>
                                          </p:stCondLst>
                                        </p:cTn>
                                        <p:tgtEl>
                                          <p:spTgt spid="1311"/>
                                        </p:tgtEl>
                                        <p:attrNameLst>
                                          <p:attrName>style.visibility</p:attrName>
                                        </p:attrNameLst>
                                      </p:cBhvr>
                                      <p:to>
                                        <p:strVal val="visible"/>
                                      </p:to>
                                    </p:set>
                                    <p:anim calcmode="lin" valueType="num">
                                      <p:cBhvr>
                                        <p:cTn id="601" dur="750" fill="hold"/>
                                        <p:tgtEl>
                                          <p:spTgt spid="1311"/>
                                        </p:tgtEl>
                                        <p:attrNameLst>
                                          <p:attrName>ppt_w</p:attrName>
                                        </p:attrNameLst>
                                      </p:cBhvr>
                                      <p:tavLst>
                                        <p:tav tm="0">
                                          <p:val>
                                            <p:fltVal val="0"/>
                                          </p:val>
                                        </p:tav>
                                        <p:tav tm="100000">
                                          <p:val>
                                            <p:strVal val="#ppt_w"/>
                                          </p:val>
                                        </p:tav>
                                      </p:tavLst>
                                    </p:anim>
                                    <p:anim calcmode="lin" valueType="num">
                                      <p:cBhvr>
                                        <p:cTn id="602" dur="750" fill="hold"/>
                                        <p:tgtEl>
                                          <p:spTgt spid="1311"/>
                                        </p:tgtEl>
                                        <p:attrNameLst>
                                          <p:attrName>ppt_h</p:attrName>
                                        </p:attrNameLst>
                                      </p:cBhvr>
                                      <p:tavLst>
                                        <p:tav tm="0">
                                          <p:val>
                                            <p:fltVal val="0"/>
                                          </p:val>
                                        </p:tav>
                                        <p:tav tm="100000">
                                          <p:val>
                                            <p:strVal val="#ppt_h"/>
                                          </p:val>
                                        </p:tav>
                                      </p:tavLst>
                                    </p:anim>
                                    <p:anim calcmode="lin" valueType="num">
                                      <p:cBhvr>
                                        <p:cTn id="603" dur="750" fill="hold"/>
                                        <p:tgtEl>
                                          <p:spTgt spid="1311"/>
                                        </p:tgtEl>
                                        <p:attrNameLst>
                                          <p:attrName>style.rotation</p:attrName>
                                        </p:attrNameLst>
                                      </p:cBhvr>
                                      <p:tavLst>
                                        <p:tav tm="0">
                                          <p:val>
                                            <p:fltVal val="90"/>
                                          </p:val>
                                        </p:tav>
                                        <p:tav tm="100000">
                                          <p:val>
                                            <p:fltVal val="0"/>
                                          </p:val>
                                        </p:tav>
                                      </p:tavLst>
                                    </p:anim>
                                    <p:animEffect transition="in" filter="fade">
                                      <p:cBhvr>
                                        <p:cTn id="604" dur="750"/>
                                        <p:tgtEl>
                                          <p:spTgt spid="1311"/>
                                        </p:tgtEl>
                                      </p:cBhvr>
                                    </p:animEffect>
                                  </p:childTnLst>
                                </p:cTn>
                              </p:par>
                              <p:par>
                                <p:cTn id="605" presetID="31" presetClass="entr" presetSubtype="0" fill="hold" nodeType="withEffect">
                                  <p:stCondLst>
                                    <p:cond delay="500"/>
                                  </p:stCondLst>
                                  <p:childTnLst>
                                    <p:set>
                                      <p:cBhvr>
                                        <p:cTn id="606" dur="1" fill="hold">
                                          <p:stCondLst>
                                            <p:cond delay="0"/>
                                          </p:stCondLst>
                                        </p:cTn>
                                        <p:tgtEl>
                                          <p:spTgt spid="1312"/>
                                        </p:tgtEl>
                                        <p:attrNameLst>
                                          <p:attrName>style.visibility</p:attrName>
                                        </p:attrNameLst>
                                      </p:cBhvr>
                                      <p:to>
                                        <p:strVal val="visible"/>
                                      </p:to>
                                    </p:set>
                                    <p:anim calcmode="lin" valueType="num">
                                      <p:cBhvr>
                                        <p:cTn id="607" dur="750" fill="hold"/>
                                        <p:tgtEl>
                                          <p:spTgt spid="1312"/>
                                        </p:tgtEl>
                                        <p:attrNameLst>
                                          <p:attrName>ppt_w</p:attrName>
                                        </p:attrNameLst>
                                      </p:cBhvr>
                                      <p:tavLst>
                                        <p:tav tm="0">
                                          <p:val>
                                            <p:fltVal val="0"/>
                                          </p:val>
                                        </p:tav>
                                        <p:tav tm="100000">
                                          <p:val>
                                            <p:strVal val="#ppt_w"/>
                                          </p:val>
                                        </p:tav>
                                      </p:tavLst>
                                    </p:anim>
                                    <p:anim calcmode="lin" valueType="num">
                                      <p:cBhvr>
                                        <p:cTn id="608" dur="750" fill="hold"/>
                                        <p:tgtEl>
                                          <p:spTgt spid="1312"/>
                                        </p:tgtEl>
                                        <p:attrNameLst>
                                          <p:attrName>ppt_h</p:attrName>
                                        </p:attrNameLst>
                                      </p:cBhvr>
                                      <p:tavLst>
                                        <p:tav tm="0">
                                          <p:val>
                                            <p:fltVal val="0"/>
                                          </p:val>
                                        </p:tav>
                                        <p:tav tm="100000">
                                          <p:val>
                                            <p:strVal val="#ppt_h"/>
                                          </p:val>
                                        </p:tav>
                                      </p:tavLst>
                                    </p:anim>
                                    <p:anim calcmode="lin" valueType="num">
                                      <p:cBhvr>
                                        <p:cTn id="609" dur="750" fill="hold"/>
                                        <p:tgtEl>
                                          <p:spTgt spid="1312"/>
                                        </p:tgtEl>
                                        <p:attrNameLst>
                                          <p:attrName>style.rotation</p:attrName>
                                        </p:attrNameLst>
                                      </p:cBhvr>
                                      <p:tavLst>
                                        <p:tav tm="0">
                                          <p:val>
                                            <p:fltVal val="90"/>
                                          </p:val>
                                        </p:tav>
                                        <p:tav tm="100000">
                                          <p:val>
                                            <p:fltVal val="0"/>
                                          </p:val>
                                        </p:tav>
                                      </p:tavLst>
                                    </p:anim>
                                    <p:animEffect transition="in" filter="fade">
                                      <p:cBhvr>
                                        <p:cTn id="610" dur="750"/>
                                        <p:tgtEl>
                                          <p:spTgt spid="1312"/>
                                        </p:tgtEl>
                                      </p:cBhvr>
                                    </p:animEffect>
                                  </p:childTnLst>
                                </p:cTn>
                              </p:par>
                              <p:par>
                                <p:cTn id="611" presetID="31" presetClass="entr" presetSubtype="0" fill="hold" nodeType="withEffect">
                                  <p:stCondLst>
                                    <p:cond delay="500"/>
                                  </p:stCondLst>
                                  <p:childTnLst>
                                    <p:set>
                                      <p:cBhvr>
                                        <p:cTn id="612" dur="1" fill="hold">
                                          <p:stCondLst>
                                            <p:cond delay="0"/>
                                          </p:stCondLst>
                                        </p:cTn>
                                        <p:tgtEl>
                                          <p:spTgt spid="1313"/>
                                        </p:tgtEl>
                                        <p:attrNameLst>
                                          <p:attrName>style.visibility</p:attrName>
                                        </p:attrNameLst>
                                      </p:cBhvr>
                                      <p:to>
                                        <p:strVal val="visible"/>
                                      </p:to>
                                    </p:set>
                                    <p:anim calcmode="lin" valueType="num">
                                      <p:cBhvr>
                                        <p:cTn id="613" dur="750" fill="hold"/>
                                        <p:tgtEl>
                                          <p:spTgt spid="1313"/>
                                        </p:tgtEl>
                                        <p:attrNameLst>
                                          <p:attrName>ppt_w</p:attrName>
                                        </p:attrNameLst>
                                      </p:cBhvr>
                                      <p:tavLst>
                                        <p:tav tm="0">
                                          <p:val>
                                            <p:fltVal val="0"/>
                                          </p:val>
                                        </p:tav>
                                        <p:tav tm="100000">
                                          <p:val>
                                            <p:strVal val="#ppt_w"/>
                                          </p:val>
                                        </p:tav>
                                      </p:tavLst>
                                    </p:anim>
                                    <p:anim calcmode="lin" valueType="num">
                                      <p:cBhvr>
                                        <p:cTn id="614" dur="750" fill="hold"/>
                                        <p:tgtEl>
                                          <p:spTgt spid="1313"/>
                                        </p:tgtEl>
                                        <p:attrNameLst>
                                          <p:attrName>ppt_h</p:attrName>
                                        </p:attrNameLst>
                                      </p:cBhvr>
                                      <p:tavLst>
                                        <p:tav tm="0">
                                          <p:val>
                                            <p:fltVal val="0"/>
                                          </p:val>
                                        </p:tav>
                                        <p:tav tm="100000">
                                          <p:val>
                                            <p:strVal val="#ppt_h"/>
                                          </p:val>
                                        </p:tav>
                                      </p:tavLst>
                                    </p:anim>
                                    <p:anim calcmode="lin" valueType="num">
                                      <p:cBhvr>
                                        <p:cTn id="615" dur="750" fill="hold"/>
                                        <p:tgtEl>
                                          <p:spTgt spid="1313"/>
                                        </p:tgtEl>
                                        <p:attrNameLst>
                                          <p:attrName>style.rotation</p:attrName>
                                        </p:attrNameLst>
                                      </p:cBhvr>
                                      <p:tavLst>
                                        <p:tav tm="0">
                                          <p:val>
                                            <p:fltVal val="90"/>
                                          </p:val>
                                        </p:tav>
                                        <p:tav tm="100000">
                                          <p:val>
                                            <p:fltVal val="0"/>
                                          </p:val>
                                        </p:tav>
                                      </p:tavLst>
                                    </p:anim>
                                    <p:animEffect transition="in" filter="fade">
                                      <p:cBhvr>
                                        <p:cTn id="616" dur="750"/>
                                        <p:tgtEl>
                                          <p:spTgt spid="1313"/>
                                        </p:tgtEl>
                                      </p:cBhvr>
                                    </p:animEffect>
                                  </p:childTnLst>
                                </p:cTn>
                              </p:par>
                              <p:par>
                                <p:cTn id="617" presetID="31" presetClass="entr" presetSubtype="0" fill="hold" nodeType="withEffect">
                                  <p:stCondLst>
                                    <p:cond delay="500"/>
                                  </p:stCondLst>
                                  <p:childTnLst>
                                    <p:set>
                                      <p:cBhvr>
                                        <p:cTn id="618" dur="1" fill="hold">
                                          <p:stCondLst>
                                            <p:cond delay="0"/>
                                          </p:stCondLst>
                                        </p:cTn>
                                        <p:tgtEl>
                                          <p:spTgt spid="1314"/>
                                        </p:tgtEl>
                                        <p:attrNameLst>
                                          <p:attrName>style.visibility</p:attrName>
                                        </p:attrNameLst>
                                      </p:cBhvr>
                                      <p:to>
                                        <p:strVal val="visible"/>
                                      </p:to>
                                    </p:set>
                                    <p:anim calcmode="lin" valueType="num">
                                      <p:cBhvr>
                                        <p:cTn id="619" dur="750" fill="hold"/>
                                        <p:tgtEl>
                                          <p:spTgt spid="1314"/>
                                        </p:tgtEl>
                                        <p:attrNameLst>
                                          <p:attrName>ppt_w</p:attrName>
                                        </p:attrNameLst>
                                      </p:cBhvr>
                                      <p:tavLst>
                                        <p:tav tm="0">
                                          <p:val>
                                            <p:fltVal val="0"/>
                                          </p:val>
                                        </p:tav>
                                        <p:tav tm="100000">
                                          <p:val>
                                            <p:strVal val="#ppt_w"/>
                                          </p:val>
                                        </p:tav>
                                      </p:tavLst>
                                    </p:anim>
                                    <p:anim calcmode="lin" valueType="num">
                                      <p:cBhvr>
                                        <p:cTn id="620" dur="750" fill="hold"/>
                                        <p:tgtEl>
                                          <p:spTgt spid="1314"/>
                                        </p:tgtEl>
                                        <p:attrNameLst>
                                          <p:attrName>ppt_h</p:attrName>
                                        </p:attrNameLst>
                                      </p:cBhvr>
                                      <p:tavLst>
                                        <p:tav tm="0">
                                          <p:val>
                                            <p:fltVal val="0"/>
                                          </p:val>
                                        </p:tav>
                                        <p:tav tm="100000">
                                          <p:val>
                                            <p:strVal val="#ppt_h"/>
                                          </p:val>
                                        </p:tav>
                                      </p:tavLst>
                                    </p:anim>
                                    <p:anim calcmode="lin" valueType="num">
                                      <p:cBhvr>
                                        <p:cTn id="621" dur="750" fill="hold"/>
                                        <p:tgtEl>
                                          <p:spTgt spid="1314"/>
                                        </p:tgtEl>
                                        <p:attrNameLst>
                                          <p:attrName>style.rotation</p:attrName>
                                        </p:attrNameLst>
                                      </p:cBhvr>
                                      <p:tavLst>
                                        <p:tav tm="0">
                                          <p:val>
                                            <p:fltVal val="90"/>
                                          </p:val>
                                        </p:tav>
                                        <p:tav tm="100000">
                                          <p:val>
                                            <p:fltVal val="0"/>
                                          </p:val>
                                        </p:tav>
                                      </p:tavLst>
                                    </p:anim>
                                    <p:animEffect transition="in" filter="fade">
                                      <p:cBhvr>
                                        <p:cTn id="622" dur="750"/>
                                        <p:tgtEl>
                                          <p:spTgt spid="1314"/>
                                        </p:tgtEl>
                                      </p:cBhvr>
                                    </p:animEffect>
                                  </p:childTnLst>
                                </p:cTn>
                              </p:par>
                              <p:par>
                                <p:cTn id="623" presetID="31" presetClass="entr" presetSubtype="0" fill="hold" nodeType="withEffect">
                                  <p:stCondLst>
                                    <p:cond delay="500"/>
                                  </p:stCondLst>
                                  <p:childTnLst>
                                    <p:set>
                                      <p:cBhvr>
                                        <p:cTn id="624" dur="1" fill="hold">
                                          <p:stCondLst>
                                            <p:cond delay="0"/>
                                          </p:stCondLst>
                                        </p:cTn>
                                        <p:tgtEl>
                                          <p:spTgt spid="1315"/>
                                        </p:tgtEl>
                                        <p:attrNameLst>
                                          <p:attrName>style.visibility</p:attrName>
                                        </p:attrNameLst>
                                      </p:cBhvr>
                                      <p:to>
                                        <p:strVal val="visible"/>
                                      </p:to>
                                    </p:set>
                                    <p:anim calcmode="lin" valueType="num">
                                      <p:cBhvr>
                                        <p:cTn id="625" dur="750" fill="hold"/>
                                        <p:tgtEl>
                                          <p:spTgt spid="1315"/>
                                        </p:tgtEl>
                                        <p:attrNameLst>
                                          <p:attrName>ppt_w</p:attrName>
                                        </p:attrNameLst>
                                      </p:cBhvr>
                                      <p:tavLst>
                                        <p:tav tm="0">
                                          <p:val>
                                            <p:fltVal val="0"/>
                                          </p:val>
                                        </p:tav>
                                        <p:tav tm="100000">
                                          <p:val>
                                            <p:strVal val="#ppt_w"/>
                                          </p:val>
                                        </p:tav>
                                      </p:tavLst>
                                    </p:anim>
                                    <p:anim calcmode="lin" valueType="num">
                                      <p:cBhvr>
                                        <p:cTn id="626" dur="750" fill="hold"/>
                                        <p:tgtEl>
                                          <p:spTgt spid="1315"/>
                                        </p:tgtEl>
                                        <p:attrNameLst>
                                          <p:attrName>ppt_h</p:attrName>
                                        </p:attrNameLst>
                                      </p:cBhvr>
                                      <p:tavLst>
                                        <p:tav tm="0">
                                          <p:val>
                                            <p:fltVal val="0"/>
                                          </p:val>
                                        </p:tav>
                                        <p:tav tm="100000">
                                          <p:val>
                                            <p:strVal val="#ppt_h"/>
                                          </p:val>
                                        </p:tav>
                                      </p:tavLst>
                                    </p:anim>
                                    <p:anim calcmode="lin" valueType="num">
                                      <p:cBhvr>
                                        <p:cTn id="627" dur="750" fill="hold"/>
                                        <p:tgtEl>
                                          <p:spTgt spid="1315"/>
                                        </p:tgtEl>
                                        <p:attrNameLst>
                                          <p:attrName>style.rotation</p:attrName>
                                        </p:attrNameLst>
                                      </p:cBhvr>
                                      <p:tavLst>
                                        <p:tav tm="0">
                                          <p:val>
                                            <p:fltVal val="90"/>
                                          </p:val>
                                        </p:tav>
                                        <p:tav tm="100000">
                                          <p:val>
                                            <p:fltVal val="0"/>
                                          </p:val>
                                        </p:tav>
                                      </p:tavLst>
                                    </p:anim>
                                    <p:animEffect transition="in" filter="fade">
                                      <p:cBhvr>
                                        <p:cTn id="628" dur="750"/>
                                        <p:tgtEl>
                                          <p:spTgt spid="1315"/>
                                        </p:tgtEl>
                                      </p:cBhvr>
                                    </p:animEffect>
                                  </p:childTnLst>
                                </p:cTn>
                              </p:par>
                              <p:par>
                                <p:cTn id="629" presetID="31" presetClass="entr" presetSubtype="0" fill="hold" nodeType="withEffect">
                                  <p:stCondLst>
                                    <p:cond delay="500"/>
                                  </p:stCondLst>
                                  <p:childTnLst>
                                    <p:set>
                                      <p:cBhvr>
                                        <p:cTn id="630" dur="1" fill="hold">
                                          <p:stCondLst>
                                            <p:cond delay="0"/>
                                          </p:stCondLst>
                                        </p:cTn>
                                        <p:tgtEl>
                                          <p:spTgt spid="1316"/>
                                        </p:tgtEl>
                                        <p:attrNameLst>
                                          <p:attrName>style.visibility</p:attrName>
                                        </p:attrNameLst>
                                      </p:cBhvr>
                                      <p:to>
                                        <p:strVal val="visible"/>
                                      </p:to>
                                    </p:set>
                                    <p:anim calcmode="lin" valueType="num">
                                      <p:cBhvr>
                                        <p:cTn id="631" dur="750" fill="hold"/>
                                        <p:tgtEl>
                                          <p:spTgt spid="1316"/>
                                        </p:tgtEl>
                                        <p:attrNameLst>
                                          <p:attrName>ppt_w</p:attrName>
                                        </p:attrNameLst>
                                      </p:cBhvr>
                                      <p:tavLst>
                                        <p:tav tm="0">
                                          <p:val>
                                            <p:fltVal val="0"/>
                                          </p:val>
                                        </p:tav>
                                        <p:tav tm="100000">
                                          <p:val>
                                            <p:strVal val="#ppt_w"/>
                                          </p:val>
                                        </p:tav>
                                      </p:tavLst>
                                    </p:anim>
                                    <p:anim calcmode="lin" valueType="num">
                                      <p:cBhvr>
                                        <p:cTn id="632" dur="750" fill="hold"/>
                                        <p:tgtEl>
                                          <p:spTgt spid="1316"/>
                                        </p:tgtEl>
                                        <p:attrNameLst>
                                          <p:attrName>ppt_h</p:attrName>
                                        </p:attrNameLst>
                                      </p:cBhvr>
                                      <p:tavLst>
                                        <p:tav tm="0">
                                          <p:val>
                                            <p:fltVal val="0"/>
                                          </p:val>
                                        </p:tav>
                                        <p:tav tm="100000">
                                          <p:val>
                                            <p:strVal val="#ppt_h"/>
                                          </p:val>
                                        </p:tav>
                                      </p:tavLst>
                                    </p:anim>
                                    <p:anim calcmode="lin" valueType="num">
                                      <p:cBhvr>
                                        <p:cTn id="633" dur="750" fill="hold"/>
                                        <p:tgtEl>
                                          <p:spTgt spid="1316"/>
                                        </p:tgtEl>
                                        <p:attrNameLst>
                                          <p:attrName>style.rotation</p:attrName>
                                        </p:attrNameLst>
                                      </p:cBhvr>
                                      <p:tavLst>
                                        <p:tav tm="0">
                                          <p:val>
                                            <p:fltVal val="90"/>
                                          </p:val>
                                        </p:tav>
                                        <p:tav tm="100000">
                                          <p:val>
                                            <p:fltVal val="0"/>
                                          </p:val>
                                        </p:tav>
                                      </p:tavLst>
                                    </p:anim>
                                    <p:animEffect transition="in" filter="fade">
                                      <p:cBhvr>
                                        <p:cTn id="634" dur="750"/>
                                        <p:tgtEl>
                                          <p:spTgt spid="1316"/>
                                        </p:tgtEl>
                                      </p:cBhvr>
                                    </p:animEffect>
                                  </p:childTnLst>
                                </p:cTn>
                              </p:par>
                              <p:par>
                                <p:cTn id="635" presetID="31" presetClass="entr" presetSubtype="0" fill="hold" nodeType="withEffect">
                                  <p:stCondLst>
                                    <p:cond delay="500"/>
                                  </p:stCondLst>
                                  <p:childTnLst>
                                    <p:set>
                                      <p:cBhvr>
                                        <p:cTn id="636" dur="1" fill="hold">
                                          <p:stCondLst>
                                            <p:cond delay="0"/>
                                          </p:stCondLst>
                                        </p:cTn>
                                        <p:tgtEl>
                                          <p:spTgt spid="1317"/>
                                        </p:tgtEl>
                                        <p:attrNameLst>
                                          <p:attrName>style.visibility</p:attrName>
                                        </p:attrNameLst>
                                      </p:cBhvr>
                                      <p:to>
                                        <p:strVal val="visible"/>
                                      </p:to>
                                    </p:set>
                                    <p:anim calcmode="lin" valueType="num">
                                      <p:cBhvr>
                                        <p:cTn id="637" dur="750" fill="hold"/>
                                        <p:tgtEl>
                                          <p:spTgt spid="1317"/>
                                        </p:tgtEl>
                                        <p:attrNameLst>
                                          <p:attrName>ppt_w</p:attrName>
                                        </p:attrNameLst>
                                      </p:cBhvr>
                                      <p:tavLst>
                                        <p:tav tm="0">
                                          <p:val>
                                            <p:fltVal val="0"/>
                                          </p:val>
                                        </p:tav>
                                        <p:tav tm="100000">
                                          <p:val>
                                            <p:strVal val="#ppt_w"/>
                                          </p:val>
                                        </p:tav>
                                      </p:tavLst>
                                    </p:anim>
                                    <p:anim calcmode="lin" valueType="num">
                                      <p:cBhvr>
                                        <p:cTn id="638" dur="750" fill="hold"/>
                                        <p:tgtEl>
                                          <p:spTgt spid="1317"/>
                                        </p:tgtEl>
                                        <p:attrNameLst>
                                          <p:attrName>ppt_h</p:attrName>
                                        </p:attrNameLst>
                                      </p:cBhvr>
                                      <p:tavLst>
                                        <p:tav tm="0">
                                          <p:val>
                                            <p:fltVal val="0"/>
                                          </p:val>
                                        </p:tav>
                                        <p:tav tm="100000">
                                          <p:val>
                                            <p:strVal val="#ppt_h"/>
                                          </p:val>
                                        </p:tav>
                                      </p:tavLst>
                                    </p:anim>
                                    <p:anim calcmode="lin" valueType="num">
                                      <p:cBhvr>
                                        <p:cTn id="639" dur="750" fill="hold"/>
                                        <p:tgtEl>
                                          <p:spTgt spid="1317"/>
                                        </p:tgtEl>
                                        <p:attrNameLst>
                                          <p:attrName>style.rotation</p:attrName>
                                        </p:attrNameLst>
                                      </p:cBhvr>
                                      <p:tavLst>
                                        <p:tav tm="0">
                                          <p:val>
                                            <p:fltVal val="90"/>
                                          </p:val>
                                        </p:tav>
                                        <p:tav tm="100000">
                                          <p:val>
                                            <p:fltVal val="0"/>
                                          </p:val>
                                        </p:tav>
                                      </p:tavLst>
                                    </p:anim>
                                    <p:animEffect transition="in" filter="fade">
                                      <p:cBhvr>
                                        <p:cTn id="640" dur="750"/>
                                        <p:tgtEl>
                                          <p:spTgt spid="1317"/>
                                        </p:tgtEl>
                                      </p:cBhvr>
                                    </p:animEffect>
                                  </p:childTnLst>
                                </p:cTn>
                              </p:par>
                              <p:par>
                                <p:cTn id="641" presetID="31" presetClass="entr" presetSubtype="0" fill="hold" nodeType="withEffect">
                                  <p:stCondLst>
                                    <p:cond delay="500"/>
                                  </p:stCondLst>
                                  <p:childTnLst>
                                    <p:set>
                                      <p:cBhvr>
                                        <p:cTn id="642" dur="1" fill="hold">
                                          <p:stCondLst>
                                            <p:cond delay="0"/>
                                          </p:stCondLst>
                                        </p:cTn>
                                        <p:tgtEl>
                                          <p:spTgt spid="1318"/>
                                        </p:tgtEl>
                                        <p:attrNameLst>
                                          <p:attrName>style.visibility</p:attrName>
                                        </p:attrNameLst>
                                      </p:cBhvr>
                                      <p:to>
                                        <p:strVal val="visible"/>
                                      </p:to>
                                    </p:set>
                                    <p:anim calcmode="lin" valueType="num">
                                      <p:cBhvr>
                                        <p:cTn id="643" dur="750" fill="hold"/>
                                        <p:tgtEl>
                                          <p:spTgt spid="1318"/>
                                        </p:tgtEl>
                                        <p:attrNameLst>
                                          <p:attrName>ppt_w</p:attrName>
                                        </p:attrNameLst>
                                      </p:cBhvr>
                                      <p:tavLst>
                                        <p:tav tm="0">
                                          <p:val>
                                            <p:fltVal val="0"/>
                                          </p:val>
                                        </p:tav>
                                        <p:tav tm="100000">
                                          <p:val>
                                            <p:strVal val="#ppt_w"/>
                                          </p:val>
                                        </p:tav>
                                      </p:tavLst>
                                    </p:anim>
                                    <p:anim calcmode="lin" valueType="num">
                                      <p:cBhvr>
                                        <p:cTn id="644" dur="750" fill="hold"/>
                                        <p:tgtEl>
                                          <p:spTgt spid="1318"/>
                                        </p:tgtEl>
                                        <p:attrNameLst>
                                          <p:attrName>ppt_h</p:attrName>
                                        </p:attrNameLst>
                                      </p:cBhvr>
                                      <p:tavLst>
                                        <p:tav tm="0">
                                          <p:val>
                                            <p:fltVal val="0"/>
                                          </p:val>
                                        </p:tav>
                                        <p:tav tm="100000">
                                          <p:val>
                                            <p:strVal val="#ppt_h"/>
                                          </p:val>
                                        </p:tav>
                                      </p:tavLst>
                                    </p:anim>
                                    <p:anim calcmode="lin" valueType="num">
                                      <p:cBhvr>
                                        <p:cTn id="645" dur="750" fill="hold"/>
                                        <p:tgtEl>
                                          <p:spTgt spid="1318"/>
                                        </p:tgtEl>
                                        <p:attrNameLst>
                                          <p:attrName>style.rotation</p:attrName>
                                        </p:attrNameLst>
                                      </p:cBhvr>
                                      <p:tavLst>
                                        <p:tav tm="0">
                                          <p:val>
                                            <p:fltVal val="90"/>
                                          </p:val>
                                        </p:tav>
                                        <p:tav tm="100000">
                                          <p:val>
                                            <p:fltVal val="0"/>
                                          </p:val>
                                        </p:tav>
                                      </p:tavLst>
                                    </p:anim>
                                    <p:animEffect transition="in" filter="fade">
                                      <p:cBhvr>
                                        <p:cTn id="646" dur="750"/>
                                        <p:tgtEl>
                                          <p:spTgt spid="1318"/>
                                        </p:tgtEl>
                                      </p:cBhvr>
                                    </p:animEffect>
                                  </p:childTnLst>
                                </p:cTn>
                              </p:par>
                              <p:par>
                                <p:cTn id="647" presetID="31" presetClass="entr" presetSubtype="0" fill="hold" nodeType="withEffect">
                                  <p:stCondLst>
                                    <p:cond delay="500"/>
                                  </p:stCondLst>
                                  <p:childTnLst>
                                    <p:set>
                                      <p:cBhvr>
                                        <p:cTn id="648" dur="1" fill="hold">
                                          <p:stCondLst>
                                            <p:cond delay="0"/>
                                          </p:stCondLst>
                                        </p:cTn>
                                        <p:tgtEl>
                                          <p:spTgt spid="1319"/>
                                        </p:tgtEl>
                                        <p:attrNameLst>
                                          <p:attrName>style.visibility</p:attrName>
                                        </p:attrNameLst>
                                      </p:cBhvr>
                                      <p:to>
                                        <p:strVal val="visible"/>
                                      </p:to>
                                    </p:set>
                                    <p:anim calcmode="lin" valueType="num">
                                      <p:cBhvr>
                                        <p:cTn id="649" dur="750" fill="hold"/>
                                        <p:tgtEl>
                                          <p:spTgt spid="1319"/>
                                        </p:tgtEl>
                                        <p:attrNameLst>
                                          <p:attrName>ppt_w</p:attrName>
                                        </p:attrNameLst>
                                      </p:cBhvr>
                                      <p:tavLst>
                                        <p:tav tm="0">
                                          <p:val>
                                            <p:fltVal val="0"/>
                                          </p:val>
                                        </p:tav>
                                        <p:tav tm="100000">
                                          <p:val>
                                            <p:strVal val="#ppt_w"/>
                                          </p:val>
                                        </p:tav>
                                      </p:tavLst>
                                    </p:anim>
                                    <p:anim calcmode="lin" valueType="num">
                                      <p:cBhvr>
                                        <p:cTn id="650" dur="750" fill="hold"/>
                                        <p:tgtEl>
                                          <p:spTgt spid="1319"/>
                                        </p:tgtEl>
                                        <p:attrNameLst>
                                          <p:attrName>ppt_h</p:attrName>
                                        </p:attrNameLst>
                                      </p:cBhvr>
                                      <p:tavLst>
                                        <p:tav tm="0">
                                          <p:val>
                                            <p:fltVal val="0"/>
                                          </p:val>
                                        </p:tav>
                                        <p:tav tm="100000">
                                          <p:val>
                                            <p:strVal val="#ppt_h"/>
                                          </p:val>
                                        </p:tav>
                                      </p:tavLst>
                                    </p:anim>
                                    <p:anim calcmode="lin" valueType="num">
                                      <p:cBhvr>
                                        <p:cTn id="651" dur="750" fill="hold"/>
                                        <p:tgtEl>
                                          <p:spTgt spid="1319"/>
                                        </p:tgtEl>
                                        <p:attrNameLst>
                                          <p:attrName>style.rotation</p:attrName>
                                        </p:attrNameLst>
                                      </p:cBhvr>
                                      <p:tavLst>
                                        <p:tav tm="0">
                                          <p:val>
                                            <p:fltVal val="90"/>
                                          </p:val>
                                        </p:tav>
                                        <p:tav tm="100000">
                                          <p:val>
                                            <p:fltVal val="0"/>
                                          </p:val>
                                        </p:tav>
                                      </p:tavLst>
                                    </p:anim>
                                    <p:animEffect transition="in" filter="fade">
                                      <p:cBhvr>
                                        <p:cTn id="652" dur="750"/>
                                        <p:tgtEl>
                                          <p:spTgt spid="1319"/>
                                        </p:tgtEl>
                                      </p:cBhvr>
                                    </p:animEffect>
                                  </p:childTnLst>
                                </p:cTn>
                              </p:par>
                              <p:par>
                                <p:cTn id="653" presetID="31" presetClass="entr" presetSubtype="0" fill="hold" nodeType="withEffect">
                                  <p:stCondLst>
                                    <p:cond delay="500"/>
                                  </p:stCondLst>
                                  <p:childTnLst>
                                    <p:set>
                                      <p:cBhvr>
                                        <p:cTn id="654" dur="1" fill="hold">
                                          <p:stCondLst>
                                            <p:cond delay="0"/>
                                          </p:stCondLst>
                                        </p:cTn>
                                        <p:tgtEl>
                                          <p:spTgt spid="1339"/>
                                        </p:tgtEl>
                                        <p:attrNameLst>
                                          <p:attrName>style.visibility</p:attrName>
                                        </p:attrNameLst>
                                      </p:cBhvr>
                                      <p:to>
                                        <p:strVal val="visible"/>
                                      </p:to>
                                    </p:set>
                                    <p:anim calcmode="lin" valueType="num">
                                      <p:cBhvr>
                                        <p:cTn id="655" dur="750" fill="hold"/>
                                        <p:tgtEl>
                                          <p:spTgt spid="1339"/>
                                        </p:tgtEl>
                                        <p:attrNameLst>
                                          <p:attrName>ppt_w</p:attrName>
                                        </p:attrNameLst>
                                      </p:cBhvr>
                                      <p:tavLst>
                                        <p:tav tm="0">
                                          <p:val>
                                            <p:fltVal val="0"/>
                                          </p:val>
                                        </p:tav>
                                        <p:tav tm="100000">
                                          <p:val>
                                            <p:strVal val="#ppt_w"/>
                                          </p:val>
                                        </p:tav>
                                      </p:tavLst>
                                    </p:anim>
                                    <p:anim calcmode="lin" valueType="num">
                                      <p:cBhvr>
                                        <p:cTn id="656" dur="750" fill="hold"/>
                                        <p:tgtEl>
                                          <p:spTgt spid="1339"/>
                                        </p:tgtEl>
                                        <p:attrNameLst>
                                          <p:attrName>ppt_h</p:attrName>
                                        </p:attrNameLst>
                                      </p:cBhvr>
                                      <p:tavLst>
                                        <p:tav tm="0">
                                          <p:val>
                                            <p:fltVal val="0"/>
                                          </p:val>
                                        </p:tav>
                                        <p:tav tm="100000">
                                          <p:val>
                                            <p:strVal val="#ppt_h"/>
                                          </p:val>
                                        </p:tav>
                                      </p:tavLst>
                                    </p:anim>
                                    <p:anim calcmode="lin" valueType="num">
                                      <p:cBhvr>
                                        <p:cTn id="657" dur="750" fill="hold"/>
                                        <p:tgtEl>
                                          <p:spTgt spid="1339"/>
                                        </p:tgtEl>
                                        <p:attrNameLst>
                                          <p:attrName>style.rotation</p:attrName>
                                        </p:attrNameLst>
                                      </p:cBhvr>
                                      <p:tavLst>
                                        <p:tav tm="0">
                                          <p:val>
                                            <p:fltVal val="90"/>
                                          </p:val>
                                        </p:tav>
                                        <p:tav tm="100000">
                                          <p:val>
                                            <p:fltVal val="0"/>
                                          </p:val>
                                        </p:tav>
                                      </p:tavLst>
                                    </p:anim>
                                    <p:animEffect transition="in" filter="fade">
                                      <p:cBhvr>
                                        <p:cTn id="658" dur="750"/>
                                        <p:tgtEl>
                                          <p:spTgt spid="1339"/>
                                        </p:tgtEl>
                                      </p:cBhvr>
                                    </p:animEffect>
                                  </p:childTnLst>
                                </p:cTn>
                              </p:par>
                              <p:par>
                                <p:cTn id="659" presetID="31" presetClass="entr" presetSubtype="0" fill="hold" nodeType="withEffect">
                                  <p:stCondLst>
                                    <p:cond delay="500"/>
                                  </p:stCondLst>
                                  <p:childTnLst>
                                    <p:set>
                                      <p:cBhvr>
                                        <p:cTn id="660" dur="1" fill="hold">
                                          <p:stCondLst>
                                            <p:cond delay="0"/>
                                          </p:stCondLst>
                                        </p:cTn>
                                        <p:tgtEl>
                                          <p:spTgt spid="1340"/>
                                        </p:tgtEl>
                                        <p:attrNameLst>
                                          <p:attrName>style.visibility</p:attrName>
                                        </p:attrNameLst>
                                      </p:cBhvr>
                                      <p:to>
                                        <p:strVal val="visible"/>
                                      </p:to>
                                    </p:set>
                                    <p:anim calcmode="lin" valueType="num">
                                      <p:cBhvr>
                                        <p:cTn id="661" dur="750" fill="hold"/>
                                        <p:tgtEl>
                                          <p:spTgt spid="1340"/>
                                        </p:tgtEl>
                                        <p:attrNameLst>
                                          <p:attrName>ppt_w</p:attrName>
                                        </p:attrNameLst>
                                      </p:cBhvr>
                                      <p:tavLst>
                                        <p:tav tm="0">
                                          <p:val>
                                            <p:fltVal val="0"/>
                                          </p:val>
                                        </p:tav>
                                        <p:tav tm="100000">
                                          <p:val>
                                            <p:strVal val="#ppt_w"/>
                                          </p:val>
                                        </p:tav>
                                      </p:tavLst>
                                    </p:anim>
                                    <p:anim calcmode="lin" valueType="num">
                                      <p:cBhvr>
                                        <p:cTn id="662" dur="750" fill="hold"/>
                                        <p:tgtEl>
                                          <p:spTgt spid="1340"/>
                                        </p:tgtEl>
                                        <p:attrNameLst>
                                          <p:attrName>ppt_h</p:attrName>
                                        </p:attrNameLst>
                                      </p:cBhvr>
                                      <p:tavLst>
                                        <p:tav tm="0">
                                          <p:val>
                                            <p:fltVal val="0"/>
                                          </p:val>
                                        </p:tav>
                                        <p:tav tm="100000">
                                          <p:val>
                                            <p:strVal val="#ppt_h"/>
                                          </p:val>
                                        </p:tav>
                                      </p:tavLst>
                                    </p:anim>
                                    <p:anim calcmode="lin" valueType="num">
                                      <p:cBhvr>
                                        <p:cTn id="663" dur="750" fill="hold"/>
                                        <p:tgtEl>
                                          <p:spTgt spid="1340"/>
                                        </p:tgtEl>
                                        <p:attrNameLst>
                                          <p:attrName>style.rotation</p:attrName>
                                        </p:attrNameLst>
                                      </p:cBhvr>
                                      <p:tavLst>
                                        <p:tav tm="0">
                                          <p:val>
                                            <p:fltVal val="90"/>
                                          </p:val>
                                        </p:tav>
                                        <p:tav tm="100000">
                                          <p:val>
                                            <p:fltVal val="0"/>
                                          </p:val>
                                        </p:tav>
                                      </p:tavLst>
                                    </p:anim>
                                    <p:animEffect transition="in" filter="fade">
                                      <p:cBhvr>
                                        <p:cTn id="664" dur="750"/>
                                        <p:tgtEl>
                                          <p:spTgt spid="1340"/>
                                        </p:tgtEl>
                                      </p:cBhvr>
                                    </p:animEffect>
                                  </p:childTnLst>
                                </p:cTn>
                              </p:par>
                              <p:par>
                                <p:cTn id="665" presetID="31" presetClass="entr" presetSubtype="0" fill="hold" nodeType="withEffect">
                                  <p:stCondLst>
                                    <p:cond delay="500"/>
                                  </p:stCondLst>
                                  <p:childTnLst>
                                    <p:set>
                                      <p:cBhvr>
                                        <p:cTn id="666" dur="1" fill="hold">
                                          <p:stCondLst>
                                            <p:cond delay="0"/>
                                          </p:stCondLst>
                                        </p:cTn>
                                        <p:tgtEl>
                                          <p:spTgt spid="1341"/>
                                        </p:tgtEl>
                                        <p:attrNameLst>
                                          <p:attrName>style.visibility</p:attrName>
                                        </p:attrNameLst>
                                      </p:cBhvr>
                                      <p:to>
                                        <p:strVal val="visible"/>
                                      </p:to>
                                    </p:set>
                                    <p:anim calcmode="lin" valueType="num">
                                      <p:cBhvr>
                                        <p:cTn id="667" dur="750" fill="hold"/>
                                        <p:tgtEl>
                                          <p:spTgt spid="1341"/>
                                        </p:tgtEl>
                                        <p:attrNameLst>
                                          <p:attrName>ppt_w</p:attrName>
                                        </p:attrNameLst>
                                      </p:cBhvr>
                                      <p:tavLst>
                                        <p:tav tm="0">
                                          <p:val>
                                            <p:fltVal val="0"/>
                                          </p:val>
                                        </p:tav>
                                        <p:tav tm="100000">
                                          <p:val>
                                            <p:strVal val="#ppt_w"/>
                                          </p:val>
                                        </p:tav>
                                      </p:tavLst>
                                    </p:anim>
                                    <p:anim calcmode="lin" valueType="num">
                                      <p:cBhvr>
                                        <p:cTn id="668" dur="750" fill="hold"/>
                                        <p:tgtEl>
                                          <p:spTgt spid="1341"/>
                                        </p:tgtEl>
                                        <p:attrNameLst>
                                          <p:attrName>ppt_h</p:attrName>
                                        </p:attrNameLst>
                                      </p:cBhvr>
                                      <p:tavLst>
                                        <p:tav tm="0">
                                          <p:val>
                                            <p:fltVal val="0"/>
                                          </p:val>
                                        </p:tav>
                                        <p:tav tm="100000">
                                          <p:val>
                                            <p:strVal val="#ppt_h"/>
                                          </p:val>
                                        </p:tav>
                                      </p:tavLst>
                                    </p:anim>
                                    <p:anim calcmode="lin" valueType="num">
                                      <p:cBhvr>
                                        <p:cTn id="669" dur="750" fill="hold"/>
                                        <p:tgtEl>
                                          <p:spTgt spid="1341"/>
                                        </p:tgtEl>
                                        <p:attrNameLst>
                                          <p:attrName>style.rotation</p:attrName>
                                        </p:attrNameLst>
                                      </p:cBhvr>
                                      <p:tavLst>
                                        <p:tav tm="0">
                                          <p:val>
                                            <p:fltVal val="90"/>
                                          </p:val>
                                        </p:tav>
                                        <p:tav tm="100000">
                                          <p:val>
                                            <p:fltVal val="0"/>
                                          </p:val>
                                        </p:tav>
                                      </p:tavLst>
                                    </p:anim>
                                    <p:animEffect transition="in" filter="fade">
                                      <p:cBhvr>
                                        <p:cTn id="670" dur="750"/>
                                        <p:tgtEl>
                                          <p:spTgt spid="1341"/>
                                        </p:tgtEl>
                                      </p:cBhvr>
                                    </p:animEffect>
                                  </p:childTnLst>
                                </p:cTn>
                              </p:par>
                              <p:par>
                                <p:cTn id="671" presetID="31" presetClass="entr" presetSubtype="0" fill="hold" nodeType="withEffect">
                                  <p:stCondLst>
                                    <p:cond delay="500"/>
                                  </p:stCondLst>
                                  <p:childTnLst>
                                    <p:set>
                                      <p:cBhvr>
                                        <p:cTn id="672" dur="1" fill="hold">
                                          <p:stCondLst>
                                            <p:cond delay="0"/>
                                          </p:stCondLst>
                                        </p:cTn>
                                        <p:tgtEl>
                                          <p:spTgt spid="1342"/>
                                        </p:tgtEl>
                                        <p:attrNameLst>
                                          <p:attrName>style.visibility</p:attrName>
                                        </p:attrNameLst>
                                      </p:cBhvr>
                                      <p:to>
                                        <p:strVal val="visible"/>
                                      </p:to>
                                    </p:set>
                                    <p:anim calcmode="lin" valueType="num">
                                      <p:cBhvr>
                                        <p:cTn id="673" dur="750" fill="hold"/>
                                        <p:tgtEl>
                                          <p:spTgt spid="1342"/>
                                        </p:tgtEl>
                                        <p:attrNameLst>
                                          <p:attrName>ppt_w</p:attrName>
                                        </p:attrNameLst>
                                      </p:cBhvr>
                                      <p:tavLst>
                                        <p:tav tm="0">
                                          <p:val>
                                            <p:fltVal val="0"/>
                                          </p:val>
                                        </p:tav>
                                        <p:tav tm="100000">
                                          <p:val>
                                            <p:strVal val="#ppt_w"/>
                                          </p:val>
                                        </p:tav>
                                      </p:tavLst>
                                    </p:anim>
                                    <p:anim calcmode="lin" valueType="num">
                                      <p:cBhvr>
                                        <p:cTn id="674" dur="750" fill="hold"/>
                                        <p:tgtEl>
                                          <p:spTgt spid="1342"/>
                                        </p:tgtEl>
                                        <p:attrNameLst>
                                          <p:attrName>ppt_h</p:attrName>
                                        </p:attrNameLst>
                                      </p:cBhvr>
                                      <p:tavLst>
                                        <p:tav tm="0">
                                          <p:val>
                                            <p:fltVal val="0"/>
                                          </p:val>
                                        </p:tav>
                                        <p:tav tm="100000">
                                          <p:val>
                                            <p:strVal val="#ppt_h"/>
                                          </p:val>
                                        </p:tav>
                                      </p:tavLst>
                                    </p:anim>
                                    <p:anim calcmode="lin" valueType="num">
                                      <p:cBhvr>
                                        <p:cTn id="675" dur="750" fill="hold"/>
                                        <p:tgtEl>
                                          <p:spTgt spid="1342"/>
                                        </p:tgtEl>
                                        <p:attrNameLst>
                                          <p:attrName>style.rotation</p:attrName>
                                        </p:attrNameLst>
                                      </p:cBhvr>
                                      <p:tavLst>
                                        <p:tav tm="0">
                                          <p:val>
                                            <p:fltVal val="90"/>
                                          </p:val>
                                        </p:tav>
                                        <p:tav tm="100000">
                                          <p:val>
                                            <p:fltVal val="0"/>
                                          </p:val>
                                        </p:tav>
                                      </p:tavLst>
                                    </p:anim>
                                    <p:animEffect transition="in" filter="fade">
                                      <p:cBhvr>
                                        <p:cTn id="676" dur="750"/>
                                        <p:tgtEl>
                                          <p:spTgt spid="1342"/>
                                        </p:tgtEl>
                                      </p:cBhvr>
                                    </p:animEffect>
                                  </p:childTnLst>
                                </p:cTn>
                              </p:par>
                              <p:par>
                                <p:cTn id="677" presetID="31" presetClass="entr" presetSubtype="0" fill="hold" nodeType="withEffect">
                                  <p:stCondLst>
                                    <p:cond delay="500"/>
                                  </p:stCondLst>
                                  <p:childTnLst>
                                    <p:set>
                                      <p:cBhvr>
                                        <p:cTn id="678" dur="1" fill="hold">
                                          <p:stCondLst>
                                            <p:cond delay="0"/>
                                          </p:stCondLst>
                                        </p:cTn>
                                        <p:tgtEl>
                                          <p:spTgt spid="1343"/>
                                        </p:tgtEl>
                                        <p:attrNameLst>
                                          <p:attrName>style.visibility</p:attrName>
                                        </p:attrNameLst>
                                      </p:cBhvr>
                                      <p:to>
                                        <p:strVal val="visible"/>
                                      </p:to>
                                    </p:set>
                                    <p:anim calcmode="lin" valueType="num">
                                      <p:cBhvr>
                                        <p:cTn id="679" dur="750" fill="hold"/>
                                        <p:tgtEl>
                                          <p:spTgt spid="1343"/>
                                        </p:tgtEl>
                                        <p:attrNameLst>
                                          <p:attrName>ppt_w</p:attrName>
                                        </p:attrNameLst>
                                      </p:cBhvr>
                                      <p:tavLst>
                                        <p:tav tm="0">
                                          <p:val>
                                            <p:fltVal val="0"/>
                                          </p:val>
                                        </p:tav>
                                        <p:tav tm="100000">
                                          <p:val>
                                            <p:strVal val="#ppt_w"/>
                                          </p:val>
                                        </p:tav>
                                      </p:tavLst>
                                    </p:anim>
                                    <p:anim calcmode="lin" valueType="num">
                                      <p:cBhvr>
                                        <p:cTn id="680" dur="750" fill="hold"/>
                                        <p:tgtEl>
                                          <p:spTgt spid="1343"/>
                                        </p:tgtEl>
                                        <p:attrNameLst>
                                          <p:attrName>ppt_h</p:attrName>
                                        </p:attrNameLst>
                                      </p:cBhvr>
                                      <p:tavLst>
                                        <p:tav tm="0">
                                          <p:val>
                                            <p:fltVal val="0"/>
                                          </p:val>
                                        </p:tav>
                                        <p:tav tm="100000">
                                          <p:val>
                                            <p:strVal val="#ppt_h"/>
                                          </p:val>
                                        </p:tav>
                                      </p:tavLst>
                                    </p:anim>
                                    <p:anim calcmode="lin" valueType="num">
                                      <p:cBhvr>
                                        <p:cTn id="681" dur="750" fill="hold"/>
                                        <p:tgtEl>
                                          <p:spTgt spid="1343"/>
                                        </p:tgtEl>
                                        <p:attrNameLst>
                                          <p:attrName>style.rotation</p:attrName>
                                        </p:attrNameLst>
                                      </p:cBhvr>
                                      <p:tavLst>
                                        <p:tav tm="0">
                                          <p:val>
                                            <p:fltVal val="90"/>
                                          </p:val>
                                        </p:tav>
                                        <p:tav tm="100000">
                                          <p:val>
                                            <p:fltVal val="0"/>
                                          </p:val>
                                        </p:tav>
                                      </p:tavLst>
                                    </p:anim>
                                    <p:animEffect transition="in" filter="fade">
                                      <p:cBhvr>
                                        <p:cTn id="682" dur="750"/>
                                        <p:tgtEl>
                                          <p:spTgt spid="1343"/>
                                        </p:tgtEl>
                                      </p:cBhvr>
                                    </p:animEffect>
                                  </p:childTnLst>
                                </p:cTn>
                              </p:par>
                              <p:par>
                                <p:cTn id="683" presetID="31" presetClass="entr" presetSubtype="0" fill="hold" nodeType="withEffect">
                                  <p:stCondLst>
                                    <p:cond delay="500"/>
                                  </p:stCondLst>
                                  <p:childTnLst>
                                    <p:set>
                                      <p:cBhvr>
                                        <p:cTn id="684" dur="1" fill="hold">
                                          <p:stCondLst>
                                            <p:cond delay="0"/>
                                          </p:stCondLst>
                                        </p:cTn>
                                        <p:tgtEl>
                                          <p:spTgt spid="1344"/>
                                        </p:tgtEl>
                                        <p:attrNameLst>
                                          <p:attrName>style.visibility</p:attrName>
                                        </p:attrNameLst>
                                      </p:cBhvr>
                                      <p:to>
                                        <p:strVal val="visible"/>
                                      </p:to>
                                    </p:set>
                                    <p:anim calcmode="lin" valueType="num">
                                      <p:cBhvr>
                                        <p:cTn id="685" dur="750" fill="hold"/>
                                        <p:tgtEl>
                                          <p:spTgt spid="1344"/>
                                        </p:tgtEl>
                                        <p:attrNameLst>
                                          <p:attrName>ppt_w</p:attrName>
                                        </p:attrNameLst>
                                      </p:cBhvr>
                                      <p:tavLst>
                                        <p:tav tm="0">
                                          <p:val>
                                            <p:fltVal val="0"/>
                                          </p:val>
                                        </p:tav>
                                        <p:tav tm="100000">
                                          <p:val>
                                            <p:strVal val="#ppt_w"/>
                                          </p:val>
                                        </p:tav>
                                      </p:tavLst>
                                    </p:anim>
                                    <p:anim calcmode="lin" valueType="num">
                                      <p:cBhvr>
                                        <p:cTn id="686" dur="750" fill="hold"/>
                                        <p:tgtEl>
                                          <p:spTgt spid="1344"/>
                                        </p:tgtEl>
                                        <p:attrNameLst>
                                          <p:attrName>ppt_h</p:attrName>
                                        </p:attrNameLst>
                                      </p:cBhvr>
                                      <p:tavLst>
                                        <p:tav tm="0">
                                          <p:val>
                                            <p:fltVal val="0"/>
                                          </p:val>
                                        </p:tav>
                                        <p:tav tm="100000">
                                          <p:val>
                                            <p:strVal val="#ppt_h"/>
                                          </p:val>
                                        </p:tav>
                                      </p:tavLst>
                                    </p:anim>
                                    <p:anim calcmode="lin" valueType="num">
                                      <p:cBhvr>
                                        <p:cTn id="687" dur="750" fill="hold"/>
                                        <p:tgtEl>
                                          <p:spTgt spid="1344"/>
                                        </p:tgtEl>
                                        <p:attrNameLst>
                                          <p:attrName>style.rotation</p:attrName>
                                        </p:attrNameLst>
                                      </p:cBhvr>
                                      <p:tavLst>
                                        <p:tav tm="0">
                                          <p:val>
                                            <p:fltVal val="90"/>
                                          </p:val>
                                        </p:tav>
                                        <p:tav tm="100000">
                                          <p:val>
                                            <p:fltVal val="0"/>
                                          </p:val>
                                        </p:tav>
                                      </p:tavLst>
                                    </p:anim>
                                    <p:animEffect transition="in" filter="fade">
                                      <p:cBhvr>
                                        <p:cTn id="688" dur="750"/>
                                        <p:tgtEl>
                                          <p:spTgt spid="1344"/>
                                        </p:tgtEl>
                                      </p:cBhvr>
                                    </p:animEffect>
                                  </p:childTnLst>
                                </p:cTn>
                              </p:par>
                              <p:par>
                                <p:cTn id="689" presetID="31" presetClass="entr" presetSubtype="0" fill="hold" nodeType="withEffect">
                                  <p:stCondLst>
                                    <p:cond delay="500"/>
                                  </p:stCondLst>
                                  <p:childTnLst>
                                    <p:set>
                                      <p:cBhvr>
                                        <p:cTn id="690" dur="1" fill="hold">
                                          <p:stCondLst>
                                            <p:cond delay="0"/>
                                          </p:stCondLst>
                                        </p:cTn>
                                        <p:tgtEl>
                                          <p:spTgt spid="1345"/>
                                        </p:tgtEl>
                                        <p:attrNameLst>
                                          <p:attrName>style.visibility</p:attrName>
                                        </p:attrNameLst>
                                      </p:cBhvr>
                                      <p:to>
                                        <p:strVal val="visible"/>
                                      </p:to>
                                    </p:set>
                                    <p:anim calcmode="lin" valueType="num">
                                      <p:cBhvr>
                                        <p:cTn id="691" dur="750" fill="hold"/>
                                        <p:tgtEl>
                                          <p:spTgt spid="1345"/>
                                        </p:tgtEl>
                                        <p:attrNameLst>
                                          <p:attrName>ppt_w</p:attrName>
                                        </p:attrNameLst>
                                      </p:cBhvr>
                                      <p:tavLst>
                                        <p:tav tm="0">
                                          <p:val>
                                            <p:fltVal val="0"/>
                                          </p:val>
                                        </p:tav>
                                        <p:tav tm="100000">
                                          <p:val>
                                            <p:strVal val="#ppt_w"/>
                                          </p:val>
                                        </p:tav>
                                      </p:tavLst>
                                    </p:anim>
                                    <p:anim calcmode="lin" valueType="num">
                                      <p:cBhvr>
                                        <p:cTn id="692" dur="750" fill="hold"/>
                                        <p:tgtEl>
                                          <p:spTgt spid="1345"/>
                                        </p:tgtEl>
                                        <p:attrNameLst>
                                          <p:attrName>ppt_h</p:attrName>
                                        </p:attrNameLst>
                                      </p:cBhvr>
                                      <p:tavLst>
                                        <p:tav tm="0">
                                          <p:val>
                                            <p:fltVal val="0"/>
                                          </p:val>
                                        </p:tav>
                                        <p:tav tm="100000">
                                          <p:val>
                                            <p:strVal val="#ppt_h"/>
                                          </p:val>
                                        </p:tav>
                                      </p:tavLst>
                                    </p:anim>
                                    <p:anim calcmode="lin" valueType="num">
                                      <p:cBhvr>
                                        <p:cTn id="693" dur="750" fill="hold"/>
                                        <p:tgtEl>
                                          <p:spTgt spid="1345"/>
                                        </p:tgtEl>
                                        <p:attrNameLst>
                                          <p:attrName>style.rotation</p:attrName>
                                        </p:attrNameLst>
                                      </p:cBhvr>
                                      <p:tavLst>
                                        <p:tav tm="0">
                                          <p:val>
                                            <p:fltVal val="90"/>
                                          </p:val>
                                        </p:tav>
                                        <p:tav tm="100000">
                                          <p:val>
                                            <p:fltVal val="0"/>
                                          </p:val>
                                        </p:tav>
                                      </p:tavLst>
                                    </p:anim>
                                    <p:animEffect transition="in" filter="fade">
                                      <p:cBhvr>
                                        <p:cTn id="694" dur="750"/>
                                        <p:tgtEl>
                                          <p:spTgt spid="1345"/>
                                        </p:tgtEl>
                                      </p:cBhvr>
                                    </p:animEffect>
                                  </p:childTnLst>
                                </p:cTn>
                              </p:par>
                              <p:par>
                                <p:cTn id="695" presetID="31" presetClass="entr" presetSubtype="0" fill="hold" nodeType="withEffect">
                                  <p:stCondLst>
                                    <p:cond delay="500"/>
                                  </p:stCondLst>
                                  <p:childTnLst>
                                    <p:set>
                                      <p:cBhvr>
                                        <p:cTn id="696" dur="1" fill="hold">
                                          <p:stCondLst>
                                            <p:cond delay="0"/>
                                          </p:stCondLst>
                                        </p:cTn>
                                        <p:tgtEl>
                                          <p:spTgt spid="1346"/>
                                        </p:tgtEl>
                                        <p:attrNameLst>
                                          <p:attrName>style.visibility</p:attrName>
                                        </p:attrNameLst>
                                      </p:cBhvr>
                                      <p:to>
                                        <p:strVal val="visible"/>
                                      </p:to>
                                    </p:set>
                                    <p:anim calcmode="lin" valueType="num">
                                      <p:cBhvr>
                                        <p:cTn id="697" dur="750" fill="hold"/>
                                        <p:tgtEl>
                                          <p:spTgt spid="1346"/>
                                        </p:tgtEl>
                                        <p:attrNameLst>
                                          <p:attrName>ppt_w</p:attrName>
                                        </p:attrNameLst>
                                      </p:cBhvr>
                                      <p:tavLst>
                                        <p:tav tm="0">
                                          <p:val>
                                            <p:fltVal val="0"/>
                                          </p:val>
                                        </p:tav>
                                        <p:tav tm="100000">
                                          <p:val>
                                            <p:strVal val="#ppt_w"/>
                                          </p:val>
                                        </p:tav>
                                      </p:tavLst>
                                    </p:anim>
                                    <p:anim calcmode="lin" valueType="num">
                                      <p:cBhvr>
                                        <p:cTn id="698" dur="750" fill="hold"/>
                                        <p:tgtEl>
                                          <p:spTgt spid="1346"/>
                                        </p:tgtEl>
                                        <p:attrNameLst>
                                          <p:attrName>ppt_h</p:attrName>
                                        </p:attrNameLst>
                                      </p:cBhvr>
                                      <p:tavLst>
                                        <p:tav tm="0">
                                          <p:val>
                                            <p:fltVal val="0"/>
                                          </p:val>
                                        </p:tav>
                                        <p:tav tm="100000">
                                          <p:val>
                                            <p:strVal val="#ppt_h"/>
                                          </p:val>
                                        </p:tav>
                                      </p:tavLst>
                                    </p:anim>
                                    <p:anim calcmode="lin" valueType="num">
                                      <p:cBhvr>
                                        <p:cTn id="699" dur="750" fill="hold"/>
                                        <p:tgtEl>
                                          <p:spTgt spid="1346"/>
                                        </p:tgtEl>
                                        <p:attrNameLst>
                                          <p:attrName>style.rotation</p:attrName>
                                        </p:attrNameLst>
                                      </p:cBhvr>
                                      <p:tavLst>
                                        <p:tav tm="0">
                                          <p:val>
                                            <p:fltVal val="90"/>
                                          </p:val>
                                        </p:tav>
                                        <p:tav tm="100000">
                                          <p:val>
                                            <p:fltVal val="0"/>
                                          </p:val>
                                        </p:tav>
                                      </p:tavLst>
                                    </p:anim>
                                    <p:animEffect transition="in" filter="fade">
                                      <p:cBhvr>
                                        <p:cTn id="700" dur="750"/>
                                        <p:tgtEl>
                                          <p:spTgt spid="1346"/>
                                        </p:tgtEl>
                                      </p:cBhvr>
                                    </p:animEffect>
                                  </p:childTnLst>
                                </p:cTn>
                              </p:par>
                              <p:par>
                                <p:cTn id="701" presetID="31" presetClass="entr" presetSubtype="0" fill="hold" nodeType="withEffect">
                                  <p:stCondLst>
                                    <p:cond delay="500"/>
                                  </p:stCondLst>
                                  <p:childTnLst>
                                    <p:set>
                                      <p:cBhvr>
                                        <p:cTn id="702" dur="1" fill="hold">
                                          <p:stCondLst>
                                            <p:cond delay="0"/>
                                          </p:stCondLst>
                                        </p:cTn>
                                        <p:tgtEl>
                                          <p:spTgt spid="1347"/>
                                        </p:tgtEl>
                                        <p:attrNameLst>
                                          <p:attrName>style.visibility</p:attrName>
                                        </p:attrNameLst>
                                      </p:cBhvr>
                                      <p:to>
                                        <p:strVal val="visible"/>
                                      </p:to>
                                    </p:set>
                                    <p:anim calcmode="lin" valueType="num">
                                      <p:cBhvr>
                                        <p:cTn id="703" dur="750" fill="hold"/>
                                        <p:tgtEl>
                                          <p:spTgt spid="1347"/>
                                        </p:tgtEl>
                                        <p:attrNameLst>
                                          <p:attrName>ppt_w</p:attrName>
                                        </p:attrNameLst>
                                      </p:cBhvr>
                                      <p:tavLst>
                                        <p:tav tm="0">
                                          <p:val>
                                            <p:fltVal val="0"/>
                                          </p:val>
                                        </p:tav>
                                        <p:tav tm="100000">
                                          <p:val>
                                            <p:strVal val="#ppt_w"/>
                                          </p:val>
                                        </p:tav>
                                      </p:tavLst>
                                    </p:anim>
                                    <p:anim calcmode="lin" valueType="num">
                                      <p:cBhvr>
                                        <p:cTn id="704" dur="750" fill="hold"/>
                                        <p:tgtEl>
                                          <p:spTgt spid="1347"/>
                                        </p:tgtEl>
                                        <p:attrNameLst>
                                          <p:attrName>ppt_h</p:attrName>
                                        </p:attrNameLst>
                                      </p:cBhvr>
                                      <p:tavLst>
                                        <p:tav tm="0">
                                          <p:val>
                                            <p:fltVal val="0"/>
                                          </p:val>
                                        </p:tav>
                                        <p:tav tm="100000">
                                          <p:val>
                                            <p:strVal val="#ppt_h"/>
                                          </p:val>
                                        </p:tav>
                                      </p:tavLst>
                                    </p:anim>
                                    <p:anim calcmode="lin" valueType="num">
                                      <p:cBhvr>
                                        <p:cTn id="705" dur="750" fill="hold"/>
                                        <p:tgtEl>
                                          <p:spTgt spid="1347"/>
                                        </p:tgtEl>
                                        <p:attrNameLst>
                                          <p:attrName>style.rotation</p:attrName>
                                        </p:attrNameLst>
                                      </p:cBhvr>
                                      <p:tavLst>
                                        <p:tav tm="0">
                                          <p:val>
                                            <p:fltVal val="90"/>
                                          </p:val>
                                        </p:tav>
                                        <p:tav tm="100000">
                                          <p:val>
                                            <p:fltVal val="0"/>
                                          </p:val>
                                        </p:tav>
                                      </p:tavLst>
                                    </p:anim>
                                    <p:animEffect transition="in" filter="fade">
                                      <p:cBhvr>
                                        <p:cTn id="706" dur="750"/>
                                        <p:tgtEl>
                                          <p:spTgt spid="1347"/>
                                        </p:tgtEl>
                                      </p:cBhvr>
                                    </p:animEffect>
                                  </p:childTnLst>
                                </p:cTn>
                              </p:par>
                              <p:par>
                                <p:cTn id="707" presetID="31" presetClass="entr" presetSubtype="0" fill="hold" nodeType="withEffect">
                                  <p:stCondLst>
                                    <p:cond delay="500"/>
                                  </p:stCondLst>
                                  <p:childTnLst>
                                    <p:set>
                                      <p:cBhvr>
                                        <p:cTn id="708" dur="1" fill="hold">
                                          <p:stCondLst>
                                            <p:cond delay="0"/>
                                          </p:stCondLst>
                                        </p:cTn>
                                        <p:tgtEl>
                                          <p:spTgt spid="1367"/>
                                        </p:tgtEl>
                                        <p:attrNameLst>
                                          <p:attrName>style.visibility</p:attrName>
                                        </p:attrNameLst>
                                      </p:cBhvr>
                                      <p:to>
                                        <p:strVal val="visible"/>
                                      </p:to>
                                    </p:set>
                                    <p:anim calcmode="lin" valueType="num">
                                      <p:cBhvr>
                                        <p:cTn id="709" dur="750" fill="hold"/>
                                        <p:tgtEl>
                                          <p:spTgt spid="1367"/>
                                        </p:tgtEl>
                                        <p:attrNameLst>
                                          <p:attrName>ppt_w</p:attrName>
                                        </p:attrNameLst>
                                      </p:cBhvr>
                                      <p:tavLst>
                                        <p:tav tm="0">
                                          <p:val>
                                            <p:fltVal val="0"/>
                                          </p:val>
                                        </p:tav>
                                        <p:tav tm="100000">
                                          <p:val>
                                            <p:strVal val="#ppt_w"/>
                                          </p:val>
                                        </p:tav>
                                      </p:tavLst>
                                    </p:anim>
                                    <p:anim calcmode="lin" valueType="num">
                                      <p:cBhvr>
                                        <p:cTn id="710" dur="750" fill="hold"/>
                                        <p:tgtEl>
                                          <p:spTgt spid="1367"/>
                                        </p:tgtEl>
                                        <p:attrNameLst>
                                          <p:attrName>ppt_h</p:attrName>
                                        </p:attrNameLst>
                                      </p:cBhvr>
                                      <p:tavLst>
                                        <p:tav tm="0">
                                          <p:val>
                                            <p:fltVal val="0"/>
                                          </p:val>
                                        </p:tav>
                                        <p:tav tm="100000">
                                          <p:val>
                                            <p:strVal val="#ppt_h"/>
                                          </p:val>
                                        </p:tav>
                                      </p:tavLst>
                                    </p:anim>
                                    <p:anim calcmode="lin" valueType="num">
                                      <p:cBhvr>
                                        <p:cTn id="711" dur="750" fill="hold"/>
                                        <p:tgtEl>
                                          <p:spTgt spid="1367"/>
                                        </p:tgtEl>
                                        <p:attrNameLst>
                                          <p:attrName>style.rotation</p:attrName>
                                        </p:attrNameLst>
                                      </p:cBhvr>
                                      <p:tavLst>
                                        <p:tav tm="0">
                                          <p:val>
                                            <p:fltVal val="90"/>
                                          </p:val>
                                        </p:tav>
                                        <p:tav tm="100000">
                                          <p:val>
                                            <p:fltVal val="0"/>
                                          </p:val>
                                        </p:tav>
                                      </p:tavLst>
                                    </p:anim>
                                    <p:animEffect transition="in" filter="fade">
                                      <p:cBhvr>
                                        <p:cTn id="712" dur="750"/>
                                        <p:tgtEl>
                                          <p:spTgt spid="1367"/>
                                        </p:tgtEl>
                                      </p:cBhvr>
                                    </p:animEffect>
                                  </p:childTnLst>
                                </p:cTn>
                              </p:par>
                              <p:par>
                                <p:cTn id="713" presetID="31" presetClass="entr" presetSubtype="0" fill="hold" nodeType="withEffect">
                                  <p:stCondLst>
                                    <p:cond delay="500"/>
                                  </p:stCondLst>
                                  <p:childTnLst>
                                    <p:set>
                                      <p:cBhvr>
                                        <p:cTn id="714" dur="1" fill="hold">
                                          <p:stCondLst>
                                            <p:cond delay="0"/>
                                          </p:stCondLst>
                                        </p:cTn>
                                        <p:tgtEl>
                                          <p:spTgt spid="1368"/>
                                        </p:tgtEl>
                                        <p:attrNameLst>
                                          <p:attrName>style.visibility</p:attrName>
                                        </p:attrNameLst>
                                      </p:cBhvr>
                                      <p:to>
                                        <p:strVal val="visible"/>
                                      </p:to>
                                    </p:set>
                                    <p:anim calcmode="lin" valueType="num">
                                      <p:cBhvr>
                                        <p:cTn id="715" dur="750" fill="hold"/>
                                        <p:tgtEl>
                                          <p:spTgt spid="1368"/>
                                        </p:tgtEl>
                                        <p:attrNameLst>
                                          <p:attrName>ppt_w</p:attrName>
                                        </p:attrNameLst>
                                      </p:cBhvr>
                                      <p:tavLst>
                                        <p:tav tm="0">
                                          <p:val>
                                            <p:fltVal val="0"/>
                                          </p:val>
                                        </p:tav>
                                        <p:tav tm="100000">
                                          <p:val>
                                            <p:strVal val="#ppt_w"/>
                                          </p:val>
                                        </p:tav>
                                      </p:tavLst>
                                    </p:anim>
                                    <p:anim calcmode="lin" valueType="num">
                                      <p:cBhvr>
                                        <p:cTn id="716" dur="750" fill="hold"/>
                                        <p:tgtEl>
                                          <p:spTgt spid="1368"/>
                                        </p:tgtEl>
                                        <p:attrNameLst>
                                          <p:attrName>ppt_h</p:attrName>
                                        </p:attrNameLst>
                                      </p:cBhvr>
                                      <p:tavLst>
                                        <p:tav tm="0">
                                          <p:val>
                                            <p:fltVal val="0"/>
                                          </p:val>
                                        </p:tav>
                                        <p:tav tm="100000">
                                          <p:val>
                                            <p:strVal val="#ppt_h"/>
                                          </p:val>
                                        </p:tav>
                                      </p:tavLst>
                                    </p:anim>
                                    <p:anim calcmode="lin" valueType="num">
                                      <p:cBhvr>
                                        <p:cTn id="717" dur="750" fill="hold"/>
                                        <p:tgtEl>
                                          <p:spTgt spid="1368"/>
                                        </p:tgtEl>
                                        <p:attrNameLst>
                                          <p:attrName>style.rotation</p:attrName>
                                        </p:attrNameLst>
                                      </p:cBhvr>
                                      <p:tavLst>
                                        <p:tav tm="0">
                                          <p:val>
                                            <p:fltVal val="90"/>
                                          </p:val>
                                        </p:tav>
                                        <p:tav tm="100000">
                                          <p:val>
                                            <p:fltVal val="0"/>
                                          </p:val>
                                        </p:tav>
                                      </p:tavLst>
                                    </p:anim>
                                    <p:animEffect transition="in" filter="fade">
                                      <p:cBhvr>
                                        <p:cTn id="718" dur="750"/>
                                        <p:tgtEl>
                                          <p:spTgt spid="1368"/>
                                        </p:tgtEl>
                                      </p:cBhvr>
                                    </p:animEffect>
                                  </p:childTnLst>
                                </p:cTn>
                              </p:par>
                              <p:par>
                                <p:cTn id="719" presetID="31" presetClass="entr" presetSubtype="0" fill="hold" nodeType="withEffect">
                                  <p:stCondLst>
                                    <p:cond delay="500"/>
                                  </p:stCondLst>
                                  <p:childTnLst>
                                    <p:set>
                                      <p:cBhvr>
                                        <p:cTn id="720" dur="1" fill="hold">
                                          <p:stCondLst>
                                            <p:cond delay="0"/>
                                          </p:stCondLst>
                                        </p:cTn>
                                        <p:tgtEl>
                                          <p:spTgt spid="1369"/>
                                        </p:tgtEl>
                                        <p:attrNameLst>
                                          <p:attrName>style.visibility</p:attrName>
                                        </p:attrNameLst>
                                      </p:cBhvr>
                                      <p:to>
                                        <p:strVal val="visible"/>
                                      </p:to>
                                    </p:set>
                                    <p:anim calcmode="lin" valueType="num">
                                      <p:cBhvr>
                                        <p:cTn id="721" dur="750" fill="hold"/>
                                        <p:tgtEl>
                                          <p:spTgt spid="1369"/>
                                        </p:tgtEl>
                                        <p:attrNameLst>
                                          <p:attrName>ppt_w</p:attrName>
                                        </p:attrNameLst>
                                      </p:cBhvr>
                                      <p:tavLst>
                                        <p:tav tm="0">
                                          <p:val>
                                            <p:fltVal val="0"/>
                                          </p:val>
                                        </p:tav>
                                        <p:tav tm="100000">
                                          <p:val>
                                            <p:strVal val="#ppt_w"/>
                                          </p:val>
                                        </p:tav>
                                      </p:tavLst>
                                    </p:anim>
                                    <p:anim calcmode="lin" valueType="num">
                                      <p:cBhvr>
                                        <p:cTn id="722" dur="750" fill="hold"/>
                                        <p:tgtEl>
                                          <p:spTgt spid="1369"/>
                                        </p:tgtEl>
                                        <p:attrNameLst>
                                          <p:attrName>ppt_h</p:attrName>
                                        </p:attrNameLst>
                                      </p:cBhvr>
                                      <p:tavLst>
                                        <p:tav tm="0">
                                          <p:val>
                                            <p:fltVal val="0"/>
                                          </p:val>
                                        </p:tav>
                                        <p:tav tm="100000">
                                          <p:val>
                                            <p:strVal val="#ppt_h"/>
                                          </p:val>
                                        </p:tav>
                                      </p:tavLst>
                                    </p:anim>
                                    <p:anim calcmode="lin" valueType="num">
                                      <p:cBhvr>
                                        <p:cTn id="723" dur="750" fill="hold"/>
                                        <p:tgtEl>
                                          <p:spTgt spid="1369"/>
                                        </p:tgtEl>
                                        <p:attrNameLst>
                                          <p:attrName>style.rotation</p:attrName>
                                        </p:attrNameLst>
                                      </p:cBhvr>
                                      <p:tavLst>
                                        <p:tav tm="0">
                                          <p:val>
                                            <p:fltVal val="90"/>
                                          </p:val>
                                        </p:tav>
                                        <p:tav tm="100000">
                                          <p:val>
                                            <p:fltVal val="0"/>
                                          </p:val>
                                        </p:tav>
                                      </p:tavLst>
                                    </p:anim>
                                    <p:animEffect transition="in" filter="fade">
                                      <p:cBhvr>
                                        <p:cTn id="724" dur="750"/>
                                        <p:tgtEl>
                                          <p:spTgt spid="1369"/>
                                        </p:tgtEl>
                                      </p:cBhvr>
                                    </p:animEffect>
                                  </p:childTnLst>
                                </p:cTn>
                              </p:par>
                              <p:par>
                                <p:cTn id="725" presetID="31" presetClass="entr" presetSubtype="0" fill="hold" nodeType="withEffect">
                                  <p:stCondLst>
                                    <p:cond delay="500"/>
                                  </p:stCondLst>
                                  <p:childTnLst>
                                    <p:set>
                                      <p:cBhvr>
                                        <p:cTn id="726" dur="1" fill="hold">
                                          <p:stCondLst>
                                            <p:cond delay="0"/>
                                          </p:stCondLst>
                                        </p:cTn>
                                        <p:tgtEl>
                                          <p:spTgt spid="1370"/>
                                        </p:tgtEl>
                                        <p:attrNameLst>
                                          <p:attrName>style.visibility</p:attrName>
                                        </p:attrNameLst>
                                      </p:cBhvr>
                                      <p:to>
                                        <p:strVal val="visible"/>
                                      </p:to>
                                    </p:set>
                                    <p:anim calcmode="lin" valueType="num">
                                      <p:cBhvr>
                                        <p:cTn id="727" dur="750" fill="hold"/>
                                        <p:tgtEl>
                                          <p:spTgt spid="1370"/>
                                        </p:tgtEl>
                                        <p:attrNameLst>
                                          <p:attrName>ppt_w</p:attrName>
                                        </p:attrNameLst>
                                      </p:cBhvr>
                                      <p:tavLst>
                                        <p:tav tm="0">
                                          <p:val>
                                            <p:fltVal val="0"/>
                                          </p:val>
                                        </p:tav>
                                        <p:tav tm="100000">
                                          <p:val>
                                            <p:strVal val="#ppt_w"/>
                                          </p:val>
                                        </p:tav>
                                      </p:tavLst>
                                    </p:anim>
                                    <p:anim calcmode="lin" valueType="num">
                                      <p:cBhvr>
                                        <p:cTn id="728" dur="750" fill="hold"/>
                                        <p:tgtEl>
                                          <p:spTgt spid="1370"/>
                                        </p:tgtEl>
                                        <p:attrNameLst>
                                          <p:attrName>ppt_h</p:attrName>
                                        </p:attrNameLst>
                                      </p:cBhvr>
                                      <p:tavLst>
                                        <p:tav tm="0">
                                          <p:val>
                                            <p:fltVal val="0"/>
                                          </p:val>
                                        </p:tav>
                                        <p:tav tm="100000">
                                          <p:val>
                                            <p:strVal val="#ppt_h"/>
                                          </p:val>
                                        </p:tav>
                                      </p:tavLst>
                                    </p:anim>
                                    <p:anim calcmode="lin" valueType="num">
                                      <p:cBhvr>
                                        <p:cTn id="729" dur="750" fill="hold"/>
                                        <p:tgtEl>
                                          <p:spTgt spid="1370"/>
                                        </p:tgtEl>
                                        <p:attrNameLst>
                                          <p:attrName>style.rotation</p:attrName>
                                        </p:attrNameLst>
                                      </p:cBhvr>
                                      <p:tavLst>
                                        <p:tav tm="0">
                                          <p:val>
                                            <p:fltVal val="90"/>
                                          </p:val>
                                        </p:tav>
                                        <p:tav tm="100000">
                                          <p:val>
                                            <p:fltVal val="0"/>
                                          </p:val>
                                        </p:tav>
                                      </p:tavLst>
                                    </p:anim>
                                    <p:animEffect transition="in" filter="fade">
                                      <p:cBhvr>
                                        <p:cTn id="730" dur="750"/>
                                        <p:tgtEl>
                                          <p:spTgt spid="1370"/>
                                        </p:tgtEl>
                                      </p:cBhvr>
                                    </p:animEffect>
                                  </p:childTnLst>
                                </p:cTn>
                              </p:par>
                              <p:par>
                                <p:cTn id="731" presetID="31" presetClass="entr" presetSubtype="0" fill="hold" nodeType="withEffect">
                                  <p:stCondLst>
                                    <p:cond delay="500"/>
                                  </p:stCondLst>
                                  <p:childTnLst>
                                    <p:set>
                                      <p:cBhvr>
                                        <p:cTn id="732" dur="1" fill="hold">
                                          <p:stCondLst>
                                            <p:cond delay="0"/>
                                          </p:stCondLst>
                                        </p:cTn>
                                        <p:tgtEl>
                                          <p:spTgt spid="1371"/>
                                        </p:tgtEl>
                                        <p:attrNameLst>
                                          <p:attrName>style.visibility</p:attrName>
                                        </p:attrNameLst>
                                      </p:cBhvr>
                                      <p:to>
                                        <p:strVal val="visible"/>
                                      </p:to>
                                    </p:set>
                                    <p:anim calcmode="lin" valueType="num">
                                      <p:cBhvr>
                                        <p:cTn id="733" dur="750" fill="hold"/>
                                        <p:tgtEl>
                                          <p:spTgt spid="1371"/>
                                        </p:tgtEl>
                                        <p:attrNameLst>
                                          <p:attrName>ppt_w</p:attrName>
                                        </p:attrNameLst>
                                      </p:cBhvr>
                                      <p:tavLst>
                                        <p:tav tm="0">
                                          <p:val>
                                            <p:fltVal val="0"/>
                                          </p:val>
                                        </p:tav>
                                        <p:tav tm="100000">
                                          <p:val>
                                            <p:strVal val="#ppt_w"/>
                                          </p:val>
                                        </p:tav>
                                      </p:tavLst>
                                    </p:anim>
                                    <p:anim calcmode="lin" valueType="num">
                                      <p:cBhvr>
                                        <p:cTn id="734" dur="750" fill="hold"/>
                                        <p:tgtEl>
                                          <p:spTgt spid="1371"/>
                                        </p:tgtEl>
                                        <p:attrNameLst>
                                          <p:attrName>ppt_h</p:attrName>
                                        </p:attrNameLst>
                                      </p:cBhvr>
                                      <p:tavLst>
                                        <p:tav tm="0">
                                          <p:val>
                                            <p:fltVal val="0"/>
                                          </p:val>
                                        </p:tav>
                                        <p:tav tm="100000">
                                          <p:val>
                                            <p:strVal val="#ppt_h"/>
                                          </p:val>
                                        </p:tav>
                                      </p:tavLst>
                                    </p:anim>
                                    <p:anim calcmode="lin" valueType="num">
                                      <p:cBhvr>
                                        <p:cTn id="735" dur="750" fill="hold"/>
                                        <p:tgtEl>
                                          <p:spTgt spid="1371"/>
                                        </p:tgtEl>
                                        <p:attrNameLst>
                                          <p:attrName>style.rotation</p:attrName>
                                        </p:attrNameLst>
                                      </p:cBhvr>
                                      <p:tavLst>
                                        <p:tav tm="0">
                                          <p:val>
                                            <p:fltVal val="90"/>
                                          </p:val>
                                        </p:tav>
                                        <p:tav tm="100000">
                                          <p:val>
                                            <p:fltVal val="0"/>
                                          </p:val>
                                        </p:tav>
                                      </p:tavLst>
                                    </p:anim>
                                    <p:animEffect transition="in" filter="fade">
                                      <p:cBhvr>
                                        <p:cTn id="736" dur="750"/>
                                        <p:tgtEl>
                                          <p:spTgt spid="1371"/>
                                        </p:tgtEl>
                                      </p:cBhvr>
                                    </p:animEffect>
                                  </p:childTnLst>
                                </p:cTn>
                              </p:par>
                              <p:par>
                                <p:cTn id="737" presetID="31" presetClass="entr" presetSubtype="0" fill="hold" nodeType="withEffect">
                                  <p:stCondLst>
                                    <p:cond delay="500"/>
                                  </p:stCondLst>
                                  <p:childTnLst>
                                    <p:set>
                                      <p:cBhvr>
                                        <p:cTn id="738" dur="1" fill="hold">
                                          <p:stCondLst>
                                            <p:cond delay="0"/>
                                          </p:stCondLst>
                                        </p:cTn>
                                        <p:tgtEl>
                                          <p:spTgt spid="1372"/>
                                        </p:tgtEl>
                                        <p:attrNameLst>
                                          <p:attrName>style.visibility</p:attrName>
                                        </p:attrNameLst>
                                      </p:cBhvr>
                                      <p:to>
                                        <p:strVal val="visible"/>
                                      </p:to>
                                    </p:set>
                                    <p:anim calcmode="lin" valueType="num">
                                      <p:cBhvr>
                                        <p:cTn id="739" dur="750" fill="hold"/>
                                        <p:tgtEl>
                                          <p:spTgt spid="1372"/>
                                        </p:tgtEl>
                                        <p:attrNameLst>
                                          <p:attrName>ppt_w</p:attrName>
                                        </p:attrNameLst>
                                      </p:cBhvr>
                                      <p:tavLst>
                                        <p:tav tm="0">
                                          <p:val>
                                            <p:fltVal val="0"/>
                                          </p:val>
                                        </p:tav>
                                        <p:tav tm="100000">
                                          <p:val>
                                            <p:strVal val="#ppt_w"/>
                                          </p:val>
                                        </p:tav>
                                      </p:tavLst>
                                    </p:anim>
                                    <p:anim calcmode="lin" valueType="num">
                                      <p:cBhvr>
                                        <p:cTn id="740" dur="750" fill="hold"/>
                                        <p:tgtEl>
                                          <p:spTgt spid="1372"/>
                                        </p:tgtEl>
                                        <p:attrNameLst>
                                          <p:attrName>ppt_h</p:attrName>
                                        </p:attrNameLst>
                                      </p:cBhvr>
                                      <p:tavLst>
                                        <p:tav tm="0">
                                          <p:val>
                                            <p:fltVal val="0"/>
                                          </p:val>
                                        </p:tav>
                                        <p:tav tm="100000">
                                          <p:val>
                                            <p:strVal val="#ppt_h"/>
                                          </p:val>
                                        </p:tav>
                                      </p:tavLst>
                                    </p:anim>
                                    <p:anim calcmode="lin" valueType="num">
                                      <p:cBhvr>
                                        <p:cTn id="741" dur="750" fill="hold"/>
                                        <p:tgtEl>
                                          <p:spTgt spid="1372"/>
                                        </p:tgtEl>
                                        <p:attrNameLst>
                                          <p:attrName>style.rotation</p:attrName>
                                        </p:attrNameLst>
                                      </p:cBhvr>
                                      <p:tavLst>
                                        <p:tav tm="0">
                                          <p:val>
                                            <p:fltVal val="90"/>
                                          </p:val>
                                        </p:tav>
                                        <p:tav tm="100000">
                                          <p:val>
                                            <p:fltVal val="0"/>
                                          </p:val>
                                        </p:tav>
                                      </p:tavLst>
                                    </p:anim>
                                    <p:animEffect transition="in" filter="fade">
                                      <p:cBhvr>
                                        <p:cTn id="742" dur="750"/>
                                        <p:tgtEl>
                                          <p:spTgt spid="1372"/>
                                        </p:tgtEl>
                                      </p:cBhvr>
                                    </p:animEffect>
                                  </p:childTnLst>
                                </p:cTn>
                              </p:par>
                              <p:par>
                                <p:cTn id="743" presetID="31" presetClass="entr" presetSubtype="0" fill="hold" nodeType="withEffect">
                                  <p:stCondLst>
                                    <p:cond delay="500"/>
                                  </p:stCondLst>
                                  <p:childTnLst>
                                    <p:set>
                                      <p:cBhvr>
                                        <p:cTn id="744" dur="1" fill="hold">
                                          <p:stCondLst>
                                            <p:cond delay="0"/>
                                          </p:stCondLst>
                                        </p:cTn>
                                        <p:tgtEl>
                                          <p:spTgt spid="1373"/>
                                        </p:tgtEl>
                                        <p:attrNameLst>
                                          <p:attrName>style.visibility</p:attrName>
                                        </p:attrNameLst>
                                      </p:cBhvr>
                                      <p:to>
                                        <p:strVal val="visible"/>
                                      </p:to>
                                    </p:set>
                                    <p:anim calcmode="lin" valueType="num">
                                      <p:cBhvr>
                                        <p:cTn id="745" dur="750" fill="hold"/>
                                        <p:tgtEl>
                                          <p:spTgt spid="1373"/>
                                        </p:tgtEl>
                                        <p:attrNameLst>
                                          <p:attrName>ppt_w</p:attrName>
                                        </p:attrNameLst>
                                      </p:cBhvr>
                                      <p:tavLst>
                                        <p:tav tm="0">
                                          <p:val>
                                            <p:fltVal val="0"/>
                                          </p:val>
                                        </p:tav>
                                        <p:tav tm="100000">
                                          <p:val>
                                            <p:strVal val="#ppt_w"/>
                                          </p:val>
                                        </p:tav>
                                      </p:tavLst>
                                    </p:anim>
                                    <p:anim calcmode="lin" valueType="num">
                                      <p:cBhvr>
                                        <p:cTn id="746" dur="750" fill="hold"/>
                                        <p:tgtEl>
                                          <p:spTgt spid="1373"/>
                                        </p:tgtEl>
                                        <p:attrNameLst>
                                          <p:attrName>ppt_h</p:attrName>
                                        </p:attrNameLst>
                                      </p:cBhvr>
                                      <p:tavLst>
                                        <p:tav tm="0">
                                          <p:val>
                                            <p:fltVal val="0"/>
                                          </p:val>
                                        </p:tav>
                                        <p:tav tm="100000">
                                          <p:val>
                                            <p:strVal val="#ppt_h"/>
                                          </p:val>
                                        </p:tav>
                                      </p:tavLst>
                                    </p:anim>
                                    <p:anim calcmode="lin" valueType="num">
                                      <p:cBhvr>
                                        <p:cTn id="747" dur="750" fill="hold"/>
                                        <p:tgtEl>
                                          <p:spTgt spid="1373"/>
                                        </p:tgtEl>
                                        <p:attrNameLst>
                                          <p:attrName>style.rotation</p:attrName>
                                        </p:attrNameLst>
                                      </p:cBhvr>
                                      <p:tavLst>
                                        <p:tav tm="0">
                                          <p:val>
                                            <p:fltVal val="90"/>
                                          </p:val>
                                        </p:tav>
                                        <p:tav tm="100000">
                                          <p:val>
                                            <p:fltVal val="0"/>
                                          </p:val>
                                        </p:tav>
                                      </p:tavLst>
                                    </p:anim>
                                    <p:animEffect transition="in" filter="fade">
                                      <p:cBhvr>
                                        <p:cTn id="748" dur="750"/>
                                        <p:tgtEl>
                                          <p:spTgt spid="1373"/>
                                        </p:tgtEl>
                                      </p:cBhvr>
                                    </p:animEffect>
                                  </p:childTnLst>
                                </p:cTn>
                              </p:par>
                              <p:par>
                                <p:cTn id="749" presetID="31" presetClass="entr" presetSubtype="0" fill="hold" nodeType="withEffect">
                                  <p:stCondLst>
                                    <p:cond delay="500"/>
                                  </p:stCondLst>
                                  <p:childTnLst>
                                    <p:set>
                                      <p:cBhvr>
                                        <p:cTn id="750" dur="1" fill="hold">
                                          <p:stCondLst>
                                            <p:cond delay="0"/>
                                          </p:stCondLst>
                                        </p:cTn>
                                        <p:tgtEl>
                                          <p:spTgt spid="1374"/>
                                        </p:tgtEl>
                                        <p:attrNameLst>
                                          <p:attrName>style.visibility</p:attrName>
                                        </p:attrNameLst>
                                      </p:cBhvr>
                                      <p:to>
                                        <p:strVal val="visible"/>
                                      </p:to>
                                    </p:set>
                                    <p:anim calcmode="lin" valueType="num">
                                      <p:cBhvr>
                                        <p:cTn id="751" dur="750" fill="hold"/>
                                        <p:tgtEl>
                                          <p:spTgt spid="1374"/>
                                        </p:tgtEl>
                                        <p:attrNameLst>
                                          <p:attrName>ppt_w</p:attrName>
                                        </p:attrNameLst>
                                      </p:cBhvr>
                                      <p:tavLst>
                                        <p:tav tm="0">
                                          <p:val>
                                            <p:fltVal val="0"/>
                                          </p:val>
                                        </p:tav>
                                        <p:tav tm="100000">
                                          <p:val>
                                            <p:strVal val="#ppt_w"/>
                                          </p:val>
                                        </p:tav>
                                      </p:tavLst>
                                    </p:anim>
                                    <p:anim calcmode="lin" valueType="num">
                                      <p:cBhvr>
                                        <p:cTn id="752" dur="750" fill="hold"/>
                                        <p:tgtEl>
                                          <p:spTgt spid="1374"/>
                                        </p:tgtEl>
                                        <p:attrNameLst>
                                          <p:attrName>ppt_h</p:attrName>
                                        </p:attrNameLst>
                                      </p:cBhvr>
                                      <p:tavLst>
                                        <p:tav tm="0">
                                          <p:val>
                                            <p:fltVal val="0"/>
                                          </p:val>
                                        </p:tav>
                                        <p:tav tm="100000">
                                          <p:val>
                                            <p:strVal val="#ppt_h"/>
                                          </p:val>
                                        </p:tav>
                                      </p:tavLst>
                                    </p:anim>
                                    <p:anim calcmode="lin" valueType="num">
                                      <p:cBhvr>
                                        <p:cTn id="753" dur="750" fill="hold"/>
                                        <p:tgtEl>
                                          <p:spTgt spid="1374"/>
                                        </p:tgtEl>
                                        <p:attrNameLst>
                                          <p:attrName>style.rotation</p:attrName>
                                        </p:attrNameLst>
                                      </p:cBhvr>
                                      <p:tavLst>
                                        <p:tav tm="0">
                                          <p:val>
                                            <p:fltVal val="90"/>
                                          </p:val>
                                        </p:tav>
                                        <p:tav tm="100000">
                                          <p:val>
                                            <p:fltVal val="0"/>
                                          </p:val>
                                        </p:tav>
                                      </p:tavLst>
                                    </p:anim>
                                    <p:animEffect transition="in" filter="fade">
                                      <p:cBhvr>
                                        <p:cTn id="754" dur="750"/>
                                        <p:tgtEl>
                                          <p:spTgt spid="1374"/>
                                        </p:tgtEl>
                                      </p:cBhvr>
                                    </p:animEffect>
                                  </p:childTnLst>
                                </p:cTn>
                              </p:par>
                              <p:par>
                                <p:cTn id="755" presetID="31" presetClass="entr" presetSubtype="0" fill="hold" nodeType="withEffect">
                                  <p:stCondLst>
                                    <p:cond delay="500"/>
                                  </p:stCondLst>
                                  <p:childTnLst>
                                    <p:set>
                                      <p:cBhvr>
                                        <p:cTn id="756" dur="1" fill="hold">
                                          <p:stCondLst>
                                            <p:cond delay="0"/>
                                          </p:stCondLst>
                                        </p:cTn>
                                        <p:tgtEl>
                                          <p:spTgt spid="1375"/>
                                        </p:tgtEl>
                                        <p:attrNameLst>
                                          <p:attrName>style.visibility</p:attrName>
                                        </p:attrNameLst>
                                      </p:cBhvr>
                                      <p:to>
                                        <p:strVal val="visible"/>
                                      </p:to>
                                    </p:set>
                                    <p:anim calcmode="lin" valueType="num">
                                      <p:cBhvr>
                                        <p:cTn id="757" dur="750" fill="hold"/>
                                        <p:tgtEl>
                                          <p:spTgt spid="1375"/>
                                        </p:tgtEl>
                                        <p:attrNameLst>
                                          <p:attrName>ppt_w</p:attrName>
                                        </p:attrNameLst>
                                      </p:cBhvr>
                                      <p:tavLst>
                                        <p:tav tm="0">
                                          <p:val>
                                            <p:fltVal val="0"/>
                                          </p:val>
                                        </p:tav>
                                        <p:tav tm="100000">
                                          <p:val>
                                            <p:strVal val="#ppt_w"/>
                                          </p:val>
                                        </p:tav>
                                      </p:tavLst>
                                    </p:anim>
                                    <p:anim calcmode="lin" valueType="num">
                                      <p:cBhvr>
                                        <p:cTn id="758" dur="750" fill="hold"/>
                                        <p:tgtEl>
                                          <p:spTgt spid="1375"/>
                                        </p:tgtEl>
                                        <p:attrNameLst>
                                          <p:attrName>ppt_h</p:attrName>
                                        </p:attrNameLst>
                                      </p:cBhvr>
                                      <p:tavLst>
                                        <p:tav tm="0">
                                          <p:val>
                                            <p:fltVal val="0"/>
                                          </p:val>
                                        </p:tav>
                                        <p:tav tm="100000">
                                          <p:val>
                                            <p:strVal val="#ppt_h"/>
                                          </p:val>
                                        </p:tav>
                                      </p:tavLst>
                                    </p:anim>
                                    <p:anim calcmode="lin" valueType="num">
                                      <p:cBhvr>
                                        <p:cTn id="759" dur="750" fill="hold"/>
                                        <p:tgtEl>
                                          <p:spTgt spid="1375"/>
                                        </p:tgtEl>
                                        <p:attrNameLst>
                                          <p:attrName>style.rotation</p:attrName>
                                        </p:attrNameLst>
                                      </p:cBhvr>
                                      <p:tavLst>
                                        <p:tav tm="0">
                                          <p:val>
                                            <p:fltVal val="90"/>
                                          </p:val>
                                        </p:tav>
                                        <p:tav tm="100000">
                                          <p:val>
                                            <p:fltVal val="0"/>
                                          </p:val>
                                        </p:tav>
                                      </p:tavLst>
                                    </p:anim>
                                    <p:animEffect transition="in" filter="fade">
                                      <p:cBhvr>
                                        <p:cTn id="760" dur="750"/>
                                        <p:tgtEl>
                                          <p:spTgt spid="1375"/>
                                        </p:tgtEl>
                                      </p:cBhvr>
                                    </p:animEffect>
                                  </p:childTnLst>
                                </p:cTn>
                              </p:par>
                              <p:par>
                                <p:cTn id="761" presetID="31" presetClass="entr" presetSubtype="0" fill="hold" nodeType="withEffect">
                                  <p:stCondLst>
                                    <p:cond delay="500"/>
                                  </p:stCondLst>
                                  <p:childTnLst>
                                    <p:set>
                                      <p:cBhvr>
                                        <p:cTn id="762" dur="1" fill="hold">
                                          <p:stCondLst>
                                            <p:cond delay="0"/>
                                          </p:stCondLst>
                                        </p:cTn>
                                        <p:tgtEl>
                                          <p:spTgt spid="1395"/>
                                        </p:tgtEl>
                                        <p:attrNameLst>
                                          <p:attrName>style.visibility</p:attrName>
                                        </p:attrNameLst>
                                      </p:cBhvr>
                                      <p:to>
                                        <p:strVal val="visible"/>
                                      </p:to>
                                    </p:set>
                                    <p:anim calcmode="lin" valueType="num">
                                      <p:cBhvr>
                                        <p:cTn id="763" dur="750" fill="hold"/>
                                        <p:tgtEl>
                                          <p:spTgt spid="1395"/>
                                        </p:tgtEl>
                                        <p:attrNameLst>
                                          <p:attrName>ppt_w</p:attrName>
                                        </p:attrNameLst>
                                      </p:cBhvr>
                                      <p:tavLst>
                                        <p:tav tm="0">
                                          <p:val>
                                            <p:fltVal val="0"/>
                                          </p:val>
                                        </p:tav>
                                        <p:tav tm="100000">
                                          <p:val>
                                            <p:strVal val="#ppt_w"/>
                                          </p:val>
                                        </p:tav>
                                      </p:tavLst>
                                    </p:anim>
                                    <p:anim calcmode="lin" valueType="num">
                                      <p:cBhvr>
                                        <p:cTn id="764" dur="750" fill="hold"/>
                                        <p:tgtEl>
                                          <p:spTgt spid="1395"/>
                                        </p:tgtEl>
                                        <p:attrNameLst>
                                          <p:attrName>ppt_h</p:attrName>
                                        </p:attrNameLst>
                                      </p:cBhvr>
                                      <p:tavLst>
                                        <p:tav tm="0">
                                          <p:val>
                                            <p:fltVal val="0"/>
                                          </p:val>
                                        </p:tav>
                                        <p:tav tm="100000">
                                          <p:val>
                                            <p:strVal val="#ppt_h"/>
                                          </p:val>
                                        </p:tav>
                                      </p:tavLst>
                                    </p:anim>
                                    <p:anim calcmode="lin" valueType="num">
                                      <p:cBhvr>
                                        <p:cTn id="765" dur="750" fill="hold"/>
                                        <p:tgtEl>
                                          <p:spTgt spid="1395"/>
                                        </p:tgtEl>
                                        <p:attrNameLst>
                                          <p:attrName>style.rotation</p:attrName>
                                        </p:attrNameLst>
                                      </p:cBhvr>
                                      <p:tavLst>
                                        <p:tav tm="0">
                                          <p:val>
                                            <p:fltVal val="90"/>
                                          </p:val>
                                        </p:tav>
                                        <p:tav tm="100000">
                                          <p:val>
                                            <p:fltVal val="0"/>
                                          </p:val>
                                        </p:tav>
                                      </p:tavLst>
                                    </p:anim>
                                    <p:animEffect transition="in" filter="fade">
                                      <p:cBhvr>
                                        <p:cTn id="766" dur="750"/>
                                        <p:tgtEl>
                                          <p:spTgt spid="1395"/>
                                        </p:tgtEl>
                                      </p:cBhvr>
                                    </p:animEffect>
                                  </p:childTnLst>
                                </p:cTn>
                              </p:par>
                              <p:par>
                                <p:cTn id="767" presetID="31" presetClass="entr" presetSubtype="0" fill="hold" nodeType="withEffect">
                                  <p:stCondLst>
                                    <p:cond delay="500"/>
                                  </p:stCondLst>
                                  <p:childTnLst>
                                    <p:set>
                                      <p:cBhvr>
                                        <p:cTn id="768" dur="1" fill="hold">
                                          <p:stCondLst>
                                            <p:cond delay="0"/>
                                          </p:stCondLst>
                                        </p:cTn>
                                        <p:tgtEl>
                                          <p:spTgt spid="1396"/>
                                        </p:tgtEl>
                                        <p:attrNameLst>
                                          <p:attrName>style.visibility</p:attrName>
                                        </p:attrNameLst>
                                      </p:cBhvr>
                                      <p:to>
                                        <p:strVal val="visible"/>
                                      </p:to>
                                    </p:set>
                                    <p:anim calcmode="lin" valueType="num">
                                      <p:cBhvr>
                                        <p:cTn id="769" dur="750" fill="hold"/>
                                        <p:tgtEl>
                                          <p:spTgt spid="1396"/>
                                        </p:tgtEl>
                                        <p:attrNameLst>
                                          <p:attrName>ppt_w</p:attrName>
                                        </p:attrNameLst>
                                      </p:cBhvr>
                                      <p:tavLst>
                                        <p:tav tm="0">
                                          <p:val>
                                            <p:fltVal val="0"/>
                                          </p:val>
                                        </p:tav>
                                        <p:tav tm="100000">
                                          <p:val>
                                            <p:strVal val="#ppt_w"/>
                                          </p:val>
                                        </p:tav>
                                      </p:tavLst>
                                    </p:anim>
                                    <p:anim calcmode="lin" valueType="num">
                                      <p:cBhvr>
                                        <p:cTn id="770" dur="750" fill="hold"/>
                                        <p:tgtEl>
                                          <p:spTgt spid="1396"/>
                                        </p:tgtEl>
                                        <p:attrNameLst>
                                          <p:attrName>ppt_h</p:attrName>
                                        </p:attrNameLst>
                                      </p:cBhvr>
                                      <p:tavLst>
                                        <p:tav tm="0">
                                          <p:val>
                                            <p:fltVal val="0"/>
                                          </p:val>
                                        </p:tav>
                                        <p:tav tm="100000">
                                          <p:val>
                                            <p:strVal val="#ppt_h"/>
                                          </p:val>
                                        </p:tav>
                                      </p:tavLst>
                                    </p:anim>
                                    <p:anim calcmode="lin" valueType="num">
                                      <p:cBhvr>
                                        <p:cTn id="771" dur="750" fill="hold"/>
                                        <p:tgtEl>
                                          <p:spTgt spid="1396"/>
                                        </p:tgtEl>
                                        <p:attrNameLst>
                                          <p:attrName>style.rotation</p:attrName>
                                        </p:attrNameLst>
                                      </p:cBhvr>
                                      <p:tavLst>
                                        <p:tav tm="0">
                                          <p:val>
                                            <p:fltVal val="90"/>
                                          </p:val>
                                        </p:tav>
                                        <p:tav tm="100000">
                                          <p:val>
                                            <p:fltVal val="0"/>
                                          </p:val>
                                        </p:tav>
                                      </p:tavLst>
                                    </p:anim>
                                    <p:animEffect transition="in" filter="fade">
                                      <p:cBhvr>
                                        <p:cTn id="772" dur="750"/>
                                        <p:tgtEl>
                                          <p:spTgt spid="1396"/>
                                        </p:tgtEl>
                                      </p:cBhvr>
                                    </p:animEffect>
                                  </p:childTnLst>
                                </p:cTn>
                              </p:par>
                              <p:par>
                                <p:cTn id="773" presetID="31" presetClass="entr" presetSubtype="0" fill="hold" nodeType="withEffect">
                                  <p:stCondLst>
                                    <p:cond delay="500"/>
                                  </p:stCondLst>
                                  <p:childTnLst>
                                    <p:set>
                                      <p:cBhvr>
                                        <p:cTn id="774" dur="1" fill="hold">
                                          <p:stCondLst>
                                            <p:cond delay="0"/>
                                          </p:stCondLst>
                                        </p:cTn>
                                        <p:tgtEl>
                                          <p:spTgt spid="1397"/>
                                        </p:tgtEl>
                                        <p:attrNameLst>
                                          <p:attrName>style.visibility</p:attrName>
                                        </p:attrNameLst>
                                      </p:cBhvr>
                                      <p:to>
                                        <p:strVal val="visible"/>
                                      </p:to>
                                    </p:set>
                                    <p:anim calcmode="lin" valueType="num">
                                      <p:cBhvr>
                                        <p:cTn id="775" dur="750" fill="hold"/>
                                        <p:tgtEl>
                                          <p:spTgt spid="1397"/>
                                        </p:tgtEl>
                                        <p:attrNameLst>
                                          <p:attrName>ppt_w</p:attrName>
                                        </p:attrNameLst>
                                      </p:cBhvr>
                                      <p:tavLst>
                                        <p:tav tm="0">
                                          <p:val>
                                            <p:fltVal val="0"/>
                                          </p:val>
                                        </p:tav>
                                        <p:tav tm="100000">
                                          <p:val>
                                            <p:strVal val="#ppt_w"/>
                                          </p:val>
                                        </p:tav>
                                      </p:tavLst>
                                    </p:anim>
                                    <p:anim calcmode="lin" valueType="num">
                                      <p:cBhvr>
                                        <p:cTn id="776" dur="750" fill="hold"/>
                                        <p:tgtEl>
                                          <p:spTgt spid="1397"/>
                                        </p:tgtEl>
                                        <p:attrNameLst>
                                          <p:attrName>ppt_h</p:attrName>
                                        </p:attrNameLst>
                                      </p:cBhvr>
                                      <p:tavLst>
                                        <p:tav tm="0">
                                          <p:val>
                                            <p:fltVal val="0"/>
                                          </p:val>
                                        </p:tav>
                                        <p:tav tm="100000">
                                          <p:val>
                                            <p:strVal val="#ppt_h"/>
                                          </p:val>
                                        </p:tav>
                                      </p:tavLst>
                                    </p:anim>
                                    <p:anim calcmode="lin" valueType="num">
                                      <p:cBhvr>
                                        <p:cTn id="777" dur="750" fill="hold"/>
                                        <p:tgtEl>
                                          <p:spTgt spid="1397"/>
                                        </p:tgtEl>
                                        <p:attrNameLst>
                                          <p:attrName>style.rotation</p:attrName>
                                        </p:attrNameLst>
                                      </p:cBhvr>
                                      <p:tavLst>
                                        <p:tav tm="0">
                                          <p:val>
                                            <p:fltVal val="90"/>
                                          </p:val>
                                        </p:tav>
                                        <p:tav tm="100000">
                                          <p:val>
                                            <p:fltVal val="0"/>
                                          </p:val>
                                        </p:tav>
                                      </p:tavLst>
                                    </p:anim>
                                    <p:animEffect transition="in" filter="fade">
                                      <p:cBhvr>
                                        <p:cTn id="778" dur="750"/>
                                        <p:tgtEl>
                                          <p:spTgt spid="1397"/>
                                        </p:tgtEl>
                                      </p:cBhvr>
                                    </p:animEffect>
                                  </p:childTnLst>
                                </p:cTn>
                              </p:par>
                              <p:par>
                                <p:cTn id="779" presetID="31" presetClass="entr" presetSubtype="0" fill="hold" nodeType="withEffect">
                                  <p:stCondLst>
                                    <p:cond delay="500"/>
                                  </p:stCondLst>
                                  <p:childTnLst>
                                    <p:set>
                                      <p:cBhvr>
                                        <p:cTn id="780" dur="1" fill="hold">
                                          <p:stCondLst>
                                            <p:cond delay="0"/>
                                          </p:stCondLst>
                                        </p:cTn>
                                        <p:tgtEl>
                                          <p:spTgt spid="1398"/>
                                        </p:tgtEl>
                                        <p:attrNameLst>
                                          <p:attrName>style.visibility</p:attrName>
                                        </p:attrNameLst>
                                      </p:cBhvr>
                                      <p:to>
                                        <p:strVal val="visible"/>
                                      </p:to>
                                    </p:set>
                                    <p:anim calcmode="lin" valueType="num">
                                      <p:cBhvr>
                                        <p:cTn id="781" dur="750" fill="hold"/>
                                        <p:tgtEl>
                                          <p:spTgt spid="1398"/>
                                        </p:tgtEl>
                                        <p:attrNameLst>
                                          <p:attrName>ppt_w</p:attrName>
                                        </p:attrNameLst>
                                      </p:cBhvr>
                                      <p:tavLst>
                                        <p:tav tm="0">
                                          <p:val>
                                            <p:fltVal val="0"/>
                                          </p:val>
                                        </p:tav>
                                        <p:tav tm="100000">
                                          <p:val>
                                            <p:strVal val="#ppt_w"/>
                                          </p:val>
                                        </p:tav>
                                      </p:tavLst>
                                    </p:anim>
                                    <p:anim calcmode="lin" valueType="num">
                                      <p:cBhvr>
                                        <p:cTn id="782" dur="750" fill="hold"/>
                                        <p:tgtEl>
                                          <p:spTgt spid="1398"/>
                                        </p:tgtEl>
                                        <p:attrNameLst>
                                          <p:attrName>ppt_h</p:attrName>
                                        </p:attrNameLst>
                                      </p:cBhvr>
                                      <p:tavLst>
                                        <p:tav tm="0">
                                          <p:val>
                                            <p:fltVal val="0"/>
                                          </p:val>
                                        </p:tav>
                                        <p:tav tm="100000">
                                          <p:val>
                                            <p:strVal val="#ppt_h"/>
                                          </p:val>
                                        </p:tav>
                                      </p:tavLst>
                                    </p:anim>
                                    <p:anim calcmode="lin" valueType="num">
                                      <p:cBhvr>
                                        <p:cTn id="783" dur="750" fill="hold"/>
                                        <p:tgtEl>
                                          <p:spTgt spid="1398"/>
                                        </p:tgtEl>
                                        <p:attrNameLst>
                                          <p:attrName>style.rotation</p:attrName>
                                        </p:attrNameLst>
                                      </p:cBhvr>
                                      <p:tavLst>
                                        <p:tav tm="0">
                                          <p:val>
                                            <p:fltVal val="90"/>
                                          </p:val>
                                        </p:tav>
                                        <p:tav tm="100000">
                                          <p:val>
                                            <p:fltVal val="0"/>
                                          </p:val>
                                        </p:tav>
                                      </p:tavLst>
                                    </p:anim>
                                    <p:animEffect transition="in" filter="fade">
                                      <p:cBhvr>
                                        <p:cTn id="784" dur="750"/>
                                        <p:tgtEl>
                                          <p:spTgt spid="1398"/>
                                        </p:tgtEl>
                                      </p:cBhvr>
                                    </p:animEffect>
                                  </p:childTnLst>
                                </p:cTn>
                              </p:par>
                              <p:par>
                                <p:cTn id="785" presetID="31" presetClass="entr" presetSubtype="0" fill="hold" nodeType="withEffect">
                                  <p:stCondLst>
                                    <p:cond delay="500"/>
                                  </p:stCondLst>
                                  <p:childTnLst>
                                    <p:set>
                                      <p:cBhvr>
                                        <p:cTn id="786" dur="1" fill="hold">
                                          <p:stCondLst>
                                            <p:cond delay="0"/>
                                          </p:stCondLst>
                                        </p:cTn>
                                        <p:tgtEl>
                                          <p:spTgt spid="1399"/>
                                        </p:tgtEl>
                                        <p:attrNameLst>
                                          <p:attrName>style.visibility</p:attrName>
                                        </p:attrNameLst>
                                      </p:cBhvr>
                                      <p:to>
                                        <p:strVal val="visible"/>
                                      </p:to>
                                    </p:set>
                                    <p:anim calcmode="lin" valueType="num">
                                      <p:cBhvr>
                                        <p:cTn id="787" dur="750" fill="hold"/>
                                        <p:tgtEl>
                                          <p:spTgt spid="1399"/>
                                        </p:tgtEl>
                                        <p:attrNameLst>
                                          <p:attrName>ppt_w</p:attrName>
                                        </p:attrNameLst>
                                      </p:cBhvr>
                                      <p:tavLst>
                                        <p:tav tm="0">
                                          <p:val>
                                            <p:fltVal val="0"/>
                                          </p:val>
                                        </p:tav>
                                        <p:tav tm="100000">
                                          <p:val>
                                            <p:strVal val="#ppt_w"/>
                                          </p:val>
                                        </p:tav>
                                      </p:tavLst>
                                    </p:anim>
                                    <p:anim calcmode="lin" valueType="num">
                                      <p:cBhvr>
                                        <p:cTn id="788" dur="750" fill="hold"/>
                                        <p:tgtEl>
                                          <p:spTgt spid="1399"/>
                                        </p:tgtEl>
                                        <p:attrNameLst>
                                          <p:attrName>ppt_h</p:attrName>
                                        </p:attrNameLst>
                                      </p:cBhvr>
                                      <p:tavLst>
                                        <p:tav tm="0">
                                          <p:val>
                                            <p:fltVal val="0"/>
                                          </p:val>
                                        </p:tav>
                                        <p:tav tm="100000">
                                          <p:val>
                                            <p:strVal val="#ppt_h"/>
                                          </p:val>
                                        </p:tav>
                                      </p:tavLst>
                                    </p:anim>
                                    <p:anim calcmode="lin" valueType="num">
                                      <p:cBhvr>
                                        <p:cTn id="789" dur="750" fill="hold"/>
                                        <p:tgtEl>
                                          <p:spTgt spid="1399"/>
                                        </p:tgtEl>
                                        <p:attrNameLst>
                                          <p:attrName>style.rotation</p:attrName>
                                        </p:attrNameLst>
                                      </p:cBhvr>
                                      <p:tavLst>
                                        <p:tav tm="0">
                                          <p:val>
                                            <p:fltVal val="90"/>
                                          </p:val>
                                        </p:tav>
                                        <p:tav tm="100000">
                                          <p:val>
                                            <p:fltVal val="0"/>
                                          </p:val>
                                        </p:tav>
                                      </p:tavLst>
                                    </p:anim>
                                    <p:animEffect transition="in" filter="fade">
                                      <p:cBhvr>
                                        <p:cTn id="790" dur="750"/>
                                        <p:tgtEl>
                                          <p:spTgt spid="1399"/>
                                        </p:tgtEl>
                                      </p:cBhvr>
                                    </p:animEffect>
                                  </p:childTnLst>
                                </p:cTn>
                              </p:par>
                              <p:par>
                                <p:cTn id="791" presetID="31" presetClass="entr" presetSubtype="0" fill="hold" nodeType="withEffect">
                                  <p:stCondLst>
                                    <p:cond delay="500"/>
                                  </p:stCondLst>
                                  <p:childTnLst>
                                    <p:set>
                                      <p:cBhvr>
                                        <p:cTn id="792" dur="1" fill="hold">
                                          <p:stCondLst>
                                            <p:cond delay="0"/>
                                          </p:stCondLst>
                                        </p:cTn>
                                        <p:tgtEl>
                                          <p:spTgt spid="1400"/>
                                        </p:tgtEl>
                                        <p:attrNameLst>
                                          <p:attrName>style.visibility</p:attrName>
                                        </p:attrNameLst>
                                      </p:cBhvr>
                                      <p:to>
                                        <p:strVal val="visible"/>
                                      </p:to>
                                    </p:set>
                                    <p:anim calcmode="lin" valueType="num">
                                      <p:cBhvr>
                                        <p:cTn id="793" dur="750" fill="hold"/>
                                        <p:tgtEl>
                                          <p:spTgt spid="1400"/>
                                        </p:tgtEl>
                                        <p:attrNameLst>
                                          <p:attrName>ppt_w</p:attrName>
                                        </p:attrNameLst>
                                      </p:cBhvr>
                                      <p:tavLst>
                                        <p:tav tm="0">
                                          <p:val>
                                            <p:fltVal val="0"/>
                                          </p:val>
                                        </p:tav>
                                        <p:tav tm="100000">
                                          <p:val>
                                            <p:strVal val="#ppt_w"/>
                                          </p:val>
                                        </p:tav>
                                      </p:tavLst>
                                    </p:anim>
                                    <p:anim calcmode="lin" valueType="num">
                                      <p:cBhvr>
                                        <p:cTn id="794" dur="750" fill="hold"/>
                                        <p:tgtEl>
                                          <p:spTgt spid="1400"/>
                                        </p:tgtEl>
                                        <p:attrNameLst>
                                          <p:attrName>ppt_h</p:attrName>
                                        </p:attrNameLst>
                                      </p:cBhvr>
                                      <p:tavLst>
                                        <p:tav tm="0">
                                          <p:val>
                                            <p:fltVal val="0"/>
                                          </p:val>
                                        </p:tav>
                                        <p:tav tm="100000">
                                          <p:val>
                                            <p:strVal val="#ppt_h"/>
                                          </p:val>
                                        </p:tav>
                                      </p:tavLst>
                                    </p:anim>
                                    <p:anim calcmode="lin" valueType="num">
                                      <p:cBhvr>
                                        <p:cTn id="795" dur="750" fill="hold"/>
                                        <p:tgtEl>
                                          <p:spTgt spid="1400"/>
                                        </p:tgtEl>
                                        <p:attrNameLst>
                                          <p:attrName>style.rotation</p:attrName>
                                        </p:attrNameLst>
                                      </p:cBhvr>
                                      <p:tavLst>
                                        <p:tav tm="0">
                                          <p:val>
                                            <p:fltVal val="90"/>
                                          </p:val>
                                        </p:tav>
                                        <p:tav tm="100000">
                                          <p:val>
                                            <p:fltVal val="0"/>
                                          </p:val>
                                        </p:tav>
                                      </p:tavLst>
                                    </p:anim>
                                    <p:animEffect transition="in" filter="fade">
                                      <p:cBhvr>
                                        <p:cTn id="796" dur="750"/>
                                        <p:tgtEl>
                                          <p:spTgt spid="1400"/>
                                        </p:tgtEl>
                                      </p:cBhvr>
                                    </p:animEffect>
                                  </p:childTnLst>
                                </p:cTn>
                              </p:par>
                              <p:par>
                                <p:cTn id="797" presetID="31" presetClass="entr" presetSubtype="0" fill="hold" nodeType="withEffect">
                                  <p:stCondLst>
                                    <p:cond delay="500"/>
                                  </p:stCondLst>
                                  <p:childTnLst>
                                    <p:set>
                                      <p:cBhvr>
                                        <p:cTn id="798" dur="1" fill="hold">
                                          <p:stCondLst>
                                            <p:cond delay="0"/>
                                          </p:stCondLst>
                                        </p:cTn>
                                        <p:tgtEl>
                                          <p:spTgt spid="1401"/>
                                        </p:tgtEl>
                                        <p:attrNameLst>
                                          <p:attrName>style.visibility</p:attrName>
                                        </p:attrNameLst>
                                      </p:cBhvr>
                                      <p:to>
                                        <p:strVal val="visible"/>
                                      </p:to>
                                    </p:set>
                                    <p:anim calcmode="lin" valueType="num">
                                      <p:cBhvr>
                                        <p:cTn id="799" dur="750" fill="hold"/>
                                        <p:tgtEl>
                                          <p:spTgt spid="1401"/>
                                        </p:tgtEl>
                                        <p:attrNameLst>
                                          <p:attrName>ppt_w</p:attrName>
                                        </p:attrNameLst>
                                      </p:cBhvr>
                                      <p:tavLst>
                                        <p:tav tm="0">
                                          <p:val>
                                            <p:fltVal val="0"/>
                                          </p:val>
                                        </p:tav>
                                        <p:tav tm="100000">
                                          <p:val>
                                            <p:strVal val="#ppt_w"/>
                                          </p:val>
                                        </p:tav>
                                      </p:tavLst>
                                    </p:anim>
                                    <p:anim calcmode="lin" valueType="num">
                                      <p:cBhvr>
                                        <p:cTn id="800" dur="750" fill="hold"/>
                                        <p:tgtEl>
                                          <p:spTgt spid="1401"/>
                                        </p:tgtEl>
                                        <p:attrNameLst>
                                          <p:attrName>ppt_h</p:attrName>
                                        </p:attrNameLst>
                                      </p:cBhvr>
                                      <p:tavLst>
                                        <p:tav tm="0">
                                          <p:val>
                                            <p:fltVal val="0"/>
                                          </p:val>
                                        </p:tav>
                                        <p:tav tm="100000">
                                          <p:val>
                                            <p:strVal val="#ppt_h"/>
                                          </p:val>
                                        </p:tav>
                                      </p:tavLst>
                                    </p:anim>
                                    <p:anim calcmode="lin" valueType="num">
                                      <p:cBhvr>
                                        <p:cTn id="801" dur="750" fill="hold"/>
                                        <p:tgtEl>
                                          <p:spTgt spid="1401"/>
                                        </p:tgtEl>
                                        <p:attrNameLst>
                                          <p:attrName>style.rotation</p:attrName>
                                        </p:attrNameLst>
                                      </p:cBhvr>
                                      <p:tavLst>
                                        <p:tav tm="0">
                                          <p:val>
                                            <p:fltVal val="90"/>
                                          </p:val>
                                        </p:tav>
                                        <p:tav tm="100000">
                                          <p:val>
                                            <p:fltVal val="0"/>
                                          </p:val>
                                        </p:tav>
                                      </p:tavLst>
                                    </p:anim>
                                    <p:animEffect transition="in" filter="fade">
                                      <p:cBhvr>
                                        <p:cTn id="802" dur="750"/>
                                        <p:tgtEl>
                                          <p:spTgt spid="1401"/>
                                        </p:tgtEl>
                                      </p:cBhvr>
                                    </p:animEffect>
                                  </p:childTnLst>
                                </p:cTn>
                              </p:par>
                              <p:par>
                                <p:cTn id="803" presetID="31" presetClass="entr" presetSubtype="0" fill="hold" nodeType="withEffect">
                                  <p:stCondLst>
                                    <p:cond delay="500"/>
                                  </p:stCondLst>
                                  <p:childTnLst>
                                    <p:set>
                                      <p:cBhvr>
                                        <p:cTn id="804" dur="1" fill="hold">
                                          <p:stCondLst>
                                            <p:cond delay="0"/>
                                          </p:stCondLst>
                                        </p:cTn>
                                        <p:tgtEl>
                                          <p:spTgt spid="1402"/>
                                        </p:tgtEl>
                                        <p:attrNameLst>
                                          <p:attrName>style.visibility</p:attrName>
                                        </p:attrNameLst>
                                      </p:cBhvr>
                                      <p:to>
                                        <p:strVal val="visible"/>
                                      </p:to>
                                    </p:set>
                                    <p:anim calcmode="lin" valueType="num">
                                      <p:cBhvr>
                                        <p:cTn id="805" dur="750" fill="hold"/>
                                        <p:tgtEl>
                                          <p:spTgt spid="1402"/>
                                        </p:tgtEl>
                                        <p:attrNameLst>
                                          <p:attrName>ppt_w</p:attrName>
                                        </p:attrNameLst>
                                      </p:cBhvr>
                                      <p:tavLst>
                                        <p:tav tm="0">
                                          <p:val>
                                            <p:fltVal val="0"/>
                                          </p:val>
                                        </p:tav>
                                        <p:tav tm="100000">
                                          <p:val>
                                            <p:strVal val="#ppt_w"/>
                                          </p:val>
                                        </p:tav>
                                      </p:tavLst>
                                    </p:anim>
                                    <p:anim calcmode="lin" valueType="num">
                                      <p:cBhvr>
                                        <p:cTn id="806" dur="750" fill="hold"/>
                                        <p:tgtEl>
                                          <p:spTgt spid="1402"/>
                                        </p:tgtEl>
                                        <p:attrNameLst>
                                          <p:attrName>ppt_h</p:attrName>
                                        </p:attrNameLst>
                                      </p:cBhvr>
                                      <p:tavLst>
                                        <p:tav tm="0">
                                          <p:val>
                                            <p:fltVal val="0"/>
                                          </p:val>
                                        </p:tav>
                                        <p:tav tm="100000">
                                          <p:val>
                                            <p:strVal val="#ppt_h"/>
                                          </p:val>
                                        </p:tav>
                                      </p:tavLst>
                                    </p:anim>
                                    <p:anim calcmode="lin" valueType="num">
                                      <p:cBhvr>
                                        <p:cTn id="807" dur="750" fill="hold"/>
                                        <p:tgtEl>
                                          <p:spTgt spid="1402"/>
                                        </p:tgtEl>
                                        <p:attrNameLst>
                                          <p:attrName>style.rotation</p:attrName>
                                        </p:attrNameLst>
                                      </p:cBhvr>
                                      <p:tavLst>
                                        <p:tav tm="0">
                                          <p:val>
                                            <p:fltVal val="90"/>
                                          </p:val>
                                        </p:tav>
                                        <p:tav tm="100000">
                                          <p:val>
                                            <p:fltVal val="0"/>
                                          </p:val>
                                        </p:tav>
                                      </p:tavLst>
                                    </p:anim>
                                    <p:animEffect transition="in" filter="fade">
                                      <p:cBhvr>
                                        <p:cTn id="808" dur="750"/>
                                        <p:tgtEl>
                                          <p:spTgt spid="1402"/>
                                        </p:tgtEl>
                                      </p:cBhvr>
                                    </p:animEffect>
                                  </p:childTnLst>
                                </p:cTn>
                              </p:par>
                              <p:par>
                                <p:cTn id="809" presetID="31" presetClass="entr" presetSubtype="0" fill="hold" nodeType="withEffect">
                                  <p:stCondLst>
                                    <p:cond delay="500"/>
                                  </p:stCondLst>
                                  <p:childTnLst>
                                    <p:set>
                                      <p:cBhvr>
                                        <p:cTn id="810" dur="1" fill="hold">
                                          <p:stCondLst>
                                            <p:cond delay="0"/>
                                          </p:stCondLst>
                                        </p:cTn>
                                        <p:tgtEl>
                                          <p:spTgt spid="1403"/>
                                        </p:tgtEl>
                                        <p:attrNameLst>
                                          <p:attrName>style.visibility</p:attrName>
                                        </p:attrNameLst>
                                      </p:cBhvr>
                                      <p:to>
                                        <p:strVal val="visible"/>
                                      </p:to>
                                    </p:set>
                                    <p:anim calcmode="lin" valueType="num">
                                      <p:cBhvr>
                                        <p:cTn id="811" dur="750" fill="hold"/>
                                        <p:tgtEl>
                                          <p:spTgt spid="1403"/>
                                        </p:tgtEl>
                                        <p:attrNameLst>
                                          <p:attrName>ppt_w</p:attrName>
                                        </p:attrNameLst>
                                      </p:cBhvr>
                                      <p:tavLst>
                                        <p:tav tm="0">
                                          <p:val>
                                            <p:fltVal val="0"/>
                                          </p:val>
                                        </p:tav>
                                        <p:tav tm="100000">
                                          <p:val>
                                            <p:strVal val="#ppt_w"/>
                                          </p:val>
                                        </p:tav>
                                      </p:tavLst>
                                    </p:anim>
                                    <p:anim calcmode="lin" valueType="num">
                                      <p:cBhvr>
                                        <p:cTn id="812" dur="750" fill="hold"/>
                                        <p:tgtEl>
                                          <p:spTgt spid="1403"/>
                                        </p:tgtEl>
                                        <p:attrNameLst>
                                          <p:attrName>ppt_h</p:attrName>
                                        </p:attrNameLst>
                                      </p:cBhvr>
                                      <p:tavLst>
                                        <p:tav tm="0">
                                          <p:val>
                                            <p:fltVal val="0"/>
                                          </p:val>
                                        </p:tav>
                                        <p:tav tm="100000">
                                          <p:val>
                                            <p:strVal val="#ppt_h"/>
                                          </p:val>
                                        </p:tav>
                                      </p:tavLst>
                                    </p:anim>
                                    <p:anim calcmode="lin" valueType="num">
                                      <p:cBhvr>
                                        <p:cTn id="813" dur="750" fill="hold"/>
                                        <p:tgtEl>
                                          <p:spTgt spid="1403"/>
                                        </p:tgtEl>
                                        <p:attrNameLst>
                                          <p:attrName>style.rotation</p:attrName>
                                        </p:attrNameLst>
                                      </p:cBhvr>
                                      <p:tavLst>
                                        <p:tav tm="0">
                                          <p:val>
                                            <p:fltVal val="90"/>
                                          </p:val>
                                        </p:tav>
                                        <p:tav tm="100000">
                                          <p:val>
                                            <p:fltVal val="0"/>
                                          </p:val>
                                        </p:tav>
                                      </p:tavLst>
                                    </p:anim>
                                    <p:animEffect transition="in" filter="fade">
                                      <p:cBhvr>
                                        <p:cTn id="814" dur="750"/>
                                        <p:tgtEl>
                                          <p:spTgt spid="1403"/>
                                        </p:tgtEl>
                                      </p:cBhvr>
                                    </p:animEffect>
                                  </p:childTnLst>
                                </p:cTn>
                              </p:par>
                              <p:par>
                                <p:cTn id="815" presetID="31" presetClass="entr" presetSubtype="0" fill="hold" nodeType="withEffect">
                                  <p:stCondLst>
                                    <p:cond delay="500"/>
                                  </p:stCondLst>
                                  <p:childTnLst>
                                    <p:set>
                                      <p:cBhvr>
                                        <p:cTn id="816" dur="1" fill="hold">
                                          <p:stCondLst>
                                            <p:cond delay="0"/>
                                          </p:stCondLst>
                                        </p:cTn>
                                        <p:tgtEl>
                                          <p:spTgt spid="1817"/>
                                        </p:tgtEl>
                                        <p:attrNameLst>
                                          <p:attrName>style.visibility</p:attrName>
                                        </p:attrNameLst>
                                      </p:cBhvr>
                                      <p:to>
                                        <p:strVal val="visible"/>
                                      </p:to>
                                    </p:set>
                                    <p:anim calcmode="lin" valueType="num">
                                      <p:cBhvr>
                                        <p:cTn id="817" dur="750" fill="hold"/>
                                        <p:tgtEl>
                                          <p:spTgt spid="1817"/>
                                        </p:tgtEl>
                                        <p:attrNameLst>
                                          <p:attrName>ppt_w</p:attrName>
                                        </p:attrNameLst>
                                      </p:cBhvr>
                                      <p:tavLst>
                                        <p:tav tm="0">
                                          <p:val>
                                            <p:fltVal val="0"/>
                                          </p:val>
                                        </p:tav>
                                        <p:tav tm="100000">
                                          <p:val>
                                            <p:strVal val="#ppt_w"/>
                                          </p:val>
                                        </p:tav>
                                      </p:tavLst>
                                    </p:anim>
                                    <p:anim calcmode="lin" valueType="num">
                                      <p:cBhvr>
                                        <p:cTn id="818" dur="750" fill="hold"/>
                                        <p:tgtEl>
                                          <p:spTgt spid="1817"/>
                                        </p:tgtEl>
                                        <p:attrNameLst>
                                          <p:attrName>ppt_h</p:attrName>
                                        </p:attrNameLst>
                                      </p:cBhvr>
                                      <p:tavLst>
                                        <p:tav tm="0">
                                          <p:val>
                                            <p:fltVal val="0"/>
                                          </p:val>
                                        </p:tav>
                                        <p:tav tm="100000">
                                          <p:val>
                                            <p:strVal val="#ppt_h"/>
                                          </p:val>
                                        </p:tav>
                                      </p:tavLst>
                                    </p:anim>
                                    <p:anim calcmode="lin" valueType="num">
                                      <p:cBhvr>
                                        <p:cTn id="819" dur="750" fill="hold"/>
                                        <p:tgtEl>
                                          <p:spTgt spid="1817"/>
                                        </p:tgtEl>
                                        <p:attrNameLst>
                                          <p:attrName>style.rotation</p:attrName>
                                        </p:attrNameLst>
                                      </p:cBhvr>
                                      <p:tavLst>
                                        <p:tav tm="0">
                                          <p:val>
                                            <p:fltVal val="90"/>
                                          </p:val>
                                        </p:tav>
                                        <p:tav tm="100000">
                                          <p:val>
                                            <p:fltVal val="0"/>
                                          </p:val>
                                        </p:tav>
                                      </p:tavLst>
                                    </p:anim>
                                    <p:animEffect transition="in" filter="fade">
                                      <p:cBhvr>
                                        <p:cTn id="820" dur="750"/>
                                        <p:tgtEl>
                                          <p:spTgt spid="1817"/>
                                        </p:tgtEl>
                                      </p:cBhvr>
                                    </p:animEffect>
                                  </p:childTnLst>
                                </p:cTn>
                              </p:par>
                              <p:par>
                                <p:cTn id="821" presetID="31" presetClass="entr" presetSubtype="0" fill="hold" nodeType="withEffect">
                                  <p:stCondLst>
                                    <p:cond delay="500"/>
                                  </p:stCondLst>
                                  <p:childTnLst>
                                    <p:set>
                                      <p:cBhvr>
                                        <p:cTn id="822" dur="1" fill="hold">
                                          <p:stCondLst>
                                            <p:cond delay="0"/>
                                          </p:stCondLst>
                                        </p:cTn>
                                        <p:tgtEl>
                                          <p:spTgt spid="1818"/>
                                        </p:tgtEl>
                                        <p:attrNameLst>
                                          <p:attrName>style.visibility</p:attrName>
                                        </p:attrNameLst>
                                      </p:cBhvr>
                                      <p:to>
                                        <p:strVal val="visible"/>
                                      </p:to>
                                    </p:set>
                                    <p:anim calcmode="lin" valueType="num">
                                      <p:cBhvr>
                                        <p:cTn id="823" dur="750" fill="hold"/>
                                        <p:tgtEl>
                                          <p:spTgt spid="1818"/>
                                        </p:tgtEl>
                                        <p:attrNameLst>
                                          <p:attrName>ppt_w</p:attrName>
                                        </p:attrNameLst>
                                      </p:cBhvr>
                                      <p:tavLst>
                                        <p:tav tm="0">
                                          <p:val>
                                            <p:fltVal val="0"/>
                                          </p:val>
                                        </p:tav>
                                        <p:tav tm="100000">
                                          <p:val>
                                            <p:strVal val="#ppt_w"/>
                                          </p:val>
                                        </p:tav>
                                      </p:tavLst>
                                    </p:anim>
                                    <p:anim calcmode="lin" valueType="num">
                                      <p:cBhvr>
                                        <p:cTn id="824" dur="750" fill="hold"/>
                                        <p:tgtEl>
                                          <p:spTgt spid="1818"/>
                                        </p:tgtEl>
                                        <p:attrNameLst>
                                          <p:attrName>ppt_h</p:attrName>
                                        </p:attrNameLst>
                                      </p:cBhvr>
                                      <p:tavLst>
                                        <p:tav tm="0">
                                          <p:val>
                                            <p:fltVal val="0"/>
                                          </p:val>
                                        </p:tav>
                                        <p:tav tm="100000">
                                          <p:val>
                                            <p:strVal val="#ppt_h"/>
                                          </p:val>
                                        </p:tav>
                                      </p:tavLst>
                                    </p:anim>
                                    <p:anim calcmode="lin" valueType="num">
                                      <p:cBhvr>
                                        <p:cTn id="825" dur="750" fill="hold"/>
                                        <p:tgtEl>
                                          <p:spTgt spid="1818"/>
                                        </p:tgtEl>
                                        <p:attrNameLst>
                                          <p:attrName>style.rotation</p:attrName>
                                        </p:attrNameLst>
                                      </p:cBhvr>
                                      <p:tavLst>
                                        <p:tav tm="0">
                                          <p:val>
                                            <p:fltVal val="90"/>
                                          </p:val>
                                        </p:tav>
                                        <p:tav tm="100000">
                                          <p:val>
                                            <p:fltVal val="0"/>
                                          </p:val>
                                        </p:tav>
                                      </p:tavLst>
                                    </p:anim>
                                    <p:animEffect transition="in" filter="fade">
                                      <p:cBhvr>
                                        <p:cTn id="826" dur="750"/>
                                        <p:tgtEl>
                                          <p:spTgt spid="1818"/>
                                        </p:tgtEl>
                                      </p:cBhvr>
                                    </p:animEffect>
                                  </p:childTnLst>
                                </p:cTn>
                              </p:par>
                              <p:par>
                                <p:cTn id="827" presetID="31" presetClass="entr" presetSubtype="0" fill="hold" nodeType="withEffect">
                                  <p:stCondLst>
                                    <p:cond delay="500"/>
                                  </p:stCondLst>
                                  <p:childTnLst>
                                    <p:set>
                                      <p:cBhvr>
                                        <p:cTn id="828" dur="1" fill="hold">
                                          <p:stCondLst>
                                            <p:cond delay="0"/>
                                          </p:stCondLst>
                                        </p:cTn>
                                        <p:tgtEl>
                                          <p:spTgt spid="1819"/>
                                        </p:tgtEl>
                                        <p:attrNameLst>
                                          <p:attrName>style.visibility</p:attrName>
                                        </p:attrNameLst>
                                      </p:cBhvr>
                                      <p:to>
                                        <p:strVal val="visible"/>
                                      </p:to>
                                    </p:set>
                                    <p:anim calcmode="lin" valueType="num">
                                      <p:cBhvr>
                                        <p:cTn id="829" dur="750" fill="hold"/>
                                        <p:tgtEl>
                                          <p:spTgt spid="1819"/>
                                        </p:tgtEl>
                                        <p:attrNameLst>
                                          <p:attrName>ppt_w</p:attrName>
                                        </p:attrNameLst>
                                      </p:cBhvr>
                                      <p:tavLst>
                                        <p:tav tm="0">
                                          <p:val>
                                            <p:fltVal val="0"/>
                                          </p:val>
                                        </p:tav>
                                        <p:tav tm="100000">
                                          <p:val>
                                            <p:strVal val="#ppt_w"/>
                                          </p:val>
                                        </p:tav>
                                      </p:tavLst>
                                    </p:anim>
                                    <p:anim calcmode="lin" valueType="num">
                                      <p:cBhvr>
                                        <p:cTn id="830" dur="750" fill="hold"/>
                                        <p:tgtEl>
                                          <p:spTgt spid="1819"/>
                                        </p:tgtEl>
                                        <p:attrNameLst>
                                          <p:attrName>ppt_h</p:attrName>
                                        </p:attrNameLst>
                                      </p:cBhvr>
                                      <p:tavLst>
                                        <p:tav tm="0">
                                          <p:val>
                                            <p:fltVal val="0"/>
                                          </p:val>
                                        </p:tav>
                                        <p:tav tm="100000">
                                          <p:val>
                                            <p:strVal val="#ppt_h"/>
                                          </p:val>
                                        </p:tav>
                                      </p:tavLst>
                                    </p:anim>
                                    <p:anim calcmode="lin" valueType="num">
                                      <p:cBhvr>
                                        <p:cTn id="831" dur="750" fill="hold"/>
                                        <p:tgtEl>
                                          <p:spTgt spid="1819"/>
                                        </p:tgtEl>
                                        <p:attrNameLst>
                                          <p:attrName>style.rotation</p:attrName>
                                        </p:attrNameLst>
                                      </p:cBhvr>
                                      <p:tavLst>
                                        <p:tav tm="0">
                                          <p:val>
                                            <p:fltVal val="90"/>
                                          </p:val>
                                        </p:tav>
                                        <p:tav tm="100000">
                                          <p:val>
                                            <p:fltVal val="0"/>
                                          </p:val>
                                        </p:tav>
                                      </p:tavLst>
                                    </p:anim>
                                    <p:animEffect transition="in" filter="fade">
                                      <p:cBhvr>
                                        <p:cTn id="832" dur="750"/>
                                        <p:tgtEl>
                                          <p:spTgt spid="1819"/>
                                        </p:tgtEl>
                                      </p:cBhvr>
                                    </p:animEffect>
                                  </p:childTnLst>
                                </p:cTn>
                              </p:par>
                              <p:par>
                                <p:cTn id="833" presetID="31" presetClass="entr" presetSubtype="0" fill="hold" nodeType="withEffect">
                                  <p:stCondLst>
                                    <p:cond delay="500"/>
                                  </p:stCondLst>
                                  <p:childTnLst>
                                    <p:set>
                                      <p:cBhvr>
                                        <p:cTn id="834" dur="1" fill="hold">
                                          <p:stCondLst>
                                            <p:cond delay="0"/>
                                          </p:stCondLst>
                                        </p:cTn>
                                        <p:tgtEl>
                                          <p:spTgt spid="1820"/>
                                        </p:tgtEl>
                                        <p:attrNameLst>
                                          <p:attrName>style.visibility</p:attrName>
                                        </p:attrNameLst>
                                      </p:cBhvr>
                                      <p:to>
                                        <p:strVal val="visible"/>
                                      </p:to>
                                    </p:set>
                                    <p:anim calcmode="lin" valueType="num">
                                      <p:cBhvr>
                                        <p:cTn id="835" dur="750" fill="hold"/>
                                        <p:tgtEl>
                                          <p:spTgt spid="1820"/>
                                        </p:tgtEl>
                                        <p:attrNameLst>
                                          <p:attrName>ppt_w</p:attrName>
                                        </p:attrNameLst>
                                      </p:cBhvr>
                                      <p:tavLst>
                                        <p:tav tm="0">
                                          <p:val>
                                            <p:fltVal val="0"/>
                                          </p:val>
                                        </p:tav>
                                        <p:tav tm="100000">
                                          <p:val>
                                            <p:strVal val="#ppt_w"/>
                                          </p:val>
                                        </p:tav>
                                      </p:tavLst>
                                    </p:anim>
                                    <p:anim calcmode="lin" valueType="num">
                                      <p:cBhvr>
                                        <p:cTn id="836" dur="750" fill="hold"/>
                                        <p:tgtEl>
                                          <p:spTgt spid="1820"/>
                                        </p:tgtEl>
                                        <p:attrNameLst>
                                          <p:attrName>ppt_h</p:attrName>
                                        </p:attrNameLst>
                                      </p:cBhvr>
                                      <p:tavLst>
                                        <p:tav tm="0">
                                          <p:val>
                                            <p:fltVal val="0"/>
                                          </p:val>
                                        </p:tav>
                                        <p:tav tm="100000">
                                          <p:val>
                                            <p:strVal val="#ppt_h"/>
                                          </p:val>
                                        </p:tav>
                                      </p:tavLst>
                                    </p:anim>
                                    <p:anim calcmode="lin" valueType="num">
                                      <p:cBhvr>
                                        <p:cTn id="837" dur="750" fill="hold"/>
                                        <p:tgtEl>
                                          <p:spTgt spid="1820"/>
                                        </p:tgtEl>
                                        <p:attrNameLst>
                                          <p:attrName>style.rotation</p:attrName>
                                        </p:attrNameLst>
                                      </p:cBhvr>
                                      <p:tavLst>
                                        <p:tav tm="0">
                                          <p:val>
                                            <p:fltVal val="90"/>
                                          </p:val>
                                        </p:tav>
                                        <p:tav tm="100000">
                                          <p:val>
                                            <p:fltVal val="0"/>
                                          </p:val>
                                        </p:tav>
                                      </p:tavLst>
                                    </p:anim>
                                    <p:animEffect transition="in" filter="fade">
                                      <p:cBhvr>
                                        <p:cTn id="838" dur="750"/>
                                        <p:tgtEl>
                                          <p:spTgt spid="1820"/>
                                        </p:tgtEl>
                                      </p:cBhvr>
                                    </p:animEffect>
                                  </p:childTnLst>
                                </p:cTn>
                              </p:par>
                              <p:par>
                                <p:cTn id="839" presetID="31" presetClass="entr" presetSubtype="0" fill="hold" nodeType="withEffect">
                                  <p:stCondLst>
                                    <p:cond delay="500"/>
                                  </p:stCondLst>
                                  <p:childTnLst>
                                    <p:set>
                                      <p:cBhvr>
                                        <p:cTn id="840" dur="1" fill="hold">
                                          <p:stCondLst>
                                            <p:cond delay="0"/>
                                          </p:stCondLst>
                                        </p:cTn>
                                        <p:tgtEl>
                                          <p:spTgt spid="1821"/>
                                        </p:tgtEl>
                                        <p:attrNameLst>
                                          <p:attrName>style.visibility</p:attrName>
                                        </p:attrNameLst>
                                      </p:cBhvr>
                                      <p:to>
                                        <p:strVal val="visible"/>
                                      </p:to>
                                    </p:set>
                                    <p:anim calcmode="lin" valueType="num">
                                      <p:cBhvr>
                                        <p:cTn id="841" dur="750" fill="hold"/>
                                        <p:tgtEl>
                                          <p:spTgt spid="1821"/>
                                        </p:tgtEl>
                                        <p:attrNameLst>
                                          <p:attrName>ppt_w</p:attrName>
                                        </p:attrNameLst>
                                      </p:cBhvr>
                                      <p:tavLst>
                                        <p:tav tm="0">
                                          <p:val>
                                            <p:fltVal val="0"/>
                                          </p:val>
                                        </p:tav>
                                        <p:tav tm="100000">
                                          <p:val>
                                            <p:strVal val="#ppt_w"/>
                                          </p:val>
                                        </p:tav>
                                      </p:tavLst>
                                    </p:anim>
                                    <p:anim calcmode="lin" valueType="num">
                                      <p:cBhvr>
                                        <p:cTn id="842" dur="750" fill="hold"/>
                                        <p:tgtEl>
                                          <p:spTgt spid="1821"/>
                                        </p:tgtEl>
                                        <p:attrNameLst>
                                          <p:attrName>ppt_h</p:attrName>
                                        </p:attrNameLst>
                                      </p:cBhvr>
                                      <p:tavLst>
                                        <p:tav tm="0">
                                          <p:val>
                                            <p:fltVal val="0"/>
                                          </p:val>
                                        </p:tav>
                                        <p:tav tm="100000">
                                          <p:val>
                                            <p:strVal val="#ppt_h"/>
                                          </p:val>
                                        </p:tav>
                                      </p:tavLst>
                                    </p:anim>
                                    <p:anim calcmode="lin" valueType="num">
                                      <p:cBhvr>
                                        <p:cTn id="843" dur="750" fill="hold"/>
                                        <p:tgtEl>
                                          <p:spTgt spid="1821"/>
                                        </p:tgtEl>
                                        <p:attrNameLst>
                                          <p:attrName>style.rotation</p:attrName>
                                        </p:attrNameLst>
                                      </p:cBhvr>
                                      <p:tavLst>
                                        <p:tav tm="0">
                                          <p:val>
                                            <p:fltVal val="90"/>
                                          </p:val>
                                        </p:tav>
                                        <p:tav tm="100000">
                                          <p:val>
                                            <p:fltVal val="0"/>
                                          </p:val>
                                        </p:tav>
                                      </p:tavLst>
                                    </p:anim>
                                    <p:animEffect transition="in" filter="fade">
                                      <p:cBhvr>
                                        <p:cTn id="844" dur="750"/>
                                        <p:tgtEl>
                                          <p:spTgt spid="1821"/>
                                        </p:tgtEl>
                                      </p:cBhvr>
                                    </p:animEffect>
                                  </p:childTnLst>
                                </p:cTn>
                              </p:par>
                              <p:par>
                                <p:cTn id="845" presetID="31" presetClass="entr" presetSubtype="0" fill="hold" nodeType="withEffect">
                                  <p:stCondLst>
                                    <p:cond delay="500"/>
                                  </p:stCondLst>
                                  <p:childTnLst>
                                    <p:set>
                                      <p:cBhvr>
                                        <p:cTn id="846" dur="1" fill="hold">
                                          <p:stCondLst>
                                            <p:cond delay="0"/>
                                          </p:stCondLst>
                                        </p:cTn>
                                        <p:tgtEl>
                                          <p:spTgt spid="1822"/>
                                        </p:tgtEl>
                                        <p:attrNameLst>
                                          <p:attrName>style.visibility</p:attrName>
                                        </p:attrNameLst>
                                      </p:cBhvr>
                                      <p:to>
                                        <p:strVal val="visible"/>
                                      </p:to>
                                    </p:set>
                                    <p:anim calcmode="lin" valueType="num">
                                      <p:cBhvr>
                                        <p:cTn id="847" dur="750" fill="hold"/>
                                        <p:tgtEl>
                                          <p:spTgt spid="1822"/>
                                        </p:tgtEl>
                                        <p:attrNameLst>
                                          <p:attrName>ppt_w</p:attrName>
                                        </p:attrNameLst>
                                      </p:cBhvr>
                                      <p:tavLst>
                                        <p:tav tm="0">
                                          <p:val>
                                            <p:fltVal val="0"/>
                                          </p:val>
                                        </p:tav>
                                        <p:tav tm="100000">
                                          <p:val>
                                            <p:strVal val="#ppt_w"/>
                                          </p:val>
                                        </p:tav>
                                      </p:tavLst>
                                    </p:anim>
                                    <p:anim calcmode="lin" valueType="num">
                                      <p:cBhvr>
                                        <p:cTn id="848" dur="750" fill="hold"/>
                                        <p:tgtEl>
                                          <p:spTgt spid="1822"/>
                                        </p:tgtEl>
                                        <p:attrNameLst>
                                          <p:attrName>ppt_h</p:attrName>
                                        </p:attrNameLst>
                                      </p:cBhvr>
                                      <p:tavLst>
                                        <p:tav tm="0">
                                          <p:val>
                                            <p:fltVal val="0"/>
                                          </p:val>
                                        </p:tav>
                                        <p:tav tm="100000">
                                          <p:val>
                                            <p:strVal val="#ppt_h"/>
                                          </p:val>
                                        </p:tav>
                                      </p:tavLst>
                                    </p:anim>
                                    <p:anim calcmode="lin" valueType="num">
                                      <p:cBhvr>
                                        <p:cTn id="849" dur="750" fill="hold"/>
                                        <p:tgtEl>
                                          <p:spTgt spid="1822"/>
                                        </p:tgtEl>
                                        <p:attrNameLst>
                                          <p:attrName>style.rotation</p:attrName>
                                        </p:attrNameLst>
                                      </p:cBhvr>
                                      <p:tavLst>
                                        <p:tav tm="0">
                                          <p:val>
                                            <p:fltVal val="90"/>
                                          </p:val>
                                        </p:tav>
                                        <p:tav tm="100000">
                                          <p:val>
                                            <p:fltVal val="0"/>
                                          </p:val>
                                        </p:tav>
                                      </p:tavLst>
                                    </p:anim>
                                    <p:animEffect transition="in" filter="fade">
                                      <p:cBhvr>
                                        <p:cTn id="850" dur="750"/>
                                        <p:tgtEl>
                                          <p:spTgt spid="1822"/>
                                        </p:tgtEl>
                                      </p:cBhvr>
                                    </p:animEffect>
                                  </p:childTnLst>
                                </p:cTn>
                              </p:par>
                              <p:par>
                                <p:cTn id="851" presetID="31" presetClass="entr" presetSubtype="0" fill="hold" nodeType="withEffect">
                                  <p:stCondLst>
                                    <p:cond delay="500"/>
                                  </p:stCondLst>
                                  <p:childTnLst>
                                    <p:set>
                                      <p:cBhvr>
                                        <p:cTn id="852" dur="1" fill="hold">
                                          <p:stCondLst>
                                            <p:cond delay="0"/>
                                          </p:stCondLst>
                                        </p:cTn>
                                        <p:tgtEl>
                                          <p:spTgt spid="1823"/>
                                        </p:tgtEl>
                                        <p:attrNameLst>
                                          <p:attrName>style.visibility</p:attrName>
                                        </p:attrNameLst>
                                      </p:cBhvr>
                                      <p:to>
                                        <p:strVal val="visible"/>
                                      </p:to>
                                    </p:set>
                                    <p:anim calcmode="lin" valueType="num">
                                      <p:cBhvr>
                                        <p:cTn id="853" dur="750" fill="hold"/>
                                        <p:tgtEl>
                                          <p:spTgt spid="1823"/>
                                        </p:tgtEl>
                                        <p:attrNameLst>
                                          <p:attrName>ppt_w</p:attrName>
                                        </p:attrNameLst>
                                      </p:cBhvr>
                                      <p:tavLst>
                                        <p:tav tm="0">
                                          <p:val>
                                            <p:fltVal val="0"/>
                                          </p:val>
                                        </p:tav>
                                        <p:tav tm="100000">
                                          <p:val>
                                            <p:strVal val="#ppt_w"/>
                                          </p:val>
                                        </p:tav>
                                      </p:tavLst>
                                    </p:anim>
                                    <p:anim calcmode="lin" valueType="num">
                                      <p:cBhvr>
                                        <p:cTn id="854" dur="750" fill="hold"/>
                                        <p:tgtEl>
                                          <p:spTgt spid="1823"/>
                                        </p:tgtEl>
                                        <p:attrNameLst>
                                          <p:attrName>ppt_h</p:attrName>
                                        </p:attrNameLst>
                                      </p:cBhvr>
                                      <p:tavLst>
                                        <p:tav tm="0">
                                          <p:val>
                                            <p:fltVal val="0"/>
                                          </p:val>
                                        </p:tav>
                                        <p:tav tm="100000">
                                          <p:val>
                                            <p:strVal val="#ppt_h"/>
                                          </p:val>
                                        </p:tav>
                                      </p:tavLst>
                                    </p:anim>
                                    <p:anim calcmode="lin" valueType="num">
                                      <p:cBhvr>
                                        <p:cTn id="855" dur="750" fill="hold"/>
                                        <p:tgtEl>
                                          <p:spTgt spid="1823"/>
                                        </p:tgtEl>
                                        <p:attrNameLst>
                                          <p:attrName>style.rotation</p:attrName>
                                        </p:attrNameLst>
                                      </p:cBhvr>
                                      <p:tavLst>
                                        <p:tav tm="0">
                                          <p:val>
                                            <p:fltVal val="90"/>
                                          </p:val>
                                        </p:tav>
                                        <p:tav tm="100000">
                                          <p:val>
                                            <p:fltVal val="0"/>
                                          </p:val>
                                        </p:tav>
                                      </p:tavLst>
                                    </p:anim>
                                    <p:animEffect transition="in" filter="fade">
                                      <p:cBhvr>
                                        <p:cTn id="856" dur="750"/>
                                        <p:tgtEl>
                                          <p:spTgt spid="1823"/>
                                        </p:tgtEl>
                                      </p:cBhvr>
                                    </p:animEffect>
                                  </p:childTnLst>
                                </p:cTn>
                              </p:par>
                              <p:par>
                                <p:cTn id="857" presetID="31" presetClass="entr" presetSubtype="0" fill="hold" nodeType="withEffect">
                                  <p:stCondLst>
                                    <p:cond delay="500"/>
                                  </p:stCondLst>
                                  <p:childTnLst>
                                    <p:set>
                                      <p:cBhvr>
                                        <p:cTn id="858" dur="1" fill="hold">
                                          <p:stCondLst>
                                            <p:cond delay="0"/>
                                          </p:stCondLst>
                                        </p:cTn>
                                        <p:tgtEl>
                                          <p:spTgt spid="1824"/>
                                        </p:tgtEl>
                                        <p:attrNameLst>
                                          <p:attrName>style.visibility</p:attrName>
                                        </p:attrNameLst>
                                      </p:cBhvr>
                                      <p:to>
                                        <p:strVal val="visible"/>
                                      </p:to>
                                    </p:set>
                                    <p:anim calcmode="lin" valueType="num">
                                      <p:cBhvr>
                                        <p:cTn id="859" dur="750" fill="hold"/>
                                        <p:tgtEl>
                                          <p:spTgt spid="1824"/>
                                        </p:tgtEl>
                                        <p:attrNameLst>
                                          <p:attrName>ppt_w</p:attrName>
                                        </p:attrNameLst>
                                      </p:cBhvr>
                                      <p:tavLst>
                                        <p:tav tm="0">
                                          <p:val>
                                            <p:fltVal val="0"/>
                                          </p:val>
                                        </p:tav>
                                        <p:tav tm="100000">
                                          <p:val>
                                            <p:strVal val="#ppt_w"/>
                                          </p:val>
                                        </p:tav>
                                      </p:tavLst>
                                    </p:anim>
                                    <p:anim calcmode="lin" valueType="num">
                                      <p:cBhvr>
                                        <p:cTn id="860" dur="750" fill="hold"/>
                                        <p:tgtEl>
                                          <p:spTgt spid="1824"/>
                                        </p:tgtEl>
                                        <p:attrNameLst>
                                          <p:attrName>ppt_h</p:attrName>
                                        </p:attrNameLst>
                                      </p:cBhvr>
                                      <p:tavLst>
                                        <p:tav tm="0">
                                          <p:val>
                                            <p:fltVal val="0"/>
                                          </p:val>
                                        </p:tav>
                                        <p:tav tm="100000">
                                          <p:val>
                                            <p:strVal val="#ppt_h"/>
                                          </p:val>
                                        </p:tav>
                                      </p:tavLst>
                                    </p:anim>
                                    <p:anim calcmode="lin" valueType="num">
                                      <p:cBhvr>
                                        <p:cTn id="861" dur="750" fill="hold"/>
                                        <p:tgtEl>
                                          <p:spTgt spid="1824"/>
                                        </p:tgtEl>
                                        <p:attrNameLst>
                                          <p:attrName>style.rotation</p:attrName>
                                        </p:attrNameLst>
                                      </p:cBhvr>
                                      <p:tavLst>
                                        <p:tav tm="0">
                                          <p:val>
                                            <p:fltVal val="90"/>
                                          </p:val>
                                        </p:tav>
                                        <p:tav tm="100000">
                                          <p:val>
                                            <p:fltVal val="0"/>
                                          </p:val>
                                        </p:tav>
                                      </p:tavLst>
                                    </p:anim>
                                    <p:animEffect transition="in" filter="fade">
                                      <p:cBhvr>
                                        <p:cTn id="862" dur="750"/>
                                        <p:tgtEl>
                                          <p:spTgt spid="1824"/>
                                        </p:tgtEl>
                                      </p:cBhvr>
                                    </p:animEffect>
                                  </p:childTnLst>
                                </p:cTn>
                              </p:par>
                              <p:par>
                                <p:cTn id="863" presetID="31" presetClass="entr" presetSubtype="0" fill="hold" nodeType="withEffect">
                                  <p:stCondLst>
                                    <p:cond delay="500"/>
                                  </p:stCondLst>
                                  <p:childTnLst>
                                    <p:set>
                                      <p:cBhvr>
                                        <p:cTn id="864" dur="1" fill="hold">
                                          <p:stCondLst>
                                            <p:cond delay="0"/>
                                          </p:stCondLst>
                                        </p:cTn>
                                        <p:tgtEl>
                                          <p:spTgt spid="1825"/>
                                        </p:tgtEl>
                                        <p:attrNameLst>
                                          <p:attrName>style.visibility</p:attrName>
                                        </p:attrNameLst>
                                      </p:cBhvr>
                                      <p:to>
                                        <p:strVal val="visible"/>
                                      </p:to>
                                    </p:set>
                                    <p:anim calcmode="lin" valueType="num">
                                      <p:cBhvr>
                                        <p:cTn id="865" dur="750" fill="hold"/>
                                        <p:tgtEl>
                                          <p:spTgt spid="1825"/>
                                        </p:tgtEl>
                                        <p:attrNameLst>
                                          <p:attrName>ppt_w</p:attrName>
                                        </p:attrNameLst>
                                      </p:cBhvr>
                                      <p:tavLst>
                                        <p:tav tm="0">
                                          <p:val>
                                            <p:fltVal val="0"/>
                                          </p:val>
                                        </p:tav>
                                        <p:tav tm="100000">
                                          <p:val>
                                            <p:strVal val="#ppt_w"/>
                                          </p:val>
                                        </p:tav>
                                      </p:tavLst>
                                    </p:anim>
                                    <p:anim calcmode="lin" valueType="num">
                                      <p:cBhvr>
                                        <p:cTn id="866" dur="750" fill="hold"/>
                                        <p:tgtEl>
                                          <p:spTgt spid="1825"/>
                                        </p:tgtEl>
                                        <p:attrNameLst>
                                          <p:attrName>ppt_h</p:attrName>
                                        </p:attrNameLst>
                                      </p:cBhvr>
                                      <p:tavLst>
                                        <p:tav tm="0">
                                          <p:val>
                                            <p:fltVal val="0"/>
                                          </p:val>
                                        </p:tav>
                                        <p:tav tm="100000">
                                          <p:val>
                                            <p:strVal val="#ppt_h"/>
                                          </p:val>
                                        </p:tav>
                                      </p:tavLst>
                                    </p:anim>
                                    <p:anim calcmode="lin" valueType="num">
                                      <p:cBhvr>
                                        <p:cTn id="867" dur="750" fill="hold"/>
                                        <p:tgtEl>
                                          <p:spTgt spid="1825"/>
                                        </p:tgtEl>
                                        <p:attrNameLst>
                                          <p:attrName>style.rotation</p:attrName>
                                        </p:attrNameLst>
                                      </p:cBhvr>
                                      <p:tavLst>
                                        <p:tav tm="0">
                                          <p:val>
                                            <p:fltVal val="90"/>
                                          </p:val>
                                        </p:tav>
                                        <p:tav tm="100000">
                                          <p:val>
                                            <p:fltVal val="0"/>
                                          </p:val>
                                        </p:tav>
                                      </p:tavLst>
                                    </p:anim>
                                    <p:animEffect transition="in" filter="fade">
                                      <p:cBhvr>
                                        <p:cTn id="868" dur="750"/>
                                        <p:tgtEl>
                                          <p:spTgt spid="1825"/>
                                        </p:tgtEl>
                                      </p:cBhvr>
                                    </p:animEffect>
                                  </p:childTnLst>
                                </p:cTn>
                              </p:par>
                              <p:par>
                                <p:cTn id="869" presetID="31" presetClass="entr" presetSubtype="0" fill="hold" nodeType="withEffect">
                                  <p:stCondLst>
                                    <p:cond delay="500"/>
                                  </p:stCondLst>
                                  <p:childTnLst>
                                    <p:set>
                                      <p:cBhvr>
                                        <p:cTn id="870" dur="1" fill="hold">
                                          <p:stCondLst>
                                            <p:cond delay="0"/>
                                          </p:stCondLst>
                                        </p:cTn>
                                        <p:tgtEl>
                                          <p:spTgt spid="1790"/>
                                        </p:tgtEl>
                                        <p:attrNameLst>
                                          <p:attrName>style.visibility</p:attrName>
                                        </p:attrNameLst>
                                      </p:cBhvr>
                                      <p:to>
                                        <p:strVal val="visible"/>
                                      </p:to>
                                    </p:set>
                                    <p:anim calcmode="lin" valueType="num">
                                      <p:cBhvr>
                                        <p:cTn id="871" dur="750" fill="hold"/>
                                        <p:tgtEl>
                                          <p:spTgt spid="1790"/>
                                        </p:tgtEl>
                                        <p:attrNameLst>
                                          <p:attrName>ppt_w</p:attrName>
                                        </p:attrNameLst>
                                      </p:cBhvr>
                                      <p:tavLst>
                                        <p:tav tm="0">
                                          <p:val>
                                            <p:fltVal val="0"/>
                                          </p:val>
                                        </p:tav>
                                        <p:tav tm="100000">
                                          <p:val>
                                            <p:strVal val="#ppt_w"/>
                                          </p:val>
                                        </p:tav>
                                      </p:tavLst>
                                    </p:anim>
                                    <p:anim calcmode="lin" valueType="num">
                                      <p:cBhvr>
                                        <p:cTn id="872" dur="750" fill="hold"/>
                                        <p:tgtEl>
                                          <p:spTgt spid="1790"/>
                                        </p:tgtEl>
                                        <p:attrNameLst>
                                          <p:attrName>ppt_h</p:attrName>
                                        </p:attrNameLst>
                                      </p:cBhvr>
                                      <p:tavLst>
                                        <p:tav tm="0">
                                          <p:val>
                                            <p:fltVal val="0"/>
                                          </p:val>
                                        </p:tav>
                                        <p:tav tm="100000">
                                          <p:val>
                                            <p:strVal val="#ppt_h"/>
                                          </p:val>
                                        </p:tav>
                                      </p:tavLst>
                                    </p:anim>
                                    <p:anim calcmode="lin" valueType="num">
                                      <p:cBhvr>
                                        <p:cTn id="873" dur="750" fill="hold"/>
                                        <p:tgtEl>
                                          <p:spTgt spid="1790"/>
                                        </p:tgtEl>
                                        <p:attrNameLst>
                                          <p:attrName>style.rotation</p:attrName>
                                        </p:attrNameLst>
                                      </p:cBhvr>
                                      <p:tavLst>
                                        <p:tav tm="0">
                                          <p:val>
                                            <p:fltVal val="90"/>
                                          </p:val>
                                        </p:tav>
                                        <p:tav tm="100000">
                                          <p:val>
                                            <p:fltVal val="0"/>
                                          </p:val>
                                        </p:tav>
                                      </p:tavLst>
                                    </p:anim>
                                    <p:animEffect transition="in" filter="fade">
                                      <p:cBhvr>
                                        <p:cTn id="874" dur="750"/>
                                        <p:tgtEl>
                                          <p:spTgt spid="1790"/>
                                        </p:tgtEl>
                                      </p:cBhvr>
                                    </p:animEffect>
                                  </p:childTnLst>
                                </p:cTn>
                              </p:par>
                              <p:par>
                                <p:cTn id="875" presetID="31" presetClass="entr" presetSubtype="0" fill="hold" nodeType="withEffect">
                                  <p:stCondLst>
                                    <p:cond delay="500"/>
                                  </p:stCondLst>
                                  <p:childTnLst>
                                    <p:set>
                                      <p:cBhvr>
                                        <p:cTn id="876" dur="1" fill="hold">
                                          <p:stCondLst>
                                            <p:cond delay="0"/>
                                          </p:stCondLst>
                                        </p:cTn>
                                        <p:tgtEl>
                                          <p:spTgt spid="1791"/>
                                        </p:tgtEl>
                                        <p:attrNameLst>
                                          <p:attrName>style.visibility</p:attrName>
                                        </p:attrNameLst>
                                      </p:cBhvr>
                                      <p:to>
                                        <p:strVal val="visible"/>
                                      </p:to>
                                    </p:set>
                                    <p:anim calcmode="lin" valueType="num">
                                      <p:cBhvr>
                                        <p:cTn id="877" dur="750" fill="hold"/>
                                        <p:tgtEl>
                                          <p:spTgt spid="1791"/>
                                        </p:tgtEl>
                                        <p:attrNameLst>
                                          <p:attrName>ppt_w</p:attrName>
                                        </p:attrNameLst>
                                      </p:cBhvr>
                                      <p:tavLst>
                                        <p:tav tm="0">
                                          <p:val>
                                            <p:fltVal val="0"/>
                                          </p:val>
                                        </p:tav>
                                        <p:tav tm="100000">
                                          <p:val>
                                            <p:strVal val="#ppt_w"/>
                                          </p:val>
                                        </p:tav>
                                      </p:tavLst>
                                    </p:anim>
                                    <p:anim calcmode="lin" valueType="num">
                                      <p:cBhvr>
                                        <p:cTn id="878" dur="750" fill="hold"/>
                                        <p:tgtEl>
                                          <p:spTgt spid="1791"/>
                                        </p:tgtEl>
                                        <p:attrNameLst>
                                          <p:attrName>ppt_h</p:attrName>
                                        </p:attrNameLst>
                                      </p:cBhvr>
                                      <p:tavLst>
                                        <p:tav tm="0">
                                          <p:val>
                                            <p:fltVal val="0"/>
                                          </p:val>
                                        </p:tav>
                                        <p:tav tm="100000">
                                          <p:val>
                                            <p:strVal val="#ppt_h"/>
                                          </p:val>
                                        </p:tav>
                                      </p:tavLst>
                                    </p:anim>
                                    <p:anim calcmode="lin" valueType="num">
                                      <p:cBhvr>
                                        <p:cTn id="879" dur="750" fill="hold"/>
                                        <p:tgtEl>
                                          <p:spTgt spid="1791"/>
                                        </p:tgtEl>
                                        <p:attrNameLst>
                                          <p:attrName>style.rotation</p:attrName>
                                        </p:attrNameLst>
                                      </p:cBhvr>
                                      <p:tavLst>
                                        <p:tav tm="0">
                                          <p:val>
                                            <p:fltVal val="90"/>
                                          </p:val>
                                        </p:tav>
                                        <p:tav tm="100000">
                                          <p:val>
                                            <p:fltVal val="0"/>
                                          </p:val>
                                        </p:tav>
                                      </p:tavLst>
                                    </p:anim>
                                    <p:animEffect transition="in" filter="fade">
                                      <p:cBhvr>
                                        <p:cTn id="880" dur="750"/>
                                        <p:tgtEl>
                                          <p:spTgt spid="1791"/>
                                        </p:tgtEl>
                                      </p:cBhvr>
                                    </p:animEffect>
                                  </p:childTnLst>
                                </p:cTn>
                              </p:par>
                              <p:par>
                                <p:cTn id="881" presetID="31" presetClass="entr" presetSubtype="0" fill="hold" nodeType="withEffect">
                                  <p:stCondLst>
                                    <p:cond delay="500"/>
                                  </p:stCondLst>
                                  <p:childTnLst>
                                    <p:set>
                                      <p:cBhvr>
                                        <p:cTn id="882" dur="1" fill="hold">
                                          <p:stCondLst>
                                            <p:cond delay="0"/>
                                          </p:stCondLst>
                                        </p:cTn>
                                        <p:tgtEl>
                                          <p:spTgt spid="1792"/>
                                        </p:tgtEl>
                                        <p:attrNameLst>
                                          <p:attrName>style.visibility</p:attrName>
                                        </p:attrNameLst>
                                      </p:cBhvr>
                                      <p:to>
                                        <p:strVal val="visible"/>
                                      </p:to>
                                    </p:set>
                                    <p:anim calcmode="lin" valueType="num">
                                      <p:cBhvr>
                                        <p:cTn id="883" dur="750" fill="hold"/>
                                        <p:tgtEl>
                                          <p:spTgt spid="1792"/>
                                        </p:tgtEl>
                                        <p:attrNameLst>
                                          <p:attrName>ppt_w</p:attrName>
                                        </p:attrNameLst>
                                      </p:cBhvr>
                                      <p:tavLst>
                                        <p:tav tm="0">
                                          <p:val>
                                            <p:fltVal val="0"/>
                                          </p:val>
                                        </p:tav>
                                        <p:tav tm="100000">
                                          <p:val>
                                            <p:strVal val="#ppt_w"/>
                                          </p:val>
                                        </p:tav>
                                      </p:tavLst>
                                    </p:anim>
                                    <p:anim calcmode="lin" valueType="num">
                                      <p:cBhvr>
                                        <p:cTn id="884" dur="750" fill="hold"/>
                                        <p:tgtEl>
                                          <p:spTgt spid="1792"/>
                                        </p:tgtEl>
                                        <p:attrNameLst>
                                          <p:attrName>ppt_h</p:attrName>
                                        </p:attrNameLst>
                                      </p:cBhvr>
                                      <p:tavLst>
                                        <p:tav tm="0">
                                          <p:val>
                                            <p:fltVal val="0"/>
                                          </p:val>
                                        </p:tav>
                                        <p:tav tm="100000">
                                          <p:val>
                                            <p:strVal val="#ppt_h"/>
                                          </p:val>
                                        </p:tav>
                                      </p:tavLst>
                                    </p:anim>
                                    <p:anim calcmode="lin" valueType="num">
                                      <p:cBhvr>
                                        <p:cTn id="885" dur="750" fill="hold"/>
                                        <p:tgtEl>
                                          <p:spTgt spid="1792"/>
                                        </p:tgtEl>
                                        <p:attrNameLst>
                                          <p:attrName>style.rotation</p:attrName>
                                        </p:attrNameLst>
                                      </p:cBhvr>
                                      <p:tavLst>
                                        <p:tav tm="0">
                                          <p:val>
                                            <p:fltVal val="90"/>
                                          </p:val>
                                        </p:tav>
                                        <p:tav tm="100000">
                                          <p:val>
                                            <p:fltVal val="0"/>
                                          </p:val>
                                        </p:tav>
                                      </p:tavLst>
                                    </p:anim>
                                    <p:animEffect transition="in" filter="fade">
                                      <p:cBhvr>
                                        <p:cTn id="886" dur="750"/>
                                        <p:tgtEl>
                                          <p:spTgt spid="1792"/>
                                        </p:tgtEl>
                                      </p:cBhvr>
                                    </p:animEffect>
                                  </p:childTnLst>
                                </p:cTn>
                              </p:par>
                              <p:par>
                                <p:cTn id="887" presetID="31" presetClass="entr" presetSubtype="0" fill="hold" nodeType="withEffect">
                                  <p:stCondLst>
                                    <p:cond delay="500"/>
                                  </p:stCondLst>
                                  <p:childTnLst>
                                    <p:set>
                                      <p:cBhvr>
                                        <p:cTn id="888" dur="1" fill="hold">
                                          <p:stCondLst>
                                            <p:cond delay="0"/>
                                          </p:stCondLst>
                                        </p:cTn>
                                        <p:tgtEl>
                                          <p:spTgt spid="1793"/>
                                        </p:tgtEl>
                                        <p:attrNameLst>
                                          <p:attrName>style.visibility</p:attrName>
                                        </p:attrNameLst>
                                      </p:cBhvr>
                                      <p:to>
                                        <p:strVal val="visible"/>
                                      </p:to>
                                    </p:set>
                                    <p:anim calcmode="lin" valueType="num">
                                      <p:cBhvr>
                                        <p:cTn id="889" dur="750" fill="hold"/>
                                        <p:tgtEl>
                                          <p:spTgt spid="1793"/>
                                        </p:tgtEl>
                                        <p:attrNameLst>
                                          <p:attrName>ppt_w</p:attrName>
                                        </p:attrNameLst>
                                      </p:cBhvr>
                                      <p:tavLst>
                                        <p:tav tm="0">
                                          <p:val>
                                            <p:fltVal val="0"/>
                                          </p:val>
                                        </p:tav>
                                        <p:tav tm="100000">
                                          <p:val>
                                            <p:strVal val="#ppt_w"/>
                                          </p:val>
                                        </p:tav>
                                      </p:tavLst>
                                    </p:anim>
                                    <p:anim calcmode="lin" valueType="num">
                                      <p:cBhvr>
                                        <p:cTn id="890" dur="750" fill="hold"/>
                                        <p:tgtEl>
                                          <p:spTgt spid="1793"/>
                                        </p:tgtEl>
                                        <p:attrNameLst>
                                          <p:attrName>ppt_h</p:attrName>
                                        </p:attrNameLst>
                                      </p:cBhvr>
                                      <p:tavLst>
                                        <p:tav tm="0">
                                          <p:val>
                                            <p:fltVal val="0"/>
                                          </p:val>
                                        </p:tav>
                                        <p:tav tm="100000">
                                          <p:val>
                                            <p:strVal val="#ppt_h"/>
                                          </p:val>
                                        </p:tav>
                                      </p:tavLst>
                                    </p:anim>
                                    <p:anim calcmode="lin" valueType="num">
                                      <p:cBhvr>
                                        <p:cTn id="891" dur="750" fill="hold"/>
                                        <p:tgtEl>
                                          <p:spTgt spid="1793"/>
                                        </p:tgtEl>
                                        <p:attrNameLst>
                                          <p:attrName>style.rotation</p:attrName>
                                        </p:attrNameLst>
                                      </p:cBhvr>
                                      <p:tavLst>
                                        <p:tav tm="0">
                                          <p:val>
                                            <p:fltVal val="90"/>
                                          </p:val>
                                        </p:tav>
                                        <p:tav tm="100000">
                                          <p:val>
                                            <p:fltVal val="0"/>
                                          </p:val>
                                        </p:tav>
                                      </p:tavLst>
                                    </p:anim>
                                    <p:animEffect transition="in" filter="fade">
                                      <p:cBhvr>
                                        <p:cTn id="892" dur="750"/>
                                        <p:tgtEl>
                                          <p:spTgt spid="1793"/>
                                        </p:tgtEl>
                                      </p:cBhvr>
                                    </p:animEffect>
                                  </p:childTnLst>
                                </p:cTn>
                              </p:par>
                              <p:par>
                                <p:cTn id="893" presetID="31" presetClass="entr" presetSubtype="0" fill="hold" nodeType="withEffect">
                                  <p:stCondLst>
                                    <p:cond delay="500"/>
                                  </p:stCondLst>
                                  <p:childTnLst>
                                    <p:set>
                                      <p:cBhvr>
                                        <p:cTn id="894" dur="1" fill="hold">
                                          <p:stCondLst>
                                            <p:cond delay="0"/>
                                          </p:stCondLst>
                                        </p:cTn>
                                        <p:tgtEl>
                                          <p:spTgt spid="1794"/>
                                        </p:tgtEl>
                                        <p:attrNameLst>
                                          <p:attrName>style.visibility</p:attrName>
                                        </p:attrNameLst>
                                      </p:cBhvr>
                                      <p:to>
                                        <p:strVal val="visible"/>
                                      </p:to>
                                    </p:set>
                                    <p:anim calcmode="lin" valueType="num">
                                      <p:cBhvr>
                                        <p:cTn id="895" dur="750" fill="hold"/>
                                        <p:tgtEl>
                                          <p:spTgt spid="1794"/>
                                        </p:tgtEl>
                                        <p:attrNameLst>
                                          <p:attrName>ppt_w</p:attrName>
                                        </p:attrNameLst>
                                      </p:cBhvr>
                                      <p:tavLst>
                                        <p:tav tm="0">
                                          <p:val>
                                            <p:fltVal val="0"/>
                                          </p:val>
                                        </p:tav>
                                        <p:tav tm="100000">
                                          <p:val>
                                            <p:strVal val="#ppt_w"/>
                                          </p:val>
                                        </p:tav>
                                      </p:tavLst>
                                    </p:anim>
                                    <p:anim calcmode="lin" valueType="num">
                                      <p:cBhvr>
                                        <p:cTn id="896" dur="750" fill="hold"/>
                                        <p:tgtEl>
                                          <p:spTgt spid="1794"/>
                                        </p:tgtEl>
                                        <p:attrNameLst>
                                          <p:attrName>ppt_h</p:attrName>
                                        </p:attrNameLst>
                                      </p:cBhvr>
                                      <p:tavLst>
                                        <p:tav tm="0">
                                          <p:val>
                                            <p:fltVal val="0"/>
                                          </p:val>
                                        </p:tav>
                                        <p:tav tm="100000">
                                          <p:val>
                                            <p:strVal val="#ppt_h"/>
                                          </p:val>
                                        </p:tav>
                                      </p:tavLst>
                                    </p:anim>
                                    <p:anim calcmode="lin" valueType="num">
                                      <p:cBhvr>
                                        <p:cTn id="897" dur="750" fill="hold"/>
                                        <p:tgtEl>
                                          <p:spTgt spid="1794"/>
                                        </p:tgtEl>
                                        <p:attrNameLst>
                                          <p:attrName>style.rotation</p:attrName>
                                        </p:attrNameLst>
                                      </p:cBhvr>
                                      <p:tavLst>
                                        <p:tav tm="0">
                                          <p:val>
                                            <p:fltVal val="90"/>
                                          </p:val>
                                        </p:tav>
                                        <p:tav tm="100000">
                                          <p:val>
                                            <p:fltVal val="0"/>
                                          </p:val>
                                        </p:tav>
                                      </p:tavLst>
                                    </p:anim>
                                    <p:animEffect transition="in" filter="fade">
                                      <p:cBhvr>
                                        <p:cTn id="898" dur="750"/>
                                        <p:tgtEl>
                                          <p:spTgt spid="1794"/>
                                        </p:tgtEl>
                                      </p:cBhvr>
                                    </p:animEffect>
                                  </p:childTnLst>
                                </p:cTn>
                              </p:par>
                              <p:par>
                                <p:cTn id="899" presetID="31" presetClass="entr" presetSubtype="0" fill="hold" nodeType="withEffect">
                                  <p:stCondLst>
                                    <p:cond delay="500"/>
                                  </p:stCondLst>
                                  <p:childTnLst>
                                    <p:set>
                                      <p:cBhvr>
                                        <p:cTn id="900" dur="1" fill="hold">
                                          <p:stCondLst>
                                            <p:cond delay="0"/>
                                          </p:stCondLst>
                                        </p:cTn>
                                        <p:tgtEl>
                                          <p:spTgt spid="1795"/>
                                        </p:tgtEl>
                                        <p:attrNameLst>
                                          <p:attrName>style.visibility</p:attrName>
                                        </p:attrNameLst>
                                      </p:cBhvr>
                                      <p:to>
                                        <p:strVal val="visible"/>
                                      </p:to>
                                    </p:set>
                                    <p:anim calcmode="lin" valueType="num">
                                      <p:cBhvr>
                                        <p:cTn id="901" dur="750" fill="hold"/>
                                        <p:tgtEl>
                                          <p:spTgt spid="1795"/>
                                        </p:tgtEl>
                                        <p:attrNameLst>
                                          <p:attrName>ppt_w</p:attrName>
                                        </p:attrNameLst>
                                      </p:cBhvr>
                                      <p:tavLst>
                                        <p:tav tm="0">
                                          <p:val>
                                            <p:fltVal val="0"/>
                                          </p:val>
                                        </p:tav>
                                        <p:tav tm="100000">
                                          <p:val>
                                            <p:strVal val="#ppt_w"/>
                                          </p:val>
                                        </p:tav>
                                      </p:tavLst>
                                    </p:anim>
                                    <p:anim calcmode="lin" valueType="num">
                                      <p:cBhvr>
                                        <p:cTn id="902" dur="750" fill="hold"/>
                                        <p:tgtEl>
                                          <p:spTgt spid="1795"/>
                                        </p:tgtEl>
                                        <p:attrNameLst>
                                          <p:attrName>ppt_h</p:attrName>
                                        </p:attrNameLst>
                                      </p:cBhvr>
                                      <p:tavLst>
                                        <p:tav tm="0">
                                          <p:val>
                                            <p:fltVal val="0"/>
                                          </p:val>
                                        </p:tav>
                                        <p:tav tm="100000">
                                          <p:val>
                                            <p:strVal val="#ppt_h"/>
                                          </p:val>
                                        </p:tav>
                                      </p:tavLst>
                                    </p:anim>
                                    <p:anim calcmode="lin" valueType="num">
                                      <p:cBhvr>
                                        <p:cTn id="903" dur="750" fill="hold"/>
                                        <p:tgtEl>
                                          <p:spTgt spid="1795"/>
                                        </p:tgtEl>
                                        <p:attrNameLst>
                                          <p:attrName>style.rotation</p:attrName>
                                        </p:attrNameLst>
                                      </p:cBhvr>
                                      <p:tavLst>
                                        <p:tav tm="0">
                                          <p:val>
                                            <p:fltVal val="90"/>
                                          </p:val>
                                        </p:tav>
                                        <p:tav tm="100000">
                                          <p:val>
                                            <p:fltVal val="0"/>
                                          </p:val>
                                        </p:tav>
                                      </p:tavLst>
                                    </p:anim>
                                    <p:animEffect transition="in" filter="fade">
                                      <p:cBhvr>
                                        <p:cTn id="904" dur="750"/>
                                        <p:tgtEl>
                                          <p:spTgt spid="1795"/>
                                        </p:tgtEl>
                                      </p:cBhvr>
                                    </p:animEffect>
                                  </p:childTnLst>
                                </p:cTn>
                              </p:par>
                              <p:par>
                                <p:cTn id="905" presetID="31" presetClass="entr" presetSubtype="0" fill="hold" nodeType="withEffect">
                                  <p:stCondLst>
                                    <p:cond delay="500"/>
                                  </p:stCondLst>
                                  <p:childTnLst>
                                    <p:set>
                                      <p:cBhvr>
                                        <p:cTn id="906" dur="1" fill="hold">
                                          <p:stCondLst>
                                            <p:cond delay="0"/>
                                          </p:stCondLst>
                                        </p:cTn>
                                        <p:tgtEl>
                                          <p:spTgt spid="1796"/>
                                        </p:tgtEl>
                                        <p:attrNameLst>
                                          <p:attrName>style.visibility</p:attrName>
                                        </p:attrNameLst>
                                      </p:cBhvr>
                                      <p:to>
                                        <p:strVal val="visible"/>
                                      </p:to>
                                    </p:set>
                                    <p:anim calcmode="lin" valueType="num">
                                      <p:cBhvr>
                                        <p:cTn id="907" dur="750" fill="hold"/>
                                        <p:tgtEl>
                                          <p:spTgt spid="1796"/>
                                        </p:tgtEl>
                                        <p:attrNameLst>
                                          <p:attrName>ppt_w</p:attrName>
                                        </p:attrNameLst>
                                      </p:cBhvr>
                                      <p:tavLst>
                                        <p:tav tm="0">
                                          <p:val>
                                            <p:fltVal val="0"/>
                                          </p:val>
                                        </p:tav>
                                        <p:tav tm="100000">
                                          <p:val>
                                            <p:strVal val="#ppt_w"/>
                                          </p:val>
                                        </p:tav>
                                      </p:tavLst>
                                    </p:anim>
                                    <p:anim calcmode="lin" valueType="num">
                                      <p:cBhvr>
                                        <p:cTn id="908" dur="750" fill="hold"/>
                                        <p:tgtEl>
                                          <p:spTgt spid="1796"/>
                                        </p:tgtEl>
                                        <p:attrNameLst>
                                          <p:attrName>ppt_h</p:attrName>
                                        </p:attrNameLst>
                                      </p:cBhvr>
                                      <p:tavLst>
                                        <p:tav tm="0">
                                          <p:val>
                                            <p:fltVal val="0"/>
                                          </p:val>
                                        </p:tav>
                                        <p:tav tm="100000">
                                          <p:val>
                                            <p:strVal val="#ppt_h"/>
                                          </p:val>
                                        </p:tav>
                                      </p:tavLst>
                                    </p:anim>
                                    <p:anim calcmode="lin" valueType="num">
                                      <p:cBhvr>
                                        <p:cTn id="909" dur="750" fill="hold"/>
                                        <p:tgtEl>
                                          <p:spTgt spid="1796"/>
                                        </p:tgtEl>
                                        <p:attrNameLst>
                                          <p:attrName>style.rotation</p:attrName>
                                        </p:attrNameLst>
                                      </p:cBhvr>
                                      <p:tavLst>
                                        <p:tav tm="0">
                                          <p:val>
                                            <p:fltVal val="90"/>
                                          </p:val>
                                        </p:tav>
                                        <p:tav tm="100000">
                                          <p:val>
                                            <p:fltVal val="0"/>
                                          </p:val>
                                        </p:tav>
                                      </p:tavLst>
                                    </p:anim>
                                    <p:animEffect transition="in" filter="fade">
                                      <p:cBhvr>
                                        <p:cTn id="910" dur="750"/>
                                        <p:tgtEl>
                                          <p:spTgt spid="1796"/>
                                        </p:tgtEl>
                                      </p:cBhvr>
                                    </p:animEffect>
                                  </p:childTnLst>
                                </p:cTn>
                              </p:par>
                              <p:par>
                                <p:cTn id="911" presetID="31" presetClass="entr" presetSubtype="0" fill="hold" nodeType="withEffect">
                                  <p:stCondLst>
                                    <p:cond delay="500"/>
                                  </p:stCondLst>
                                  <p:childTnLst>
                                    <p:set>
                                      <p:cBhvr>
                                        <p:cTn id="912" dur="1" fill="hold">
                                          <p:stCondLst>
                                            <p:cond delay="0"/>
                                          </p:stCondLst>
                                        </p:cTn>
                                        <p:tgtEl>
                                          <p:spTgt spid="1797"/>
                                        </p:tgtEl>
                                        <p:attrNameLst>
                                          <p:attrName>style.visibility</p:attrName>
                                        </p:attrNameLst>
                                      </p:cBhvr>
                                      <p:to>
                                        <p:strVal val="visible"/>
                                      </p:to>
                                    </p:set>
                                    <p:anim calcmode="lin" valueType="num">
                                      <p:cBhvr>
                                        <p:cTn id="913" dur="750" fill="hold"/>
                                        <p:tgtEl>
                                          <p:spTgt spid="1797"/>
                                        </p:tgtEl>
                                        <p:attrNameLst>
                                          <p:attrName>ppt_w</p:attrName>
                                        </p:attrNameLst>
                                      </p:cBhvr>
                                      <p:tavLst>
                                        <p:tav tm="0">
                                          <p:val>
                                            <p:fltVal val="0"/>
                                          </p:val>
                                        </p:tav>
                                        <p:tav tm="100000">
                                          <p:val>
                                            <p:strVal val="#ppt_w"/>
                                          </p:val>
                                        </p:tav>
                                      </p:tavLst>
                                    </p:anim>
                                    <p:anim calcmode="lin" valueType="num">
                                      <p:cBhvr>
                                        <p:cTn id="914" dur="750" fill="hold"/>
                                        <p:tgtEl>
                                          <p:spTgt spid="1797"/>
                                        </p:tgtEl>
                                        <p:attrNameLst>
                                          <p:attrName>ppt_h</p:attrName>
                                        </p:attrNameLst>
                                      </p:cBhvr>
                                      <p:tavLst>
                                        <p:tav tm="0">
                                          <p:val>
                                            <p:fltVal val="0"/>
                                          </p:val>
                                        </p:tav>
                                        <p:tav tm="100000">
                                          <p:val>
                                            <p:strVal val="#ppt_h"/>
                                          </p:val>
                                        </p:tav>
                                      </p:tavLst>
                                    </p:anim>
                                    <p:anim calcmode="lin" valueType="num">
                                      <p:cBhvr>
                                        <p:cTn id="915" dur="750" fill="hold"/>
                                        <p:tgtEl>
                                          <p:spTgt spid="1797"/>
                                        </p:tgtEl>
                                        <p:attrNameLst>
                                          <p:attrName>style.rotation</p:attrName>
                                        </p:attrNameLst>
                                      </p:cBhvr>
                                      <p:tavLst>
                                        <p:tav tm="0">
                                          <p:val>
                                            <p:fltVal val="90"/>
                                          </p:val>
                                        </p:tav>
                                        <p:tav tm="100000">
                                          <p:val>
                                            <p:fltVal val="0"/>
                                          </p:val>
                                        </p:tav>
                                      </p:tavLst>
                                    </p:anim>
                                    <p:animEffect transition="in" filter="fade">
                                      <p:cBhvr>
                                        <p:cTn id="916" dur="750"/>
                                        <p:tgtEl>
                                          <p:spTgt spid="1797"/>
                                        </p:tgtEl>
                                      </p:cBhvr>
                                    </p:animEffect>
                                  </p:childTnLst>
                                </p:cTn>
                              </p:par>
                              <p:par>
                                <p:cTn id="917" presetID="31" presetClass="entr" presetSubtype="0" fill="hold" nodeType="withEffect">
                                  <p:stCondLst>
                                    <p:cond delay="500"/>
                                  </p:stCondLst>
                                  <p:childTnLst>
                                    <p:set>
                                      <p:cBhvr>
                                        <p:cTn id="918" dur="1" fill="hold">
                                          <p:stCondLst>
                                            <p:cond delay="0"/>
                                          </p:stCondLst>
                                        </p:cTn>
                                        <p:tgtEl>
                                          <p:spTgt spid="1798"/>
                                        </p:tgtEl>
                                        <p:attrNameLst>
                                          <p:attrName>style.visibility</p:attrName>
                                        </p:attrNameLst>
                                      </p:cBhvr>
                                      <p:to>
                                        <p:strVal val="visible"/>
                                      </p:to>
                                    </p:set>
                                    <p:anim calcmode="lin" valueType="num">
                                      <p:cBhvr>
                                        <p:cTn id="919" dur="750" fill="hold"/>
                                        <p:tgtEl>
                                          <p:spTgt spid="1798"/>
                                        </p:tgtEl>
                                        <p:attrNameLst>
                                          <p:attrName>ppt_w</p:attrName>
                                        </p:attrNameLst>
                                      </p:cBhvr>
                                      <p:tavLst>
                                        <p:tav tm="0">
                                          <p:val>
                                            <p:fltVal val="0"/>
                                          </p:val>
                                        </p:tav>
                                        <p:tav tm="100000">
                                          <p:val>
                                            <p:strVal val="#ppt_w"/>
                                          </p:val>
                                        </p:tav>
                                      </p:tavLst>
                                    </p:anim>
                                    <p:anim calcmode="lin" valueType="num">
                                      <p:cBhvr>
                                        <p:cTn id="920" dur="750" fill="hold"/>
                                        <p:tgtEl>
                                          <p:spTgt spid="1798"/>
                                        </p:tgtEl>
                                        <p:attrNameLst>
                                          <p:attrName>ppt_h</p:attrName>
                                        </p:attrNameLst>
                                      </p:cBhvr>
                                      <p:tavLst>
                                        <p:tav tm="0">
                                          <p:val>
                                            <p:fltVal val="0"/>
                                          </p:val>
                                        </p:tav>
                                        <p:tav tm="100000">
                                          <p:val>
                                            <p:strVal val="#ppt_h"/>
                                          </p:val>
                                        </p:tav>
                                      </p:tavLst>
                                    </p:anim>
                                    <p:anim calcmode="lin" valueType="num">
                                      <p:cBhvr>
                                        <p:cTn id="921" dur="750" fill="hold"/>
                                        <p:tgtEl>
                                          <p:spTgt spid="1798"/>
                                        </p:tgtEl>
                                        <p:attrNameLst>
                                          <p:attrName>style.rotation</p:attrName>
                                        </p:attrNameLst>
                                      </p:cBhvr>
                                      <p:tavLst>
                                        <p:tav tm="0">
                                          <p:val>
                                            <p:fltVal val="90"/>
                                          </p:val>
                                        </p:tav>
                                        <p:tav tm="100000">
                                          <p:val>
                                            <p:fltVal val="0"/>
                                          </p:val>
                                        </p:tav>
                                      </p:tavLst>
                                    </p:anim>
                                    <p:animEffect transition="in" filter="fade">
                                      <p:cBhvr>
                                        <p:cTn id="922" dur="750"/>
                                        <p:tgtEl>
                                          <p:spTgt spid="1798"/>
                                        </p:tgtEl>
                                      </p:cBhvr>
                                    </p:animEffect>
                                  </p:childTnLst>
                                </p:cTn>
                              </p:par>
                              <p:par>
                                <p:cTn id="923" presetID="31" presetClass="entr" presetSubtype="0" fill="hold" nodeType="withEffect">
                                  <p:stCondLst>
                                    <p:cond delay="500"/>
                                  </p:stCondLst>
                                  <p:childTnLst>
                                    <p:set>
                                      <p:cBhvr>
                                        <p:cTn id="924" dur="1" fill="hold">
                                          <p:stCondLst>
                                            <p:cond delay="0"/>
                                          </p:stCondLst>
                                        </p:cTn>
                                        <p:tgtEl>
                                          <p:spTgt spid="1763"/>
                                        </p:tgtEl>
                                        <p:attrNameLst>
                                          <p:attrName>style.visibility</p:attrName>
                                        </p:attrNameLst>
                                      </p:cBhvr>
                                      <p:to>
                                        <p:strVal val="visible"/>
                                      </p:to>
                                    </p:set>
                                    <p:anim calcmode="lin" valueType="num">
                                      <p:cBhvr>
                                        <p:cTn id="925" dur="750" fill="hold"/>
                                        <p:tgtEl>
                                          <p:spTgt spid="1763"/>
                                        </p:tgtEl>
                                        <p:attrNameLst>
                                          <p:attrName>ppt_w</p:attrName>
                                        </p:attrNameLst>
                                      </p:cBhvr>
                                      <p:tavLst>
                                        <p:tav tm="0">
                                          <p:val>
                                            <p:fltVal val="0"/>
                                          </p:val>
                                        </p:tav>
                                        <p:tav tm="100000">
                                          <p:val>
                                            <p:strVal val="#ppt_w"/>
                                          </p:val>
                                        </p:tav>
                                      </p:tavLst>
                                    </p:anim>
                                    <p:anim calcmode="lin" valueType="num">
                                      <p:cBhvr>
                                        <p:cTn id="926" dur="750" fill="hold"/>
                                        <p:tgtEl>
                                          <p:spTgt spid="1763"/>
                                        </p:tgtEl>
                                        <p:attrNameLst>
                                          <p:attrName>ppt_h</p:attrName>
                                        </p:attrNameLst>
                                      </p:cBhvr>
                                      <p:tavLst>
                                        <p:tav tm="0">
                                          <p:val>
                                            <p:fltVal val="0"/>
                                          </p:val>
                                        </p:tav>
                                        <p:tav tm="100000">
                                          <p:val>
                                            <p:strVal val="#ppt_h"/>
                                          </p:val>
                                        </p:tav>
                                      </p:tavLst>
                                    </p:anim>
                                    <p:anim calcmode="lin" valueType="num">
                                      <p:cBhvr>
                                        <p:cTn id="927" dur="750" fill="hold"/>
                                        <p:tgtEl>
                                          <p:spTgt spid="1763"/>
                                        </p:tgtEl>
                                        <p:attrNameLst>
                                          <p:attrName>style.rotation</p:attrName>
                                        </p:attrNameLst>
                                      </p:cBhvr>
                                      <p:tavLst>
                                        <p:tav tm="0">
                                          <p:val>
                                            <p:fltVal val="90"/>
                                          </p:val>
                                        </p:tav>
                                        <p:tav tm="100000">
                                          <p:val>
                                            <p:fltVal val="0"/>
                                          </p:val>
                                        </p:tav>
                                      </p:tavLst>
                                    </p:anim>
                                    <p:animEffect transition="in" filter="fade">
                                      <p:cBhvr>
                                        <p:cTn id="928" dur="750"/>
                                        <p:tgtEl>
                                          <p:spTgt spid="1763"/>
                                        </p:tgtEl>
                                      </p:cBhvr>
                                    </p:animEffect>
                                  </p:childTnLst>
                                </p:cTn>
                              </p:par>
                              <p:par>
                                <p:cTn id="929" presetID="31" presetClass="entr" presetSubtype="0" fill="hold" nodeType="withEffect">
                                  <p:stCondLst>
                                    <p:cond delay="500"/>
                                  </p:stCondLst>
                                  <p:childTnLst>
                                    <p:set>
                                      <p:cBhvr>
                                        <p:cTn id="930" dur="1" fill="hold">
                                          <p:stCondLst>
                                            <p:cond delay="0"/>
                                          </p:stCondLst>
                                        </p:cTn>
                                        <p:tgtEl>
                                          <p:spTgt spid="1764"/>
                                        </p:tgtEl>
                                        <p:attrNameLst>
                                          <p:attrName>style.visibility</p:attrName>
                                        </p:attrNameLst>
                                      </p:cBhvr>
                                      <p:to>
                                        <p:strVal val="visible"/>
                                      </p:to>
                                    </p:set>
                                    <p:anim calcmode="lin" valueType="num">
                                      <p:cBhvr>
                                        <p:cTn id="931" dur="750" fill="hold"/>
                                        <p:tgtEl>
                                          <p:spTgt spid="1764"/>
                                        </p:tgtEl>
                                        <p:attrNameLst>
                                          <p:attrName>ppt_w</p:attrName>
                                        </p:attrNameLst>
                                      </p:cBhvr>
                                      <p:tavLst>
                                        <p:tav tm="0">
                                          <p:val>
                                            <p:fltVal val="0"/>
                                          </p:val>
                                        </p:tav>
                                        <p:tav tm="100000">
                                          <p:val>
                                            <p:strVal val="#ppt_w"/>
                                          </p:val>
                                        </p:tav>
                                      </p:tavLst>
                                    </p:anim>
                                    <p:anim calcmode="lin" valueType="num">
                                      <p:cBhvr>
                                        <p:cTn id="932" dur="750" fill="hold"/>
                                        <p:tgtEl>
                                          <p:spTgt spid="1764"/>
                                        </p:tgtEl>
                                        <p:attrNameLst>
                                          <p:attrName>ppt_h</p:attrName>
                                        </p:attrNameLst>
                                      </p:cBhvr>
                                      <p:tavLst>
                                        <p:tav tm="0">
                                          <p:val>
                                            <p:fltVal val="0"/>
                                          </p:val>
                                        </p:tav>
                                        <p:tav tm="100000">
                                          <p:val>
                                            <p:strVal val="#ppt_h"/>
                                          </p:val>
                                        </p:tav>
                                      </p:tavLst>
                                    </p:anim>
                                    <p:anim calcmode="lin" valueType="num">
                                      <p:cBhvr>
                                        <p:cTn id="933" dur="750" fill="hold"/>
                                        <p:tgtEl>
                                          <p:spTgt spid="1764"/>
                                        </p:tgtEl>
                                        <p:attrNameLst>
                                          <p:attrName>style.rotation</p:attrName>
                                        </p:attrNameLst>
                                      </p:cBhvr>
                                      <p:tavLst>
                                        <p:tav tm="0">
                                          <p:val>
                                            <p:fltVal val="90"/>
                                          </p:val>
                                        </p:tav>
                                        <p:tav tm="100000">
                                          <p:val>
                                            <p:fltVal val="0"/>
                                          </p:val>
                                        </p:tav>
                                      </p:tavLst>
                                    </p:anim>
                                    <p:animEffect transition="in" filter="fade">
                                      <p:cBhvr>
                                        <p:cTn id="934" dur="750"/>
                                        <p:tgtEl>
                                          <p:spTgt spid="1764"/>
                                        </p:tgtEl>
                                      </p:cBhvr>
                                    </p:animEffect>
                                  </p:childTnLst>
                                </p:cTn>
                              </p:par>
                              <p:par>
                                <p:cTn id="935" presetID="31" presetClass="entr" presetSubtype="0" fill="hold" nodeType="withEffect">
                                  <p:stCondLst>
                                    <p:cond delay="500"/>
                                  </p:stCondLst>
                                  <p:childTnLst>
                                    <p:set>
                                      <p:cBhvr>
                                        <p:cTn id="936" dur="1" fill="hold">
                                          <p:stCondLst>
                                            <p:cond delay="0"/>
                                          </p:stCondLst>
                                        </p:cTn>
                                        <p:tgtEl>
                                          <p:spTgt spid="1765"/>
                                        </p:tgtEl>
                                        <p:attrNameLst>
                                          <p:attrName>style.visibility</p:attrName>
                                        </p:attrNameLst>
                                      </p:cBhvr>
                                      <p:to>
                                        <p:strVal val="visible"/>
                                      </p:to>
                                    </p:set>
                                    <p:anim calcmode="lin" valueType="num">
                                      <p:cBhvr>
                                        <p:cTn id="937" dur="750" fill="hold"/>
                                        <p:tgtEl>
                                          <p:spTgt spid="1765"/>
                                        </p:tgtEl>
                                        <p:attrNameLst>
                                          <p:attrName>ppt_w</p:attrName>
                                        </p:attrNameLst>
                                      </p:cBhvr>
                                      <p:tavLst>
                                        <p:tav tm="0">
                                          <p:val>
                                            <p:fltVal val="0"/>
                                          </p:val>
                                        </p:tav>
                                        <p:tav tm="100000">
                                          <p:val>
                                            <p:strVal val="#ppt_w"/>
                                          </p:val>
                                        </p:tav>
                                      </p:tavLst>
                                    </p:anim>
                                    <p:anim calcmode="lin" valueType="num">
                                      <p:cBhvr>
                                        <p:cTn id="938" dur="750" fill="hold"/>
                                        <p:tgtEl>
                                          <p:spTgt spid="1765"/>
                                        </p:tgtEl>
                                        <p:attrNameLst>
                                          <p:attrName>ppt_h</p:attrName>
                                        </p:attrNameLst>
                                      </p:cBhvr>
                                      <p:tavLst>
                                        <p:tav tm="0">
                                          <p:val>
                                            <p:fltVal val="0"/>
                                          </p:val>
                                        </p:tav>
                                        <p:tav tm="100000">
                                          <p:val>
                                            <p:strVal val="#ppt_h"/>
                                          </p:val>
                                        </p:tav>
                                      </p:tavLst>
                                    </p:anim>
                                    <p:anim calcmode="lin" valueType="num">
                                      <p:cBhvr>
                                        <p:cTn id="939" dur="750" fill="hold"/>
                                        <p:tgtEl>
                                          <p:spTgt spid="1765"/>
                                        </p:tgtEl>
                                        <p:attrNameLst>
                                          <p:attrName>style.rotation</p:attrName>
                                        </p:attrNameLst>
                                      </p:cBhvr>
                                      <p:tavLst>
                                        <p:tav tm="0">
                                          <p:val>
                                            <p:fltVal val="90"/>
                                          </p:val>
                                        </p:tav>
                                        <p:tav tm="100000">
                                          <p:val>
                                            <p:fltVal val="0"/>
                                          </p:val>
                                        </p:tav>
                                      </p:tavLst>
                                    </p:anim>
                                    <p:animEffect transition="in" filter="fade">
                                      <p:cBhvr>
                                        <p:cTn id="940" dur="750"/>
                                        <p:tgtEl>
                                          <p:spTgt spid="1765"/>
                                        </p:tgtEl>
                                      </p:cBhvr>
                                    </p:animEffect>
                                  </p:childTnLst>
                                </p:cTn>
                              </p:par>
                              <p:par>
                                <p:cTn id="941" presetID="31" presetClass="entr" presetSubtype="0" fill="hold" nodeType="withEffect">
                                  <p:stCondLst>
                                    <p:cond delay="500"/>
                                  </p:stCondLst>
                                  <p:childTnLst>
                                    <p:set>
                                      <p:cBhvr>
                                        <p:cTn id="942" dur="1" fill="hold">
                                          <p:stCondLst>
                                            <p:cond delay="0"/>
                                          </p:stCondLst>
                                        </p:cTn>
                                        <p:tgtEl>
                                          <p:spTgt spid="1766"/>
                                        </p:tgtEl>
                                        <p:attrNameLst>
                                          <p:attrName>style.visibility</p:attrName>
                                        </p:attrNameLst>
                                      </p:cBhvr>
                                      <p:to>
                                        <p:strVal val="visible"/>
                                      </p:to>
                                    </p:set>
                                    <p:anim calcmode="lin" valueType="num">
                                      <p:cBhvr>
                                        <p:cTn id="943" dur="750" fill="hold"/>
                                        <p:tgtEl>
                                          <p:spTgt spid="1766"/>
                                        </p:tgtEl>
                                        <p:attrNameLst>
                                          <p:attrName>ppt_w</p:attrName>
                                        </p:attrNameLst>
                                      </p:cBhvr>
                                      <p:tavLst>
                                        <p:tav tm="0">
                                          <p:val>
                                            <p:fltVal val="0"/>
                                          </p:val>
                                        </p:tav>
                                        <p:tav tm="100000">
                                          <p:val>
                                            <p:strVal val="#ppt_w"/>
                                          </p:val>
                                        </p:tav>
                                      </p:tavLst>
                                    </p:anim>
                                    <p:anim calcmode="lin" valueType="num">
                                      <p:cBhvr>
                                        <p:cTn id="944" dur="750" fill="hold"/>
                                        <p:tgtEl>
                                          <p:spTgt spid="1766"/>
                                        </p:tgtEl>
                                        <p:attrNameLst>
                                          <p:attrName>ppt_h</p:attrName>
                                        </p:attrNameLst>
                                      </p:cBhvr>
                                      <p:tavLst>
                                        <p:tav tm="0">
                                          <p:val>
                                            <p:fltVal val="0"/>
                                          </p:val>
                                        </p:tav>
                                        <p:tav tm="100000">
                                          <p:val>
                                            <p:strVal val="#ppt_h"/>
                                          </p:val>
                                        </p:tav>
                                      </p:tavLst>
                                    </p:anim>
                                    <p:anim calcmode="lin" valueType="num">
                                      <p:cBhvr>
                                        <p:cTn id="945" dur="750" fill="hold"/>
                                        <p:tgtEl>
                                          <p:spTgt spid="1766"/>
                                        </p:tgtEl>
                                        <p:attrNameLst>
                                          <p:attrName>style.rotation</p:attrName>
                                        </p:attrNameLst>
                                      </p:cBhvr>
                                      <p:tavLst>
                                        <p:tav tm="0">
                                          <p:val>
                                            <p:fltVal val="90"/>
                                          </p:val>
                                        </p:tav>
                                        <p:tav tm="100000">
                                          <p:val>
                                            <p:fltVal val="0"/>
                                          </p:val>
                                        </p:tav>
                                      </p:tavLst>
                                    </p:anim>
                                    <p:animEffect transition="in" filter="fade">
                                      <p:cBhvr>
                                        <p:cTn id="946" dur="750"/>
                                        <p:tgtEl>
                                          <p:spTgt spid="1766"/>
                                        </p:tgtEl>
                                      </p:cBhvr>
                                    </p:animEffect>
                                  </p:childTnLst>
                                </p:cTn>
                              </p:par>
                              <p:par>
                                <p:cTn id="947" presetID="31" presetClass="entr" presetSubtype="0" fill="hold" nodeType="withEffect">
                                  <p:stCondLst>
                                    <p:cond delay="500"/>
                                  </p:stCondLst>
                                  <p:childTnLst>
                                    <p:set>
                                      <p:cBhvr>
                                        <p:cTn id="948" dur="1" fill="hold">
                                          <p:stCondLst>
                                            <p:cond delay="0"/>
                                          </p:stCondLst>
                                        </p:cTn>
                                        <p:tgtEl>
                                          <p:spTgt spid="1767"/>
                                        </p:tgtEl>
                                        <p:attrNameLst>
                                          <p:attrName>style.visibility</p:attrName>
                                        </p:attrNameLst>
                                      </p:cBhvr>
                                      <p:to>
                                        <p:strVal val="visible"/>
                                      </p:to>
                                    </p:set>
                                    <p:anim calcmode="lin" valueType="num">
                                      <p:cBhvr>
                                        <p:cTn id="949" dur="750" fill="hold"/>
                                        <p:tgtEl>
                                          <p:spTgt spid="1767"/>
                                        </p:tgtEl>
                                        <p:attrNameLst>
                                          <p:attrName>ppt_w</p:attrName>
                                        </p:attrNameLst>
                                      </p:cBhvr>
                                      <p:tavLst>
                                        <p:tav tm="0">
                                          <p:val>
                                            <p:fltVal val="0"/>
                                          </p:val>
                                        </p:tav>
                                        <p:tav tm="100000">
                                          <p:val>
                                            <p:strVal val="#ppt_w"/>
                                          </p:val>
                                        </p:tav>
                                      </p:tavLst>
                                    </p:anim>
                                    <p:anim calcmode="lin" valueType="num">
                                      <p:cBhvr>
                                        <p:cTn id="950" dur="750" fill="hold"/>
                                        <p:tgtEl>
                                          <p:spTgt spid="1767"/>
                                        </p:tgtEl>
                                        <p:attrNameLst>
                                          <p:attrName>ppt_h</p:attrName>
                                        </p:attrNameLst>
                                      </p:cBhvr>
                                      <p:tavLst>
                                        <p:tav tm="0">
                                          <p:val>
                                            <p:fltVal val="0"/>
                                          </p:val>
                                        </p:tav>
                                        <p:tav tm="100000">
                                          <p:val>
                                            <p:strVal val="#ppt_h"/>
                                          </p:val>
                                        </p:tav>
                                      </p:tavLst>
                                    </p:anim>
                                    <p:anim calcmode="lin" valueType="num">
                                      <p:cBhvr>
                                        <p:cTn id="951" dur="750" fill="hold"/>
                                        <p:tgtEl>
                                          <p:spTgt spid="1767"/>
                                        </p:tgtEl>
                                        <p:attrNameLst>
                                          <p:attrName>style.rotation</p:attrName>
                                        </p:attrNameLst>
                                      </p:cBhvr>
                                      <p:tavLst>
                                        <p:tav tm="0">
                                          <p:val>
                                            <p:fltVal val="90"/>
                                          </p:val>
                                        </p:tav>
                                        <p:tav tm="100000">
                                          <p:val>
                                            <p:fltVal val="0"/>
                                          </p:val>
                                        </p:tav>
                                      </p:tavLst>
                                    </p:anim>
                                    <p:animEffect transition="in" filter="fade">
                                      <p:cBhvr>
                                        <p:cTn id="952" dur="750"/>
                                        <p:tgtEl>
                                          <p:spTgt spid="1767"/>
                                        </p:tgtEl>
                                      </p:cBhvr>
                                    </p:animEffect>
                                  </p:childTnLst>
                                </p:cTn>
                              </p:par>
                              <p:par>
                                <p:cTn id="953" presetID="31" presetClass="entr" presetSubtype="0" fill="hold" nodeType="withEffect">
                                  <p:stCondLst>
                                    <p:cond delay="500"/>
                                  </p:stCondLst>
                                  <p:childTnLst>
                                    <p:set>
                                      <p:cBhvr>
                                        <p:cTn id="954" dur="1" fill="hold">
                                          <p:stCondLst>
                                            <p:cond delay="0"/>
                                          </p:stCondLst>
                                        </p:cTn>
                                        <p:tgtEl>
                                          <p:spTgt spid="1768"/>
                                        </p:tgtEl>
                                        <p:attrNameLst>
                                          <p:attrName>style.visibility</p:attrName>
                                        </p:attrNameLst>
                                      </p:cBhvr>
                                      <p:to>
                                        <p:strVal val="visible"/>
                                      </p:to>
                                    </p:set>
                                    <p:anim calcmode="lin" valueType="num">
                                      <p:cBhvr>
                                        <p:cTn id="955" dur="750" fill="hold"/>
                                        <p:tgtEl>
                                          <p:spTgt spid="1768"/>
                                        </p:tgtEl>
                                        <p:attrNameLst>
                                          <p:attrName>ppt_w</p:attrName>
                                        </p:attrNameLst>
                                      </p:cBhvr>
                                      <p:tavLst>
                                        <p:tav tm="0">
                                          <p:val>
                                            <p:fltVal val="0"/>
                                          </p:val>
                                        </p:tav>
                                        <p:tav tm="100000">
                                          <p:val>
                                            <p:strVal val="#ppt_w"/>
                                          </p:val>
                                        </p:tav>
                                      </p:tavLst>
                                    </p:anim>
                                    <p:anim calcmode="lin" valueType="num">
                                      <p:cBhvr>
                                        <p:cTn id="956" dur="750" fill="hold"/>
                                        <p:tgtEl>
                                          <p:spTgt spid="1768"/>
                                        </p:tgtEl>
                                        <p:attrNameLst>
                                          <p:attrName>ppt_h</p:attrName>
                                        </p:attrNameLst>
                                      </p:cBhvr>
                                      <p:tavLst>
                                        <p:tav tm="0">
                                          <p:val>
                                            <p:fltVal val="0"/>
                                          </p:val>
                                        </p:tav>
                                        <p:tav tm="100000">
                                          <p:val>
                                            <p:strVal val="#ppt_h"/>
                                          </p:val>
                                        </p:tav>
                                      </p:tavLst>
                                    </p:anim>
                                    <p:anim calcmode="lin" valueType="num">
                                      <p:cBhvr>
                                        <p:cTn id="957" dur="750" fill="hold"/>
                                        <p:tgtEl>
                                          <p:spTgt spid="1768"/>
                                        </p:tgtEl>
                                        <p:attrNameLst>
                                          <p:attrName>style.rotation</p:attrName>
                                        </p:attrNameLst>
                                      </p:cBhvr>
                                      <p:tavLst>
                                        <p:tav tm="0">
                                          <p:val>
                                            <p:fltVal val="90"/>
                                          </p:val>
                                        </p:tav>
                                        <p:tav tm="100000">
                                          <p:val>
                                            <p:fltVal val="0"/>
                                          </p:val>
                                        </p:tav>
                                      </p:tavLst>
                                    </p:anim>
                                    <p:animEffect transition="in" filter="fade">
                                      <p:cBhvr>
                                        <p:cTn id="958" dur="750"/>
                                        <p:tgtEl>
                                          <p:spTgt spid="1768"/>
                                        </p:tgtEl>
                                      </p:cBhvr>
                                    </p:animEffect>
                                  </p:childTnLst>
                                </p:cTn>
                              </p:par>
                              <p:par>
                                <p:cTn id="959" presetID="31" presetClass="entr" presetSubtype="0" fill="hold" nodeType="withEffect">
                                  <p:stCondLst>
                                    <p:cond delay="500"/>
                                  </p:stCondLst>
                                  <p:childTnLst>
                                    <p:set>
                                      <p:cBhvr>
                                        <p:cTn id="960" dur="1" fill="hold">
                                          <p:stCondLst>
                                            <p:cond delay="0"/>
                                          </p:stCondLst>
                                        </p:cTn>
                                        <p:tgtEl>
                                          <p:spTgt spid="1769"/>
                                        </p:tgtEl>
                                        <p:attrNameLst>
                                          <p:attrName>style.visibility</p:attrName>
                                        </p:attrNameLst>
                                      </p:cBhvr>
                                      <p:to>
                                        <p:strVal val="visible"/>
                                      </p:to>
                                    </p:set>
                                    <p:anim calcmode="lin" valueType="num">
                                      <p:cBhvr>
                                        <p:cTn id="961" dur="750" fill="hold"/>
                                        <p:tgtEl>
                                          <p:spTgt spid="1769"/>
                                        </p:tgtEl>
                                        <p:attrNameLst>
                                          <p:attrName>ppt_w</p:attrName>
                                        </p:attrNameLst>
                                      </p:cBhvr>
                                      <p:tavLst>
                                        <p:tav tm="0">
                                          <p:val>
                                            <p:fltVal val="0"/>
                                          </p:val>
                                        </p:tav>
                                        <p:tav tm="100000">
                                          <p:val>
                                            <p:strVal val="#ppt_w"/>
                                          </p:val>
                                        </p:tav>
                                      </p:tavLst>
                                    </p:anim>
                                    <p:anim calcmode="lin" valueType="num">
                                      <p:cBhvr>
                                        <p:cTn id="962" dur="750" fill="hold"/>
                                        <p:tgtEl>
                                          <p:spTgt spid="1769"/>
                                        </p:tgtEl>
                                        <p:attrNameLst>
                                          <p:attrName>ppt_h</p:attrName>
                                        </p:attrNameLst>
                                      </p:cBhvr>
                                      <p:tavLst>
                                        <p:tav tm="0">
                                          <p:val>
                                            <p:fltVal val="0"/>
                                          </p:val>
                                        </p:tav>
                                        <p:tav tm="100000">
                                          <p:val>
                                            <p:strVal val="#ppt_h"/>
                                          </p:val>
                                        </p:tav>
                                      </p:tavLst>
                                    </p:anim>
                                    <p:anim calcmode="lin" valueType="num">
                                      <p:cBhvr>
                                        <p:cTn id="963" dur="750" fill="hold"/>
                                        <p:tgtEl>
                                          <p:spTgt spid="1769"/>
                                        </p:tgtEl>
                                        <p:attrNameLst>
                                          <p:attrName>style.rotation</p:attrName>
                                        </p:attrNameLst>
                                      </p:cBhvr>
                                      <p:tavLst>
                                        <p:tav tm="0">
                                          <p:val>
                                            <p:fltVal val="90"/>
                                          </p:val>
                                        </p:tav>
                                        <p:tav tm="100000">
                                          <p:val>
                                            <p:fltVal val="0"/>
                                          </p:val>
                                        </p:tav>
                                      </p:tavLst>
                                    </p:anim>
                                    <p:animEffect transition="in" filter="fade">
                                      <p:cBhvr>
                                        <p:cTn id="964" dur="750"/>
                                        <p:tgtEl>
                                          <p:spTgt spid="1769"/>
                                        </p:tgtEl>
                                      </p:cBhvr>
                                    </p:animEffect>
                                  </p:childTnLst>
                                </p:cTn>
                              </p:par>
                              <p:par>
                                <p:cTn id="965" presetID="31" presetClass="entr" presetSubtype="0" fill="hold" nodeType="withEffect">
                                  <p:stCondLst>
                                    <p:cond delay="500"/>
                                  </p:stCondLst>
                                  <p:childTnLst>
                                    <p:set>
                                      <p:cBhvr>
                                        <p:cTn id="966" dur="1" fill="hold">
                                          <p:stCondLst>
                                            <p:cond delay="0"/>
                                          </p:stCondLst>
                                        </p:cTn>
                                        <p:tgtEl>
                                          <p:spTgt spid="1770"/>
                                        </p:tgtEl>
                                        <p:attrNameLst>
                                          <p:attrName>style.visibility</p:attrName>
                                        </p:attrNameLst>
                                      </p:cBhvr>
                                      <p:to>
                                        <p:strVal val="visible"/>
                                      </p:to>
                                    </p:set>
                                    <p:anim calcmode="lin" valueType="num">
                                      <p:cBhvr>
                                        <p:cTn id="967" dur="750" fill="hold"/>
                                        <p:tgtEl>
                                          <p:spTgt spid="1770"/>
                                        </p:tgtEl>
                                        <p:attrNameLst>
                                          <p:attrName>ppt_w</p:attrName>
                                        </p:attrNameLst>
                                      </p:cBhvr>
                                      <p:tavLst>
                                        <p:tav tm="0">
                                          <p:val>
                                            <p:fltVal val="0"/>
                                          </p:val>
                                        </p:tav>
                                        <p:tav tm="100000">
                                          <p:val>
                                            <p:strVal val="#ppt_w"/>
                                          </p:val>
                                        </p:tav>
                                      </p:tavLst>
                                    </p:anim>
                                    <p:anim calcmode="lin" valueType="num">
                                      <p:cBhvr>
                                        <p:cTn id="968" dur="750" fill="hold"/>
                                        <p:tgtEl>
                                          <p:spTgt spid="1770"/>
                                        </p:tgtEl>
                                        <p:attrNameLst>
                                          <p:attrName>ppt_h</p:attrName>
                                        </p:attrNameLst>
                                      </p:cBhvr>
                                      <p:tavLst>
                                        <p:tav tm="0">
                                          <p:val>
                                            <p:fltVal val="0"/>
                                          </p:val>
                                        </p:tav>
                                        <p:tav tm="100000">
                                          <p:val>
                                            <p:strVal val="#ppt_h"/>
                                          </p:val>
                                        </p:tav>
                                      </p:tavLst>
                                    </p:anim>
                                    <p:anim calcmode="lin" valueType="num">
                                      <p:cBhvr>
                                        <p:cTn id="969" dur="750" fill="hold"/>
                                        <p:tgtEl>
                                          <p:spTgt spid="1770"/>
                                        </p:tgtEl>
                                        <p:attrNameLst>
                                          <p:attrName>style.rotation</p:attrName>
                                        </p:attrNameLst>
                                      </p:cBhvr>
                                      <p:tavLst>
                                        <p:tav tm="0">
                                          <p:val>
                                            <p:fltVal val="90"/>
                                          </p:val>
                                        </p:tav>
                                        <p:tav tm="100000">
                                          <p:val>
                                            <p:fltVal val="0"/>
                                          </p:val>
                                        </p:tav>
                                      </p:tavLst>
                                    </p:anim>
                                    <p:animEffect transition="in" filter="fade">
                                      <p:cBhvr>
                                        <p:cTn id="970" dur="750"/>
                                        <p:tgtEl>
                                          <p:spTgt spid="1770"/>
                                        </p:tgtEl>
                                      </p:cBhvr>
                                    </p:animEffect>
                                  </p:childTnLst>
                                </p:cTn>
                              </p:par>
                              <p:par>
                                <p:cTn id="971" presetID="31" presetClass="entr" presetSubtype="0" fill="hold" nodeType="withEffect">
                                  <p:stCondLst>
                                    <p:cond delay="500"/>
                                  </p:stCondLst>
                                  <p:childTnLst>
                                    <p:set>
                                      <p:cBhvr>
                                        <p:cTn id="972" dur="1" fill="hold">
                                          <p:stCondLst>
                                            <p:cond delay="0"/>
                                          </p:stCondLst>
                                        </p:cTn>
                                        <p:tgtEl>
                                          <p:spTgt spid="1771"/>
                                        </p:tgtEl>
                                        <p:attrNameLst>
                                          <p:attrName>style.visibility</p:attrName>
                                        </p:attrNameLst>
                                      </p:cBhvr>
                                      <p:to>
                                        <p:strVal val="visible"/>
                                      </p:to>
                                    </p:set>
                                    <p:anim calcmode="lin" valueType="num">
                                      <p:cBhvr>
                                        <p:cTn id="973" dur="750" fill="hold"/>
                                        <p:tgtEl>
                                          <p:spTgt spid="1771"/>
                                        </p:tgtEl>
                                        <p:attrNameLst>
                                          <p:attrName>ppt_w</p:attrName>
                                        </p:attrNameLst>
                                      </p:cBhvr>
                                      <p:tavLst>
                                        <p:tav tm="0">
                                          <p:val>
                                            <p:fltVal val="0"/>
                                          </p:val>
                                        </p:tav>
                                        <p:tav tm="100000">
                                          <p:val>
                                            <p:strVal val="#ppt_w"/>
                                          </p:val>
                                        </p:tav>
                                      </p:tavLst>
                                    </p:anim>
                                    <p:anim calcmode="lin" valueType="num">
                                      <p:cBhvr>
                                        <p:cTn id="974" dur="750" fill="hold"/>
                                        <p:tgtEl>
                                          <p:spTgt spid="1771"/>
                                        </p:tgtEl>
                                        <p:attrNameLst>
                                          <p:attrName>ppt_h</p:attrName>
                                        </p:attrNameLst>
                                      </p:cBhvr>
                                      <p:tavLst>
                                        <p:tav tm="0">
                                          <p:val>
                                            <p:fltVal val="0"/>
                                          </p:val>
                                        </p:tav>
                                        <p:tav tm="100000">
                                          <p:val>
                                            <p:strVal val="#ppt_h"/>
                                          </p:val>
                                        </p:tav>
                                      </p:tavLst>
                                    </p:anim>
                                    <p:anim calcmode="lin" valueType="num">
                                      <p:cBhvr>
                                        <p:cTn id="975" dur="750" fill="hold"/>
                                        <p:tgtEl>
                                          <p:spTgt spid="1771"/>
                                        </p:tgtEl>
                                        <p:attrNameLst>
                                          <p:attrName>style.rotation</p:attrName>
                                        </p:attrNameLst>
                                      </p:cBhvr>
                                      <p:tavLst>
                                        <p:tav tm="0">
                                          <p:val>
                                            <p:fltVal val="90"/>
                                          </p:val>
                                        </p:tav>
                                        <p:tav tm="100000">
                                          <p:val>
                                            <p:fltVal val="0"/>
                                          </p:val>
                                        </p:tav>
                                      </p:tavLst>
                                    </p:anim>
                                    <p:animEffect transition="in" filter="fade">
                                      <p:cBhvr>
                                        <p:cTn id="976" dur="750"/>
                                        <p:tgtEl>
                                          <p:spTgt spid="1771"/>
                                        </p:tgtEl>
                                      </p:cBhvr>
                                    </p:animEffect>
                                  </p:childTnLst>
                                </p:cTn>
                              </p:par>
                              <p:par>
                                <p:cTn id="977" presetID="31" presetClass="entr" presetSubtype="0" fill="hold" nodeType="withEffect">
                                  <p:stCondLst>
                                    <p:cond delay="500"/>
                                  </p:stCondLst>
                                  <p:childTnLst>
                                    <p:set>
                                      <p:cBhvr>
                                        <p:cTn id="978" dur="1" fill="hold">
                                          <p:stCondLst>
                                            <p:cond delay="0"/>
                                          </p:stCondLst>
                                        </p:cTn>
                                        <p:tgtEl>
                                          <p:spTgt spid="1736"/>
                                        </p:tgtEl>
                                        <p:attrNameLst>
                                          <p:attrName>style.visibility</p:attrName>
                                        </p:attrNameLst>
                                      </p:cBhvr>
                                      <p:to>
                                        <p:strVal val="visible"/>
                                      </p:to>
                                    </p:set>
                                    <p:anim calcmode="lin" valueType="num">
                                      <p:cBhvr>
                                        <p:cTn id="979" dur="750" fill="hold"/>
                                        <p:tgtEl>
                                          <p:spTgt spid="1736"/>
                                        </p:tgtEl>
                                        <p:attrNameLst>
                                          <p:attrName>ppt_w</p:attrName>
                                        </p:attrNameLst>
                                      </p:cBhvr>
                                      <p:tavLst>
                                        <p:tav tm="0">
                                          <p:val>
                                            <p:fltVal val="0"/>
                                          </p:val>
                                        </p:tav>
                                        <p:tav tm="100000">
                                          <p:val>
                                            <p:strVal val="#ppt_w"/>
                                          </p:val>
                                        </p:tav>
                                      </p:tavLst>
                                    </p:anim>
                                    <p:anim calcmode="lin" valueType="num">
                                      <p:cBhvr>
                                        <p:cTn id="980" dur="750" fill="hold"/>
                                        <p:tgtEl>
                                          <p:spTgt spid="1736"/>
                                        </p:tgtEl>
                                        <p:attrNameLst>
                                          <p:attrName>ppt_h</p:attrName>
                                        </p:attrNameLst>
                                      </p:cBhvr>
                                      <p:tavLst>
                                        <p:tav tm="0">
                                          <p:val>
                                            <p:fltVal val="0"/>
                                          </p:val>
                                        </p:tav>
                                        <p:tav tm="100000">
                                          <p:val>
                                            <p:strVal val="#ppt_h"/>
                                          </p:val>
                                        </p:tav>
                                      </p:tavLst>
                                    </p:anim>
                                    <p:anim calcmode="lin" valueType="num">
                                      <p:cBhvr>
                                        <p:cTn id="981" dur="750" fill="hold"/>
                                        <p:tgtEl>
                                          <p:spTgt spid="1736"/>
                                        </p:tgtEl>
                                        <p:attrNameLst>
                                          <p:attrName>style.rotation</p:attrName>
                                        </p:attrNameLst>
                                      </p:cBhvr>
                                      <p:tavLst>
                                        <p:tav tm="0">
                                          <p:val>
                                            <p:fltVal val="90"/>
                                          </p:val>
                                        </p:tav>
                                        <p:tav tm="100000">
                                          <p:val>
                                            <p:fltVal val="0"/>
                                          </p:val>
                                        </p:tav>
                                      </p:tavLst>
                                    </p:anim>
                                    <p:animEffect transition="in" filter="fade">
                                      <p:cBhvr>
                                        <p:cTn id="982" dur="750"/>
                                        <p:tgtEl>
                                          <p:spTgt spid="1736"/>
                                        </p:tgtEl>
                                      </p:cBhvr>
                                    </p:animEffect>
                                  </p:childTnLst>
                                </p:cTn>
                              </p:par>
                              <p:par>
                                <p:cTn id="983" presetID="31" presetClass="entr" presetSubtype="0" fill="hold" nodeType="withEffect">
                                  <p:stCondLst>
                                    <p:cond delay="500"/>
                                  </p:stCondLst>
                                  <p:childTnLst>
                                    <p:set>
                                      <p:cBhvr>
                                        <p:cTn id="984" dur="1" fill="hold">
                                          <p:stCondLst>
                                            <p:cond delay="0"/>
                                          </p:stCondLst>
                                        </p:cTn>
                                        <p:tgtEl>
                                          <p:spTgt spid="1737"/>
                                        </p:tgtEl>
                                        <p:attrNameLst>
                                          <p:attrName>style.visibility</p:attrName>
                                        </p:attrNameLst>
                                      </p:cBhvr>
                                      <p:to>
                                        <p:strVal val="visible"/>
                                      </p:to>
                                    </p:set>
                                    <p:anim calcmode="lin" valueType="num">
                                      <p:cBhvr>
                                        <p:cTn id="985" dur="750" fill="hold"/>
                                        <p:tgtEl>
                                          <p:spTgt spid="1737"/>
                                        </p:tgtEl>
                                        <p:attrNameLst>
                                          <p:attrName>ppt_w</p:attrName>
                                        </p:attrNameLst>
                                      </p:cBhvr>
                                      <p:tavLst>
                                        <p:tav tm="0">
                                          <p:val>
                                            <p:fltVal val="0"/>
                                          </p:val>
                                        </p:tav>
                                        <p:tav tm="100000">
                                          <p:val>
                                            <p:strVal val="#ppt_w"/>
                                          </p:val>
                                        </p:tav>
                                      </p:tavLst>
                                    </p:anim>
                                    <p:anim calcmode="lin" valueType="num">
                                      <p:cBhvr>
                                        <p:cTn id="986" dur="750" fill="hold"/>
                                        <p:tgtEl>
                                          <p:spTgt spid="1737"/>
                                        </p:tgtEl>
                                        <p:attrNameLst>
                                          <p:attrName>ppt_h</p:attrName>
                                        </p:attrNameLst>
                                      </p:cBhvr>
                                      <p:tavLst>
                                        <p:tav tm="0">
                                          <p:val>
                                            <p:fltVal val="0"/>
                                          </p:val>
                                        </p:tav>
                                        <p:tav tm="100000">
                                          <p:val>
                                            <p:strVal val="#ppt_h"/>
                                          </p:val>
                                        </p:tav>
                                      </p:tavLst>
                                    </p:anim>
                                    <p:anim calcmode="lin" valueType="num">
                                      <p:cBhvr>
                                        <p:cTn id="987" dur="750" fill="hold"/>
                                        <p:tgtEl>
                                          <p:spTgt spid="1737"/>
                                        </p:tgtEl>
                                        <p:attrNameLst>
                                          <p:attrName>style.rotation</p:attrName>
                                        </p:attrNameLst>
                                      </p:cBhvr>
                                      <p:tavLst>
                                        <p:tav tm="0">
                                          <p:val>
                                            <p:fltVal val="90"/>
                                          </p:val>
                                        </p:tav>
                                        <p:tav tm="100000">
                                          <p:val>
                                            <p:fltVal val="0"/>
                                          </p:val>
                                        </p:tav>
                                      </p:tavLst>
                                    </p:anim>
                                    <p:animEffect transition="in" filter="fade">
                                      <p:cBhvr>
                                        <p:cTn id="988" dur="750"/>
                                        <p:tgtEl>
                                          <p:spTgt spid="1737"/>
                                        </p:tgtEl>
                                      </p:cBhvr>
                                    </p:animEffect>
                                  </p:childTnLst>
                                </p:cTn>
                              </p:par>
                              <p:par>
                                <p:cTn id="989" presetID="31" presetClass="entr" presetSubtype="0" fill="hold" nodeType="withEffect">
                                  <p:stCondLst>
                                    <p:cond delay="500"/>
                                  </p:stCondLst>
                                  <p:childTnLst>
                                    <p:set>
                                      <p:cBhvr>
                                        <p:cTn id="990" dur="1" fill="hold">
                                          <p:stCondLst>
                                            <p:cond delay="0"/>
                                          </p:stCondLst>
                                        </p:cTn>
                                        <p:tgtEl>
                                          <p:spTgt spid="1738"/>
                                        </p:tgtEl>
                                        <p:attrNameLst>
                                          <p:attrName>style.visibility</p:attrName>
                                        </p:attrNameLst>
                                      </p:cBhvr>
                                      <p:to>
                                        <p:strVal val="visible"/>
                                      </p:to>
                                    </p:set>
                                    <p:anim calcmode="lin" valueType="num">
                                      <p:cBhvr>
                                        <p:cTn id="991" dur="750" fill="hold"/>
                                        <p:tgtEl>
                                          <p:spTgt spid="1738"/>
                                        </p:tgtEl>
                                        <p:attrNameLst>
                                          <p:attrName>ppt_w</p:attrName>
                                        </p:attrNameLst>
                                      </p:cBhvr>
                                      <p:tavLst>
                                        <p:tav tm="0">
                                          <p:val>
                                            <p:fltVal val="0"/>
                                          </p:val>
                                        </p:tav>
                                        <p:tav tm="100000">
                                          <p:val>
                                            <p:strVal val="#ppt_w"/>
                                          </p:val>
                                        </p:tav>
                                      </p:tavLst>
                                    </p:anim>
                                    <p:anim calcmode="lin" valueType="num">
                                      <p:cBhvr>
                                        <p:cTn id="992" dur="750" fill="hold"/>
                                        <p:tgtEl>
                                          <p:spTgt spid="1738"/>
                                        </p:tgtEl>
                                        <p:attrNameLst>
                                          <p:attrName>ppt_h</p:attrName>
                                        </p:attrNameLst>
                                      </p:cBhvr>
                                      <p:tavLst>
                                        <p:tav tm="0">
                                          <p:val>
                                            <p:fltVal val="0"/>
                                          </p:val>
                                        </p:tav>
                                        <p:tav tm="100000">
                                          <p:val>
                                            <p:strVal val="#ppt_h"/>
                                          </p:val>
                                        </p:tav>
                                      </p:tavLst>
                                    </p:anim>
                                    <p:anim calcmode="lin" valueType="num">
                                      <p:cBhvr>
                                        <p:cTn id="993" dur="750" fill="hold"/>
                                        <p:tgtEl>
                                          <p:spTgt spid="1738"/>
                                        </p:tgtEl>
                                        <p:attrNameLst>
                                          <p:attrName>style.rotation</p:attrName>
                                        </p:attrNameLst>
                                      </p:cBhvr>
                                      <p:tavLst>
                                        <p:tav tm="0">
                                          <p:val>
                                            <p:fltVal val="90"/>
                                          </p:val>
                                        </p:tav>
                                        <p:tav tm="100000">
                                          <p:val>
                                            <p:fltVal val="0"/>
                                          </p:val>
                                        </p:tav>
                                      </p:tavLst>
                                    </p:anim>
                                    <p:animEffect transition="in" filter="fade">
                                      <p:cBhvr>
                                        <p:cTn id="994" dur="750"/>
                                        <p:tgtEl>
                                          <p:spTgt spid="1738"/>
                                        </p:tgtEl>
                                      </p:cBhvr>
                                    </p:animEffect>
                                  </p:childTnLst>
                                </p:cTn>
                              </p:par>
                              <p:par>
                                <p:cTn id="995" presetID="31" presetClass="entr" presetSubtype="0" fill="hold" nodeType="withEffect">
                                  <p:stCondLst>
                                    <p:cond delay="500"/>
                                  </p:stCondLst>
                                  <p:childTnLst>
                                    <p:set>
                                      <p:cBhvr>
                                        <p:cTn id="996" dur="1" fill="hold">
                                          <p:stCondLst>
                                            <p:cond delay="0"/>
                                          </p:stCondLst>
                                        </p:cTn>
                                        <p:tgtEl>
                                          <p:spTgt spid="1739"/>
                                        </p:tgtEl>
                                        <p:attrNameLst>
                                          <p:attrName>style.visibility</p:attrName>
                                        </p:attrNameLst>
                                      </p:cBhvr>
                                      <p:to>
                                        <p:strVal val="visible"/>
                                      </p:to>
                                    </p:set>
                                    <p:anim calcmode="lin" valueType="num">
                                      <p:cBhvr>
                                        <p:cTn id="997" dur="750" fill="hold"/>
                                        <p:tgtEl>
                                          <p:spTgt spid="1739"/>
                                        </p:tgtEl>
                                        <p:attrNameLst>
                                          <p:attrName>ppt_w</p:attrName>
                                        </p:attrNameLst>
                                      </p:cBhvr>
                                      <p:tavLst>
                                        <p:tav tm="0">
                                          <p:val>
                                            <p:fltVal val="0"/>
                                          </p:val>
                                        </p:tav>
                                        <p:tav tm="100000">
                                          <p:val>
                                            <p:strVal val="#ppt_w"/>
                                          </p:val>
                                        </p:tav>
                                      </p:tavLst>
                                    </p:anim>
                                    <p:anim calcmode="lin" valueType="num">
                                      <p:cBhvr>
                                        <p:cTn id="998" dur="750" fill="hold"/>
                                        <p:tgtEl>
                                          <p:spTgt spid="1739"/>
                                        </p:tgtEl>
                                        <p:attrNameLst>
                                          <p:attrName>ppt_h</p:attrName>
                                        </p:attrNameLst>
                                      </p:cBhvr>
                                      <p:tavLst>
                                        <p:tav tm="0">
                                          <p:val>
                                            <p:fltVal val="0"/>
                                          </p:val>
                                        </p:tav>
                                        <p:tav tm="100000">
                                          <p:val>
                                            <p:strVal val="#ppt_h"/>
                                          </p:val>
                                        </p:tav>
                                      </p:tavLst>
                                    </p:anim>
                                    <p:anim calcmode="lin" valueType="num">
                                      <p:cBhvr>
                                        <p:cTn id="999" dur="750" fill="hold"/>
                                        <p:tgtEl>
                                          <p:spTgt spid="1739"/>
                                        </p:tgtEl>
                                        <p:attrNameLst>
                                          <p:attrName>style.rotation</p:attrName>
                                        </p:attrNameLst>
                                      </p:cBhvr>
                                      <p:tavLst>
                                        <p:tav tm="0">
                                          <p:val>
                                            <p:fltVal val="90"/>
                                          </p:val>
                                        </p:tav>
                                        <p:tav tm="100000">
                                          <p:val>
                                            <p:fltVal val="0"/>
                                          </p:val>
                                        </p:tav>
                                      </p:tavLst>
                                    </p:anim>
                                    <p:animEffect transition="in" filter="fade">
                                      <p:cBhvr>
                                        <p:cTn id="1000" dur="750"/>
                                        <p:tgtEl>
                                          <p:spTgt spid="1739"/>
                                        </p:tgtEl>
                                      </p:cBhvr>
                                    </p:animEffect>
                                  </p:childTnLst>
                                </p:cTn>
                              </p:par>
                              <p:par>
                                <p:cTn id="1001" presetID="31" presetClass="entr" presetSubtype="0" fill="hold" nodeType="withEffect">
                                  <p:stCondLst>
                                    <p:cond delay="500"/>
                                  </p:stCondLst>
                                  <p:childTnLst>
                                    <p:set>
                                      <p:cBhvr>
                                        <p:cTn id="1002" dur="1" fill="hold">
                                          <p:stCondLst>
                                            <p:cond delay="0"/>
                                          </p:stCondLst>
                                        </p:cTn>
                                        <p:tgtEl>
                                          <p:spTgt spid="1740"/>
                                        </p:tgtEl>
                                        <p:attrNameLst>
                                          <p:attrName>style.visibility</p:attrName>
                                        </p:attrNameLst>
                                      </p:cBhvr>
                                      <p:to>
                                        <p:strVal val="visible"/>
                                      </p:to>
                                    </p:set>
                                    <p:anim calcmode="lin" valueType="num">
                                      <p:cBhvr>
                                        <p:cTn id="1003" dur="750" fill="hold"/>
                                        <p:tgtEl>
                                          <p:spTgt spid="1740"/>
                                        </p:tgtEl>
                                        <p:attrNameLst>
                                          <p:attrName>ppt_w</p:attrName>
                                        </p:attrNameLst>
                                      </p:cBhvr>
                                      <p:tavLst>
                                        <p:tav tm="0">
                                          <p:val>
                                            <p:fltVal val="0"/>
                                          </p:val>
                                        </p:tav>
                                        <p:tav tm="100000">
                                          <p:val>
                                            <p:strVal val="#ppt_w"/>
                                          </p:val>
                                        </p:tav>
                                      </p:tavLst>
                                    </p:anim>
                                    <p:anim calcmode="lin" valueType="num">
                                      <p:cBhvr>
                                        <p:cTn id="1004" dur="750" fill="hold"/>
                                        <p:tgtEl>
                                          <p:spTgt spid="1740"/>
                                        </p:tgtEl>
                                        <p:attrNameLst>
                                          <p:attrName>ppt_h</p:attrName>
                                        </p:attrNameLst>
                                      </p:cBhvr>
                                      <p:tavLst>
                                        <p:tav tm="0">
                                          <p:val>
                                            <p:fltVal val="0"/>
                                          </p:val>
                                        </p:tav>
                                        <p:tav tm="100000">
                                          <p:val>
                                            <p:strVal val="#ppt_h"/>
                                          </p:val>
                                        </p:tav>
                                      </p:tavLst>
                                    </p:anim>
                                    <p:anim calcmode="lin" valueType="num">
                                      <p:cBhvr>
                                        <p:cTn id="1005" dur="750" fill="hold"/>
                                        <p:tgtEl>
                                          <p:spTgt spid="1740"/>
                                        </p:tgtEl>
                                        <p:attrNameLst>
                                          <p:attrName>style.rotation</p:attrName>
                                        </p:attrNameLst>
                                      </p:cBhvr>
                                      <p:tavLst>
                                        <p:tav tm="0">
                                          <p:val>
                                            <p:fltVal val="90"/>
                                          </p:val>
                                        </p:tav>
                                        <p:tav tm="100000">
                                          <p:val>
                                            <p:fltVal val="0"/>
                                          </p:val>
                                        </p:tav>
                                      </p:tavLst>
                                    </p:anim>
                                    <p:animEffect transition="in" filter="fade">
                                      <p:cBhvr>
                                        <p:cTn id="1006" dur="750"/>
                                        <p:tgtEl>
                                          <p:spTgt spid="1740"/>
                                        </p:tgtEl>
                                      </p:cBhvr>
                                    </p:animEffect>
                                  </p:childTnLst>
                                </p:cTn>
                              </p:par>
                              <p:par>
                                <p:cTn id="1007" presetID="31" presetClass="entr" presetSubtype="0" fill="hold" nodeType="withEffect">
                                  <p:stCondLst>
                                    <p:cond delay="500"/>
                                  </p:stCondLst>
                                  <p:childTnLst>
                                    <p:set>
                                      <p:cBhvr>
                                        <p:cTn id="1008" dur="1" fill="hold">
                                          <p:stCondLst>
                                            <p:cond delay="0"/>
                                          </p:stCondLst>
                                        </p:cTn>
                                        <p:tgtEl>
                                          <p:spTgt spid="1741"/>
                                        </p:tgtEl>
                                        <p:attrNameLst>
                                          <p:attrName>style.visibility</p:attrName>
                                        </p:attrNameLst>
                                      </p:cBhvr>
                                      <p:to>
                                        <p:strVal val="visible"/>
                                      </p:to>
                                    </p:set>
                                    <p:anim calcmode="lin" valueType="num">
                                      <p:cBhvr>
                                        <p:cTn id="1009" dur="750" fill="hold"/>
                                        <p:tgtEl>
                                          <p:spTgt spid="1741"/>
                                        </p:tgtEl>
                                        <p:attrNameLst>
                                          <p:attrName>ppt_w</p:attrName>
                                        </p:attrNameLst>
                                      </p:cBhvr>
                                      <p:tavLst>
                                        <p:tav tm="0">
                                          <p:val>
                                            <p:fltVal val="0"/>
                                          </p:val>
                                        </p:tav>
                                        <p:tav tm="100000">
                                          <p:val>
                                            <p:strVal val="#ppt_w"/>
                                          </p:val>
                                        </p:tav>
                                      </p:tavLst>
                                    </p:anim>
                                    <p:anim calcmode="lin" valueType="num">
                                      <p:cBhvr>
                                        <p:cTn id="1010" dur="750" fill="hold"/>
                                        <p:tgtEl>
                                          <p:spTgt spid="1741"/>
                                        </p:tgtEl>
                                        <p:attrNameLst>
                                          <p:attrName>ppt_h</p:attrName>
                                        </p:attrNameLst>
                                      </p:cBhvr>
                                      <p:tavLst>
                                        <p:tav tm="0">
                                          <p:val>
                                            <p:fltVal val="0"/>
                                          </p:val>
                                        </p:tav>
                                        <p:tav tm="100000">
                                          <p:val>
                                            <p:strVal val="#ppt_h"/>
                                          </p:val>
                                        </p:tav>
                                      </p:tavLst>
                                    </p:anim>
                                    <p:anim calcmode="lin" valueType="num">
                                      <p:cBhvr>
                                        <p:cTn id="1011" dur="750" fill="hold"/>
                                        <p:tgtEl>
                                          <p:spTgt spid="1741"/>
                                        </p:tgtEl>
                                        <p:attrNameLst>
                                          <p:attrName>style.rotation</p:attrName>
                                        </p:attrNameLst>
                                      </p:cBhvr>
                                      <p:tavLst>
                                        <p:tav tm="0">
                                          <p:val>
                                            <p:fltVal val="90"/>
                                          </p:val>
                                        </p:tav>
                                        <p:tav tm="100000">
                                          <p:val>
                                            <p:fltVal val="0"/>
                                          </p:val>
                                        </p:tav>
                                      </p:tavLst>
                                    </p:anim>
                                    <p:animEffect transition="in" filter="fade">
                                      <p:cBhvr>
                                        <p:cTn id="1012" dur="750"/>
                                        <p:tgtEl>
                                          <p:spTgt spid="1741"/>
                                        </p:tgtEl>
                                      </p:cBhvr>
                                    </p:animEffect>
                                  </p:childTnLst>
                                </p:cTn>
                              </p:par>
                              <p:par>
                                <p:cTn id="1013" presetID="31" presetClass="entr" presetSubtype="0" fill="hold" nodeType="withEffect">
                                  <p:stCondLst>
                                    <p:cond delay="500"/>
                                  </p:stCondLst>
                                  <p:childTnLst>
                                    <p:set>
                                      <p:cBhvr>
                                        <p:cTn id="1014" dur="1" fill="hold">
                                          <p:stCondLst>
                                            <p:cond delay="0"/>
                                          </p:stCondLst>
                                        </p:cTn>
                                        <p:tgtEl>
                                          <p:spTgt spid="1742"/>
                                        </p:tgtEl>
                                        <p:attrNameLst>
                                          <p:attrName>style.visibility</p:attrName>
                                        </p:attrNameLst>
                                      </p:cBhvr>
                                      <p:to>
                                        <p:strVal val="visible"/>
                                      </p:to>
                                    </p:set>
                                    <p:anim calcmode="lin" valueType="num">
                                      <p:cBhvr>
                                        <p:cTn id="1015" dur="750" fill="hold"/>
                                        <p:tgtEl>
                                          <p:spTgt spid="1742"/>
                                        </p:tgtEl>
                                        <p:attrNameLst>
                                          <p:attrName>ppt_w</p:attrName>
                                        </p:attrNameLst>
                                      </p:cBhvr>
                                      <p:tavLst>
                                        <p:tav tm="0">
                                          <p:val>
                                            <p:fltVal val="0"/>
                                          </p:val>
                                        </p:tav>
                                        <p:tav tm="100000">
                                          <p:val>
                                            <p:strVal val="#ppt_w"/>
                                          </p:val>
                                        </p:tav>
                                      </p:tavLst>
                                    </p:anim>
                                    <p:anim calcmode="lin" valueType="num">
                                      <p:cBhvr>
                                        <p:cTn id="1016" dur="750" fill="hold"/>
                                        <p:tgtEl>
                                          <p:spTgt spid="1742"/>
                                        </p:tgtEl>
                                        <p:attrNameLst>
                                          <p:attrName>ppt_h</p:attrName>
                                        </p:attrNameLst>
                                      </p:cBhvr>
                                      <p:tavLst>
                                        <p:tav tm="0">
                                          <p:val>
                                            <p:fltVal val="0"/>
                                          </p:val>
                                        </p:tav>
                                        <p:tav tm="100000">
                                          <p:val>
                                            <p:strVal val="#ppt_h"/>
                                          </p:val>
                                        </p:tav>
                                      </p:tavLst>
                                    </p:anim>
                                    <p:anim calcmode="lin" valueType="num">
                                      <p:cBhvr>
                                        <p:cTn id="1017" dur="750" fill="hold"/>
                                        <p:tgtEl>
                                          <p:spTgt spid="1742"/>
                                        </p:tgtEl>
                                        <p:attrNameLst>
                                          <p:attrName>style.rotation</p:attrName>
                                        </p:attrNameLst>
                                      </p:cBhvr>
                                      <p:tavLst>
                                        <p:tav tm="0">
                                          <p:val>
                                            <p:fltVal val="90"/>
                                          </p:val>
                                        </p:tav>
                                        <p:tav tm="100000">
                                          <p:val>
                                            <p:fltVal val="0"/>
                                          </p:val>
                                        </p:tav>
                                      </p:tavLst>
                                    </p:anim>
                                    <p:animEffect transition="in" filter="fade">
                                      <p:cBhvr>
                                        <p:cTn id="1018" dur="750"/>
                                        <p:tgtEl>
                                          <p:spTgt spid="1742"/>
                                        </p:tgtEl>
                                      </p:cBhvr>
                                    </p:animEffect>
                                  </p:childTnLst>
                                </p:cTn>
                              </p:par>
                              <p:par>
                                <p:cTn id="1019" presetID="31" presetClass="entr" presetSubtype="0" fill="hold" nodeType="withEffect">
                                  <p:stCondLst>
                                    <p:cond delay="500"/>
                                  </p:stCondLst>
                                  <p:childTnLst>
                                    <p:set>
                                      <p:cBhvr>
                                        <p:cTn id="1020" dur="1" fill="hold">
                                          <p:stCondLst>
                                            <p:cond delay="0"/>
                                          </p:stCondLst>
                                        </p:cTn>
                                        <p:tgtEl>
                                          <p:spTgt spid="1743"/>
                                        </p:tgtEl>
                                        <p:attrNameLst>
                                          <p:attrName>style.visibility</p:attrName>
                                        </p:attrNameLst>
                                      </p:cBhvr>
                                      <p:to>
                                        <p:strVal val="visible"/>
                                      </p:to>
                                    </p:set>
                                    <p:anim calcmode="lin" valueType="num">
                                      <p:cBhvr>
                                        <p:cTn id="1021" dur="750" fill="hold"/>
                                        <p:tgtEl>
                                          <p:spTgt spid="1743"/>
                                        </p:tgtEl>
                                        <p:attrNameLst>
                                          <p:attrName>ppt_w</p:attrName>
                                        </p:attrNameLst>
                                      </p:cBhvr>
                                      <p:tavLst>
                                        <p:tav tm="0">
                                          <p:val>
                                            <p:fltVal val="0"/>
                                          </p:val>
                                        </p:tav>
                                        <p:tav tm="100000">
                                          <p:val>
                                            <p:strVal val="#ppt_w"/>
                                          </p:val>
                                        </p:tav>
                                      </p:tavLst>
                                    </p:anim>
                                    <p:anim calcmode="lin" valueType="num">
                                      <p:cBhvr>
                                        <p:cTn id="1022" dur="750" fill="hold"/>
                                        <p:tgtEl>
                                          <p:spTgt spid="1743"/>
                                        </p:tgtEl>
                                        <p:attrNameLst>
                                          <p:attrName>ppt_h</p:attrName>
                                        </p:attrNameLst>
                                      </p:cBhvr>
                                      <p:tavLst>
                                        <p:tav tm="0">
                                          <p:val>
                                            <p:fltVal val="0"/>
                                          </p:val>
                                        </p:tav>
                                        <p:tav tm="100000">
                                          <p:val>
                                            <p:strVal val="#ppt_h"/>
                                          </p:val>
                                        </p:tav>
                                      </p:tavLst>
                                    </p:anim>
                                    <p:anim calcmode="lin" valueType="num">
                                      <p:cBhvr>
                                        <p:cTn id="1023" dur="750" fill="hold"/>
                                        <p:tgtEl>
                                          <p:spTgt spid="1743"/>
                                        </p:tgtEl>
                                        <p:attrNameLst>
                                          <p:attrName>style.rotation</p:attrName>
                                        </p:attrNameLst>
                                      </p:cBhvr>
                                      <p:tavLst>
                                        <p:tav tm="0">
                                          <p:val>
                                            <p:fltVal val="90"/>
                                          </p:val>
                                        </p:tav>
                                        <p:tav tm="100000">
                                          <p:val>
                                            <p:fltVal val="0"/>
                                          </p:val>
                                        </p:tav>
                                      </p:tavLst>
                                    </p:anim>
                                    <p:animEffect transition="in" filter="fade">
                                      <p:cBhvr>
                                        <p:cTn id="1024" dur="750"/>
                                        <p:tgtEl>
                                          <p:spTgt spid="1743"/>
                                        </p:tgtEl>
                                      </p:cBhvr>
                                    </p:animEffect>
                                  </p:childTnLst>
                                </p:cTn>
                              </p:par>
                              <p:par>
                                <p:cTn id="1025" presetID="31" presetClass="entr" presetSubtype="0" fill="hold" nodeType="withEffect">
                                  <p:stCondLst>
                                    <p:cond delay="500"/>
                                  </p:stCondLst>
                                  <p:childTnLst>
                                    <p:set>
                                      <p:cBhvr>
                                        <p:cTn id="1026" dur="1" fill="hold">
                                          <p:stCondLst>
                                            <p:cond delay="0"/>
                                          </p:stCondLst>
                                        </p:cTn>
                                        <p:tgtEl>
                                          <p:spTgt spid="1744"/>
                                        </p:tgtEl>
                                        <p:attrNameLst>
                                          <p:attrName>style.visibility</p:attrName>
                                        </p:attrNameLst>
                                      </p:cBhvr>
                                      <p:to>
                                        <p:strVal val="visible"/>
                                      </p:to>
                                    </p:set>
                                    <p:anim calcmode="lin" valueType="num">
                                      <p:cBhvr>
                                        <p:cTn id="1027" dur="750" fill="hold"/>
                                        <p:tgtEl>
                                          <p:spTgt spid="1744"/>
                                        </p:tgtEl>
                                        <p:attrNameLst>
                                          <p:attrName>ppt_w</p:attrName>
                                        </p:attrNameLst>
                                      </p:cBhvr>
                                      <p:tavLst>
                                        <p:tav tm="0">
                                          <p:val>
                                            <p:fltVal val="0"/>
                                          </p:val>
                                        </p:tav>
                                        <p:tav tm="100000">
                                          <p:val>
                                            <p:strVal val="#ppt_w"/>
                                          </p:val>
                                        </p:tav>
                                      </p:tavLst>
                                    </p:anim>
                                    <p:anim calcmode="lin" valueType="num">
                                      <p:cBhvr>
                                        <p:cTn id="1028" dur="750" fill="hold"/>
                                        <p:tgtEl>
                                          <p:spTgt spid="1744"/>
                                        </p:tgtEl>
                                        <p:attrNameLst>
                                          <p:attrName>ppt_h</p:attrName>
                                        </p:attrNameLst>
                                      </p:cBhvr>
                                      <p:tavLst>
                                        <p:tav tm="0">
                                          <p:val>
                                            <p:fltVal val="0"/>
                                          </p:val>
                                        </p:tav>
                                        <p:tav tm="100000">
                                          <p:val>
                                            <p:strVal val="#ppt_h"/>
                                          </p:val>
                                        </p:tav>
                                      </p:tavLst>
                                    </p:anim>
                                    <p:anim calcmode="lin" valueType="num">
                                      <p:cBhvr>
                                        <p:cTn id="1029" dur="750" fill="hold"/>
                                        <p:tgtEl>
                                          <p:spTgt spid="1744"/>
                                        </p:tgtEl>
                                        <p:attrNameLst>
                                          <p:attrName>style.rotation</p:attrName>
                                        </p:attrNameLst>
                                      </p:cBhvr>
                                      <p:tavLst>
                                        <p:tav tm="0">
                                          <p:val>
                                            <p:fltVal val="90"/>
                                          </p:val>
                                        </p:tav>
                                        <p:tav tm="100000">
                                          <p:val>
                                            <p:fltVal val="0"/>
                                          </p:val>
                                        </p:tav>
                                      </p:tavLst>
                                    </p:anim>
                                    <p:animEffect transition="in" filter="fade">
                                      <p:cBhvr>
                                        <p:cTn id="1030" dur="750"/>
                                        <p:tgtEl>
                                          <p:spTgt spid="1744"/>
                                        </p:tgtEl>
                                      </p:cBhvr>
                                    </p:animEffect>
                                  </p:childTnLst>
                                </p:cTn>
                              </p:par>
                              <p:par>
                                <p:cTn id="1031" presetID="31" presetClass="entr" presetSubtype="0" fill="hold" nodeType="withEffect">
                                  <p:stCondLst>
                                    <p:cond delay="500"/>
                                  </p:stCondLst>
                                  <p:childTnLst>
                                    <p:set>
                                      <p:cBhvr>
                                        <p:cTn id="1032" dur="1" fill="hold">
                                          <p:stCondLst>
                                            <p:cond delay="0"/>
                                          </p:stCondLst>
                                        </p:cTn>
                                        <p:tgtEl>
                                          <p:spTgt spid="1709"/>
                                        </p:tgtEl>
                                        <p:attrNameLst>
                                          <p:attrName>style.visibility</p:attrName>
                                        </p:attrNameLst>
                                      </p:cBhvr>
                                      <p:to>
                                        <p:strVal val="visible"/>
                                      </p:to>
                                    </p:set>
                                    <p:anim calcmode="lin" valueType="num">
                                      <p:cBhvr>
                                        <p:cTn id="1033" dur="750" fill="hold"/>
                                        <p:tgtEl>
                                          <p:spTgt spid="1709"/>
                                        </p:tgtEl>
                                        <p:attrNameLst>
                                          <p:attrName>ppt_w</p:attrName>
                                        </p:attrNameLst>
                                      </p:cBhvr>
                                      <p:tavLst>
                                        <p:tav tm="0">
                                          <p:val>
                                            <p:fltVal val="0"/>
                                          </p:val>
                                        </p:tav>
                                        <p:tav tm="100000">
                                          <p:val>
                                            <p:strVal val="#ppt_w"/>
                                          </p:val>
                                        </p:tav>
                                      </p:tavLst>
                                    </p:anim>
                                    <p:anim calcmode="lin" valueType="num">
                                      <p:cBhvr>
                                        <p:cTn id="1034" dur="750" fill="hold"/>
                                        <p:tgtEl>
                                          <p:spTgt spid="1709"/>
                                        </p:tgtEl>
                                        <p:attrNameLst>
                                          <p:attrName>ppt_h</p:attrName>
                                        </p:attrNameLst>
                                      </p:cBhvr>
                                      <p:tavLst>
                                        <p:tav tm="0">
                                          <p:val>
                                            <p:fltVal val="0"/>
                                          </p:val>
                                        </p:tav>
                                        <p:tav tm="100000">
                                          <p:val>
                                            <p:strVal val="#ppt_h"/>
                                          </p:val>
                                        </p:tav>
                                      </p:tavLst>
                                    </p:anim>
                                    <p:anim calcmode="lin" valueType="num">
                                      <p:cBhvr>
                                        <p:cTn id="1035" dur="750" fill="hold"/>
                                        <p:tgtEl>
                                          <p:spTgt spid="1709"/>
                                        </p:tgtEl>
                                        <p:attrNameLst>
                                          <p:attrName>style.rotation</p:attrName>
                                        </p:attrNameLst>
                                      </p:cBhvr>
                                      <p:tavLst>
                                        <p:tav tm="0">
                                          <p:val>
                                            <p:fltVal val="90"/>
                                          </p:val>
                                        </p:tav>
                                        <p:tav tm="100000">
                                          <p:val>
                                            <p:fltVal val="0"/>
                                          </p:val>
                                        </p:tav>
                                      </p:tavLst>
                                    </p:anim>
                                    <p:animEffect transition="in" filter="fade">
                                      <p:cBhvr>
                                        <p:cTn id="1036" dur="750"/>
                                        <p:tgtEl>
                                          <p:spTgt spid="1709"/>
                                        </p:tgtEl>
                                      </p:cBhvr>
                                    </p:animEffect>
                                  </p:childTnLst>
                                </p:cTn>
                              </p:par>
                              <p:par>
                                <p:cTn id="1037" presetID="31" presetClass="entr" presetSubtype="0" fill="hold" nodeType="withEffect">
                                  <p:stCondLst>
                                    <p:cond delay="500"/>
                                  </p:stCondLst>
                                  <p:childTnLst>
                                    <p:set>
                                      <p:cBhvr>
                                        <p:cTn id="1038" dur="1" fill="hold">
                                          <p:stCondLst>
                                            <p:cond delay="0"/>
                                          </p:stCondLst>
                                        </p:cTn>
                                        <p:tgtEl>
                                          <p:spTgt spid="1710"/>
                                        </p:tgtEl>
                                        <p:attrNameLst>
                                          <p:attrName>style.visibility</p:attrName>
                                        </p:attrNameLst>
                                      </p:cBhvr>
                                      <p:to>
                                        <p:strVal val="visible"/>
                                      </p:to>
                                    </p:set>
                                    <p:anim calcmode="lin" valueType="num">
                                      <p:cBhvr>
                                        <p:cTn id="1039" dur="750" fill="hold"/>
                                        <p:tgtEl>
                                          <p:spTgt spid="1710"/>
                                        </p:tgtEl>
                                        <p:attrNameLst>
                                          <p:attrName>ppt_w</p:attrName>
                                        </p:attrNameLst>
                                      </p:cBhvr>
                                      <p:tavLst>
                                        <p:tav tm="0">
                                          <p:val>
                                            <p:fltVal val="0"/>
                                          </p:val>
                                        </p:tav>
                                        <p:tav tm="100000">
                                          <p:val>
                                            <p:strVal val="#ppt_w"/>
                                          </p:val>
                                        </p:tav>
                                      </p:tavLst>
                                    </p:anim>
                                    <p:anim calcmode="lin" valueType="num">
                                      <p:cBhvr>
                                        <p:cTn id="1040" dur="750" fill="hold"/>
                                        <p:tgtEl>
                                          <p:spTgt spid="1710"/>
                                        </p:tgtEl>
                                        <p:attrNameLst>
                                          <p:attrName>ppt_h</p:attrName>
                                        </p:attrNameLst>
                                      </p:cBhvr>
                                      <p:tavLst>
                                        <p:tav tm="0">
                                          <p:val>
                                            <p:fltVal val="0"/>
                                          </p:val>
                                        </p:tav>
                                        <p:tav tm="100000">
                                          <p:val>
                                            <p:strVal val="#ppt_h"/>
                                          </p:val>
                                        </p:tav>
                                      </p:tavLst>
                                    </p:anim>
                                    <p:anim calcmode="lin" valueType="num">
                                      <p:cBhvr>
                                        <p:cTn id="1041" dur="750" fill="hold"/>
                                        <p:tgtEl>
                                          <p:spTgt spid="1710"/>
                                        </p:tgtEl>
                                        <p:attrNameLst>
                                          <p:attrName>style.rotation</p:attrName>
                                        </p:attrNameLst>
                                      </p:cBhvr>
                                      <p:tavLst>
                                        <p:tav tm="0">
                                          <p:val>
                                            <p:fltVal val="90"/>
                                          </p:val>
                                        </p:tav>
                                        <p:tav tm="100000">
                                          <p:val>
                                            <p:fltVal val="0"/>
                                          </p:val>
                                        </p:tav>
                                      </p:tavLst>
                                    </p:anim>
                                    <p:animEffect transition="in" filter="fade">
                                      <p:cBhvr>
                                        <p:cTn id="1042" dur="750"/>
                                        <p:tgtEl>
                                          <p:spTgt spid="1710"/>
                                        </p:tgtEl>
                                      </p:cBhvr>
                                    </p:animEffect>
                                  </p:childTnLst>
                                </p:cTn>
                              </p:par>
                              <p:par>
                                <p:cTn id="1043" presetID="31" presetClass="entr" presetSubtype="0" fill="hold" nodeType="withEffect">
                                  <p:stCondLst>
                                    <p:cond delay="500"/>
                                  </p:stCondLst>
                                  <p:childTnLst>
                                    <p:set>
                                      <p:cBhvr>
                                        <p:cTn id="1044" dur="1" fill="hold">
                                          <p:stCondLst>
                                            <p:cond delay="0"/>
                                          </p:stCondLst>
                                        </p:cTn>
                                        <p:tgtEl>
                                          <p:spTgt spid="1711"/>
                                        </p:tgtEl>
                                        <p:attrNameLst>
                                          <p:attrName>style.visibility</p:attrName>
                                        </p:attrNameLst>
                                      </p:cBhvr>
                                      <p:to>
                                        <p:strVal val="visible"/>
                                      </p:to>
                                    </p:set>
                                    <p:anim calcmode="lin" valueType="num">
                                      <p:cBhvr>
                                        <p:cTn id="1045" dur="750" fill="hold"/>
                                        <p:tgtEl>
                                          <p:spTgt spid="1711"/>
                                        </p:tgtEl>
                                        <p:attrNameLst>
                                          <p:attrName>ppt_w</p:attrName>
                                        </p:attrNameLst>
                                      </p:cBhvr>
                                      <p:tavLst>
                                        <p:tav tm="0">
                                          <p:val>
                                            <p:fltVal val="0"/>
                                          </p:val>
                                        </p:tav>
                                        <p:tav tm="100000">
                                          <p:val>
                                            <p:strVal val="#ppt_w"/>
                                          </p:val>
                                        </p:tav>
                                      </p:tavLst>
                                    </p:anim>
                                    <p:anim calcmode="lin" valueType="num">
                                      <p:cBhvr>
                                        <p:cTn id="1046" dur="750" fill="hold"/>
                                        <p:tgtEl>
                                          <p:spTgt spid="1711"/>
                                        </p:tgtEl>
                                        <p:attrNameLst>
                                          <p:attrName>ppt_h</p:attrName>
                                        </p:attrNameLst>
                                      </p:cBhvr>
                                      <p:tavLst>
                                        <p:tav tm="0">
                                          <p:val>
                                            <p:fltVal val="0"/>
                                          </p:val>
                                        </p:tav>
                                        <p:tav tm="100000">
                                          <p:val>
                                            <p:strVal val="#ppt_h"/>
                                          </p:val>
                                        </p:tav>
                                      </p:tavLst>
                                    </p:anim>
                                    <p:anim calcmode="lin" valueType="num">
                                      <p:cBhvr>
                                        <p:cTn id="1047" dur="750" fill="hold"/>
                                        <p:tgtEl>
                                          <p:spTgt spid="1711"/>
                                        </p:tgtEl>
                                        <p:attrNameLst>
                                          <p:attrName>style.rotation</p:attrName>
                                        </p:attrNameLst>
                                      </p:cBhvr>
                                      <p:tavLst>
                                        <p:tav tm="0">
                                          <p:val>
                                            <p:fltVal val="90"/>
                                          </p:val>
                                        </p:tav>
                                        <p:tav tm="100000">
                                          <p:val>
                                            <p:fltVal val="0"/>
                                          </p:val>
                                        </p:tav>
                                      </p:tavLst>
                                    </p:anim>
                                    <p:animEffect transition="in" filter="fade">
                                      <p:cBhvr>
                                        <p:cTn id="1048" dur="750"/>
                                        <p:tgtEl>
                                          <p:spTgt spid="1711"/>
                                        </p:tgtEl>
                                      </p:cBhvr>
                                    </p:animEffect>
                                  </p:childTnLst>
                                </p:cTn>
                              </p:par>
                              <p:par>
                                <p:cTn id="1049" presetID="31" presetClass="entr" presetSubtype="0" fill="hold" nodeType="withEffect">
                                  <p:stCondLst>
                                    <p:cond delay="500"/>
                                  </p:stCondLst>
                                  <p:childTnLst>
                                    <p:set>
                                      <p:cBhvr>
                                        <p:cTn id="1050" dur="1" fill="hold">
                                          <p:stCondLst>
                                            <p:cond delay="0"/>
                                          </p:stCondLst>
                                        </p:cTn>
                                        <p:tgtEl>
                                          <p:spTgt spid="1712"/>
                                        </p:tgtEl>
                                        <p:attrNameLst>
                                          <p:attrName>style.visibility</p:attrName>
                                        </p:attrNameLst>
                                      </p:cBhvr>
                                      <p:to>
                                        <p:strVal val="visible"/>
                                      </p:to>
                                    </p:set>
                                    <p:anim calcmode="lin" valueType="num">
                                      <p:cBhvr>
                                        <p:cTn id="1051" dur="750" fill="hold"/>
                                        <p:tgtEl>
                                          <p:spTgt spid="1712"/>
                                        </p:tgtEl>
                                        <p:attrNameLst>
                                          <p:attrName>ppt_w</p:attrName>
                                        </p:attrNameLst>
                                      </p:cBhvr>
                                      <p:tavLst>
                                        <p:tav tm="0">
                                          <p:val>
                                            <p:fltVal val="0"/>
                                          </p:val>
                                        </p:tav>
                                        <p:tav tm="100000">
                                          <p:val>
                                            <p:strVal val="#ppt_w"/>
                                          </p:val>
                                        </p:tav>
                                      </p:tavLst>
                                    </p:anim>
                                    <p:anim calcmode="lin" valueType="num">
                                      <p:cBhvr>
                                        <p:cTn id="1052" dur="750" fill="hold"/>
                                        <p:tgtEl>
                                          <p:spTgt spid="1712"/>
                                        </p:tgtEl>
                                        <p:attrNameLst>
                                          <p:attrName>ppt_h</p:attrName>
                                        </p:attrNameLst>
                                      </p:cBhvr>
                                      <p:tavLst>
                                        <p:tav tm="0">
                                          <p:val>
                                            <p:fltVal val="0"/>
                                          </p:val>
                                        </p:tav>
                                        <p:tav tm="100000">
                                          <p:val>
                                            <p:strVal val="#ppt_h"/>
                                          </p:val>
                                        </p:tav>
                                      </p:tavLst>
                                    </p:anim>
                                    <p:anim calcmode="lin" valueType="num">
                                      <p:cBhvr>
                                        <p:cTn id="1053" dur="750" fill="hold"/>
                                        <p:tgtEl>
                                          <p:spTgt spid="1712"/>
                                        </p:tgtEl>
                                        <p:attrNameLst>
                                          <p:attrName>style.rotation</p:attrName>
                                        </p:attrNameLst>
                                      </p:cBhvr>
                                      <p:tavLst>
                                        <p:tav tm="0">
                                          <p:val>
                                            <p:fltVal val="90"/>
                                          </p:val>
                                        </p:tav>
                                        <p:tav tm="100000">
                                          <p:val>
                                            <p:fltVal val="0"/>
                                          </p:val>
                                        </p:tav>
                                      </p:tavLst>
                                    </p:anim>
                                    <p:animEffect transition="in" filter="fade">
                                      <p:cBhvr>
                                        <p:cTn id="1054" dur="750"/>
                                        <p:tgtEl>
                                          <p:spTgt spid="1712"/>
                                        </p:tgtEl>
                                      </p:cBhvr>
                                    </p:animEffect>
                                  </p:childTnLst>
                                </p:cTn>
                              </p:par>
                              <p:par>
                                <p:cTn id="1055" presetID="31" presetClass="entr" presetSubtype="0" fill="hold" nodeType="withEffect">
                                  <p:stCondLst>
                                    <p:cond delay="500"/>
                                  </p:stCondLst>
                                  <p:childTnLst>
                                    <p:set>
                                      <p:cBhvr>
                                        <p:cTn id="1056" dur="1" fill="hold">
                                          <p:stCondLst>
                                            <p:cond delay="0"/>
                                          </p:stCondLst>
                                        </p:cTn>
                                        <p:tgtEl>
                                          <p:spTgt spid="1713"/>
                                        </p:tgtEl>
                                        <p:attrNameLst>
                                          <p:attrName>style.visibility</p:attrName>
                                        </p:attrNameLst>
                                      </p:cBhvr>
                                      <p:to>
                                        <p:strVal val="visible"/>
                                      </p:to>
                                    </p:set>
                                    <p:anim calcmode="lin" valueType="num">
                                      <p:cBhvr>
                                        <p:cTn id="1057" dur="750" fill="hold"/>
                                        <p:tgtEl>
                                          <p:spTgt spid="1713"/>
                                        </p:tgtEl>
                                        <p:attrNameLst>
                                          <p:attrName>ppt_w</p:attrName>
                                        </p:attrNameLst>
                                      </p:cBhvr>
                                      <p:tavLst>
                                        <p:tav tm="0">
                                          <p:val>
                                            <p:fltVal val="0"/>
                                          </p:val>
                                        </p:tav>
                                        <p:tav tm="100000">
                                          <p:val>
                                            <p:strVal val="#ppt_w"/>
                                          </p:val>
                                        </p:tav>
                                      </p:tavLst>
                                    </p:anim>
                                    <p:anim calcmode="lin" valueType="num">
                                      <p:cBhvr>
                                        <p:cTn id="1058" dur="750" fill="hold"/>
                                        <p:tgtEl>
                                          <p:spTgt spid="1713"/>
                                        </p:tgtEl>
                                        <p:attrNameLst>
                                          <p:attrName>ppt_h</p:attrName>
                                        </p:attrNameLst>
                                      </p:cBhvr>
                                      <p:tavLst>
                                        <p:tav tm="0">
                                          <p:val>
                                            <p:fltVal val="0"/>
                                          </p:val>
                                        </p:tav>
                                        <p:tav tm="100000">
                                          <p:val>
                                            <p:strVal val="#ppt_h"/>
                                          </p:val>
                                        </p:tav>
                                      </p:tavLst>
                                    </p:anim>
                                    <p:anim calcmode="lin" valueType="num">
                                      <p:cBhvr>
                                        <p:cTn id="1059" dur="750" fill="hold"/>
                                        <p:tgtEl>
                                          <p:spTgt spid="1713"/>
                                        </p:tgtEl>
                                        <p:attrNameLst>
                                          <p:attrName>style.rotation</p:attrName>
                                        </p:attrNameLst>
                                      </p:cBhvr>
                                      <p:tavLst>
                                        <p:tav tm="0">
                                          <p:val>
                                            <p:fltVal val="90"/>
                                          </p:val>
                                        </p:tav>
                                        <p:tav tm="100000">
                                          <p:val>
                                            <p:fltVal val="0"/>
                                          </p:val>
                                        </p:tav>
                                      </p:tavLst>
                                    </p:anim>
                                    <p:animEffect transition="in" filter="fade">
                                      <p:cBhvr>
                                        <p:cTn id="1060" dur="750"/>
                                        <p:tgtEl>
                                          <p:spTgt spid="1713"/>
                                        </p:tgtEl>
                                      </p:cBhvr>
                                    </p:animEffect>
                                  </p:childTnLst>
                                </p:cTn>
                              </p:par>
                              <p:par>
                                <p:cTn id="1061" presetID="31" presetClass="entr" presetSubtype="0" fill="hold" nodeType="withEffect">
                                  <p:stCondLst>
                                    <p:cond delay="500"/>
                                  </p:stCondLst>
                                  <p:childTnLst>
                                    <p:set>
                                      <p:cBhvr>
                                        <p:cTn id="1062" dur="1" fill="hold">
                                          <p:stCondLst>
                                            <p:cond delay="0"/>
                                          </p:stCondLst>
                                        </p:cTn>
                                        <p:tgtEl>
                                          <p:spTgt spid="1714"/>
                                        </p:tgtEl>
                                        <p:attrNameLst>
                                          <p:attrName>style.visibility</p:attrName>
                                        </p:attrNameLst>
                                      </p:cBhvr>
                                      <p:to>
                                        <p:strVal val="visible"/>
                                      </p:to>
                                    </p:set>
                                    <p:anim calcmode="lin" valueType="num">
                                      <p:cBhvr>
                                        <p:cTn id="1063" dur="750" fill="hold"/>
                                        <p:tgtEl>
                                          <p:spTgt spid="1714"/>
                                        </p:tgtEl>
                                        <p:attrNameLst>
                                          <p:attrName>ppt_w</p:attrName>
                                        </p:attrNameLst>
                                      </p:cBhvr>
                                      <p:tavLst>
                                        <p:tav tm="0">
                                          <p:val>
                                            <p:fltVal val="0"/>
                                          </p:val>
                                        </p:tav>
                                        <p:tav tm="100000">
                                          <p:val>
                                            <p:strVal val="#ppt_w"/>
                                          </p:val>
                                        </p:tav>
                                      </p:tavLst>
                                    </p:anim>
                                    <p:anim calcmode="lin" valueType="num">
                                      <p:cBhvr>
                                        <p:cTn id="1064" dur="750" fill="hold"/>
                                        <p:tgtEl>
                                          <p:spTgt spid="1714"/>
                                        </p:tgtEl>
                                        <p:attrNameLst>
                                          <p:attrName>ppt_h</p:attrName>
                                        </p:attrNameLst>
                                      </p:cBhvr>
                                      <p:tavLst>
                                        <p:tav tm="0">
                                          <p:val>
                                            <p:fltVal val="0"/>
                                          </p:val>
                                        </p:tav>
                                        <p:tav tm="100000">
                                          <p:val>
                                            <p:strVal val="#ppt_h"/>
                                          </p:val>
                                        </p:tav>
                                      </p:tavLst>
                                    </p:anim>
                                    <p:anim calcmode="lin" valueType="num">
                                      <p:cBhvr>
                                        <p:cTn id="1065" dur="750" fill="hold"/>
                                        <p:tgtEl>
                                          <p:spTgt spid="1714"/>
                                        </p:tgtEl>
                                        <p:attrNameLst>
                                          <p:attrName>style.rotation</p:attrName>
                                        </p:attrNameLst>
                                      </p:cBhvr>
                                      <p:tavLst>
                                        <p:tav tm="0">
                                          <p:val>
                                            <p:fltVal val="90"/>
                                          </p:val>
                                        </p:tav>
                                        <p:tav tm="100000">
                                          <p:val>
                                            <p:fltVal val="0"/>
                                          </p:val>
                                        </p:tav>
                                      </p:tavLst>
                                    </p:anim>
                                    <p:animEffect transition="in" filter="fade">
                                      <p:cBhvr>
                                        <p:cTn id="1066" dur="750"/>
                                        <p:tgtEl>
                                          <p:spTgt spid="1714"/>
                                        </p:tgtEl>
                                      </p:cBhvr>
                                    </p:animEffect>
                                  </p:childTnLst>
                                </p:cTn>
                              </p:par>
                              <p:par>
                                <p:cTn id="1067" presetID="31" presetClass="entr" presetSubtype="0" fill="hold" nodeType="withEffect">
                                  <p:stCondLst>
                                    <p:cond delay="500"/>
                                  </p:stCondLst>
                                  <p:childTnLst>
                                    <p:set>
                                      <p:cBhvr>
                                        <p:cTn id="1068" dur="1" fill="hold">
                                          <p:stCondLst>
                                            <p:cond delay="0"/>
                                          </p:stCondLst>
                                        </p:cTn>
                                        <p:tgtEl>
                                          <p:spTgt spid="1715"/>
                                        </p:tgtEl>
                                        <p:attrNameLst>
                                          <p:attrName>style.visibility</p:attrName>
                                        </p:attrNameLst>
                                      </p:cBhvr>
                                      <p:to>
                                        <p:strVal val="visible"/>
                                      </p:to>
                                    </p:set>
                                    <p:anim calcmode="lin" valueType="num">
                                      <p:cBhvr>
                                        <p:cTn id="1069" dur="750" fill="hold"/>
                                        <p:tgtEl>
                                          <p:spTgt spid="1715"/>
                                        </p:tgtEl>
                                        <p:attrNameLst>
                                          <p:attrName>ppt_w</p:attrName>
                                        </p:attrNameLst>
                                      </p:cBhvr>
                                      <p:tavLst>
                                        <p:tav tm="0">
                                          <p:val>
                                            <p:fltVal val="0"/>
                                          </p:val>
                                        </p:tav>
                                        <p:tav tm="100000">
                                          <p:val>
                                            <p:strVal val="#ppt_w"/>
                                          </p:val>
                                        </p:tav>
                                      </p:tavLst>
                                    </p:anim>
                                    <p:anim calcmode="lin" valueType="num">
                                      <p:cBhvr>
                                        <p:cTn id="1070" dur="750" fill="hold"/>
                                        <p:tgtEl>
                                          <p:spTgt spid="1715"/>
                                        </p:tgtEl>
                                        <p:attrNameLst>
                                          <p:attrName>ppt_h</p:attrName>
                                        </p:attrNameLst>
                                      </p:cBhvr>
                                      <p:tavLst>
                                        <p:tav tm="0">
                                          <p:val>
                                            <p:fltVal val="0"/>
                                          </p:val>
                                        </p:tav>
                                        <p:tav tm="100000">
                                          <p:val>
                                            <p:strVal val="#ppt_h"/>
                                          </p:val>
                                        </p:tav>
                                      </p:tavLst>
                                    </p:anim>
                                    <p:anim calcmode="lin" valueType="num">
                                      <p:cBhvr>
                                        <p:cTn id="1071" dur="750" fill="hold"/>
                                        <p:tgtEl>
                                          <p:spTgt spid="1715"/>
                                        </p:tgtEl>
                                        <p:attrNameLst>
                                          <p:attrName>style.rotation</p:attrName>
                                        </p:attrNameLst>
                                      </p:cBhvr>
                                      <p:tavLst>
                                        <p:tav tm="0">
                                          <p:val>
                                            <p:fltVal val="90"/>
                                          </p:val>
                                        </p:tav>
                                        <p:tav tm="100000">
                                          <p:val>
                                            <p:fltVal val="0"/>
                                          </p:val>
                                        </p:tav>
                                      </p:tavLst>
                                    </p:anim>
                                    <p:animEffect transition="in" filter="fade">
                                      <p:cBhvr>
                                        <p:cTn id="1072" dur="750"/>
                                        <p:tgtEl>
                                          <p:spTgt spid="1715"/>
                                        </p:tgtEl>
                                      </p:cBhvr>
                                    </p:animEffect>
                                  </p:childTnLst>
                                </p:cTn>
                              </p:par>
                              <p:par>
                                <p:cTn id="1073" presetID="31" presetClass="entr" presetSubtype="0" fill="hold" nodeType="withEffect">
                                  <p:stCondLst>
                                    <p:cond delay="500"/>
                                  </p:stCondLst>
                                  <p:childTnLst>
                                    <p:set>
                                      <p:cBhvr>
                                        <p:cTn id="1074" dur="1" fill="hold">
                                          <p:stCondLst>
                                            <p:cond delay="0"/>
                                          </p:stCondLst>
                                        </p:cTn>
                                        <p:tgtEl>
                                          <p:spTgt spid="1716"/>
                                        </p:tgtEl>
                                        <p:attrNameLst>
                                          <p:attrName>style.visibility</p:attrName>
                                        </p:attrNameLst>
                                      </p:cBhvr>
                                      <p:to>
                                        <p:strVal val="visible"/>
                                      </p:to>
                                    </p:set>
                                    <p:anim calcmode="lin" valueType="num">
                                      <p:cBhvr>
                                        <p:cTn id="1075" dur="750" fill="hold"/>
                                        <p:tgtEl>
                                          <p:spTgt spid="1716"/>
                                        </p:tgtEl>
                                        <p:attrNameLst>
                                          <p:attrName>ppt_w</p:attrName>
                                        </p:attrNameLst>
                                      </p:cBhvr>
                                      <p:tavLst>
                                        <p:tav tm="0">
                                          <p:val>
                                            <p:fltVal val="0"/>
                                          </p:val>
                                        </p:tav>
                                        <p:tav tm="100000">
                                          <p:val>
                                            <p:strVal val="#ppt_w"/>
                                          </p:val>
                                        </p:tav>
                                      </p:tavLst>
                                    </p:anim>
                                    <p:anim calcmode="lin" valueType="num">
                                      <p:cBhvr>
                                        <p:cTn id="1076" dur="750" fill="hold"/>
                                        <p:tgtEl>
                                          <p:spTgt spid="1716"/>
                                        </p:tgtEl>
                                        <p:attrNameLst>
                                          <p:attrName>ppt_h</p:attrName>
                                        </p:attrNameLst>
                                      </p:cBhvr>
                                      <p:tavLst>
                                        <p:tav tm="0">
                                          <p:val>
                                            <p:fltVal val="0"/>
                                          </p:val>
                                        </p:tav>
                                        <p:tav tm="100000">
                                          <p:val>
                                            <p:strVal val="#ppt_h"/>
                                          </p:val>
                                        </p:tav>
                                      </p:tavLst>
                                    </p:anim>
                                    <p:anim calcmode="lin" valueType="num">
                                      <p:cBhvr>
                                        <p:cTn id="1077" dur="750" fill="hold"/>
                                        <p:tgtEl>
                                          <p:spTgt spid="1716"/>
                                        </p:tgtEl>
                                        <p:attrNameLst>
                                          <p:attrName>style.rotation</p:attrName>
                                        </p:attrNameLst>
                                      </p:cBhvr>
                                      <p:tavLst>
                                        <p:tav tm="0">
                                          <p:val>
                                            <p:fltVal val="90"/>
                                          </p:val>
                                        </p:tav>
                                        <p:tav tm="100000">
                                          <p:val>
                                            <p:fltVal val="0"/>
                                          </p:val>
                                        </p:tav>
                                      </p:tavLst>
                                    </p:anim>
                                    <p:animEffect transition="in" filter="fade">
                                      <p:cBhvr>
                                        <p:cTn id="1078" dur="750"/>
                                        <p:tgtEl>
                                          <p:spTgt spid="1716"/>
                                        </p:tgtEl>
                                      </p:cBhvr>
                                    </p:animEffect>
                                  </p:childTnLst>
                                </p:cTn>
                              </p:par>
                              <p:par>
                                <p:cTn id="1079" presetID="31" presetClass="entr" presetSubtype="0" fill="hold" nodeType="withEffect">
                                  <p:stCondLst>
                                    <p:cond delay="500"/>
                                  </p:stCondLst>
                                  <p:childTnLst>
                                    <p:set>
                                      <p:cBhvr>
                                        <p:cTn id="1080" dur="1" fill="hold">
                                          <p:stCondLst>
                                            <p:cond delay="0"/>
                                          </p:stCondLst>
                                        </p:cTn>
                                        <p:tgtEl>
                                          <p:spTgt spid="1717"/>
                                        </p:tgtEl>
                                        <p:attrNameLst>
                                          <p:attrName>style.visibility</p:attrName>
                                        </p:attrNameLst>
                                      </p:cBhvr>
                                      <p:to>
                                        <p:strVal val="visible"/>
                                      </p:to>
                                    </p:set>
                                    <p:anim calcmode="lin" valueType="num">
                                      <p:cBhvr>
                                        <p:cTn id="1081" dur="750" fill="hold"/>
                                        <p:tgtEl>
                                          <p:spTgt spid="1717"/>
                                        </p:tgtEl>
                                        <p:attrNameLst>
                                          <p:attrName>ppt_w</p:attrName>
                                        </p:attrNameLst>
                                      </p:cBhvr>
                                      <p:tavLst>
                                        <p:tav tm="0">
                                          <p:val>
                                            <p:fltVal val="0"/>
                                          </p:val>
                                        </p:tav>
                                        <p:tav tm="100000">
                                          <p:val>
                                            <p:strVal val="#ppt_w"/>
                                          </p:val>
                                        </p:tav>
                                      </p:tavLst>
                                    </p:anim>
                                    <p:anim calcmode="lin" valueType="num">
                                      <p:cBhvr>
                                        <p:cTn id="1082" dur="750" fill="hold"/>
                                        <p:tgtEl>
                                          <p:spTgt spid="1717"/>
                                        </p:tgtEl>
                                        <p:attrNameLst>
                                          <p:attrName>ppt_h</p:attrName>
                                        </p:attrNameLst>
                                      </p:cBhvr>
                                      <p:tavLst>
                                        <p:tav tm="0">
                                          <p:val>
                                            <p:fltVal val="0"/>
                                          </p:val>
                                        </p:tav>
                                        <p:tav tm="100000">
                                          <p:val>
                                            <p:strVal val="#ppt_h"/>
                                          </p:val>
                                        </p:tav>
                                      </p:tavLst>
                                    </p:anim>
                                    <p:anim calcmode="lin" valueType="num">
                                      <p:cBhvr>
                                        <p:cTn id="1083" dur="750" fill="hold"/>
                                        <p:tgtEl>
                                          <p:spTgt spid="1717"/>
                                        </p:tgtEl>
                                        <p:attrNameLst>
                                          <p:attrName>style.rotation</p:attrName>
                                        </p:attrNameLst>
                                      </p:cBhvr>
                                      <p:tavLst>
                                        <p:tav tm="0">
                                          <p:val>
                                            <p:fltVal val="90"/>
                                          </p:val>
                                        </p:tav>
                                        <p:tav tm="100000">
                                          <p:val>
                                            <p:fltVal val="0"/>
                                          </p:val>
                                        </p:tav>
                                      </p:tavLst>
                                    </p:anim>
                                    <p:animEffect transition="in" filter="fade">
                                      <p:cBhvr>
                                        <p:cTn id="1084" dur="750"/>
                                        <p:tgtEl>
                                          <p:spTgt spid="1717"/>
                                        </p:tgtEl>
                                      </p:cBhvr>
                                    </p:animEffect>
                                  </p:childTnLst>
                                </p:cTn>
                              </p:par>
                              <p:par>
                                <p:cTn id="1085" presetID="31" presetClass="entr" presetSubtype="0" fill="hold" nodeType="withEffect">
                                  <p:stCondLst>
                                    <p:cond delay="500"/>
                                  </p:stCondLst>
                                  <p:childTnLst>
                                    <p:set>
                                      <p:cBhvr>
                                        <p:cTn id="1086" dur="1" fill="hold">
                                          <p:stCondLst>
                                            <p:cond delay="0"/>
                                          </p:stCondLst>
                                        </p:cTn>
                                        <p:tgtEl>
                                          <p:spTgt spid="1682"/>
                                        </p:tgtEl>
                                        <p:attrNameLst>
                                          <p:attrName>style.visibility</p:attrName>
                                        </p:attrNameLst>
                                      </p:cBhvr>
                                      <p:to>
                                        <p:strVal val="visible"/>
                                      </p:to>
                                    </p:set>
                                    <p:anim calcmode="lin" valueType="num">
                                      <p:cBhvr>
                                        <p:cTn id="1087" dur="750" fill="hold"/>
                                        <p:tgtEl>
                                          <p:spTgt spid="1682"/>
                                        </p:tgtEl>
                                        <p:attrNameLst>
                                          <p:attrName>ppt_w</p:attrName>
                                        </p:attrNameLst>
                                      </p:cBhvr>
                                      <p:tavLst>
                                        <p:tav tm="0">
                                          <p:val>
                                            <p:fltVal val="0"/>
                                          </p:val>
                                        </p:tav>
                                        <p:tav tm="100000">
                                          <p:val>
                                            <p:strVal val="#ppt_w"/>
                                          </p:val>
                                        </p:tav>
                                      </p:tavLst>
                                    </p:anim>
                                    <p:anim calcmode="lin" valueType="num">
                                      <p:cBhvr>
                                        <p:cTn id="1088" dur="750" fill="hold"/>
                                        <p:tgtEl>
                                          <p:spTgt spid="1682"/>
                                        </p:tgtEl>
                                        <p:attrNameLst>
                                          <p:attrName>ppt_h</p:attrName>
                                        </p:attrNameLst>
                                      </p:cBhvr>
                                      <p:tavLst>
                                        <p:tav tm="0">
                                          <p:val>
                                            <p:fltVal val="0"/>
                                          </p:val>
                                        </p:tav>
                                        <p:tav tm="100000">
                                          <p:val>
                                            <p:strVal val="#ppt_h"/>
                                          </p:val>
                                        </p:tav>
                                      </p:tavLst>
                                    </p:anim>
                                    <p:anim calcmode="lin" valueType="num">
                                      <p:cBhvr>
                                        <p:cTn id="1089" dur="750" fill="hold"/>
                                        <p:tgtEl>
                                          <p:spTgt spid="1682"/>
                                        </p:tgtEl>
                                        <p:attrNameLst>
                                          <p:attrName>style.rotation</p:attrName>
                                        </p:attrNameLst>
                                      </p:cBhvr>
                                      <p:tavLst>
                                        <p:tav tm="0">
                                          <p:val>
                                            <p:fltVal val="90"/>
                                          </p:val>
                                        </p:tav>
                                        <p:tav tm="100000">
                                          <p:val>
                                            <p:fltVal val="0"/>
                                          </p:val>
                                        </p:tav>
                                      </p:tavLst>
                                    </p:anim>
                                    <p:animEffect transition="in" filter="fade">
                                      <p:cBhvr>
                                        <p:cTn id="1090" dur="750"/>
                                        <p:tgtEl>
                                          <p:spTgt spid="1682"/>
                                        </p:tgtEl>
                                      </p:cBhvr>
                                    </p:animEffect>
                                  </p:childTnLst>
                                </p:cTn>
                              </p:par>
                              <p:par>
                                <p:cTn id="1091" presetID="31" presetClass="entr" presetSubtype="0" fill="hold" nodeType="withEffect">
                                  <p:stCondLst>
                                    <p:cond delay="500"/>
                                  </p:stCondLst>
                                  <p:childTnLst>
                                    <p:set>
                                      <p:cBhvr>
                                        <p:cTn id="1092" dur="1" fill="hold">
                                          <p:stCondLst>
                                            <p:cond delay="0"/>
                                          </p:stCondLst>
                                        </p:cTn>
                                        <p:tgtEl>
                                          <p:spTgt spid="1683"/>
                                        </p:tgtEl>
                                        <p:attrNameLst>
                                          <p:attrName>style.visibility</p:attrName>
                                        </p:attrNameLst>
                                      </p:cBhvr>
                                      <p:to>
                                        <p:strVal val="visible"/>
                                      </p:to>
                                    </p:set>
                                    <p:anim calcmode="lin" valueType="num">
                                      <p:cBhvr>
                                        <p:cTn id="1093" dur="750" fill="hold"/>
                                        <p:tgtEl>
                                          <p:spTgt spid="1683"/>
                                        </p:tgtEl>
                                        <p:attrNameLst>
                                          <p:attrName>ppt_w</p:attrName>
                                        </p:attrNameLst>
                                      </p:cBhvr>
                                      <p:tavLst>
                                        <p:tav tm="0">
                                          <p:val>
                                            <p:fltVal val="0"/>
                                          </p:val>
                                        </p:tav>
                                        <p:tav tm="100000">
                                          <p:val>
                                            <p:strVal val="#ppt_w"/>
                                          </p:val>
                                        </p:tav>
                                      </p:tavLst>
                                    </p:anim>
                                    <p:anim calcmode="lin" valueType="num">
                                      <p:cBhvr>
                                        <p:cTn id="1094" dur="750" fill="hold"/>
                                        <p:tgtEl>
                                          <p:spTgt spid="1683"/>
                                        </p:tgtEl>
                                        <p:attrNameLst>
                                          <p:attrName>ppt_h</p:attrName>
                                        </p:attrNameLst>
                                      </p:cBhvr>
                                      <p:tavLst>
                                        <p:tav tm="0">
                                          <p:val>
                                            <p:fltVal val="0"/>
                                          </p:val>
                                        </p:tav>
                                        <p:tav tm="100000">
                                          <p:val>
                                            <p:strVal val="#ppt_h"/>
                                          </p:val>
                                        </p:tav>
                                      </p:tavLst>
                                    </p:anim>
                                    <p:anim calcmode="lin" valueType="num">
                                      <p:cBhvr>
                                        <p:cTn id="1095" dur="750" fill="hold"/>
                                        <p:tgtEl>
                                          <p:spTgt spid="1683"/>
                                        </p:tgtEl>
                                        <p:attrNameLst>
                                          <p:attrName>style.rotation</p:attrName>
                                        </p:attrNameLst>
                                      </p:cBhvr>
                                      <p:tavLst>
                                        <p:tav tm="0">
                                          <p:val>
                                            <p:fltVal val="90"/>
                                          </p:val>
                                        </p:tav>
                                        <p:tav tm="100000">
                                          <p:val>
                                            <p:fltVal val="0"/>
                                          </p:val>
                                        </p:tav>
                                      </p:tavLst>
                                    </p:anim>
                                    <p:animEffect transition="in" filter="fade">
                                      <p:cBhvr>
                                        <p:cTn id="1096" dur="750"/>
                                        <p:tgtEl>
                                          <p:spTgt spid="1683"/>
                                        </p:tgtEl>
                                      </p:cBhvr>
                                    </p:animEffect>
                                  </p:childTnLst>
                                </p:cTn>
                              </p:par>
                              <p:par>
                                <p:cTn id="1097" presetID="31" presetClass="entr" presetSubtype="0" fill="hold" nodeType="withEffect">
                                  <p:stCondLst>
                                    <p:cond delay="500"/>
                                  </p:stCondLst>
                                  <p:childTnLst>
                                    <p:set>
                                      <p:cBhvr>
                                        <p:cTn id="1098" dur="1" fill="hold">
                                          <p:stCondLst>
                                            <p:cond delay="0"/>
                                          </p:stCondLst>
                                        </p:cTn>
                                        <p:tgtEl>
                                          <p:spTgt spid="1684"/>
                                        </p:tgtEl>
                                        <p:attrNameLst>
                                          <p:attrName>style.visibility</p:attrName>
                                        </p:attrNameLst>
                                      </p:cBhvr>
                                      <p:to>
                                        <p:strVal val="visible"/>
                                      </p:to>
                                    </p:set>
                                    <p:anim calcmode="lin" valueType="num">
                                      <p:cBhvr>
                                        <p:cTn id="1099" dur="750" fill="hold"/>
                                        <p:tgtEl>
                                          <p:spTgt spid="1684"/>
                                        </p:tgtEl>
                                        <p:attrNameLst>
                                          <p:attrName>ppt_w</p:attrName>
                                        </p:attrNameLst>
                                      </p:cBhvr>
                                      <p:tavLst>
                                        <p:tav tm="0">
                                          <p:val>
                                            <p:fltVal val="0"/>
                                          </p:val>
                                        </p:tav>
                                        <p:tav tm="100000">
                                          <p:val>
                                            <p:strVal val="#ppt_w"/>
                                          </p:val>
                                        </p:tav>
                                      </p:tavLst>
                                    </p:anim>
                                    <p:anim calcmode="lin" valueType="num">
                                      <p:cBhvr>
                                        <p:cTn id="1100" dur="750" fill="hold"/>
                                        <p:tgtEl>
                                          <p:spTgt spid="1684"/>
                                        </p:tgtEl>
                                        <p:attrNameLst>
                                          <p:attrName>ppt_h</p:attrName>
                                        </p:attrNameLst>
                                      </p:cBhvr>
                                      <p:tavLst>
                                        <p:tav tm="0">
                                          <p:val>
                                            <p:fltVal val="0"/>
                                          </p:val>
                                        </p:tav>
                                        <p:tav tm="100000">
                                          <p:val>
                                            <p:strVal val="#ppt_h"/>
                                          </p:val>
                                        </p:tav>
                                      </p:tavLst>
                                    </p:anim>
                                    <p:anim calcmode="lin" valueType="num">
                                      <p:cBhvr>
                                        <p:cTn id="1101" dur="750" fill="hold"/>
                                        <p:tgtEl>
                                          <p:spTgt spid="1684"/>
                                        </p:tgtEl>
                                        <p:attrNameLst>
                                          <p:attrName>style.rotation</p:attrName>
                                        </p:attrNameLst>
                                      </p:cBhvr>
                                      <p:tavLst>
                                        <p:tav tm="0">
                                          <p:val>
                                            <p:fltVal val="90"/>
                                          </p:val>
                                        </p:tav>
                                        <p:tav tm="100000">
                                          <p:val>
                                            <p:fltVal val="0"/>
                                          </p:val>
                                        </p:tav>
                                      </p:tavLst>
                                    </p:anim>
                                    <p:animEffect transition="in" filter="fade">
                                      <p:cBhvr>
                                        <p:cTn id="1102" dur="750"/>
                                        <p:tgtEl>
                                          <p:spTgt spid="1684"/>
                                        </p:tgtEl>
                                      </p:cBhvr>
                                    </p:animEffect>
                                  </p:childTnLst>
                                </p:cTn>
                              </p:par>
                              <p:par>
                                <p:cTn id="1103" presetID="31" presetClass="entr" presetSubtype="0" fill="hold" nodeType="withEffect">
                                  <p:stCondLst>
                                    <p:cond delay="500"/>
                                  </p:stCondLst>
                                  <p:childTnLst>
                                    <p:set>
                                      <p:cBhvr>
                                        <p:cTn id="1104" dur="1" fill="hold">
                                          <p:stCondLst>
                                            <p:cond delay="0"/>
                                          </p:stCondLst>
                                        </p:cTn>
                                        <p:tgtEl>
                                          <p:spTgt spid="1685"/>
                                        </p:tgtEl>
                                        <p:attrNameLst>
                                          <p:attrName>style.visibility</p:attrName>
                                        </p:attrNameLst>
                                      </p:cBhvr>
                                      <p:to>
                                        <p:strVal val="visible"/>
                                      </p:to>
                                    </p:set>
                                    <p:anim calcmode="lin" valueType="num">
                                      <p:cBhvr>
                                        <p:cTn id="1105" dur="750" fill="hold"/>
                                        <p:tgtEl>
                                          <p:spTgt spid="1685"/>
                                        </p:tgtEl>
                                        <p:attrNameLst>
                                          <p:attrName>ppt_w</p:attrName>
                                        </p:attrNameLst>
                                      </p:cBhvr>
                                      <p:tavLst>
                                        <p:tav tm="0">
                                          <p:val>
                                            <p:fltVal val="0"/>
                                          </p:val>
                                        </p:tav>
                                        <p:tav tm="100000">
                                          <p:val>
                                            <p:strVal val="#ppt_w"/>
                                          </p:val>
                                        </p:tav>
                                      </p:tavLst>
                                    </p:anim>
                                    <p:anim calcmode="lin" valueType="num">
                                      <p:cBhvr>
                                        <p:cTn id="1106" dur="750" fill="hold"/>
                                        <p:tgtEl>
                                          <p:spTgt spid="1685"/>
                                        </p:tgtEl>
                                        <p:attrNameLst>
                                          <p:attrName>ppt_h</p:attrName>
                                        </p:attrNameLst>
                                      </p:cBhvr>
                                      <p:tavLst>
                                        <p:tav tm="0">
                                          <p:val>
                                            <p:fltVal val="0"/>
                                          </p:val>
                                        </p:tav>
                                        <p:tav tm="100000">
                                          <p:val>
                                            <p:strVal val="#ppt_h"/>
                                          </p:val>
                                        </p:tav>
                                      </p:tavLst>
                                    </p:anim>
                                    <p:anim calcmode="lin" valueType="num">
                                      <p:cBhvr>
                                        <p:cTn id="1107" dur="750" fill="hold"/>
                                        <p:tgtEl>
                                          <p:spTgt spid="1685"/>
                                        </p:tgtEl>
                                        <p:attrNameLst>
                                          <p:attrName>style.rotation</p:attrName>
                                        </p:attrNameLst>
                                      </p:cBhvr>
                                      <p:tavLst>
                                        <p:tav tm="0">
                                          <p:val>
                                            <p:fltVal val="90"/>
                                          </p:val>
                                        </p:tav>
                                        <p:tav tm="100000">
                                          <p:val>
                                            <p:fltVal val="0"/>
                                          </p:val>
                                        </p:tav>
                                      </p:tavLst>
                                    </p:anim>
                                    <p:animEffect transition="in" filter="fade">
                                      <p:cBhvr>
                                        <p:cTn id="1108" dur="750"/>
                                        <p:tgtEl>
                                          <p:spTgt spid="1685"/>
                                        </p:tgtEl>
                                      </p:cBhvr>
                                    </p:animEffect>
                                  </p:childTnLst>
                                </p:cTn>
                              </p:par>
                              <p:par>
                                <p:cTn id="1109" presetID="31" presetClass="entr" presetSubtype="0" fill="hold" nodeType="withEffect">
                                  <p:stCondLst>
                                    <p:cond delay="500"/>
                                  </p:stCondLst>
                                  <p:childTnLst>
                                    <p:set>
                                      <p:cBhvr>
                                        <p:cTn id="1110" dur="1" fill="hold">
                                          <p:stCondLst>
                                            <p:cond delay="0"/>
                                          </p:stCondLst>
                                        </p:cTn>
                                        <p:tgtEl>
                                          <p:spTgt spid="1686"/>
                                        </p:tgtEl>
                                        <p:attrNameLst>
                                          <p:attrName>style.visibility</p:attrName>
                                        </p:attrNameLst>
                                      </p:cBhvr>
                                      <p:to>
                                        <p:strVal val="visible"/>
                                      </p:to>
                                    </p:set>
                                    <p:anim calcmode="lin" valueType="num">
                                      <p:cBhvr>
                                        <p:cTn id="1111" dur="750" fill="hold"/>
                                        <p:tgtEl>
                                          <p:spTgt spid="1686"/>
                                        </p:tgtEl>
                                        <p:attrNameLst>
                                          <p:attrName>ppt_w</p:attrName>
                                        </p:attrNameLst>
                                      </p:cBhvr>
                                      <p:tavLst>
                                        <p:tav tm="0">
                                          <p:val>
                                            <p:fltVal val="0"/>
                                          </p:val>
                                        </p:tav>
                                        <p:tav tm="100000">
                                          <p:val>
                                            <p:strVal val="#ppt_w"/>
                                          </p:val>
                                        </p:tav>
                                      </p:tavLst>
                                    </p:anim>
                                    <p:anim calcmode="lin" valueType="num">
                                      <p:cBhvr>
                                        <p:cTn id="1112" dur="750" fill="hold"/>
                                        <p:tgtEl>
                                          <p:spTgt spid="1686"/>
                                        </p:tgtEl>
                                        <p:attrNameLst>
                                          <p:attrName>ppt_h</p:attrName>
                                        </p:attrNameLst>
                                      </p:cBhvr>
                                      <p:tavLst>
                                        <p:tav tm="0">
                                          <p:val>
                                            <p:fltVal val="0"/>
                                          </p:val>
                                        </p:tav>
                                        <p:tav tm="100000">
                                          <p:val>
                                            <p:strVal val="#ppt_h"/>
                                          </p:val>
                                        </p:tav>
                                      </p:tavLst>
                                    </p:anim>
                                    <p:anim calcmode="lin" valueType="num">
                                      <p:cBhvr>
                                        <p:cTn id="1113" dur="750" fill="hold"/>
                                        <p:tgtEl>
                                          <p:spTgt spid="1686"/>
                                        </p:tgtEl>
                                        <p:attrNameLst>
                                          <p:attrName>style.rotation</p:attrName>
                                        </p:attrNameLst>
                                      </p:cBhvr>
                                      <p:tavLst>
                                        <p:tav tm="0">
                                          <p:val>
                                            <p:fltVal val="90"/>
                                          </p:val>
                                        </p:tav>
                                        <p:tav tm="100000">
                                          <p:val>
                                            <p:fltVal val="0"/>
                                          </p:val>
                                        </p:tav>
                                      </p:tavLst>
                                    </p:anim>
                                    <p:animEffect transition="in" filter="fade">
                                      <p:cBhvr>
                                        <p:cTn id="1114" dur="750"/>
                                        <p:tgtEl>
                                          <p:spTgt spid="1686"/>
                                        </p:tgtEl>
                                      </p:cBhvr>
                                    </p:animEffect>
                                  </p:childTnLst>
                                </p:cTn>
                              </p:par>
                              <p:par>
                                <p:cTn id="1115" presetID="31" presetClass="entr" presetSubtype="0" fill="hold" nodeType="withEffect">
                                  <p:stCondLst>
                                    <p:cond delay="500"/>
                                  </p:stCondLst>
                                  <p:childTnLst>
                                    <p:set>
                                      <p:cBhvr>
                                        <p:cTn id="1116" dur="1" fill="hold">
                                          <p:stCondLst>
                                            <p:cond delay="0"/>
                                          </p:stCondLst>
                                        </p:cTn>
                                        <p:tgtEl>
                                          <p:spTgt spid="1687"/>
                                        </p:tgtEl>
                                        <p:attrNameLst>
                                          <p:attrName>style.visibility</p:attrName>
                                        </p:attrNameLst>
                                      </p:cBhvr>
                                      <p:to>
                                        <p:strVal val="visible"/>
                                      </p:to>
                                    </p:set>
                                    <p:anim calcmode="lin" valueType="num">
                                      <p:cBhvr>
                                        <p:cTn id="1117" dur="750" fill="hold"/>
                                        <p:tgtEl>
                                          <p:spTgt spid="1687"/>
                                        </p:tgtEl>
                                        <p:attrNameLst>
                                          <p:attrName>ppt_w</p:attrName>
                                        </p:attrNameLst>
                                      </p:cBhvr>
                                      <p:tavLst>
                                        <p:tav tm="0">
                                          <p:val>
                                            <p:fltVal val="0"/>
                                          </p:val>
                                        </p:tav>
                                        <p:tav tm="100000">
                                          <p:val>
                                            <p:strVal val="#ppt_w"/>
                                          </p:val>
                                        </p:tav>
                                      </p:tavLst>
                                    </p:anim>
                                    <p:anim calcmode="lin" valueType="num">
                                      <p:cBhvr>
                                        <p:cTn id="1118" dur="750" fill="hold"/>
                                        <p:tgtEl>
                                          <p:spTgt spid="1687"/>
                                        </p:tgtEl>
                                        <p:attrNameLst>
                                          <p:attrName>ppt_h</p:attrName>
                                        </p:attrNameLst>
                                      </p:cBhvr>
                                      <p:tavLst>
                                        <p:tav tm="0">
                                          <p:val>
                                            <p:fltVal val="0"/>
                                          </p:val>
                                        </p:tav>
                                        <p:tav tm="100000">
                                          <p:val>
                                            <p:strVal val="#ppt_h"/>
                                          </p:val>
                                        </p:tav>
                                      </p:tavLst>
                                    </p:anim>
                                    <p:anim calcmode="lin" valueType="num">
                                      <p:cBhvr>
                                        <p:cTn id="1119" dur="750" fill="hold"/>
                                        <p:tgtEl>
                                          <p:spTgt spid="1687"/>
                                        </p:tgtEl>
                                        <p:attrNameLst>
                                          <p:attrName>style.rotation</p:attrName>
                                        </p:attrNameLst>
                                      </p:cBhvr>
                                      <p:tavLst>
                                        <p:tav tm="0">
                                          <p:val>
                                            <p:fltVal val="90"/>
                                          </p:val>
                                        </p:tav>
                                        <p:tav tm="100000">
                                          <p:val>
                                            <p:fltVal val="0"/>
                                          </p:val>
                                        </p:tav>
                                      </p:tavLst>
                                    </p:anim>
                                    <p:animEffect transition="in" filter="fade">
                                      <p:cBhvr>
                                        <p:cTn id="1120" dur="750"/>
                                        <p:tgtEl>
                                          <p:spTgt spid="1687"/>
                                        </p:tgtEl>
                                      </p:cBhvr>
                                    </p:animEffect>
                                  </p:childTnLst>
                                </p:cTn>
                              </p:par>
                              <p:par>
                                <p:cTn id="1121" presetID="31" presetClass="entr" presetSubtype="0" fill="hold" nodeType="withEffect">
                                  <p:stCondLst>
                                    <p:cond delay="500"/>
                                  </p:stCondLst>
                                  <p:childTnLst>
                                    <p:set>
                                      <p:cBhvr>
                                        <p:cTn id="1122" dur="1" fill="hold">
                                          <p:stCondLst>
                                            <p:cond delay="0"/>
                                          </p:stCondLst>
                                        </p:cTn>
                                        <p:tgtEl>
                                          <p:spTgt spid="1688"/>
                                        </p:tgtEl>
                                        <p:attrNameLst>
                                          <p:attrName>style.visibility</p:attrName>
                                        </p:attrNameLst>
                                      </p:cBhvr>
                                      <p:to>
                                        <p:strVal val="visible"/>
                                      </p:to>
                                    </p:set>
                                    <p:anim calcmode="lin" valueType="num">
                                      <p:cBhvr>
                                        <p:cTn id="1123" dur="750" fill="hold"/>
                                        <p:tgtEl>
                                          <p:spTgt spid="1688"/>
                                        </p:tgtEl>
                                        <p:attrNameLst>
                                          <p:attrName>ppt_w</p:attrName>
                                        </p:attrNameLst>
                                      </p:cBhvr>
                                      <p:tavLst>
                                        <p:tav tm="0">
                                          <p:val>
                                            <p:fltVal val="0"/>
                                          </p:val>
                                        </p:tav>
                                        <p:tav tm="100000">
                                          <p:val>
                                            <p:strVal val="#ppt_w"/>
                                          </p:val>
                                        </p:tav>
                                      </p:tavLst>
                                    </p:anim>
                                    <p:anim calcmode="lin" valueType="num">
                                      <p:cBhvr>
                                        <p:cTn id="1124" dur="750" fill="hold"/>
                                        <p:tgtEl>
                                          <p:spTgt spid="1688"/>
                                        </p:tgtEl>
                                        <p:attrNameLst>
                                          <p:attrName>ppt_h</p:attrName>
                                        </p:attrNameLst>
                                      </p:cBhvr>
                                      <p:tavLst>
                                        <p:tav tm="0">
                                          <p:val>
                                            <p:fltVal val="0"/>
                                          </p:val>
                                        </p:tav>
                                        <p:tav tm="100000">
                                          <p:val>
                                            <p:strVal val="#ppt_h"/>
                                          </p:val>
                                        </p:tav>
                                      </p:tavLst>
                                    </p:anim>
                                    <p:anim calcmode="lin" valueType="num">
                                      <p:cBhvr>
                                        <p:cTn id="1125" dur="750" fill="hold"/>
                                        <p:tgtEl>
                                          <p:spTgt spid="1688"/>
                                        </p:tgtEl>
                                        <p:attrNameLst>
                                          <p:attrName>style.rotation</p:attrName>
                                        </p:attrNameLst>
                                      </p:cBhvr>
                                      <p:tavLst>
                                        <p:tav tm="0">
                                          <p:val>
                                            <p:fltVal val="90"/>
                                          </p:val>
                                        </p:tav>
                                        <p:tav tm="100000">
                                          <p:val>
                                            <p:fltVal val="0"/>
                                          </p:val>
                                        </p:tav>
                                      </p:tavLst>
                                    </p:anim>
                                    <p:animEffect transition="in" filter="fade">
                                      <p:cBhvr>
                                        <p:cTn id="1126" dur="750"/>
                                        <p:tgtEl>
                                          <p:spTgt spid="1688"/>
                                        </p:tgtEl>
                                      </p:cBhvr>
                                    </p:animEffect>
                                  </p:childTnLst>
                                </p:cTn>
                              </p:par>
                              <p:par>
                                <p:cTn id="1127" presetID="31" presetClass="entr" presetSubtype="0" fill="hold" nodeType="withEffect">
                                  <p:stCondLst>
                                    <p:cond delay="500"/>
                                  </p:stCondLst>
                                  <p:childTnLst>
                                    <p:set>
                                      <p:cBhvr>
                                        <p:cTn id="1128" dur="1" fill="hold">
                                          <p:stCondLst>
                                            <p:cond delay="0"/>
                                          </p:stCondLst>
                                        </p:cTn>
                                        <p:tgtEl>
                                          <p:spTgt spid="1689"/>
                                        </p:tgtEl>
                                        <p:attrNameLst>
                                          <p:attrName>style.visibility</p:attrName>
                                        </p:attrNameLst>
                                      </p:cBhvr>
                                      <p:to>
                                        <p:strVal val="visible"/>
                                      </p:to>
                                    </p:set>
                                    <p:anim calcmode="lin" valueType="num">
                                      <p:cBhvr>
                                        <p:cTn id="1129" dur="750" fill="hold"/>
                                        <p:tgtEl>
                                          <p:spTgt spid="1689"/>
                                        </p:tgtEl>
                                        <p:attrNameLst>
                                          <p:attrName>ppt_w</p:attrName>
                                        </p:attrNameLst>
                                      </p:cBhvr>
                                      <p:tavLst>
                                        <p:tav tm="0">
                                          <p:val>
                                            <p:fltVal val="0"/>
                                          </p:val>
                                        </p:tav>
                                        <p:tav tm="100000">
                                          <p:val>
                                            <p:strVal val="#ppt_w"/>
                                          </p:val>
                                        </p:tav>
                                      </p:tavLst>
                                    </p:anim>
                                    <p:anim calcmode="lin" valueType="num">
                                      <p:cBhvr>
                                        <p:cTn id="1130" dur="750" fill="hold"/>
                                        <p:tgtEl>
                                          <p:spTgt spid="1689"/>
                                        </p:tgtEl>
                                        <p:attrNameLst>
                                          <p:attrName>ppt_h</p:attrName>
                                        </p:attrNameLst>
                                      </p:cBhvr>
                                      <p:tavLst>
                                        <p:tav tm="0">
                                          <p:val>
                                            <p:fltVal val="0"/>
                                          </p:val>
                                        </p:tav>
                                        <p:tav tm="100000">
                                          <p:val>
                                            <p:strVal val="#ppt_h"/>
                                          </p:val>
                                        </p:tav>
                                      </p:tavLst>
                                    </p:anim>
                                    <p:anim calcmode="lin" valueType="num">
                                      <p:cBhvr>
                                        <p:cTn id="1131" dur="750" fill="hold"/>
                                        <p:tgtEl>
                                          <p:spTgt spid="1689"/>
                                        </p:tgtEl>
                                        <p:attrNameLst>
                                          <p:attrName>style.rotation</p:attrName>
                                        </p:attrNameLst>
                                      </p:cBhvr>
                                      <p:tavLst>
                                        <p:tav tm="0">
                                          <p:val>
                                            <p:fltVal val="90"/>
                                          </p:val>
                                        </p:tav>
                                        <p:tav tm="100000">
                                          <p:val>
                                            <p:fltVal val="0"/>
                                          </p:val>
                                        </p:tav>
                                      </p:tavLst>
                                    </p:anim>
                                    <p:animEffect transition="in" filter="fade">
                                      <p:cBhvr>
                                        <p:cTn id="1132" dur="750"/>
                                        <p:tgtEl>
                                          <p:spTgt spid="1689"/>
                                        </p:tgtEl>
                                      </p:cBhvr>
                                    </p:animEffect>
                                  </p:childTnLst>
                                </p:cTn>
                              </p:par>
                              <p:par>
                                <p:cTn id="1133" presetID="31" presetClass="entr" presetSubtype="0" fill="hold" nodeType="withEffect">
                                  <p:stCondLst>
                                    <p:cond delay="500"/>
                                  </p:stCondLst>
                                  <p:childTnLst>
                                    <p:set>
                                      <p:cBhvr>
                                        <p:cTn id="1134" dur="1" fill="hold">
                                          <p:stCondLst>
                                            <p:cond delay="0"/>
                                          </p:stCondLst>
                                        </p:cTn>
                                        <p:tgtEl>
                                          <p:spTgt spid="1690"/>
                                        </p:tgtEl>
                                        <p:attrNameLst>
                                          <p:attrName>style.visibility</p:attrName>
                                        </p:attrNameLst>
                                      </p:cBhvr>
                                      <p:to>
                                        <p:strVal val="visible"/>
                                      </p:to>
                                    </p:set>
                                    <p:anim calcmode="lin" valueType="num">
                                      <p:cBhvr>
                                        <p:cTn id="1135" dur="750" fill="hold"/>
                                        <p:tgtEl>
                                          <p:spTgt spid="1690"/>
                                        </p:tgtEl>
                                        <p:attrNameLst>
                                          <p:attrName>ppt_w</p:attrName>
                                        </p:attrNameLst>
                                      </p:cBhvr>
                                      <p:tavLst>
                                        <p:tav tm="0">
                                          <p:val>
                                            <p:fltVal val="0"/>
                                          </p:val>
                                        </p:tav>
                                        <p:tav tm="100000">
                                          <p:val>
                                            <p:strVal val="#ppt_w"/>
                                          </p:val>
                                        </p:tav>
                                      </p:tavLst>
                                    </p:anim>
                                    <p:anim calcmode="lin" valueType="num">
                                      <p:cBhvr>
                                        <p:cTn id="1136" dur="750" fill="hold"/>
                                        <p:tgtEl>
                                          <p:spTgt spid="1690"/>
                                        </p:tgtEl>
                                        <p:attrNameLst>
                                          <p:attrName>ppt_h</p:attrName>
                                        </p:attrNameLst>
                                      </p:cBhvr>
                                      <p:tavLst>
                                        <p:tav tm="0">
                                          <p:val>
                                            <p:fltVal val="0"/>
                                          </p:val>
                                        </p:tav>
                                        <p:tav tm="100000">
                                          <p:val>
                                            <p:strVal val="#ppt_h"/>
                                          </p:val>
                                        </p:tav>
                                      </p:tavLst>
                                    </p:anim>
                                    <p:anim calcmode="lin" valueType="num">
                                      <p:cBhvr>
                                        <p:cTn id="1137" dur="750" fill="hold"/>
                                        <p:tgtEl>
                                          <p:spTgt spid="1690"/>
                                        </p:tgtEl>
                                        <p:attrNameLst>
                                          <p:attrName>style.rotation</p:attrName>
                                        </p:attrNameLst>
                                      </p:cBhvr>
                                      <p:tavLst>
                                        <p:tav tm="0">
                                          <p:val>
                                            <p:fltVal val="90"/>
                                          </p:val>
                                        </p:tav>
                                        <p:tav tm="100000">
                                          <p:val>
                                            <p:fltVal val="0"/>
                                          </p:val>
                                        </p:tav>
                                      </p:tavLst>
                                    </p:anim>
                                    <p:animEffect transition="in" filter="fade">
                                      <p:cBhvr>
                                        <p:cTn id="1138" dur="750"/>
                                        <p:tgtEl>
                                          <p:spTgt spid="1690"/>
                                        </p:tgtEl>
                                      </p:cBhvr>
                                    </p:animEffect>
                                  </p:childTnLst>
                                </p:cTn>
                              </p:par>
                              <p:par>
                                <p:cTn id="1139" presetID="31" presetClass="entr" presetSubtype="0" fill="hold" nodeType="withEffect">
                                  <p:stCondLst>
                                    <p:cond delay="500"/>
                                  </p:stCondLst>
                                  <p:childTnLst>
                                    <p:set>
                                      <p:cBhvr>
                                        <p:cTn id="1140" dur="1" fill="hold">
                                          <p:stCondLst>
                                            <p:cond delay="0"/>
                                          </p:stCondLst>
                                        </p:cTn>
                                        <p:tgtEl>
                                          <p:spTgt spid="1655"/>
                                        </p:tgtEl>
                                        <p:attrNameLst>
                                          <p:attrName>style.visibility</p:attrName>
                                        </p:attrNameLst>
                                      </p:cBhvr>
                                      <p:to>
                                        <p:strVal val="visible"/>
                                      </p:to>
                                    </p:set>
                                    <p:anim calcmode="lin" valueType="num">
                                      <p:cBhvr>
                                        <p:cTn id="1141" dur="750" fill="hold"/>
                                        <p:tgtEl>
                                          <p:spTgt spid="1655"/>
                                        </p:tgtEl>
                                        <p:attrNameLst>
                                          <p:attrName>ppt_w</p:attrName>
                                        </p:attrNameLst>
                                      </p:cBhvr>
                                      <p:tavLst>
                                        <p:tav tm="0">
                                          <p:val>
                                            <p:fltVal val="0"/>
                                          </p:val>
                                        </p:tav>
                                        <p:tav tm="100000">
                                          <p:val>
                                            <p:strVal val="#ppt_w"/>
                                          </p:val>
                                        </p:tav>
                                      </p:tavLst>
                                    </p:anim>
                                    <p:anim calcmode="lin" valueType="num">
                                      <p:cBhvr>
                                        <p:cTn id="1142" dur="750" fill="hold"/>
                                        <p:tgtEl>
                                          <p:spTgt spid="1655"/>
                                        </p:tgtEl>
                                        <p:attrNameLst>
                                          <p:attrName>ppt_h</p:attrName>
                                        </p:attrNameLst>
                                      </p:cBhvr>
                                      <p:tavLst>
                                        <p:tav tm="0">
                                          <p:val>
                                            <p:fltVal val="0"/>
                                          </p:val>
                                        </p:tav>
                                        <p:tav tm="100000">
                                          <p:val>
                                            <p:strVal val="#ppt_h"/>
                                          </p:val>
                                        </p:tav>
                                      </p:tavLst>
                                    </p:anim>
                                    <p:anim calcmode="lin" valueType="num">
                                      <p:cBhvr>
                                        <p:cTn id="1143" dur="750" fill="hold"/>
                                        <p:tgtEl>
                                          <p:spTgt spid="1655"/>
                                        </p:tgtEl>
                                        <p:attrNameLst>
                                          <p:attrName>style.rotation</p:attrName>
                                        </p:attrNameLst>
                                      </p:cBhvr>
                                      <p:tavLst>
                                        <p:tav tm="0">
                                          <p:val>
                                            <p:fltVal val="90"/>
                                          </p:val>
                                        </p:tav>
                                        <p:tav tm="100000">
                                          <p:val>
                                            <p:fltVal val="0"/>
                                          </p:val>
                                        </p:tav>
                                      </p:tavLst>
                                    </p:anim>
                                    <p:animEffect transition="in" filter="fade">
                                      <p:cBhvr>
                                        <p:cTn id="1144" dur="750"/>
                                        <p:tgtEl>
                                          <p:spTgt spid="1655"/>
                                        </p:tgtEl>
                                      </p:cBhvr>
                                    </p:animEffect>
                                  </p:childTnLst>
                                </p:cTn>
                              </p:par>
                              <p:par>
                                <p:cTn id="1145" presetID="31" presetClass="entr" presetSubtype="0" fill="hold" nodeType="withEffect">
                                  <p:stCondLst>
                                    <p:cond delay="500"/>
                                  </p:stCondLst>
                                  <p:childTnLst>
                                    <p:set>
                                      <p:cBhvr>
                                        <p:cTn id="1146" dur="1" fill="hold">
                                          <p:stCondLst>
                                            <p:cond delay="0"/>
                                          </p:stCondLst>
                                        </p:cTn>
                                        <p:tgtEl>
                                          <p:spTgt spid="1656"/>
                                        </p:tgtEl>
                                        <p:attrNameLst>
                                          <p:attrName>style.visibility</p:attrName>
                                        </p:attrNameLst>
                                      </p:cBhvr>
                                      <p:to>
                                        <p:strVal val="visible"/>
                                      </p:to>
                                    </p:set>
                                    <p:anim calcmode="lin" valueType="num">
                                      <p:cBhvr>
                                        <p:cTn id="1147" dur="750" fill="hold"/>
                                        <p:tgtEl>
                                          <p:spTgt spid="1656"/>
                                        </p:tgtEl>
                                        <p:attrNameLst>
                                          <p:attrName>ppt_w</p:attrName>
                                        </p:attrNameLst>
                                      </p:cBhvr>
                                      <p:tavLst>
                                        <p:tav tm="0">
                                          <p:val>
                                            <p:fltVal val="0"/>
                                          </p:val>
                                        </p:tav>
                                        <p:tav tm="100000">
                                          <p:val>
                                            <p:strVal val="#ppt_w"/>
                                          </p:val>
                                        </p:tav>
                                      </p:tavLst>
                                    </p:anim>
                                    <p:anim calcmode="lin" valueType="num">
                                      <p:cBhvr>
                                        <p:cTn id="1148" dur="750" fill="hold"/>
                                        <p:tgtEl>
                                          <p:spTgt spid="1656"/>
                                        </p:tgtEl>
                                        <p:attrNameLst>
                                          <p:attrName>ppt_h</p:attrName>
                                        </p:attrNameLst>
                                      </p:cBhvr>
                                      <p:tavLst>
                                        <p:tav tm="0">
                                          <p:val>
                                            <p:fltVal val="0"/>
                                          </p:val>
                                        </p:tav>
                                        <p:tav tm="100000">
                                          <p:val>
                                            <p:strVal val="#ppt_h"/>
                                          </p:val>
                                        </p:tav>
                                      </p:tavLst>
                                    </p:anim>
                                    <p:anim calcmode="lin" valueType="num">
                                      <p:cBhvr>
                                        <p:cTn id="1149" dur="750" fill="hold"/>
                                        <p:tgtEl>
                                          <p:spTgt spid="1656"/>
                                        </p:tgtEl>
                                        <p:attrNameLst>
                                          <p:attrName>style.rotation</p:attrName>
                                        </p:attrNameLst>
                                      </p:cBhvr>
                                      <p:tavLst>
                                        <p:tav tm="0">
                                          <p:val>
                                            <p:fltVal val="90"/>
                                          </p:val>
                                        </p:tav>
                                        <p:tav tm="100000">
                                          <p:val>
                                            <p:fltVal val="0"/>
                                          </p:val>
                                        </p:tav>
                                      </p:tavLst>
                                    </p:anim>
                                    <p:animEffect transition="in" filter="fade">
                                      <p:cBhvr>
                                        <p:cTn id="1150" dur="750"/>
                                        <p:tgtEl>
                                          <p:spTgt spid="1656"/>
                                        </p:tgtEl>
                                      </p:cBhvr>
                                    </p:animEffect>
                                  </p:childTnLst>
                                </p:cTn>
                              </p:par>
                              <p:par>
                                <p:cTn id="1151" presetID="31" presetClass="entr" presetSubtype="0" fill="hold" nodeType="withEffect">
                                  <p:stCondLst>
                                    <p:cond delay="500"/>
                                  </p:stCondLst>
                                  <p:childTnLst>
                                    <p:set>
                                      <p:cBhvr>
                                        <p:cTn id="1152" dur="1" fill="hold">
                                          <p:stCondLst>
                                            <p:cond delay="0"/>
                                          </p:stCondLst>
                                        </p:cTn>
                                        <p:tgtEl>
                                          <p:spTgt spid="1657"/>
                                        </p:tgtEl>
                                        <p:attrNameLst>
                                          <p:attrName>style.visibility</p:attrName>
                                        </p:attrNameLst>
                                      </p:cBhvr>
                                      <p:to>
                                        <p:strVal val="visible"/>
                                      </p:to>
                                    </p:set>
                                    <p:anim calcmode="lin" valueType="num">
                                      <p:cBhvr>
                                        <p:cTn id="1153" dur="750" fill="hold"/>
                                        <p:tgtEl>
                                          <p:spTgt spid="1657"/>
                                        </p:tgtEl>
                                        <p:attrNameLst>
                                          <p:attrName>ppt_w</p:attrName>
                                        </p:attrNameLst>
                                      </p:cBhvr>
                                      <p:tavLst>
                                        <p:tav tm="0">
                                          <p:val>
                                            <p:fltVal val="0"/>
                                          </p:val>
                                        </p:tav>
                                        <p:tav tm="100000">
                                          <p:val>
                                            <p:strVal val="#ppt_w"/>
                                          </p:val>
                                        </p:tav>
                                      </p:tavLst>
                                    </p:anim>
                                    <p:anim calcmode="lin" valueType="num">
                                      <p:cBhvr>
                                        <p:cTn id="1154" dur="750" fill="hold"/>
                                        <p:tgtEl>
                                          <p:spTgt spid="1657"/>
                                        </p:tgtEl>
                                        <p:attrNameLst>
                                          <p:attrName>ppt_h</p:attrName>
                                        </p:attrNameLst>
                                      </p:cBhvr>
                                      <p:tavLst>
                                        <p:tav tm="0">
                                          <p:val>
                                            <p:fltVal val="0"/>
                                          </p:val>
                                        </p:tav>
                                        <p:tav tm="100000">
                                          <p:val>
                                            <p:strVal val="#ppt_h"/>
                                          </p:val>
                                        </p:tav>
                                      </p:tavLst>
                                    </p:anim>
                                    <p:anim calcmode="lin" valueType="num">
                                      <p:cBhvr>
                                        <p:cTn id="1155" dur="750" fill="hold"/>
                                        <p:tgtEl>
                                          <p:spTgt spid="1657"/>
                                        </p:tgtEl>
                                        <p:attrNameLst>
                                          <p:attrName>style.rotation</p:attrName>
                                        </p:attrNameLst>
                                      </p:cBhvr>
                                      <p:tavLst>
                                        <p:tav tm="0">
                                          <p:val>
                                            <p:fltVal val="90"/>
                                          </p:val>
                                        </p:tav>
                                        <p:tav tm="100000">
                                          <p:val>
                                            <p:fltVal val="0"/>
                                          </p:val>
                                        </p:tav>
                                      </p:tavLst>
                                    </p:anim>
                                    <p:animEffect transition="in" filter="fade">
                                      <p:cBhvr>
                                        <p:cTn id="1156" dur="750"/>
                                        <p:tgtEl>
                                          <p:spTgt spid="1657"/>
                                        </p:tgtEl>
                                      </p:cBhvr>
                                    </p:animEffect>
                                  </p:childTnLst>
                                </p:cTn>
                              </p:par>
                              <p:par>
                                <p:cTn id="1157" presetID="31" presetClass="entr" presetSubtype="0" fill="hold" nodeType="withEffect">
                                  <p:stCondLst>
                                    <p:cond delay="500"/>
                                  </p:stCondLst>
                                  <p:childTnLst>
                                    <p:set>
                                      <p:cBhvr>
                                        <p:cTn id="1158" dur="1" fill="hold">
                                          <p:stCondLst>
                                            <p:cond delay="0"/>
                                          </p:stCondLst>
                                        </p:cTn>
                                        <p:tgtEl>
                                          <p:spTgt spid="1658"/>
                                        </p:tgtEl>
                                        <p:attrNameLst>
                                          <p:attrName>style.visibility</p:attrName>
                                        </p:attrNameLst>
                                      </p:cBhvr>
                                      <p:to>
                                        <p:strVal val="visible"/>
                                      </p:to>
                                    </p:set>
                                    <p:anim calcmode="lin" valueType="num">
                                      <p:cBhvr>
                                        <p:cTn id="1159" dur="750" fill="hold"/>
                                        <p:tgtEl>
                                          <p:spTgt spid="1658"/>
                                        </p:tgtEl>
                                        <p:attrNameLst>
                                          <p:attrName>ppt_w</p:attrName>
                                        </p:attrNameLst>
                                      </p:cBhvr>
                                      <p:tavLst>
                                        <p:tav tm="0">
                                          <p:val>
                                            <p:fltVal val="0"/>
                                          </p:val>
                                        </p:tav>
                                        <p:tav tm="100000">
                                          <p:val>
                                            <p:strVal val="#ppt_w"/>
                                          </p:val>
                                        </p:tav>
                                      </p:tavLst>
                                    </p:anim>
                                    <p:anim calcmode="lin" valueType="num">
                                      <p:cBhvr>
                                        <p:cTn id="1160" dur="750" fill="hold"/>
                                        <p:tgtEl>
                                          <p:spTgt spid="1658"/>
                                        </p:tgtEl>
                                        <p:attrNameLst>
                                          <p:attrName>ppt_h</p:attrName>
                                        </p:attrNameLst>
                                      </p:cBhvr>
                                      <p:tavLst>
                                        <p:tav tm="0">
                                          <p:val>
                                            <p:fltVal val="0"/>
                                          </p:val>
                                        </p:tav>
                                        <p:tav tm="100000">
                                          <p:val>
                                            <p:strVal val="#ppt_h"/>
                                          </p:val>
                                        </p:tav>
                                      </p:tavLst>
                                    </p:anim>
                                    <p:anim calcmode="lin" valueType="num">
                                      <p:cBhvr>
                                        <p:cTn id="1161" dur="750" fill="hold"/>
                                        <p:tgtEl>
                                          <p:spTgt spid="1658"/>
                                        </p:tgtEl>
                                        <p:attrNameLst>
                                          <p:attrName>style.rotation</p:attrName>
                                        </p:attrNameLst>
                                      </p:cBhvr>
                                      <p:tavLst>
                                        <p:tav tm="0">
                                          <p:val>
                                            <p:fltVal val="90"/>
                                          </p:val>
                                        </p:tav>
                                        <p:tav tm="100000">
                                          <p:val>
                                            <p:fltVal val="0"/>
                                          </p:val>
                                        </p:tav>
                                      </p:tavLst>
                                    </p:anim>
                                    <p:animEffect transition="in" filter="fade">
                                      <p:cBhvr>
                                        <p:cTn id="1162" dur="750"/>
                                        <p:tgtEl>
                                          <p:spTgt spid="1658"/>
                                        </p:tgtEl>
                                      </p:cBhvr>
                                    </p:animEffect>
                                  </p:childTnLst>
                                </p:cTn>
                              </p:par>
                              <p:par>
                                <p:cTn id="1163" presetID="31" presetClass="entr" presetSubtype="0" fill="hold" nodeType="withEffect">
                                  <p:stCondLst>
                                    <p:cond delay="500"/>
                                  </p:stCondLst>
                                  <p:childTnLst>
                                    <p:set>
                                      <p:cBhvr>
                                        <p:cTn id="1164" dur="1" fill="hold">
                                          <p:stCondLst>
                                            <p:cond delay="0"/>
                                          </p:stCondLst>
                                        </p:cTn>
                                        <p:tgtEl>
                                          <p:spTgt spid="1659"/>
                                        </p:tgtEl>
                                        <p:attrNameLst>
                                          <p:attrName>style.visibility</p:attrName>
                                        </p:attrNameLst>
                                      </p:cBhvr>
                                      <p:to>
                                        <p:strVal val="visible"/>
                                      </p:to>
                                    </p:set>
                                    <p:anim calcmode="lin" valueType="num">
                                      <p:cBhvr>
                                        <p:cTn id="1165" dur="750" fill="hold"/>
                                        <p:tgtEl>
                                          <p:spTgt spid="1659"/>
                                        </p:tgtEl>
                                        <p:attrNameLst>
                                          <p:attrName>ppt_w</p:attrName>
                                        </p:attrNameLst>
                                      </p:cBhvr>
                                      <p:tavLst>
                                        <p:tav tm="0">
                                          <p:val>
                                            <p:fltVal val="0"/>
                                          </p:val>
                                        </p:tav>
                                        <p:tav tm="100000">
                                          <p:val>
                                            <p:strVal val="#ppt_w"/>
                                          </p:val>
                                        </p:tav>
                                      </p:tavLst>
                                    </p:anim>
                                    <p:anim calcmode="lin" valueType="num">
                                      <p:cBhvr>
                                        <p:cTn id="1166" dur="750" fill="hold"/>
                                        <p:tgtEl>
                                          <p:spTgt spid="1659"/>
                                        </p:tgtEl>
                                        <p:attrNameLst>
                                          <p:attrName>ppt_h</p:attrName>
                                        </p:attrNameLst>
                                      </p:cBhvr>
                                      <p:tavLst>
                                        <p:tav tm="0">
                                          <p:val>
                                            <p:fltVal val="0"/>
                                          </p:val>
                                        </p:tav>
                                        <p:tav tm="100000">
                                          <p:val>
                                            <p:strVal val="#ppt_h"/>
                                          </p:val>
                                        </p:tav>
                                      </p:tavLst>
                                    </p:anim>
                                    <p:anim calcmode="lin" valueType="num">
                                      <p:cBhvr>
                                        <p:cTn id="1167" dur="750" fill="hold"/>
                                        <p:tgtEl>
                                          <p:spTgt spid="1659"/>
                                        </p:tgtEl>
                                        <p:attrNameLst>
                                          <p:attrName>style.rotation</p:attrName>
                                        </p:attrNameLst>
                                      </p:cBhvr>
                                      <p:tavLst>
                                        <p:tav tm="0">
                                          <p:val>
                                            <p:fltVal val="90"/>
                                          </p:val>
                                        </p:tav>
                                        <p:tav tm="100000">
                                          <p:val>
                                            <p:fltVal val="0"/>
                                          </p:val>
                                        </p:tav>
                                      </p:tavLst>
                                    </p:anim>
                                    <p:animEffect transition="in" filter="fade">
                                      <p:cBhvr>
                                        <p:cTn id="1168" dur="750"/>
                                        <p:tgtEl>
                                          <p:spTgt spid="1659"/>
                                        </p:tgtEl>
                                      </p:cBhvr>
                                    </p:animEffect>
                                  </p:childTnLst>
                                </p:cTn>
                              </p:par>
                              <p:par>
                                <p:cTn id="1169" presetID="31" presetClass="entr" presetSubtype="0" fill="hold" nodeType="withEffect">
                                  <p:stCondLst>
                                    <p:cond delay="500"/>
                                  </p:stCondLst>
                                  <p:childTnLst>
                                    <p:set>
                                      <p:cBhvr>
                                        <p:cTn id="1170" dur="1" fill="hold">
                                          <p:stCondLst>
                                            <p:cond delay="0"/>
                                          </p:stCondLst>
                                        </p:cTn>
                                        <p:tgtEl>
                                          <p:spTgt spid="1660"/>
                                        </p:tgtEl>
                                        <p:attrNameLst>
                                          <p:attrName>style.visibility</p:attrName>
                                        </p:attrNameLst>
                                      </p:cBhvr>
                                      <p:to>
                                        <p:strVal val="visible"/>
                                      </p:to>
                                    </p:set>
                                    <p:anim calcmode="lin" valueType="num">
                                      <p:cBhvr>
                                        <p:cTn id="1171" dur="750" fill="hold"/>
                                        <p:tgtEl>
                                          <p:spTgt spid="1660"/>
                                        </p:tgtEl>
                                        <p:attrNameLst>
                                          <p:attrName>ppt_w</p:attrName>
                                        </p:attrNameLst>
                                      </p:cBhvr>
                                      <p:tavLst>
                                        <p:tav tm="0">
                                          <p:val>
                                            <p:fltVal val="0"/>
                                          </p:val>
                                        </p:tav>
                                        <p:tav tm="100000">
                                          <p:val>
                                            <p:strVal val="#ppt_w"/>
                                          </p:val>
                                        </p:tav>
                                      </p:tavLst>
                                    </p:anim>
                                    <p:anim calcmode="lin" valueType="num">
                                      <p:cBhvr>
                                        <p:cTn id="1172" dur="750" fill="hold"/>
                                        <p:tgtEl>
                                          <p:spTgt spid="1660"/>
                                        </p:tgtEl>
                                        <p:attrNameLst>
                                          <p:attrName>ppt_h</p:attrName>
                                        </p:attrNameLst>
                                      </p:cBhvr>
                                      <p:tavLst>
                                        <p:tav tm="0">
                                          <p:val>
                                            <p:fltVal val="0"/>
                                          </p:val>
                                        </p:tav>
                                        <p:tav tm="100000">
                                          <p:val>
                                            <p:strVal val="#ppt_h"/>
                                          </p:val>
                                        </p:tav>
                                      </p:tavLst>
                                    </p:anim>
                                    <p:anim calcmode="lin" valueType="num">
                                      <p:cBhvr>
                                        <p:cTn id="1173" dur="750" fill="hold"/>
                                        <p:tgtEl>
                                          <p:spTgt spid="1660"/>
                                        </p:tgtEl>
                                        <p:attrNameLst>
                                          <p:attrName>style.rotation</p:attrName>
                                        </p:attrNameLst>
                                      </p:cBhvr>
                                      <p:tavLst>
                                        <p:tav tm="0">
                                          <p:val>
                                            <p:fltVal val="90"/>
                                          </p:val>
                                        </p:tav>
                                        <p:tav tm="100000">
                                          <p:val>
                                            <p:fltVal val="0"/>
                                          </p:val>
                                        </p:tav>
                                      </p:tavLst>
                                    </p:anim>
                                    <p:animEffect transition="in" filter="fade">
                                      <p:cBhvr>
                                        <p:cTn id="1174" dur="750"/>
                                        <p:tgtEl>
                                          <p:spTgt spid="1660"/>
                                        </p:tgtEl>
                                      </p:cBhvr>
                                    </p:animEffect>
                                  </p:childTnLst>
                                </p:cTn>
                              </p:par>
                              <p:par>
                                <p:cTn id="1175" presetID="31" presetClass="entr" presetSubtype="0" fill="hold" nodeType="withEffect">
                                  <p:stCondLst>
                                    <p:cond delay="500"/>
                                  </p:stCondLst>
                                  <p:childTnLst>
                                    <p:set>
                                      <p:cBhvr>
                                        <p:cTn id="1176" dur="1" fill="hold">
                                          <p:stCondLst>
                                            <p:cond delay="0"/>
                                          </p:stCondLst>
                                        </p:cTn>
                                        <p:tgtEl>
                                          <p:spTgt spid="1661"/>
                                        </p:tgtEl>
                                        <p:attrNameLst>
                                          <p:attrName>style.visibility</p:attrName>
                                        </p:attrNameLst>
                                      </p:cBhvr>
                                      <p:to>
                                        <p:strVal val="visible"/>
                                      </p:to>
                                    </p:set>
                                    <p:anim calcmode="lin" valueType="num">
                                      <p:cBhvr>
                                        <p:cTn id="1177" dur="750" fill="hold"/>
                                        <p:tgtEl>
                                          <p:spTgt spid="1661"/>
                                        </p:tgtEl>
                                        <p:attrNameLst>
                                          <p:attrName>ppt_w</p:attrName>
                                        </p:attrNameLst>
                                      </p:cBhvr>
                                      <p:tavLst>
                                        <p:tav tm="0">
                                          <p:val>
                                            <p:fltVal val="0"/>
                                          </p:val>
                                        </p:tav>
                                        <p:tav tm="100000">
                                          <p:val>
                                            <p:strVal val="#ppt_w"/>
                                          </p:val>
                                        </p:tav>
                                      </p:tavLst>
                                    </p:anim>
                                    <p:anim calcmode="lin" valueType="num">
                                      <p:cBhvr>
                                        <p:cTn id="1178" dur="750" fill="hold"/>
                                        <p:tgtEl>
                                          <p:spTgt spid="1661"/>
                                        </p:tgtEl>
                                        <p:attrNameLst>
                                          <p:attrName>ppt_h</p:attrName>
                                        </p:attrNameLst>
                                      </p:cBhvr>
                                      <p:tavLst>
                                        <p:tav tm="0">
                                          <p:val>
                                            <p:fltVal val="0"/>
                                          </p:val>
                                        </p:tav>
                                        <p:tav tm="100000">
                                          <p:val>
                                            <p:strVal val="#ppt_h"/>
                                          </p:val>
                                        </p:tav>
                                      </p:tavLst>
                                    </p:anim>
                                    <p:anim calcmode="lin" valueType="num">
                                      <p:cBhvr>
                                        <p:cTn id="1179" dur="750" fill="hold"/>
                                        <p:tgtEl>
                                          <p:spTgt spid="1661"/>
                                        </p:tgtEl>
                                        <p:attrNameLst>
                                          <p:attrName>style.rotation</p:attrName>
                                        </p:attrNameLst>
                                      </p:cBhvr>
                                      <p:tavLst>
                                        <p:tav tm="0">
                                          <p:val>
                                            <p:fltVal val="90"/>
                                          </p:val>
                                        </p:tav>
                                        <p:tav tm="100000">
                                          <p:val>
                                            <p:fltVal val="0"/>
                                          </p:val>
                                        </p:tav>
                                      </p:tavLst>
                                    </p:anim>
                                    <p:animEffect transition="in" filter="fade">
                                      <p:cBhvr>
                                        <p:cTn id="1180" dur="750"/>
                                        <p:tgtEl>
                                          <p:spTgt spid="1661"/>
                                        </p:tgtEl>
                                      </p:cBhvr>
                                    </p:animEffect>
                                  </p:childTnLst>
                                </p:cTn>
                              </p:par>
                              <p:par>
                                <p:cTn id="1181" presetID="31" presetClass="entr" presetSubtype="0" fill="hold" nodeType="withEffect">
                                  <p:stCondLst>
                                    <p:cond delay="500"/>
                                  </p:stCondLst>
                                  <p:childTnLst>
                                    <p:set>
                                      <p:cBhvr>
                                        <p:cTn id="1182" dur="1" fill="hold">
                                          <p:stCondLst>
                                            <p:cond delay="0"/>
                                          </p:stCondLst>
                                        </p:cTn>
                                        <p:tgtEl>
                                          <p:spTgt spid="1662"/>
                                        </p:tgtEl>
                                        <p:attrNameLst>
                                          <p:attrName>style.visibility</p:attrName>
                                        </p:attrNameLst>
                                      </p:cBhvr>
                                      <p:to>
                                        <p:strVal val="visible"/>
                                      </p:to>
                                    </p:set>
                                    <p:anim calcmode="lin" valueType="num">
                                      <p:cBhvr>
                                        <p:cTn id="1183" dur="750" fill="hold"/>
                                        <p:tgtEl>
                                          <p:spTgt spid="1662"/>
                                        </p:tgtEl>
                                        <p:attrNameLst>
                                          <p:attrName>ppt_w</p:attrName>
                                        </p:attrNameLst>
                                      </p:cBhvr>
                                      <p:tavLst>
                                        <p:tav tm="0">
                                          <p:val>
                                            <p:fltVal val="0"/>
                                          </p:val>
                                        </p:tav>
                                        <p:tav tm="100000">
                                          <p:val>
                                            <p:strVal val="#ppt_w"/>
                                          </p:val>
                                        </p:tav>
                                      </p:tavLst>
                                    </p:anim>
                                    <p:anim calcmode="lin" valueType="num">
                                      <p:cBhvr>
                                        <p:cTn id="1184" dur="750" fill="hold"/>
                                        <p:tgtEl>
                                          <p:spTgt spid="1662"/>
                                        </p:tgtEl>
                                        <p:attrNameLst>
                                          <p:attrName>ppt_h</p:attrName>
                                        </p:attrNameLst>
                                      </p:cBhvr>
                                      <p:tavLst>
                                        <p:tav tm="0">
                                          <p:val>
                                            <p:fltVal val="0"/>
                                          </p:val>
                                        </p:tav>
                                        <p:tav tm="100000">
                                          <p:val>
                                            <p:strVal val="#ppt_h"/>
                                          </p:val>
                                        </p:tav>
                                      </p:tavLst>
                                    </p:anim>
                                    <p:anim calcmode="lin" valueType="num">
                                      <p:cBhvr>
                                        <p:cTn id="1185" dur="750" fill="hold"/>
                                        <p:tgtEl>
                                          <p:spTgt spid="1662"/>
                                        </p:tgtEl>
                                        <p:attrNameLst>
                                          <p:attrName>style.rotation</p:attrName>
                                        </p:attrNameLst>
                                      </p:cBhvr>
                                      <p:tavLst>
                                        <p:tav tm="0">
                                          <p:val>
                                            <p:fltVal val="90"/>
                                          </p:val>
                                        </p:tav>
                                        <p:tav tm="100000">
                                          <p:val>
                                            <p:fltVal val="0"/>
                                          </p:val>
                                        </p:tav>
                                      </p:tavLst>
                                    </p:anim>
                                    <p:animEffect transition="in" filter="fade">
                                      <p:cBhvr>
                                        <p:cTn id="1186" dur="750"/>
                                        <p:tgtEl>
                                          <p:spTgt spid="1662"/>
                                        </p:tgtEl>
                                      </p:cBhvr>
                                    </p:animEffect>
                                  </p:childTnLst>
                                </p:cTn>
                              </p:par>
                              <p:par>
                                <p:cTn id="1187" presetID="31" presetClass="entr" presetSubtype="0" fill="hold" nodeType="withEffect">
                                  <p:stCondLst>
                                    <p:cond delay="500"/>
                                  </p:stCondLst>
                                  <p:childTnLst>
                                    <p:set>
                                      <p:cBhvr>
                                        <p:cTn id="1188" dur="1" fill="hold">
                                          <p:stCondLst>
                                            <p:cond delay="0"/>
                                          </p:stCondLst>
                                        </p:cTn>
                                        <p:tgtEl>
                                          <p:spTgt spid="1663"/>
                                        </p:tgtEl>
                                        <p:attrNameLst>
                                          <p:attrName>style.visibility</p:attrName>
                                        </p:attrNameLst>
                                      </p:cBhvr>
                                      <p:to>
                                        <p:strVal val="visible"/>
                                      </p:to>
                                    </p:set>
                                    <p:anim calcmode="lin" valueType="num">
                                      <p:cBhvr>
                                        <p:cTn id="1189" dur="750" fill="hold"/>
                                        <p:tgtEl>
                                          <p:spTgt spid="1663"/>
                                        </p:tgtEl>
                                        <p:attrNameLst>
                                          <p:attrName>ppt_w</p:attrName>
                                        </p:attrNameLst>
                                      </p:cBhvr>
                                      <p:tavLst>
                                        <p:tav tm="0">
                                          <p:val>
                                            <p:fltVal val="0"/>
                                          </p:val>
                                        </p:tav>
                                        <p:tav tm="100000">
                                          <p:val>
                                            <p:strVal val="#ppt_w"/>
                                          </p:val>
                                        </p:tav>
                                      </p:tavLst>
                                    </p:anim>
                                    <p:anim calcmode="lin" valueType="num">
                                      <p:cBhvr>
                                        <p:cTn id="1190" dur="750" fill="hold"/>
                                        <p:tgtEl>
                                          <p:spTgt spid="1663"/>
                                        </p:tgtEl>
                                        <p:attrNameLst>
                                          <p:attrName>ppt_h</p:attrName>
                                        </p:attrNameLst>
                                      </p:cBhvr>
                                      <p:tavLst>
                                        <p:tav tm="0">
                                          <p:val>
                                            <p:fltVal val="0"/>
                                          </p:val>
                                        </p:tav>
                                        <p:tav tm="100000">
                                          <p:val>
                                            <p:strVal val="#ppt_h"/>
                                          </p:val>
                                        </p:tav>
                                      </p:tavLst>
                                    </p:anim>
                                    <p:anim calcmode="lin" valueType="num">
                                      <p:cBhvr>
                                        <p:cTn id="1191" dur="750" fill="hold"/>
                                        <p:tgtEl>
                                          <p:spTgt spid="1663"/>
                                        </p:tgtEl>
                                        <p:attrNameLst>
                                          <p:attrName>style.rotation</p:attrName>
                                        </p:attrNameLst>
                                      </p:cBhvr>
                                      <p:tavLst>
                                        <p:tav tm="0">
                                          <p:val>
                                            <p:fltVal val="90"/>
                                          </p:val>
                                        </p:tav>
                                        <p:tav tm="100000">
                                          <p:val>
                                            <p:fltVal val="0"/>
                                          </p:val>
                                        </p:tav>
                                      </p:tavLst>
                                    </p:anim>
                                    <p:animEffect transition="in" filter="fade">
                                      <p:cBhvr>
                                        <p:cTn id="1192" dur="750"/>
                                        <p:tgtEl>
                                          <p:spTgt spid="1663"/>
                                        </p:tgtEl>
                                      </p:cBhvr>
                                    </p:animEffect>
                                  </p:childTnLst>
                                </p:cTn>
                              </p:par>
                              <p:par>
                                <p:cTn id="1193" presetID="31" presetClass="entr" presetSubtype="0" fill="hold" nodeType="withEffect">
                                  <p:stCondLst>
                                    <p:cond delay="500"/>
                                  </p:stCondLst>
                                  <p:childTnLst>
                                    <p:set>
                                      <p:cBhvr>
                                        <p:cTn id="1194" dur="1" fill="hold">
                                          <p:stCondLst>
                                            <p:cond delay="0"/>
                                          </p:stCondLst>
                                        </p:cTn>
                                        <p:tgtEl>
                                          <p:spTgt spid="1628"/>
                                        </p:tgtEl>
                                        <p:attrNameLst>
                                          <p:attrName>style.visibility</p:attrName>
                                        </p:attrNameLst>
                                      </p:cBhvr>
                                      <p:to>
                                        <p:strVal val="visible"/>
                                      </p:to>
                                    </p:set>
                                    <p:anim calcmode="lin" valueType="num">
                                      <p:cBhvr>
                                        <p:cTn id="1195" dur="750" fill="hold"/>
                                        <p:tgtEl>
                                          <p:spTgt spid="1628"/>
                                        </p:tgtEl>
                                        <p:attrNameLst>
                                          <p:attrName>ppt_w</p:attrName>
                                        </p:attrNameLst>
                                      </p:cBhvr>
                                      <p:tavLst>
                                        <p:tav tm="0">
                                          <p:val>
                                            <p:fltVal val="0"/>
                                          </p:val>
                                        </p:tav>
                                        <p:tav tm="100000">
                                          <p:val>
                                            <p:strVal val="#ppt_w"/>
                                          </p:val>
                                        </p:tav>
                                      </p:tavLst>
                                    </p:anim>
                                    <p:anim calcmode="lin" valueType="num">
                                      <p:cBhvr>
                                        <p:cTn id="1196" dur="750" fill="hold"/>
                                        <p:tgtEl>
                                          <p:spTgt spid="1628"/>
                                        </p:tgtEl>
                                        <p:attrNameLst>
                                          <p:attrName>ppt_h</p:attrName>
                                        </p:attrNameLst>
                                      </p:cBhvr>
                                      <p:tavLst>
                                        <p:tav tm="0">
                                          <p:val>
                                            <p:fltVal val="0"/>
                                          </p:val>
                                        </p:tav>
                                        <p:tav tm="100000">
                                          <p:val>
                                            <p:strVal val="#ppt_h"/>
                                          </p:val>
                                        </p:tav>
                                      </p:tavLst>
                                    </p:anim>
                                    <p:anim calcmode="lin" valueType="num">
                                      <p:cBhvr>
                                        <p:cTn id="1197" dur="750" fill="hold"/>
                                        <p:tgtEl>
                                          <p:spTgt spid="1628"/>
                                        </p:tgtEl>
                                        <p:attrNameLst>
                                          <p:attrName>style.rotation</p:attrName>
                                        </p:attrNameLst>
                                      </p:cBhvr>
                                      <p:tavLst>
                                        <p:tav tm="0">
                                          <p:val>
                                            <p:fltVal val="90"/>
                                          </p:val>
                                        </p:tav>
                                        <p:tav tm="100000">
                                          <p:val>
                                            <p:fltVal val="0"/>
                                          </p:val>
                                        </p:tav>
                                      </p:tavLst>
                                    </p:anim>
                                    <p:animEffect transition="in" filter="fade">
                                      <p:cBhvr>
                                        <p:cTn id="1198" dur="750"/>
                                        <p:tgtEl>
                                          <p:spTgt spid="1628"/>
                                        </p:tgtEl>
                                      </p:cBhvr>
                                    </p:animEffect>
                                  </p:childTnLst>
                                </p:cTn>
                              </p:par>
                              <p:par>
                                <p:cTn id="1199" presetID="31" presetClass="entr" presetSubtype="0" fill="hold" nodeType="withEffect">
                                  <p:stCondLst>
                                    <p:cond delay="500"/>
                                  </p:stCondLst>
                                  <p:childTnLst>
                                    <p:set>
                                      <p:cBhvr>
                                        <p:cTn id="1200" dur="1" fill="hold">
                                          <p:stCondLst>
                                            <p:cond delay="0"/>
                                          </p:stCondLst>
                                        </p:cTn>
                                        <p:tgtEl>
                                          <p:spTgt spid="1629"/>
                                        </p:tgtEl>
                                        <p:attrNameLst>
                                          <p:attrName>style.visibility</p:attrName>
                                        </p:attrNameLst>
                                      </p:cBhvr>
                                      <p:to>
                                        <p:strVal val="visible"/>
                                      </p:to>
                                    </p:set>
                                    <p:anim calcmode="lin" valueType="num">
                                      <p:cBhvr>
                                        <p:cTn id="1201" dur="750" fill="hold"/>
                                        <p:tgtEl>
                                          <p:spTgt spid="1629"/>
                                        </p:tgtEl>
                                        <p:attrNameLst>
                                          <p:attrName>ppt_w</p:attrName>
                                        </p:attrNameLst>
                                      </p:cBhvr>
                                      <p:tavLst>
                                        <p:tav tm="0">
                                          <p:val>
                                            <p:fltVal val="0"/>
                                          </p:val>
                                        </p:tav>
                                        <p:tav tm="100000">
                                          <p:val>
                                            <p:strVal val="#ppt_w"/>
                                          </p:val>
                                        </p:tav>
                                      </p:tavLst>
                                    </p:anim>
                                    <p:anim calcmode="lin" valueType="num">
                                      <p:cBhvr>
                                        <p:cTn id="1202" dur="750" fill="hold"/>
                                        <p:tgtEl>
                                          <p:spTgt spid="1629"/>
                                        </p:tgtEl>
                                        <p:attrNameLst>
                                          <p:attrName>ppt_h</p:attrName>
                                        </p:attrNameLst>
                                      </p:cBhvr>
                                      <p:tavLst>
                                        <p:tav tm="0">
                                          <p:val>
                                            <p:fltVal val="0"/>
                                          </p:val>
                                        </p:tav>
                                        <p:tav tm="100000">
                                          <p:val>
                                            <p:strVal val="#ppt_h"/>
                                          </p:val>
                                        </p:tav>
                                      </p:tavLst>
                                    </p:anim>
                                    <p:anim calcmode="lin" valueType="num">
                                      <p:cBhvr>
                                        <p:cTn id="1203" dur="750" fill="hold"/>
                                        <p:tgtEl>
                                          <p:spTgt spid="1629"/>
                                        </p:tgtEl>
                                        <p:attrNameLst>
                                          <p:attrName>style.rotation</p:attrName>
                                        </p:attrNameLst>
                                      </p:cBhvr>
                                      <p:tavLst>
                                        <p:tav tm="0">
                                          <p:val>
                                            <p:fltVal val="90"/>
                                          </p:val>
                                        </p:tav>
                                        <p:tav tm="100000">
                                          <p:val>
                                            <p:fltVal val="0"/>
                                          </p:val>
                                        </p:tav>
                                      </p:tavLst>
                                    </p:anim>
                                    <p:animEffect transition="in" filter="fade">
                                      <p:cBhvr>
                                        <p:cTn id="1204" dur="750"/>
                                        <p:tgtEl>
                                          <p:spTgt spid="1629"/>
                                        </p:tgtEl>
                                      </p:cBhvr>
                                    </p:animEffect>
                                  </p:childTnLst>
                                </p:cTn>
                              </p:par>
                              <p:par>
                                <p:cTn id="1205" presetID="31" presetClass="entr" presetSubtype="0" fill="hold" nodeType="withEffect">
                                  <p:stCondLst>
                                    <p:cond delay="500"/>
                                  </p:stCondLst>
                                  <p:childTnLst>
                                    <p:set>
                                      <p:cBhvr>
                                        <p:cTn id="1206" dur="1" fill="hold">
                                          <p:stCondLst>
                                            <p:cond delay="0"/>
                                          </p:stCondLst>
                                        </p:cTn>
                                        <p:tgtEl>
                                          <p:spTgt spid="1630"/>
                                        </p:tgtEl>
                                        <p:attrNameLst>
                                          <p:attrName>style.visibility</p:attrName>
                                        </p:attrNameLst>
                                      </p:cBhvr>
                                      <p:to>
                                        <p:strVal val="visible"/>
                                      </p:to>
                                    </p:set>
                                    <p:anim calcmode="lin" valueType="num">
                                      <p:cBhvr>
                                        <p:cTn id="1207" dur="750" fill="hold"/>
                                        <p:tgtEl>
                                          <p:spTgt spid="1630"/>
                                        </p:tgtEl>
                                        <p:attrNameLst>
                                          <p:attrName>ppt_w</p:attrName>
                                        </p:attrNameLst>
                                      </p:cBhvr>
                                      <p:tavLst>
                                        <p:tav tm="0">
                                          <p:val>
                                            <p:fltVal val="0"/>
                                          </p:val>
                                        </p:tav>
                                        <p:tav tm="100000">
                                          <p:val>
                                            <p:strVal val="#ppt_w"/>
                                          </p:val>
                                        </p:tav>
                                      </p:tavLst>
                                    </p:anim>
                                    <p:anim calcmode="lin" valueType="num">
                                      <p:cBhvr>
                                        <p:cTn id="1208" dur="750" fill="hold"/>
                                        <p:tgtEl>
                                          <p:spTgt spid="1630"/>
                                        </p:tgtEl>
                                        <p:attrNameLst>
                                          <p:attrName>ppt_h</p:attrName>
                                        </p:attrNameLst>
                                      </p:cBhvr>
                                      <p:tavLst>
                                        <p:tav tm="0">
                                          <p:val>
                                            <p:fltVal val="0"/>
                                          </p:val>
                                        </p:tav>
                                        <p:tav tm="100000">
                                          <p:val>
                                            <p:strVal val="#ppt_h"/>
                                          </p:val>
                                        </p:tav>
                                      </p:tavLst>
                                    </p:anim>
                                    <p:anim calcmode="lin" valueType="num">
                                      <p:cBhvr>
                                        <p:cTn id="1209" dur="750" fill="hold"/>
                                        <p:tgtEl>
                                          <p:spTgt spid="1630"/>
                                        </p:tgtEl>
                                        <p:attrNameLst>
                                          <p:attrName>style.rotation</p:attrName>
                                        </p:attrNameLst>
                                      </p:cBhvr>
                                      <p:tavLst>
                                        <p:tav tm="0">
                                          <p:val>
                                            <p:fltVal val="90"/>
                                          </p:val>
                                        </p:tav>
                                        <p:tav tm="100000">
                                          <p:val>
                                            <p:fltVal val="0"/>
                                          </p:val>
                                        </p:tav>
                                      </p:tavLst>
                                    </p:anim>
                                    <p:animEffect transition="in" filter="fade">
                                      <p:cBhvr>
                                        <p:cTn id="1210" dur="750"/>
                                        <p:tgtEl>
                                          <p:spTgt spid="1630"/>
                                        </p:tgtEl>
                                      </p:cBhvr>
                                    </p:animEffect>
                                  </p:childTnLst>
                                </p:cTn>
                              </p:par>
                              <p:par>
                                <p:cTn id="1211" presetID="31" presetClass="entr" presetSubtype="0" fill="hold" nodeType="withEffect">
                                  <p:stCondLst>
                                    <p:cond delay="500"/>
                                  </p:stCondLst>
                                  <p:childTnLst>
                                    <p:set>
                                      <p:cBhvr>
                                        <p:cTn id="1212" dur="1" fill="hold">
                                          <p:stCondLst>
                                            <p:cond delay="0"/>
                                          </p:stCondLst>
                                        </p:cTn>
                                        <p:tgtEl>
                                          <p:spTgt spid="1631"/>
                                        </p:tgtEl>
                                        <p:attrNameLst>
                                          <p:attrName>style.visibility</p:attrName>
                                        </p:attrNameLst>
                                      </p:cBhvr>
                                      <p:to>
                                        <p:strVal val="visible"/>
                                      </p:to>
                                    </p:set>
                                    <p:anim calcmode="lin" valueType="num">
                                      <p:cBhvr>
                                        <p:cTn id="1213" dur="750" fill="hold"/>
                                        <p:tgtEl>
                                          <p:spTgt spid="1631"/>
                                        </p:tgtEl>
                                        <p:attrNameLst>
                                          <p:attrName>ppt_w</p:attrName>
                                        </p:attrNameLst>
                                      </p:cBhvr>
                                      <p:tavLst>
                                        <p:tav tm="0">
                                          <p:val>
                                            <p:fltVal val="0"/>
                                          </p:val>
                                        </p:tav>
                                        <p:tav tm="100000">
                                          <p:val>
                                            <p:strVal val="#ppt_w"/>
                                          </p:val>
                                        </p:tav>
                                      </p:tavLst>
                                    </p:anim>
                                    <p:anim calcmode="lin" valueType="num">
                                      <p:cBhvr>
                                        <p:cTn id="1214" dur="750" fill="hold"/>
                                        <p:tgtEl>
                                          <p:spTgt spid="1631"/>
                                        </p:tgtEl>
                                        <p:attrNameLst>
                                          <p:attrName>ppt_h</p:attrName>
                                        </p:attrNameLst>
                                      </p:cBhvr>
                                      <p:tavLst>
                                        <p:tav tm="0">
                                          <p:val>
                                            <p:fltVal val="0"/>
                                          </p:val>
                                        </p:tav>
                                        <p:tav tm="100000">
                                          <p:val>
                                            <p:strVal val="#ppt_h"/>
                                          </p:val>
                                        </p:tav>
                                      </p:tavLst>
                                    </p:anim>
                                    <p:anim calcmode="lin" valueType="num">
                                      <p:cBhvr>
                                        <p:cTn id="1215" dur="750" fill="hold"/>
                                        <p:tgtEl>
                                          <p:spTgt spid="1631"/>
                                        </p:tgtEl>
                                        <p:attrNameLst>
                                          <p:attrName>style.rotation</p:attrName>
                                        </p:attrNameLst>
                                      </p:cBhvr>
                                      <p:tavLst>
                                        <p:tav tm="0">
                                          <p:val>
                                            <p:fltVal val="90"/>
                                          </p:val>
                                        </p:tav>
                                        <p:tav tm="100000">
                                          <p:val>
                                            <p:fltVal val="0"/>
                                          </p:val>
                                        </p:tav>
                                      </p:tavLst>
                                    </p:anim>
                                    <p:animEffect transition="in" filter="fade">
                                      <p:cBhvr>
                                        <p:cTn id="1216" dur="750"/>
                                        <p:tgtEl>
                                          <p:spTgt spid="1631"/>
                                        </p:tgtEl>
                                      </p:cBhvr>
                                    </p:animEffect>
                                  </p:childTnLst>
                                </p:cTn>
                              </p:par>
                              <p:par>
                                <p:cTn id="1217" presetID="31" presetClass="entr" presetSubtype="0" fill="hold" nodeType="withEffect">
                                  <p:stCondLst>
                                    <p:cond delay="500"/>
                                  </p:stCondLst>
                                  <p:childTnLst>
                                    <p:set>
                                      <p:cBhvr>
                                        <p:cTn id="1218" dur="1" fill="hold">
                                          <p:stCondLst>
                                            <p:cond delay="0"/>
                                          </p:stCondLst>
                                        </p:cTn>
                                        <p:tgtEl>
                                          <p:spTgt spid="1632"/>
                                        </p:tgtEl>
                                        <p:attrNameLst>
                                          <p:attrName>style.visibility</p:attrName>
                                        </p:attrNameLst>
                                      </p:cBhvr>
                                      <p:to>
                                        <p:strVal val="visible"/>
                                      </p:to>
                                    </p:set>
                                    <p:anim calcmode="lin" valueType="num">
                                      <p:cBhvr>
                                        <p:cTn id="1219" dur="750" fill="hold"/>
                                        <p:tgtEl>
                                          <p:spTgt spid="1632"/>
                                        </p:tgtEl>
                                        <p:attrNameLst>
                                          <p:attrName>ppt_w</p:attrName>
                                        </p:attrNameLst>
                                      </p:cBhvr>
                                      <p:tavLst>
                                        <p:tav tm="0">
                                          <p:val>
                                            <p:fltVal val="0"/>
                                          </p:val>
                                        </p:tav>
                                        <p:tav tm="100000">
                                          <p:val>
                                            <p:strVal val="#ppt_w"/>
                                          </p:val>
                                        </p:tav>
                                      </p:tavLst>
                                    </p:anim>
                                    <p:anim calcmode="lin" valueType="num">
                                      <p:cBhvr>
                                        <p:cTn id="1220" dur="750" fill="hold"/>
                                        <p:tgtEl>
                                          <p:spTgt spid="1632"/>
                                        </p:tgtEl>
                                        <p:attrNameLst>
                                          <p:attrName>ppt_h</p:attrName>
                                        </p:attrNameLst>
                                      </p:cBhvr>
                                      <p:tavLst>
                                        <p:tav tm="0">
                                          <p:val>
                                            <p:fltVal val="0"/>
                                          </p:val>
                                        </p:tav>
                                        <p:tav tm="100000">
                                          <p:val>
                                            <p:strVal val="#ppt_h"/>
                                          </p:val>
                                        </p:tav>
                                      </p:tavLst>
                                    </p:anim>
                                    <p:anim calcmode="lin" valueType="num">
                                      <p:cBhvr>
                                        <p:cTn id="1221" dur="750" fill="hold"/>
                                        <p:tgtEl>
                                          <p:spTgt spid="1632"/>
                                        </p:tgtEl>
                                        <p:attrNameLst>
                                          <p:attrName>style.rotation</p:attrName>
                                        </p:attrNameLst>
                                      </p:cBhvr>
                                      <p:tavLst>
                                        <p:tav tm="0">
                                          <p:val>
                                            <p:fltVal val="90"/>
                                          </p:val>
                                        </p:tav>
                                        <p:tav tm="100000">
                                          <p:val>
                                            <p:fltVal val="0"/>
                                          </p:val>
                                        </p:tav>
                                      </p:tavLst>
                                    </p:anim>
                                    <p:animEffect transition="in" filter="fade">
                                      <p:cBhvr>
                                        <p:cTn id="1222" dur="750"/>
                                        <p:tgtEl>
                                          <p:spTgt spid="1632"/>
                                        </p:tgtEl>
                                      </p:cBhvr>
                                    </p:animEffect>
                                  </p:childTnLst>
                                </p:cTn>
                              </p:par>
                              <p:par>
                                <p:cTn id="1223" presetID="31" presetClass="entr" presetSubtype="0" fill="hold" nodeType="withEffect">
                                  <p:stCondLst>
                                    <p:cond delay="500"/>
                                  </p:stCondLst>
                                  <p:childTnLst>
                                    <p:set>
                                      <p:cBhvr>
                                        <p:cTn id="1224" dur="1" fill="hold">
                                          <p:stCondLst>
                                            <p:cond delay="0"/>
                                          </p:stCondLst>
                                        </p:cTn>
                                        <p:tgtEl>
                                          <p:spTgt spid="1633"/>
                                        </p:tgtEl>
                                        <p:attrNameLst>
                                          <p:attrName>style.visibility</p:attrName>
                                        </p:attrNameLst>
                                      </p:cBhvr>
                                      <p:to>
                                        <p:strVal val="visible"/>
                                      </p:to>
                                    </p:set>
                                    <p:anim calcmode="lin" valueType="num">
                                      <p:cBhvr>
                                        <p:cTn id="1225" dur="750" fill="hold"/>
                                        <p:tgtEl>
                                          <p:spTgt spid="1633"/>
                                        </p:tgtEl>
                                        <p:attrNameLst>
                                          <p:attrName>ppt_w</p:attrName>
                                        </p:attrNameLst>
                                      </p:cBhvr>
                                      <p:tavLst>
                                        <p:tav tm="0">
                                          <p:val>
                                            <p:fltVal val="0"/>
                                          </p:val>
                                        </p:tav>
                                        <p:tav tm="100000">
                                          <p:val>
                                            <p:strVal val="#ppt_w"/>
                                          </p:val>
                                        </p:tav>
                                      </p:tavLst>
                                    </p:anim>
                                    <p:anim calcmode="lin" valueType="num">
                                      <p:cBhvr>
                                        <p:cTn id="1226" dur="750" fill="hold"/>
                                        <p:tgtEl>
                                          <p:spTgt spid="1633"/>
                                        </p:tgtEl>
                                        <p:attrNameLst>
                                          <p:attrName>ppt_h</p:attrName>
                                        </p:attrNameLst>
                                      </p:cBhvr>
                                      <p:tavLst>
                                        <p:tav tm="0">
                                          <p:val>
                                            <p:fltVal val="0"/>
                                          </p:val>
                                        </p:tav>
                                        <p:tav tm="100000">
                                          <p:val>
                                            <p:strVal val="#ppt_h"/>
                                          </p:val>
                                        </p:tav>
                                      </p:tavLst>
                                    </p:anim>
                                    <p:anim calcmode="lin" valueType="num">
                                      <p:cBhvr>
                                        <p:cTn id="1227" dur="750" fill="hold"/>
                                        <p:tgtEl>
                                          <p:spTgt spid="1633"/>
                                        </p:tgtEl>
                                        <p:attrNameLst>
                                          <p:attrName>style.rotation</p:attrName>
                                        </p:attrNameLst>
                                      </p:cBhvr>
                                      <p:tavLst>
                                        <p:tav tm="0">
                                          <p:val>
                                            <p:fltVal val="90"/>
                                          </p:val>
                                        </p:tav>
                                        <p:tav tm="100000">
                                          <p:val>
                                            <p:fltVal val="0"/>
                                          </p:val>
                                        </p:tav>
                                      </p:tavLst>
                                    </p:anim>
                                    <p:animEffect transition="in" filter="fade">
                                      <p:cBhvr>
                                        <p:cTn id="1228" dur="750"/>
                                        <p:tgtEl>
                                          <p:spTgt spid="1633"/>
                                        </p:tgtEl>
                                      </p:cBhvr>
                                    </p:animEffect>
                                  </p:childTnLst>
                                </p:cTn>
                              </p:par>
                              <p:par>
                                <p:cTn id="1229" presetID="31" presetClass="entr" presetSubtype="0" fill="hold" nodeType="withEffect">
                                  <p:stCondLst>
                                    <p:cond delay="500"/>
                                  </p:stCondLst>
                                  <p:childTnLst>
                                    <p:set>
                                      <p:cBhvr>
                                        <p:cTn id="1230" dur="1" fill="hold">
                                          <p:stCondLst>
                                            <p:cond delay="0"/>
                                          </p:stCondLst>
                                        </p:cTn>
                                        <p:tgtEl>
                                          <p:spTgt spid="1634"/>
                                        </p:tgtEl>
                                        <p:attrNameLst>
                                          <p:attrName>style.visibility</p:attrName>
                                        </p:attrNameLst>
                                      </p:cBhvr>
                                      <p:to>
                                        <p:strVal val="visible"/>
                                      </p:to>
                                    </p:set>
                                    <p:anim calcmode="lin" valueType="num">
                                      <p:cBhvr>
                                        <p:cTn id="1231" dur="750" fill="hold"/>
                                        <p:tgtEl>
                                          <p:spTgt spid="1634"/>
                                        </p:tgtEl>
                                        <p:attrNameLst>
                                          <p:attrName>ppt_w</p:attrName>
                                        </p:attrNameLst>
                                      </p:cBhvr>
                                      <p:tavLst>
                                        <p:tav tm="0">
                                          <p:val>
                                            <p:fltVal val="0"/>
                                          </p:val>
                                        </p:tav>
                                        <p:tav tm="100000">
                                          <p:val>
                                            <p:strVal val="#ppt_w"/>
                                          </p:val>
                                        </p:tav>
                                      </p:tavLst>
                                    </p:anim>
                                    <p:anim calcmode="lin" valueType="num">
                                      <p:cBhvr>
                                        <p:cTn id="1232" dur="750" fill="hold"/>
                                        <p:tgtEl>
                                          <p:spTgt spid="1634"/>
                                        </p:tgtEl>
                                        <p:attrNameLst>
                                          <p:attrName>ppt_h</p:attrName>
                                        </p:attrNameLst>
                                      </p:cBhvr>
                                      <p:tavLst>
                                        <p:tav tm="0">
                                          <p:val>
                                            <p:fltVal val="0"/>
                                          </p:val>
                                        </p:tav>
                                        <p:tav tm="100000">
                                          <p:val>
                                            <p:strVal val="#ppt_h"/>
                                          </p:val>
                                        </p:tav>
                                      </p:tavLst>
                                    </p:anim>
                                    <p:anim calcmode="lin" valueType="num">
                                      <p:cBhvr>
                                        <p:cTn id="1233" dur="750" fill="hold"/>
                                        <p:tgtEl>
                                          <p:spTgt spid="1634"/>
                                        </p:tgtEl>
                                        <p:attrNameLst>
                                          <p:attrName>style.rotation</p:attrName>
                                        </p:attrNameLst>
                                      </p:cBhvr>
                                      <p:tavLst>
                                        <p:tav tm="0">
                                          <p:val>
                                            <p:fltVal val="90"/>
                                          </p:val>
                                        </p:tav>
                                        <p:tav tm="100000">
                                          <p:val>
                                            <p:fltVal val="0"/>
                                          </p:val>
                                        </p:tav>
                                      </p:tavLst>
                                    </p:anim>
                                    <p:animEffect transition="in" filter="fade">
                                      <p:cBhvr>
                                        <p:cTn id="1234" dur="750"/>
                                        <p:tgtEl>
                                          <p:spTgt spid="1634"/>
                                        </p:tgtEl>
                                      </p:cBhvr>
                                    </p:animEffect>
                                  </p:childTnLst>
                                </p:cTn>
                              </p:par>
                              <p:par>
                                <p:cTn id="1235" presetID="31" presetClass="entr" presetSubtype="0" fill="hold" nodeType="withEffect">
                                  <p:stCondLst>
                                    <p:cond delay="500"/>
                                  </p:stCondLst>
                                  <p:childTnLst>
                                    <p:set>
                                      <p:cBhvr>
                                        <p:cTn id="1236" dur="1" fill="hold">
                                          <p:stCondLst>
                                            <p:cond delay="0"/>
                                          </p:stCondLst>
                                        </p:cTn>
                                        <p:tgtEl>
                                          <p:spTgt spid="1635"/>
                                        </p:tgtEl>
                                        <p:attrNameLst>
                                          <p:attrName>style.visibility</p:attrName>
                                        </p:attrNameLst>
                                      </p:cBhvr>
                                      <p:to>
                                        <p:strVal val="visible"/>
                                      </p:to>
                                    </p:set>
                                    <p:anim calcmode="lin" valueType="num">
                                      <p:cBhvr>
                                        <p:cTn id="1237" dur="750" fill="hold"/>
                                        <p:tgtEl>
                                          <p:spTgt spid="1635"/>
                                        </p:tgtEl>
                                        <p:attrNameLst>
                                          <p:attrName>ppt_w</p:attrName>
                                        </p:attrNameLst>
                                      </p:cBhvr>
                                      <p:tavLst>
                                        <p:tav tm="0">
                                          <p:val>
                                            <p:fltVal val="0"/>
                                          </p:val>
                                        </p:tav>
                                        <p:tav tm="100000">
                                          <p:val>
                                            <p:strVal val="#ppt_w"/>
                                          </p:val>
                                        </p:tav>
                                      </p:tavLst>
                                    </p:anim>
                                    <p:anim calcmode="lin" valueType="num">
                                      <p:cBhvr>
                                        <p:cTn id="1238" dur="750" fill="hold"/>
                                        <p:tgtEl>
                                          <p:spTgt spid="1635"/>
                                        </p:tgtEl>
                                        <p:attrNameLst>
                                          <p:attrName>ppt_h</p:attrName>
                                        </p:attrNameLst>
                                      </p:cBhvr>
                                      <p:tavLst>
                                        <p:tav tm="0">
                                          <p:val>
                                            <p:fltVal val="0"/>
                                          </p:val>
                                        </p:tav>
                                        <p:tav tm="100000">
                                          <p:val>
                                            <p:strVal val="#ppt_h"/>
                                          </p:val>
                                        </p:tav>
                                      </p:tavLst>
                                    </p:anim>
                                    <p:anim calcmode="lin" valueType="num">
                                      <p:cBhvr>
                                        <p:cTn id="1239" dur="750" fill="hold"/>
                                        <p:tgtEl>
                                          <p:spTgt spid="1635"/>
                                        </p:tgtEl>
                                        <p:attrNameLst>
                                          <p:attrName>style.rotation</p:attrName>
                                        </p:attrNameLst>
                                      </p:cBhvr>
                                      <p:tavLst>
                                        <p:tav tm="0">
                                          <p:val>
                                            <p:fltVal val="90"/>
                                          </p:val>
                                        </p:tav>
                                        <p:tav tm="100000">
                                          <p:val>
                                            <p:fltVal val="0"/>
                                          </p:val>
                                        </p:tav>
                                      </p:tavLst>
                                    </p:anim>
                                    <p:animEffect transition="in" filter="fade">
                                      <p:cBhvr>
                                        <p:cTn id="1240" dur="750"/>
                                        <p:tgtEl>
                                          <p:spTgt spid="1635"/>
                                        </p:tgtEl>
                                      </p:cBhvr>
                                    </p:animEffect>
                                  </p:childTnLst>
                                </p:cTn>
                              </p:par>
                              <p:par>
                                <p:cTn id="1241" presetID="31" presetClass="entr" presetSubtype="0" fill="hold" nodeType="withEffect">
                                  <p:stCondLst>
                                    <p:cond delay="500"/>
                                  </p:stCondLst>
                                  <p:childTnLst>
                                    <p:set>
                                      <p:cBhvr>
                                        <p:cTn id="1242" dur="1" fill="hold">
                                          <p:stCondLst>
                                            <p:cond delay="0"/>
                                          </p:stCondLst>
                                        </p:cTn>
                                        <p:tgtEl>
                                          <p:spTgt spid="1636"/>
                                        </p:tgtEl>
                                        <p:attrNameLst>
                                          <p:attrName>style.visibility</p:attrName>
                                        </p:attrNameLst>
                                      </p:cBhvr>
                                      <p:to>
                                        <p:strVal val="visible"/>
                                      </p:to>
                                    </p:set>
                                    <p:anim calcmode="lin" valueType="num">
                                      <p:cBhvr>
                                        <p:cTn id="1243" dur="750" fill="hold"/>
                                        <p:tgtEl>
                                          <p:spTgt spid="1636"/>
                                        </p:tgtEl>
                                        <p:attrNameLst>
                                          <p:attrName>ppt_w</p:attrName>
                                        </p:attrNameLst>
                                      </p:cBhvr>
                                      <p:tavLst>
                                        <p:tav tm="0">
                                          <p:val>
                                            <p:fltVal val="0"/>
                                          </p:val>
                                        </p:tav>
                                        <p:tav tm="100000">
                                          <p:val>
                                            <p:strVal val="#ppt_w"/>
                                          </p:val>
                                        </p:tav>
                                      </p:tavLst>
                                    </p:anim>
                                    <p:anim calcmode="lin" valueType="num">
                                      <p:cBhvr>
                                        <p:cTn id="1244" dur="750" fill="hold"/>
                                        <p:tgtEl>
                                          <p:spTgt spid="1636"/>
                                        </p:tgtEl>
                                        <p:attrNameLst>
                                          <p:attrName>ppt_h</p:attrName>
                                        </p:attrNameLst>
                                      </p:cBhvr>
                                      <p:tavLst>
                                        <p:tav tm="0">
                                          <p:val>
                                            <p:fltVal val="0"/>
                                          </p:val>
                                        </p:tav>
                                        <p:tav tm="100000">
                                          <p:val>
                                            <p:strVal val="#ppt_h"/>
                                          </p:val>
                                        </p:tav>
                                      </p:tavLst>
                                    </p:anim>
                                    <p:anim calcmode="lin" valueType="num">
                                      <p:cBhvr>
                                        <p:cTn id="1245" dur="750" fill="hold"/>
                                        <p:tgtEl>
                                          <p:spTgt spid="1636"/>
                                        </p:tgtEl>
                                        <p:attrNameLst>
                                          <p:attrName>style.rotation</p:attrName>
                                        </p:attrNameLst>
                                      </p:cBhvr>
                                      <p:tavLst>
                                        <p:tav tm="0">
                                          <p:val>
                                            <p:fltVal val="90"/>
                                          </p:val>
                                        </p:tav>
                                        <p:tav tm="100000">
                                          <p:val>
                                            <p:fltVal val="0"/>
                                          </p:val>
                                        </p:tav>
                                      </p:tavLst>
                                    </p:anim>
                                    <p:animEffect transition="in" filter="fade">
                                      <p:cBhvr>
                                        <p:cTn id="1246" dur="750"/>
                                        <p:tgtEl>
                                          <p:spTgt spid="1636"/>
                                        </p:tgtEl>
                                      </p:cBhvr>
                                    </p:animEffect>
                                  </p:childTnLst>
                                </p:cTn>
                              </p:par>
                              <p:par>
                                <p:cTn id="1247" presetID="31" presetClass="entr" presetSubtype="0" fill="hold" nodeType="withEffect">
                                  <p:stCondLst>
                                    <p:cond delay="500"/>
                                  </p:stCondLst>
                                  <p:childTnLst>
                                    <p:set>
                                      <p:cBhvr>
                                        <p:cTn id="1248" dur="1" fill="hold">
                                          <p:stCondLst>
                                            <p:cond delay="0"/>
                                          </p:stCondLst>
                                        </p:cTn>
                                        <p:tgtEl>
                                          <p:spTgt spid="1601"/>
                                        </p:tgtEl>
                                        <p:attrNameLst>
                                          <p:attrName>style.visibility</p:attrName>
                                        </p:attrNameLst>
                                      </p:cBhvr>
                                      <p:to>
                                        <p:strVal val="visible"/>
                                      </p:to>
                                    </p:set>
                                    <p:anim calcmode="lin" valueType="num">
                                      <p:cBhvr>
                                        <p:cTn id="1249" dur="750" fill="hold"/>
                                        <p:tgtEl>
                                          <p:spTgt spid="1601"/>
                                        </p:tgtEl>
                                        <p:attrNameLst>
                                          <p:attrName>ppt_w</p:attrName>
                                        </p:attrNameLst>
                                      </p:cBhvr>
                                      <p:tavLst>
                                        <p:tav tm="0">
                                          <p:val>
                                            <p:fltVal val="0"/>
                                          </p:val>
                                        </p:tav>
                                        <p:tav tm="100000">
                                          <p:val>
                                            <p:strVal val="#ppt_w"/>
                                          </p:val>
                                        </p:tav>
                                      </p:tavLst>
                                    </p:anim>
                                    <p:anim calcmode="lin" valueType="num">
                                      <p:cBhvr>
                                        <p:cTn id="1250" dur="750" fill="hold"/>
                                        <p:tgtEl>
                                          <p:spTgt spid="1601"/>
                                        </p:tgtEl>
                                        <p:attrNameLst>
                                          <p:attrName>ppt_h</p:attrName>
                                        </p:attrNameLst>
                                      </p:cBhvr>
                                      <p:tavLst>
                                        <p:tav tm="0">
                                          <p:val>
                                            <p:fltVal val="0"/>
                                          </p:val>
                                        </p:tav>
                                        <p:tav tm="100000">
                                          <p:val>
                                            <p:strVal val="#ppt_h"/>
                                          </p:val>
                                        </p:tav>
                                      </p:tavLst>
                                    </p:anim>
                                    <p:anim calcmode="lin" valueType="num">
                                      <p:cBhvr>
                                        <p:cTn id="1251" dur="750" fill="hold"/>
                                        <p:tgtEl>
                                          <p:spTgt spid="1601"/>
                                        </p:tgtEl>
                                        <p:attrNameLst>
                                          <p:attrName>style.rotation</p:attrName>
                                        </p:attrNameLst>
                                      </p:cBhvr>
                                      <p:tavLst>
                                        <p:tav tm="0">
                                          <p:val>
                                            <p:fltVal val="90"/>
                                          </p:val>
                                        </p:tav>
                                        <p:tav tm="100000">
                                          <p:val>
                                            <p:fltVal val="0"/>
                                          </p:val>
                                        </p:tav>
                                      </p:tavLst>
                                    </p:anim>
                                    <p:animEffect transition="in" filter="fade">
                                      <p:cBhvr>
                                        <p:cTn id="1252" dur="750"/>
                                        <p:tgtEl>
                                          <p:spTgt spid="1601"/>
                                        </p:tgtEl>
                                      </p:cBhvr>
                                    </p:animEffect>
                                  </p:childTnLst>
                                </p:cTn>
                              </p:par>
                              <p:par>
                                <p:cTn id="1253" presetID="31" presetClass="entr" presetSubtype="0" fill="hold" nodeType="withEffect">
                                  <p:stCondLst>
                                    <p:cond delay="500"/>
                                  </p:stCondLst>
                                  <p:childTnLst>
                                    <p:set>
                                      <p:cBhvr>
                                        <p:cTn id="1254" dur="1" fill="hold">
                                          <p:stCondLst>
                                            <p:cond delay="0"/>
                                          </p:stCondLst>
                                        </p:cTn>
                                        <p:tgtEl>
                                          <p:spTgt spid="1602"/>
                                        </p:tgtEl>
                                        <p:attrNameLst>
                                          <p:attrName>style.visibility</p:attrName>
                                        </p:attrNameLst>
                                      </p:cBhvr>
                                      <p:to>
                                        <p:strVal val="visible"/>
                                      </p:to>
                                    </p:set>
                                    <p:anim calcmode="lin" valueType="num">
                                      <p:cBhvr>
                                        <p:cTn id="1255" dur="750" fill="hold"/>
                                        <p:tgtEl>
                                          <p:spTgt spid="1602"/>
                                        </p:tgtEl>
                                        <p:attrNameLst>
                                          <p:attrName>ppt_w</p:attrName>
                                        </p:attrNameLst>
                                      </p:cBhvr>
                                      <p:tavLst>
                                        <p:tav tm="0">
                                          <p:val>
                                            <p:fltVal val="0"/>
                                          </p:val>
                                        </p:tav>
                                        <p:tav tm="100000">
                                          <p:val>
                                            <p:strVal val="#ppt_w"/>
                                          </p:val>
                                        </p:tav>
                                      </p:tavLst>
                                    </p:anim>
                                    <p:anim calcmode="lin" valueType="num">
                                      <p:cBhvr>
                                        <p:cTn id="1256" dur="750" fill="hold"/>
                                        <p:tgtEl>
                                          <p:spTgt spid="1602"/>
                                        </p:tgtEl>
                                        <p:attrNameLst>
                                          <p:attrName>ppt_h</p:attrName>
                                        </p:attrNameLst>
                                      </p:cBhvr>
                                      <p:tavLst>
                                        <p:tav tm="0">
                                          <p:val>
                                            <p:fltVal val="0"/>
                                          </p:val>
                                        </p:tav>
                                        <p:tav tm="100000">
                                          <p:val>
                                            <p:strVal val="#ppt_h"/>
                                          </p:val>
                                        </p:tav>
                                      </p:tavLst>
                                    </p:anim>
                                    <p:anim calcmode="lin" valueType="num">
                                      <p:cBhvr>
                                        <p:cTn id="1257" dur="750" fill="hold"/>
                                        <p:tgtEl>
                                          <p:spTgt spid="1602"/>
                                        </p:tgtEl>
                                        <p:attrNameLst>
                                          <p:attrName>style.rotation</p:attrName>
                                        </p:attrNameLst>
                                      </p:cBhvr>
                                      <p:tavLst>
                                        <p:tav tm="0">
                                          <p:val>
                                            <p:fltVal val="90"/>
                                          </p:val>
                                        </p:tav>
                                        <p:tav tm="100000">
                                          <p:val>
                                            <p:fltVal val="0"/>
                                          </p:val>
                                        </p:tav>
                                      </p:tavLst>
                                    </p:anim>
                                    <p:animEffect transition="in" filter="fade">
                                      <p:cBhvr>
                                        <p:cTn id="1258" dur="750"/>
                                        <p:tgtEl>
                                          <p:spTgt spid="1602"/>
                                        </p:tgtEl>
                                      </p:cBhvr>
                                    </p:animEffect>
                                  </p:childTnLst>
                                </p:cTn>
                              </p:par>
                              <p:par>
                                <p:cTn id="1259" presetID="31" presetClass="entr" presetSubtype="0" fill="hold" nodeType="withEffect">
                                  <p:stCondLst>
                                    <p:cond delay="500"/>
                                  </p:stCondLst>
                                  <p:childTnLst>
                                    <p:set>
                                      <p:cBhvr>
                                        <p:cTn id="1260" dur="1" fill="hold">
                                          <p:stCondLst>
                                            <p:cond delay="0"/>
                                          </p:stCondLst>
                                        </p:cTn>
                                        <p:tgtEl>
                                          <p:spTgt spid="1603"/>
                                        </p:tgtEl>
                                        <p:attrNameLst>
                                          <p:attrName>style.visibility</p:attrName>
                                        </p:attrNameLst>
                                      </p:cBhvr>
                                      <p:to>
                                        <p:strVal val="visible"/>
                                      </p:to>
                                    </p:set>
                                    <p:anim calcmode="lin" valueType="num">
                                      <p:cBhvr>
                                        <p:cTn id="1261" dur="750" fill="hold"/>
                                        <p:tgtEl>
                                          <p:spTgt spid="1603"/>
                                        </p:tgtEl>
                                        <p:attrNameLst>
                                          <p:attrName>ppt_w</p:attrName>
                                        </p:attrNameLst>
                                      </p:cBhvr>
                                      <p:tavLst>
                                        <p:tav tm="0">
                                          <p:val>
                                            <p:fltVal val="0"/>
                                          </p:val>
                                        </p:tav>
                                        <p:tav tm="100000">
                                          <p:val>
                                            <p:strVal val="#ppt_w"/>
                                          </p:val>
                                        </p:tav>
                                      </p:tavLst>
                                    </p:anim>
                                    <p:anim calcmode="lin" valueType="num">
                                      <p:cBhvr>
                                        <p:cTn id="1262" dur="750" fill="hold"/>
                                        <p:tgtEl>
                                          <p:spTgt spid="1603"/>
                                        </p:tgtEl>
                                        <p:attrNameLst>
                                          <p:attrName>ppt_h</p:attrName>
                                        </p:attrNameLst>
                                      </p:cBhvr>
                                      <p:tavLst>
                                        <p:tav tm="0">
                                          <p:val>
                                            <p:fltVal val="0"/>
                                          </p:val>
                                        </p:tav>
                                        <p:tav tm="100000">
                                          <p:val>
                                            <p:strVal val="#ppt_h"/>
                                          </p:val>
                                        </p:tav>
                                      </p:tavLst>
                                    </p:anim>
                                    <p:anim calcmode="lin" valueType="num">
                                      <p:cBhvr>
                                        <p:cTn id="1263" dur="750" fill="hold"/>
                                        <p:tgtEl>
                                          <p:spTgt spid="1603"/>
                                        </p:tgtEl>
                                        <p:attrNameLst>
                                          <p:attrName>style.rotation</p:attrName>
                                        </p:attrNameLst>
                                      </p:cBhvr>
                                      <p:tavLst>
                                        <p:tav tm="0">
                                          <p:val>
                                            <p:fltVal val="90"/>
                                          </p:val>
                                        </p:tav>
                                        <p:tav tm="100000">
                                          <p:val>
                                            <p:fltVal val="0"/>
                                          </p:val>
                                        </p:tav>
                                      </p:tavLst>
                                    </p:anim>
                                    <p:animEffect transition="in" filter="fade">
                                      <p:cBhvr>
                                        <p:cTn id="1264" dur="750"/>
                                        <p:tgtEl>
                                          <p:spTgt spid="1603"/>
                                        </p:tgtEl>
                                      </p:cBhvr>
                                    </p:animEffect>
                                  </p:childTnLst>
                                </p:cTn>
                              </p:par>
                              <p:par>
                                <p:cTn id="1265" presetID="31" presetClass="entr" presetSubtype="0" fill="hold" nodeType="withEffect">
                                  <p:stCondLst>
                                    <p:cond delay="500"/>
                                  </p:stCondLst>
                                  <p:childTnLst>
                                    <p:set>
                                      <p:cBhvr>
                                        <p:cTn id="1266" dur="1" fill="hold">
                                          <p:stCondLst>
                                            <p:cond delay="0"/>
                                          </p:stCondLst>
                                        </p:cTn>
                                        <p:tgtEl>
                                          <p:spTgt spid="1604"/>
                                        </p:tgtEl>
                                        <p:attrNameLst>
                                          <p:attrName>style.visibility</p:attrName>
                                        </p:attrNameLst>
                                      </p:cBhvr>
                                      <p:to>
                                        <p:strVal val="visible"/>
                                      </p:to>
                                    </p:set>
                                    <p:anim calcmode="lin" valueType="num">
                                      <p:cBhvr>
                                        <p:cTn id="1267" dur="750" fill="hold"/>
                                        <p:tgtEl>
                                          <p:spTgt spid="1604"/>
                                        </p:tgtEl>
                                        <p:attrNameLst>
                                          <p:attrName>ppt_w</p:attrName>
                                        </p:attrNameLst>
                                      </p:cBhvr>
                                      <p:tavLst>
                                        <p:tav tm="0">
                                          <p:val>
                                            <p:fltVal val="0"/>
                                          </p:val>
                                        </p:tav>
                                        <p:tav tm="100000">
                                          <p:val>
                                            <p:strVal val="#ppt_w"/>
                                          </p:val>
                                        </p:tav>
                                      </p:tavLst>
                                    </p:anim>
                                    <p:anim calcmode="lin" valueType="num">
                                      <p:cBhvr>
                                        <p:cTn id="1268" dur="750" fill="hold"/>
                                        <p:tgtEl>
                                          <p:spTgt spid="1604"/>
                                        </p:tgtEl>
                                        <p:attrNameLst>
                                          <p:attrName>ppt_h</p:attrName>
                                        </p:attrNameLst>
                                      </p:cBhvr>
                                      <p:tavLst>
                                        <p:tav tm="0">
                                          <p:val>
                                            <p:fltVal val="0"/>
                                          </p:val>
                                        </p:tav>
                                        <p:tav tm="100000">
                                          <p:val>
                                            <p:strVal val="#ppt_h"/>
                                          </p:val>
                                        </p:tav>
                                      </p:tavLst>
                                    </p:anim>
                                    <p:anim calcmode="lin" valueType="num">
                                      <p:cBhvr>
                                        <p:cTn id="1269" dur="750" fill="hold"/>
                                        <p:tgtEl>
                                          <p:spTgt spid="1604"/>
                                        </p:tgtEl>
                                        <p:attrNameLst>
                                          <p:attrName>style.rotation</p:attrName>
                                        </p:attrNameLst>
                                      </p:cBhvr>
                                      <p:tavLst>
                                        <p:tav tm="0">
                                          <p:val>
                                            <p:fltVal val="90"/>
                                          </p:val>
                                        </p:tav>
                                        <p:tav tm="100000">
                                          <p:val>
                                            <p:fltVal val="0"/>
                                          </p:val>
                                        </p:tav>
                                      </p:tavLst>
                                    </p:anim>
                                    <p:animEffect transition="in" filter="fade">
                                      <p:cBhvr>
                                        <p:cTn id="1270" dur="750"/>
                                        <p:tgtEl>
                                          <p:spTgt spid="1604"/>
                                        </p:tgtEl>
                                      </p:cBhvr>
                                    </p:animEffect>
                                  </p:childTnLst>
                                </p:cTn>
                              </p:par>
                              <p:par>
                                <p:cTn id="1271" presetID="31" presetClass="entr" presetSubtype="0" fill="hold" nodeType="withEffect">
                                  <p:stCondLst>
                                    <p:cond delay="500"/>
                                  </p:stCondLst>
                                  <p:childTnLst>
                                    <p:set>
                                      <p:cBhvr>
                                        <p:cTn id="1272" dur="1" fill="hold">
                                          <p:stCondLst>
                                            <p:cond delay="0"/>
                                          </p:stCondLst>
                                        </p:cTn>
                                        <p:tgtEl>
                                          <p:spTgt spid="1605"/>
                                        </p:tgtEl>
                                        <p:attrNameLst>
                                          <p:attrName>style.visibility</p:attrName>
                                        </p:attrNameLst>
                                      </p:cBhvr>
                                      <p:to>
                                        <p:strVal val="visible"/>
                                      </p:to>
                                    </p:set>
                                    <p:anim calcmode="lin" valueType="num">
                                      <p:cBhvr>
                                        <p:cTn id="1273" dur="750" fill="hold"/>
                                        <p:tgtEl>
                                          <p:spTgt spid="1605"/>
                                        </p:tgtEl>
                                        <p:attrNameLst>
                                          <p:attrName>ppt_w</p:attrName>
                                        </p:attrNameLst>
                                      </p:cBhvr>
                                      <p:tavLst>
                                        <p:tav tm="0">
                                          <p:val>
                                            <p:fltVal val="0"/>
                                          </p:val>
                                        </p:tav>
                                        <p:tav tm="100000">
                                          <p:val>
                                            <p:strVal val="#ppt_w"/>
                                          </p:val>
                                        </p:tav>
                                      </p:tavLst>
                                    </p:anim>
                                    <p:anim calcmode="lin" valueType="num">
                                      <p:cBhvr>
                                        <p:cTn id="1274" dur="750" fill="hold"/>
                                        <p:tgtEl>
                                          <p:spTgt spid="1605"/>
                                        </p:tgtEl>
                                        <p:attrNameLst>
                                          <p:attrName>ppt_h</p:attrName>
                                        </p:attrNameLst>
                                      </p:cBhvr>
                                      <p:tavLst>
                                        <p:tav tm="0">
                                          <p:val>
                                            <p:fltVal val="0"/>
                                          </p:val>
                                        </p:tav>
                                        <p:tav tm="100000">
                                          <p:val>
                                            <p:strVal val="#ppt_h"/>
                                          </p:val>
                                        </p:tav>
                                      </p:tavLst>
                                    </p:anim>
                                    <p:anim calcmode="lin" valueType="num">
                                      <p:cBhvr>
                                        <p:cTn id="1275" dur="750" fill="hold"/>
                                        <p:tgtEl>
                                          <p:spTgt spid="1605"/>
                                        </p:tgtEl>
                                        <p:attrNameLst>
                                          <p:attrName>style.rotation</p:attrName>
                                        </p:attrNameLst>
                                      </p:cBhvr>
                                      <p:tavLst>
                                        <p:tav tm="0">
                                          <p:val>
                                            <p:fltVal val="90"/>
                                          </p:val>
                                        </p:tav>
                                        <p:tav tm="100000">
                                          <p:val>
                                            <p:fltVal val="0"/>
                                          </p:val>
                                        </p:tav>
                                      </p:tavLst>
                                    </p:anim>
                                    <p:animEffect transition="in" filter="fade">
                                      <p:cBhvr>
                                        <p:cTn id="1276" dur="750"/>
                                        <p:tgtEl>
                                          <p:spTgt spid="1605"/>
                                        </p:tgtEl>
                                      </p:cBhvr>
                                    </p:animEffect>
                                  </p:childTnLst>
                                </p:cTn>
                              </p:par>
                              <p:par>
                                <p:cTn id="1277" presetID="31" presetClass="entr" presetSubtype="0" fill="hold" nodeType="withEffect">
                                  <p:stCondLst>
                                    <p:cond delay="500"/>
                                  </p:stCondLst>
                                  <p:childTnLst>
                                    <p:set>
                                      <p:cBhvr>
                                        <p:cTn id="1278" dur="1" fill="hold">
                                          <p:stCondLst>
                                            <p:cond delay="0"/>
                                          </p:stCondLst>
                                        </p:cTn>
                                        <p:tgtEl>
                                          <p:spTgt spid="1606"/>
                                        </p:tgtEl>
                                        <p:attrNameLst>
                                          <p:attrName>style.visibility</p:attrName>
                                        </p:attrNameLst>
                                      </p:cBhvr>
                                      <p:to>
                                        <p:strVal val="visible"/>
                                      </p:to>
                                    </p:set>
                                    <p:anim calcmode="lin" valueType="num">
                                      <p:cBhvr>
                                        <p:cTn id="1279" dur="750" fill="hold"/>
                                        <p:tgtEl>
                                          <p:spTgt spid="1606"/>
                                        </p:tgtEl>
                                        <p:attrNameLst>
                                          <p:attrName>ppt_w</p:attrName>
                                        </p:attrNameLst>
                                      </p:cBhvr>
                                      <p:tavLst>
                                        <p:tav tm="0">
                                          <p:val>
                                            <p:fltVal val="0"/>
                                          </p:val>
                                        </p:tav>
                                        <p:tav tm="100000">
                                          <p:val>
                                            <p:strVal val="#ppt_w"/>
                                          </p:val>
                                        </p:tav>
                                      </p:tavLst>
                                    </p:anim>
                                    <p:anim calcmode="lin" valueType="num">
                                      <p:cBhvr>
                                        <p:cTn id="1280" dur="750" fill="hold"/>
                                        <p:tgtEl>
                                          <p:spTgt spid="1606"/>
                                        </p:tgtEl>
                                        <p:attrNameLst>
                                          <p:attrName>ppt_h</p:attrName>
                                        </p:attrNameLst>
                                      </p:cBhvr>
                                      <p:tavLst>
                                        <p:tav tm="0">
                                          <p:val>
                                            <p:fltVal val="0"/>
                                          </p:val>
                                        </p:tav>
                                        <p:tav tm="100000">
                                          <p:val>
                                            <p:strVal val="#ppt_h"/>
                                          </p:val>
                                        </p:tav>
                                      </p:tavLst>
                                    </p:anim>
                                    <p:anim calcmode="lin" valueType="num">
                                      <p:cBhvr>
                                        <p:cTn id="1281" dur="750" fill="hold"/>
                                        <p:tgtEl>
                                          <p:spTgt spid="1606"/>
                                        </p:tgtEl>
                                        <p:attrNameLst>
                                          <p:attrName>style.rotation</p:attrName>
                                        </p:attrNameLst>
                                      </p:cBhvr>
                                      <p:tavLst>
                                        <p:tav tm="0">
                                          <p:val>
                                            <p:fltVal val="90"/>
                                          </p:val>
                                        </p:tav>
                                        <p:tav tm="100000">
                                          <p:val>
                                            <p:fltVal val="0"/>
                                          </p:val>
                                        </p:tav>
                                      </p:tavLst>
                                    </p:anim>
                                    <p:animEffect transition="in" filter="fade">
                                      <p:cBhvr>
                                        <p:cTn id="1282" dur="750"/>
                                        <p:tgtEl>
                                          <p:spTgt spid="1606"/>
                                        </p:tgtEl>
                                      </p:cBhvr>
                                    </p:animEffect>
                                  </p:childTnLst>
                                </p:cTn>
                              </p:par>
                              <p:par>
                                <p:cTn id="1283" presetID="31" presetClass="entr" presetSubtype="0" fill="hold" nodeType="withEffect">
                                  <p:stCondLst>
                                    <p:cond delay="500"/>
                                  </p:stCondLst>
                                  <p:childTnLst>
                                    <p:set>
                                      <p:cBhvr>
                                        <p:cTn id="1284" dur="1" fill="hold">
                                          <p:stCondLst>
                                            <p:cond delay="0"/>
                                          </p:stCondLst>
                                        </p:cTn>
                                        <p:tgtEl>
                                          <p:spTgt spid="1607"/>
                                        </p:tgtEl>
                                        <p:attrNameLst>
                                          <p:attrName>style.visibility</p:attrName>
                                        </p:attrNameLst>
                                      </p:cBhvr>
                                      <p:to>
                                        <p:strVal val="visible"/>
                                      </p:to>
                                    </p:set>
                                    <p:anim calcmode="lin" valueType="num">
                                      <p:cBhvr>
                                        <p:cTn id="1285" dur="750" fill="hold"/>
                                        <p:tgtEl>
                                          <p:spTgt spid="1607"/>
                                        </p:tgtEl>
                                        <p:attrNameLst>
                                          <p:attrName>ppt_w</p:attrName>
                                        </p:attrNameLst>
                                      </p:cBhvr>
                                      <p:tavLst>
                                        <p:tav tm="0">
                                          <p:val>
                                            <p:fltVal val="0"/>
                                          </p:val>
                                        </p:tav>
                                        <p:tav tm="100000">
                                          <p:val>
                                            <p:strVal val="#ppt_w"/>
                                          </p:val>
                                        </p:tav>
                                      </p:tavLst>
                                    </p:anim>
                                    <p:anim calcmode="lin" valueType="num">
                                      <p:cBhvr>
                                        <p:cTn id="1286" dur="750" fill="hold"/>
                                        <p:tgtEl>
                                          <p:spTgt spid="1607"/>
                                        </p:tgtEl>
                                        <p:attrNameLst>
                                          <p:attrName>ppt_h</p:attrName>
                                        </p:attrNameLst>
                                      </p:cBhvr>
                                      <p:tavLst>
                                        <p:tav tm="0">
                                          <p:val>
                                            <p:fltVal val="0"/>
                                          </p:val>
                                        </p:tav>
                                        <p:tav tm="100000">
                                          <p:val>
                                            <p:strVal val="#ppt_h"/>
                                          </p:val>
                                        </p:tav>
                                      </p:tavLst>
                                    </p:anim>
                                    <p:anim calcmode="lin" valueType="num">
                                      <p:cBhvr>
                                        <p:cTn id="1287" dur="750" fill="hold"/>
                                        <p:tgtEl>
                                          <p:spTgt spid="1607"/>
                                        </p:tgtEl>
                                        <p:attrNameLst>
                                          <p:attrName>style.rotation</p:attrName>
                                        </p:attrNameLst>
                                      </p:cBhvr>
                                      <p:tavLst>
                                        <p:tav tm="0">
                                          <p:val>
                                            <p:fltVal val="90"/>
                                          </p:val>
                                        </p:tav>
                                        <p:tav tm="100000">
                                          <p:val>
                                            <p:fltVal val="0"/>
                                          </p:val>
                                        </p:tav>
                                      </p:tavLst>
                                    </p:anim>
                                    <p:animEffect transition="in" filter="fade">
                                      <p:cBhvr>
                                        <p:cTn id="1288" dur="750"/>
                                        <p:tgtEl>
                                          <p:spTgt spid="1607"/>
                                        </p:tgtEl>
                                      </p:cBhvr>
                                    </p:animEffect>
                                  </p:childTnLst>
                                </p:cTn>
                              </p:par>
                              <p:par>
                                <p:cTn id="1289" presetID="31" presetClass="entr" presetSubtype="0" fill="hold" nodeType="withEffect">
                                  <p:stCondLst>
                                    <p:cond delay="500"/>
                                  </p:stCondLst>
                                  <p:childTnLst>
                                    <p:set>
                                      <p:cBhvr>
                                        <p:cTn id="1290" dur="1" fill="hold">
                                          <p:stCondLst>
                                            <p:cond delay="0"/>
                                          </p:stCondLst>
                                        </p:cTn>
                                        <p:tgtEl>
                                          <p:spTgt spid="1608"/>
                                        </p:tgtEl>
                                        <p:attrNameLst>
                                          <p:attrName>style.visibility</p:attrName>
                                        </p:attrNameLst>
                                      </p:cBhvr>
                                      <p:to>
                                        <p:strVal val="visible"/>
                                      </p:to>
                                    </p:set>
                                    <p:anim calcmode="lin" valueType="num">
                                      <p:cBhvr>
                                        <p:cTn id="1291" dur="750" fill="hold"/>
                                        <p:tgtEl>
                                          <p:spTgt spid="1608"/>
                                        </p:tgtEl>
                                        <p:attrNameLst>
                                          <p:attrName>ppt_w</p:attrName>
                                        </p:attrNameLst>
                                      </p:cBhvr>
                                      <p:tavLst>
                                        <p:tav tm="0">
                                          <p:val>
                                            <p:fltVal val="0"/>
                                          </p:val>
                                        </p:tav>
                                        <p:tav tm="100000">
                                          <p:val>
                                            <p:strVal val="#ppt_w"/>
                                          </p:val>
                                        </p:tav>
                                      </p:tavLst>
                                    </p:anim>
                                    <p:anim calcmode="lin" valueType="num">
                                      <p:cBhvr>
                                        <p:cTn id="1292" dur="750" fill="hold"/>
                                        <p:tgtEl>
                                          <p:spTgt spid="1608"/>
                                        </p:tgtEl>
                                        <p:attrNameLst>
                                          <p:attrName>ppt_h</p:attrName>
                                        </p:attrNameLst>
                                      </p:cBhvr>
                                      <p:tavLst>
                                        <p:tav tm="0">
                                          <p:val>
                                            <p:fltVal val="0"/>
                                          </p:val>
                                        </p:tav>
                                        <p:tav tm="100000">
                                          <p:val>
                                            <p:strVal val="#ppt_h"/>
                                          </p:val>
                                        </p:tav>
                                      </p:tavLst>
                                    </p:anim>
                                    <p:anim calcmode="lin" valueType="num">
                                      <p:cBhvr>
                                        <p:cTn id="1293" dur="750" fill="hold"/>
                                        <p:tgtEl>
                                          <p:spTgt spid="1608"/>
                                        </p:tgtEl>
                                        <p:attrNameLst>
                                          <p:attrName>style.rotation</p:attrName>
                                        </p:attrNameLst>
                                      </p:cBhvr>
                                      <p:tavLst>
                                        <p:tav tm="0">
                                          <p:val>
                                            <p:fltVal val="90"/>
                                          </p:val>
                                        </p:tav>
                                        <p:tav tm="100000">
                                          <p:val>
                                            <p:fltVal val="0"/>
                                          </p:val>
                                        </p:tav>
                                      </p:tavLst>
                                    </p:anim>
                                    <p:animEffect transition="in" filter="fade">
                                      <p:cBhvr>
                                        <p:cTn id="1294" dur="750"/>
                                        <p:tgtEl>
                                          <p:spTgt spid="1608"/>
                                        </p:tgtEl>
                                      </p:cBhvr>
                                    </p:animEffect>
                                  </p:childTnLst>
                                </p:cTn>
                              </p:par>
                              <p:par>
                                <p:cTn id="1295" presetID="31" presetClass="entr" presetSubtype="0" fill="hold" nodeType="withEffect">
                                  <p:stCondLst>
                                    <p:cond delay="500"/>
                                  </p:stCondLst>
                                  <p:childTnLst>
                                    <p:set>
                                      <p:cBhvr>
                                        <p:cTn id="1296" dur="1" fill="hold">
                                          <p:stCondLst>
                                            <p:cond delay="0"/>
                                          </p:stCondLst>
                                        </p:cTn>
                                        <p:tgtEl>
                                          <p:spTgt spid="1609"/>
                                        </p:tgtEl>
                                        <p:attrNameLst>
                                          <p:attrName>style.visibility</p:attrName>
                                        </p:attrNameLst>
                                      </p:cBhvr>
                                      <p:to>
                                        <p:strVal val="visible"/>
                                      </p:to>
                                    </p:set>
                                    <p:anim calcmode="lin" valueType="num">
                                      <p:cBhvr>
                                        <p:cTn id="1297" dur="750" fill="hold"/>
                                        <p:tgtEl>
                                          <p:spTgt spid="1609"/>
                                        </p:tgtEl>
                                        <p:attrNameLst>
                                          <p:attrName>ppt_w</p:attrName>
                                        </p:attrNameLst>
                                      </p:cBhvr>
                                      <p:tavLst>
                                        <p:tav tm="0">
                                          <p:val>
                                            <p:fltVal val="0"/>
                                          </p:val>
                                        </p:tav>
                                        <p:tav tm="100000">
                                          <p:val>
                                            <p:strVal val="#ppt_w"/>
                                          </p:val>
                                        </p:tav>
                                      </p:tavLst>
                                    </p:anim>
                                    <p:anim calcmode="lin" valueType="num">
                                      <p:cBhvr>
                                        <p:cTn id="1298" dur="750" fill="hold"/>
                                        <p:tgtEl>
                                          <p:spTgt spid="1609"/>
                                        </p:tgtEl>
                                        <p:attrNameLst>
                                          <p:attrName>ppt_h</p:attrName>
                                        </p:attrNameLst>
                                      </p:cBhvr>
                                      <p:tavLst>
                                        <p:tav tm="0">
                                          <p:val>
                                            <p:fltVal val="0"/>
                                          </p:val>
                                        </p:tav>
                                        <p:tav tm="100000">
                                          <p:val>
                                            <p:strVal val="#ppt_h"/>
                                          </p:val>
                                        </p:tav>
                                      </p:tavLst>
                                    </p:anim>
                                    <p:anim calcmode="lin" valueType="num">
                                      <p:cBhvr>
                                        <p:cTn id="1299" dur="750" fill="hold"/>
                                        <p:tgtEl>
                                          <p:spTgt spid="1609"/>
                                        </p:tgtEl>
                                        <p:attrNameLst>
                                          <p:attrName>style.rotation</p:attrName>
                                        </p:attrNameLst>
                                      </p:cBhvr>
                                      <p:tavLst>
                                        <p:tav tm="0">
                                          <p:val>
                                            <p:fltVal val="90"/>
                                          </p:val>
                                        </p:tav>
                                        <p:tav tm="100000">
                                          <p:val>
                                            <p:fltVal val="0"/>
                                          </p:val>
                                        </p:tav>
                                      </p:tavLst>
                                    </p:anim>
                                    <p:animEffect transition="in" filter="fade">
                                      <p:cBhvr>
                                        <p:cTn id="1300" dur="750"/>
                                        <p:tgtEl>
                                          <p:spTgt spid="1609"/>
                                        </p:tgtEl>
                                      </p:cBhvr>
                                    </p:animEffect>
                                  </p:childTnLst>
                                </p:cTn>
                              </p:par>
                              <p:par>
                                <p:cTn id="1301" presetID="31" presetClass="entr" presetSubtype="0" fill="hold" nodeType="withEffect">
                                  <p:stCondLst>
                                    <p:cond delay="500"/>
                                  </p:stCondLst>
                                  <p:childTnLst>
                                    <p:set>
                                      <p:cBhvr>
                                        <p:cTn id="1302" dur="1" fill="hold">
                                          <p:stCondLst>
                                            <p:cond delay="0"/>
                                          </p:stCondLst>
                                        </p:cTn>
                                        <p:tgtEl>
                                          <p:spTgt spid="1574"/>
                                        </p:tgtEl>
                                        <p:attrNameLst>
                                          <p:attrName>style.visibility</p:attrName>
                                        </p:attrNameLst>
                                      </p:cBhvr>
                                      <p:to>
                                        <p:strVal val="visible"/>
                                      </p:to>
                                    </p:set>
                                    <p:anim calcmode="lin" valueType="num">
                                      <p:cBhvr>
                                        <p:cTn id="1303" dur="750" fill="hold"/>
                                        <p:tgtEl>
                                          <p:spTgt spid="1574"/>
                                        </p:tgtEl>
                                        <p:attrNameLst>
                                          <p:attrName>ppt_w</p:attrName>
                                        </p:attrNameLst>
                                      </p:cBhvr>
                                      <p:tavLst>
                                        <p:tav tm="0">
                                          <p:val>
                                            <p:fltVal val="0"/>
                                          </p:val>
                                        </p:tav>
                                        <p:tav tm="100000">
                                          <p:val>
                                            <p:strVal val="#ppt_w"/>
                                          </p:val>
                                        </p:tav>
                                      </p:tavLst>
                                    </p:anim>
                                    <p:anim calcmode="lin" valueType="num">
                                      <p:cBhvr>
                                        <p:cTn id="1304" dur="750" fill="hold"/>
                                        <p:tgtEl>
                                          <p:spTgt spid="1574"/>
                                        </p:tgtEl>
                                        <p:attrNameLst>
                                          <p:attrName>ppt_h</p:attrName>
                                        </p:attrNameLst>
                                      </p:cBhvr>
                                      <p:tavLst>
                                        <p:tav tm="0">
                                          <p:val>
                                            <p:fltVal val="0"/>
                                          </p:val>
                                        </p:tav>
                                        <p:tav tm="100000">
                                          <p:val>
                                            <p:strVal val="#ppt_h"/>
                                          </p:val>
                                        </p:tav>
                                      </p:tavLst>
                                    </p:anim>
                                    <p:anim calcmode="lin" valueType="num">
                                      <p:cBhvr>
                                        <p:cTn id="1305" dur="750" fill="hold"/>
                                        <p:tgtEl>
                                          <p:spTgt spid="1574"/>
                                        </p:tgtEl>
                                        <p:attrNameLst>
                                          <p:attrName>style.rotation</p:attrName>
                                        </p:attrNameLst>
                                      </p:cBhvr>
                                      <p:tavLst>
                                        <p:tav tm="0">
                                          <p:val>
                                            <p:fltVal val="90"/>
                                          </p:val>
                                        </p:tav>
                                        <p:tav tm="100000">
                                          <p:val>
                                            <p:fltVal val="0"/>
                                          </p:val>
                                        </p:tav>
                                      </p:tavLst>
                                    </p:anim>
                                    <p:animEffect transition="in" filter="fade">
                                      <p:cBhvr>
                                        <p:cTn id="1306" dur="750"/>
                                        <p:tgtEl>
                                          <p:spTgt spid="1574"/>
                                        </p:tgtEl>
                                      </p:cBhvr>
                                    </p:animEffect>
                                  </p:childTnLst>
                                </p:cTn>
                              </p:par>
                              <p:par>
                                <p:cTn id="1307" presetID="31" presetClass="entr" presetSubtype="0" fill="hold" nodeType="withEffect">
                                  <p:stCondLst>
                                    <p:cond delay="500"/>
                                  </p:stCondLst>
                                  <p:childTnLst>
                                    <p:set>
                                      <p:cBhvr>
                                        <p:cTn id="1308" dur="1" fill="hold">
                                          <p:stCondLst>
                                            <p:cond delay="0"/>
                                          </p:stCondLst>
                                        </p:cTn>
                                        <p:tgtEl>
                                          <p:spTgt spid="1575"/>
                                        </p:tgtEl>
                                        <p:attrNameLst>
                                          <p:attrName>style.visibility</p:attrName>
                                        </p:attrNameLst>
                                      </p:cBhvr>
                                      <p:to>
                                        <p:strVal val="visible"/>
                                      </p:to>
                                    </p:set>
                                    <p:anim calcmode="lin" valueType="num">
                                      <p:cBhvr>
                                        <p:cTn id="1309" dur="750" fill="hold"/>
                                        <p:tgtEl>
                                          <p:spTgt spid="1575"/>
                                        </p:tgtEl>
                                        <p:attrNameLst>
                                          <p:attrName>ppt_w</p:attrName>
                                        </p:attrNameLst>
                                      </p:cBhvr>
                                      <p:tavLst>
                                        <p:tav tm="0">
                                          <p:val>
                                            <p:fltVal val="0"/>
                                          </p:val>
                                        </p:tav>
                                        <p:tav tm="100000">
                                          <p:val>
                                            <p:strVal val="#ppt_w"/>
                                          </p:val>
                                        </p:tav>
                                      </p:tavLst>
                                    </p:anim>
                                    <p:anim calcmode="lin" valueType="num">
                                      <p:cBhvr>
                                        <p:cTn id="1310" dur="750" fill="hold"/>
                                        <p:tgtEl>
                                          <p:spTgt spid="1575"/>
                                        </p:tgtEl>
                                        <p:attrNameLst>
                                          <p:attrName>ppt_h</p:attrName>
                                        </p:attrNameLst>
                                      </p:cBhvr>
                                      <p:tavLst>
                                        <p:tav tm="0">
                                          <p:val>
                                            <p:fltVal val="0"/>
                                          </p:val>
                                        </p:tav>
                                        <p:tav tm="100000">
                                          <p:val>
                                            <p:strVal val="#ppt_h"/>
                                          </p:val>
                                        </p:tav>
                                      </p:tavLst>
                                    </p:anim>
                                    <p:anim calcmode="lin" valueType="num">
                                      <p:cBhvr>
                                        <p:cTn id="1311" dur="750" fill="hold"/>
                                        <p:tgtEl>
                                          <p:spTgt spid="1575"/>
                                        </p:tgtEl>
                                        <p:attrNameLst>
                                          <p:attrName>style.rotation</p:attrName>
                                        </p:attrNameLst>
                                      </p:cBhvr>
                                      <p:tavLst>
                                        <p:tav tm="0">
                                          <p:val>
                                            <p:fltVal val="90"/>
                                          </p:val>
                                        </p:tav>
                                        <p:tav tm="100000">
                                          <p:val>
                                            <p:fltVal val="0"/>
                                          </p:val>
                                        </p:tav>
                                      </p:tavLst>
                                    </p:anim>
                                    <p:animEffect transition="in" filter="fade">
                                      <p:cBhvr>
                                        <p:cTn id="1312" dur="750"/>
                                        <p:tgtEl>
                                          <p:spTgt spid="1575"/>
                                        </p:tgtEl>
                                      </p:cBhvr>
                                    </p:animEffect>
                                  </p:childTnLst>
                                </p:cTn>
                              </p:par>
                              <p:par>
                                <p:cTn id="1313" presetID="31" presetClass="entr" presetSubtype="0" fill="hold" nodeType="withEffect">
                                  <p:stCondLst>
                                    <p:cond delay="500"/>
                                  </p:stCondLst>
                                  <p:childTnLst>
                                    <p:set>
                                      <p:cBhvr>
                                        <p:cTn id="1314" dur="1" fill="hold">
                                          <p:stCondLst>
                                            <p:cond delay="0"/>
                                          </p:stCondLst>
                                        </p:cTn>
                                        <p:tgtEl>
                                          <p:spTgt spid="1576"/>
                                        </p:tgtEl>
                                        <p:attrNameLst>
                                          <p:attrName>style.visibility</p:attrName>
                                        </p:attrNameLst>
                                      </p:cBhvr>
                                      <p:to>
                                        <p:strVal val="visible"/>
                                      </p:to>
                                    </p:set>
                                    <p:anim calcmode="lin" valueType="num">
                                      <p:cBhvr>
                                        <p:cTn id="1315" dur="750" fill="hold"/>
                                        <p:tgtEl>
                                          <p:spTgt spid="1576"/>
                                        </p:tgtEl>
                                        <p:attrNameLst>
                                          <p:attrName>ppt_w</p:attrName>
                                        </p:attrNameLst>
                                      </p:cBhvr>
                                      <p:tavLst>
                                        <p:tav tm="0">
                                          <p:val>
                                            <p:fltVal val="0"/>
                                          </p:val>
                                        </p:tav>
                                        <p:tav tm="100000">
                                          <p:val>
                                            <p:strVal val="#ppt_w"/>
                                          </p:val>
                                        </p:tav>
                                      </p:tavLst>
                                    </p:anim>
                                    <p:anim calcmode="lin" valueType="num">
                                      <p:cBhvr>
                                        <p:cTn id="1316" dur="750" fill="hold"/>
                                        <p:tgtEl>
                                          <p:spTgt spid="1576"/>
                                        </p:tgtEl>
                                        <p:attrNameLst>
                                          <p:attrName>ppt_h</p:attrName>
                                        </p:attrNameLst>
                                      </p:cBhvr>
                                      <p:tavLst>
                                        <p:tav tm="0">
                                          <p:val>
                                            <p:fltVal val="0"/>
                                          </p:val>
                                        </p:tav>
                                        <p:tav tm="100000">
                                          <p:val>
                                            <p:strVal val="#ppt_h"/>
                                          </p:val>
                                        </p:tav>
                                      </p:tavLst>
                                    </p:anim>
                                    <p:anim calcmode="lin" valueType="num">
                                      <p:cBhvr>
                                        <p:cTn id="1317" dur="750" fill="hold"/>
                                        <p:tgtEl>
                                          <p:spTgt spid="1576"/>
                                        </p:tgtEl>
                                        <p:attrNameLst>
                                          <p:attrName>style.rotation</p:attrName>
                                        </p:attrNameLst>
                                      </p:cBhvr>
                                      <p:tavLst>
                                        <p:tav tm="0">
                                          <p:val>
                                            <p:fltVal val="90"/>
                                          </p:val>
                                        </p:tav>
                                        <p:tav tm="100000">
                                          <p:val>
                                            <p:fltVal val="0"/>
                                          </p:val>
                                        </p:tav>
                                      </p:tavLst>
                                    </p:anim>
                                    <p:animEffect transition="in" filter="fade">
                                      <p:cBhvr>
                                        <p:cTn id="1318" dur="750"/>
                                        <p:tgtEl>
                                          <p:spTgt spid="1576"/>
                                        </p:tgtEl>
                                      </p:cBhvr>
                                    </p:animEffect>
                                  </p:childTnLst>
                                </p:cTn>
                              </p:par>
                              <p:par>
                                <p:cTn id="1319" presetID="31" presetClass="entr" presetSubtype="0" fill="hold" nodeType="withEffect">
                                  <p:stCondLst>
                                    <p:cond delay="500"/>
                                  </p:stCondLst>
                                  <p:childTnLst>
                                    <p:set>
                                      <p:cBhvr>
                                        <p:cTn id="1320" dur="1" fill="hold">
                                          <p:stCondLst>
                                            <p:cond delay="0"/>
                                          </p:stCondLst>
                                        </p:cTn>
                                        <p:tgtEl>
                                          <p:spTgt spid="1577"/>
                                        </p:tgtEl>
                                        <p:attrNameLst>
                                          <p:attrName>style.visibility</p:attrName>
                                        </p:attrNameLst>
                                      </p:cBhvr>
                                      <p:to>
                                        <p:strVal val="visible"/>
                                      </p:to>
                                    </p:set>
                                    <p:anim calcmode="lin" valueType="num">
                                      <p:cBhvr>
                                        <p:cTn id="1321" dur="750" fill="hold"/>
                                        <p:tgtEl>
                                          <p:spTgt spid="1577"/>
                                        </p:tgtEl>
                                        <p:attrNameLst>
                                          <p:attrName>ppt_w</p:attrName>
                                        </p:attrNameLst>
                                      </p:cBhvr>
                                      <p:tavLst>
                                        <p:tav tm="0">
                                          <p:val>
                                            <p:fltVal val="0"/>
                                          </p:val>
                                        </p:tav>
                                        <p:tav tm="100000">
                                          <p:val>
                                            <p:strVal val="#ppt_w"/>
                                          </p:val>
                                        </p:tav>
                                      </p:tavLst>
                                    </p:anim>
                                    <p:anim calcmode="lin" valueType="num">
                                      <p:cBhvr>
                                        <p:cTn id="1322" dur="750" fill="hold"/>
                                        <p:tgtEl>
                                          <p:spTgt spid="1577"/>
                                        </p:tgtEl>
                                        <p:attrNameLst>
                                          <p:attrName>ppt_h</p:attrName>
                                        </p:attrNameLst>
                                      </p:cBhvr>
                                      <p:tavLst>
                                        <p:tav tm="0">
                                          <p:val>
                                            <p:fltVal val="0"/>
                                          </p:val>
                                        </p:tav>
                                        <p:tav tm="100000">
                                          <p:val>
                                            <p:strVal val="#ppt_h"/>
                                          </p:val>
                                        </p:tav>
                                      </p:tavLst>
                                    </p:anim>
                                    <p:anim calcmode="lin" valueType="num">
                                      <p:cBhvr>
                                        <p:cTn id="1323" dur="750" fill="hold"/>
                                        <p:tgtEl>
                                          <p:spTgt spid="1577"/>
                                        </p:tgtEl>
                                        <p:attrNameLst>
                                          <p:attrName>style.rotation</p:attrName>
                                        </p:attrNameLst>
                                      </p:cBhvr>
                                      <p:tavLst>
                                        <p:tav tm="0">
                                          <p:val>
                                            <p:fltVal val="90"/>
                                          </p:val>
                                        </p:tav>
                                        <p:tav tm="100000">
                                          <p:val>
                                            <p:fltVal val="0"/>
                                          </p:val>
                                        </p:tav>
                                      </p:tavLst>
                                    </p:anim>
                                    <p:animEffect transition="in" filter="fade">
                                      <p:cBhvr>
                                        <p:cTn id="1324" dur="750"/>
                                        <p:tgtEl>
                                          <p:spTgt spid="1577"/>
                                        </p:tgtEl>
                                      </p:cBhvr>
                                    </p:animEffect>
                                  </p:childTnLst>
                                </p:cTn>
                              </p:par>
                              <p:par>
                                <p:cTn id="1325" presetID="31" presetClass="entr" presetSubtype="0" fill="hold" nodeType="withEffect">
                                  <p:stCondLst>
                                    <p:cond delay="500"/>
                                  </p:stCondLst>
                                  <p:childTnLst>
                                    <p:set>
                                      <p:cBhvr>
                                        <p:cTn id="1326" dur="1" fill="hold">
                                          <p:stCondLst>
                                            <p:cond delay="0"/>
                                          </p:stCondLst>
                                        </p:cTn>
                                        <p:tgtEl>
                                          <p:spTgt spid="1578"/>
                                        </p:tgtEl>
                                        <p:attrNameLst>
                                          <p:attrName>style.visibility</p:attrName>
                                        </p:attrNameLst>
                                      </p:cBhvr>
                                      <p:to>
                                        <p:strVal val="visible"/>
                                      </p:to>
                                    </p:set>
                                    <p:anim calcmode="lin" valueType="num">
                                      <p:cBhvr>
                                        <p:cTn id="1327" dur="750" fill="hold"/>
                                        <p:tgtEl>
                                          <p:spTgt spid="1578"/>
                                        </p:tgtEl>
                                        <p:attrNameLst>
                                          <p:attrName>ppt_w</p:attrName>
                                        </p:attrNameLst>
                                      </p:cBhvr>
                                      <p:tavLst>
                                        <p:tav tm="0">
                                          <p:val>
                                            <p:fltVal val="0"/>
                                          </p:val>
                                        </p:tav>
                                        <p:tav tm="100000">
                                          <p:val>
                                            <p:strVal val="#ppt_w"/>
                                          </p:val>
                                        </p:tav>
                                      </p:tavLst>
                                    </p:anim>
                                    <p:anim calcmode="lin" valueType="num">
                                      <p:cBhvr>
                                        <p:cTn id="1328" dur="750" fill="hold"/>
                                        <p:tgtEl>
                                          <p:spTgt spid="1578"/>
                                        </p:tgtEl>
                                        <p:attrNameLst>
                                          <p:attrName>ppt_h</p:attrName>
                                        </p:attrNameLst>
                                      </p:cBhvr>
                                      <p:tavLst>
                                        <p:tav tm="0">
                                          <p:val>
                                            <p:fltVal val="0"/>
                                          </p:val>
                                        </p:tav>
                                        <p:tav tm="100000">
                                          <p:val>
                                            <p:strVal val="#ppt_h"/>
                                          </p:val>
                                        </p:tav>
                                      </p:tavLst>
                                    </p:anim>
                                    <p:anim calcmode="lin" valueType="num">
                                      <p:cBhvr>
                                        <p:cTn id="1329" dur="750" fill="hold"/>
                                        <p:tgtEl>
                                          <p:spTgt spid="1578"/>
                                        </p:tgtEl>
                                        <p:attrNameLst>
                                          <p:attrName>style.rotation</p:attrName>
                                        </p:attrNameLst>
                                      </p:cBhvr>
                                      <p:tavLst>
                                        <p:tav tm="0">
                                          <p:val>
                                            <p:fltVal val="90"/>
                                          </p:val>
                                        </p:tav>
                                        <p:tav tm="100000">
                                          <p:val>
                                            <p:fltVal val="0"/>
                                          </p:val>
                                        </p:tav>
                                      </p:tavLst>
                                    </p:anim>
                                    <p:animEffect transition="in" filter="fade">
                                      <p:cBhvr>
                                        <p:cTn id="1330" dur="750"/>
                                        <p:tgtEl>
                                          <p:spTgt spid="1578"/>
                                        </p:tgtEl>
                                      </p:cBhvr>
                                    </p:animEffect>
                                  </p:childTnLst>
                                </p:cTn>
                              </p:par>
                              <p:par>
                                <p:cTn id="1331" presetID="31" presetClass="entr" presetSubtype="0" fill="hold" nodeType="withEffect">
                                  <p:stCondLst>
                                    <p:cond delay="500"/>
                                  </p:stCondLst>
                                  <p:childTnLst>
                                    <p:set>
                                      <p:cBhvr>
                                        <p:cTn id="1332" dur="1" fill="hold">
                                          <p:stCondLst>
                                            <p:cond delay="0"/>
                                          </p:stCondLst>
                                        </p:cTn>
                                        <p:tgtEl>
                                          <p:spTgt spid="1579"/>
                                        </p:tgtEl>
                                        <p:attrNameLst>
                                          <p:attrName>style.visibility</p:attrName>
                                        </p:attrNameLst>
                                      </p:cBhvr>
                                      <p:to>
                                        <p:strVal val="visible"/>
                                      </p:to>
                                    </p:set>
                                    <p:anim calcmode="lin" valueType="num">
                                      <p:cBhvr>
                                        <p:cTn id="1333" dur="750" fill="hold"/>
                                        <p:tgtEl>
                                          <p:spTgt spid="1579"/>
                                        </p:tgtEl>
                                        <p:attrNameLst>
                                          <p:attrName>ppt_w</p:attrName>
                                        </p:attrNameLst>
                                      </p:cBhvr>
                                      <p:tavLst>
                                        <p:tav tm="0">
                                          <p:val>
                                            <p:fltVal val="0"/>
                                          </p:val>
                                        </p:tav>
                                        <p:tav tm="100000">
                                          <p:val>
                                            <p:strVal val="#ppt_w"/>
                                          </p:val>
                                        </p:tav>
                                      </p:tavLst>
                                    </p:anim>
                                    <p:anim calcmode="lin" valueType="num">
                                      <p:cBhvr>
                                        <p:cTn id="1334" dur="750" fill="hold"/>
                                        <p:tgtEl>
                                          <p:spTgt spid="1579"/>
                                        </p:tgtEl>
                                        <p:attrNameLst>
                                          <p:attrName>ppt_h</p:attrName>
                                        </p:attrNameLst>
                                      </p:cBhvr>
                                      <p:tavLst>
                                        <p:tav tm="0">
                                          <p:val>
                                            <p:fltVal val="0"/>
                                          </p:val>
                                        </p:tav>
                                        <p:tav tm="100000">
                                          <p:val>
                                            <p:strVal val="#ppt_h"/>
                                          </p:val>
                                        </p:tav>
                                      </p:tavLst>
                                    </p:anim>
                                    <p:anim calcmode="lin" valueType="num">
                                      <p:cBhvr>
                                        <p:cTn id="1335" dur="750" fill="hold"/>
                                        <p:tgtEl>
                                          <p:spTgt spid="1579"/>
                                        </p:tgtEl>
                                        <p:attrNameLst>
                                          <p:attrName>style.rotation</p:attrName>
                                        </p:attrNameLst>
                                      </p:cBhvr>
                                      <p:tavLst>
                                        <p:tav tm="0">
                                          <p:val>
                                            <p:fltVal val="90"/>
                                          </p:val>
                                        </p:tav>
                                        <p:tav tm="100000">
                                          <p:val>
                                            <p:fltVal val="0"/>
                                          </p:val>
                                        </p:tav>
                                      </p:tavLst>
                                    </p:anim>
                                    <p:animEffect transition="in" filter="fade">
                                      <p:cBhvr>
                                        <p:cTn id="1336" dur="750"/>
                                        <p:tgtEl>
                                          <p:spTgt spid="1579"/>
                                        </p:tgtEl>
                                      </p:cBhvr>
                                    </p:animEffect>
                                  </p:childTnLst>
                                </p:cTn>
                              </p:par>
                              <p:par>
                                <p:cTn id="1337" presetID="31" presetClass="entr" presetSubtype="0" fill="hold" nodeType="withEffect">
                                  <p:stCondLst>
                                    <p:cond delay="500"/>
                                  </p:stCondLst>
                                  <p:childTnLst>
                                    <p:set>
                                      <p:cBhvr>
                                        <p:cTn id="1338" dur="1" fill="hold">
                                          <p:stCondLst>
                                            <p:cond delay="0"/>
                                          </p:stCondLst>
                                        </p:cTn>
                                        <p:tgtEl>
                                          <p:spTgt spid="1580"/>
                                        </p:tgtEl>
                                        <p:attrNameLst>
                                          <p:attrName>style.visibility</p:attrName>
                                        </p:attrNameLst>
                                      </p:cBhvr>
                                      <p:to>
                                        <p:strVal val="visible"/>
                                      </p:to>
                                    </p:set>
                                    <p:anim calcmode="lin" valueType="num">
                                      <p:cBhvr>
                                        <p:cTn id="1339" dur="750" fill="hold"/>
                                        <p:tgtEl>
                                          <p:spTgt spid="1580"/>
                                        </p:tgtEl>
                                        <p:attrNameLst>
                                          <p:attrName>ppt_w</p:attrName>
                                        </p:attrNameLst>
                                      </p:cBhvr>
                                      <p:tavLst>
                                        <p:tav tm="0">
                                          <p:val>
                                            <p:fltVal val="0"/>
                                          </p:val>
                                        </p:tav>
                                        <p:tav tm="100000">
                                          <p:val>
                                            <p:strVal val="#ppt_w"/>
                                          </p:val>
                                        </p:tav>
                                      </p:tavLst>
                                    </p:anim>
                                    <p:anim calcmode="lin" valueType="num">
                                      <p:cBhvr>
                                        <p:cTn id="1340" dur="750" fill="hold"/>
                                        <p:tgtEl>
                                          <p:spTgt spid="1580"/>
                                        </p:tgtEl>
                                        <p:attrNameLst>
                                          <p:attrName>ppt_h</p:attrName>
                                        </p:attrNameLst>
                                      </p:cBhvr>
                                      <p:tavLst>
                                        <p:tav tm="0">
                                          <p:val>
                                            <p:fltVal val="0"/>
                                          </p:val>
                                        </p:tav>
                                        <p:tav tm="100000">
                                          <p:val>
                                            <p:strVal val="#ppt_h"/>
                                          </p:val>
                                        </p:tav>
                                      </p:tavLst>
                                    </p:anim>
                                    <p:anim calcmode="lin" valueType="num">
                                      <p:cBhvr>
                                        <p:cTn id="1341" dur="750" fill="hold"/>
                                        <p:tgtEl>
                                          <p:spTgt spid="1580"/>
                                        </p:tgtEl>
                                        <p:attrNameLst>
                                          <p:attrName>style.rotation</p:attrName>
                                        </p:attrNameLst>
                                      </p:cBhvr>
                                      <p:tavLst>
                                        <p:tav tm="0">
                                          <p:val>
                                            <p:fltVal val="90"/>
                                          </p:val>
                                        </p:tav>
                                        <p:tav tm="100000">
                                          <p:val>
                                            <p:fltVal val="0"/>
                                          </p:val>
                                        </p:tav>
                                      </p:tavLst>
                                    </p:anim>
                                    <p:animEffect transition="in" filter="fade">
                                      <p:cBhvr>
                                        <p:cTn id="1342" dur="750"/>
                                        <p:tgtEl>
                                          <p:spTgt spid="1580"/>
                                        </p:tgtEl>
                                      </p:cBhvr>
                                    </p:animEffect>
                                  </p:childTnLst>
                                </p:cTn>
                              </p:par>
                              <p:par>
                                <p:cTn id="1343" presetID="31" presetClass="entr" presetSubtype="0" fill="hold" nodeType="withEffect">
                                  <p:stCondLst>
                                    <p:cond delay="500"/>
                                  </p:stCondLst>
                                  <p:childTnLst>
                                    <p:set>
                                      <p:cBhvr>
                                        <p:cTn id="1344" dur="1" fill="hold">
                                          <p:stCondLst>
                                            <p:cond delay="0"/>
                                          </p:stCondLst>
                                        </p:cTn>
                                        <p:tgtEl>
                                          <p:spTgt spid="1581"/>
                                        </p:tgtEl>
                                        <p:attrNameLst>
                                          <p:attrName>style.visibility</p:attrName>
                                        </p:attrNameLst>
                                      </p:cBhvr>
                                      <p:to>
                                        <p:strVal val="visible"/>
                                      </p:to>
                                    </p:set>
                                    <p:anim calcmode="lin" valueType="num">
                                      <p:cBhvr>
                                        <p:cTn id="1345" dur="750" fill="hold"/>
                                        <p:tgtEl>
                                          <p:spTgt spid="1581"/>
                                        </p:tgtEl>
                                        <p:attrNameLst>
                                          <p:attrName>ppt_w</p:attrName>
                                        </p:attrNameLst>
                                      </p:cBhvr>
                                      <p:tavLst>
                                        <p:tav tm="0">
                                          <p:val>
                                            <p:fltVal val="0"/>
                                          </p:val>
                                        </p:tav>
                                        <p:tav tm="100000">
                                          <p:val>
                                            <p:strVal val="#ppt_w"/>
                                          </p:val>
                                        </p:tav>
                                      </p:tavLst>
                                    </p:anim>
                                    <p:anim calcmode="lin" valueType="num">
                                      <p:cBhvr>
                                        <p:cTn id="1346" dur="750" fill="hold"/>
                                        <p:tgtEl>
                                          <p:spTgt spid="1581"/>
                                        </p:tgtEl>
                                        <p:attrNameLst>
                                          <p:attrName>ppt_h</p:attrName>
                                        </p:attrNameLst>
                                      </p:cBhvr>
                                      <p:tavLst>
                                        <p:tav tm="0">
                                          <p:val>
                                            <p:fltVal val="0"/>
                                          </p:val>
                                        </p:tav>
                                        <p:tav tm="100000">
                                          <p:val>
                                            <p:strVal val="#ppt_h"/>
                                          </p:val>
                                        </p:tav>
                                      </p:tavLst>
                                    </p:anim>
                                    <p:anim calcmode="lin" valueType="num">
                                      <p:cBhvr>
                                        <p:cTn id="1347" dur="750" fill="hold"/>
                                        <p:tgtEl>
                                          <p:spTgt spid="1581"/>
                                        </p:tgtEl>
                                        <p:attrNameLst>
                                          <p:attrName>style.rotation</p:attrName>
                                        </p:attrNameLst>
                                      </p:cBhvr>
                                      <p:tavLst>
                                        <p:tav tm="0">
                                          <p:val>
                                            <p:fltVal val="90"/>
                                          </p:val>
                                        </p:tav>
                                        <p:tav tm="100000">
                                          <p:val>
                                            <p:fltVal val="0"/>
                                          </p:val>
                                        </p:tav>
                                      </p:tavLst>
                                    </p:anim>
                                    <p:animEffect transition="in" filter="fade">
                                      <p:cBhvr>
                                        <p:cTn id="1348" dur="750"/>
                                        <p:tgtEl>
                                          <p:spTgt spid="1581"/>
                                        </p:tgtEl>
                                      </p:cBhvr>
                                    </p:animEffect>
                                  </p:childTnLst>
                                </p:cTn>
                              </p:par>
                              <p:par>
                                <p:cTn id="1349" presetID="31" presetClass="entr" presetSubtype="0" fill="hold" nodeType="withEffect">
                                  <p:stCondLst>
                                    <p:cond delay="500"/>
                                  </p:stCondLst>
                                  <p:childTnLst>
                                    <p:set>
                                      <p:cBhvr>
                                        <p:cTn id="1350" dur="1" fill="hold">
                                          <p:stCondLst>
                                            <p:cond delay="0"/>
                                          </p:stCondLst>
                                        </p:cTn>
                                        <p:tgtEl>
                                          <p:spTgt spid="1582"/>
                                        </p:tgtEl>
                                        <p:attrNameLst>
                                          <p:attrName>style.visibility</p:attrName>
                                        </p:attrNameLst>
                                      </p:cBhvr>
                                      <p:to>
                                        <p:strVal val="visible"/>
                                      </p:to>
                                    </p:set>
                                    <p:anim calcmode="lin" valueType="num">
                                      <p:cBhvr>
                                        <p:cTn id="1351" dur="750" fill="hold"/>
                                        <p:tgtEl>
                                          <p:spTgt spid="1582"/>
                                        </p:tgtEl>
                                        <p:attrNameLst>
                                          <p:attrName>ppt_w</p:attrName>
                                        </p:attrNameLst>
                                      </p:cBhvr>
                                      <p:tavLst>
                                        <p:tav tm="0">
                                          <p:val>
                                            <p:fltVal val="0"/>
                                          </p:val>
                                        </p:tav>
                                        <p:tav tm="100000">
                                          <p:val>
                                            <p:strVal val="#ppt_w"/>
                                          </p:val>
                                        </p:tav>
                                      </p:tavLst>
                                    </p:anim>
                                    <p:anim calcmode="lin" valueType="num">
                                      <p:cBhvr>
                                        <p:cTn id="1352" dur="750" fill="hold"/>
                                        <p:tgtEl>
                                          <p:spTgt spid="1582"/>
                                        </p:tgtEl>
                                        <p:attrNameLst>
                                          <p:attrName>ppt_h</p:attrName>
                                        </p:attrNameLst>
                                      </p:cBhvr>
                                      <p:tavLst>
                                        <p:tav tm="0">
                                          <p:val>
                                            <p:fltVal val="0"/>
                                          </p:val>
                                        </p:tav>
                                        <p:tav tm="100000">
                                          <p:val>
                                            <p:strVal val="#ppt_h"/>
                                          </p:val>
                                        </p:tav>
                                      </p:tavLst>
                                    </p:anim>
                                    <p:anim calcmode="lin" valueType="num">
                                      <p:cBhvr>
                                        <p:cTn id="1353" dur="750" fill="hold"/>
                                        <p:tgtEl>
                                          <p:spTgt spid="1582"/>
                                        </p:tgtEl>
                                        <p:attrNameLst>
                                          <p:attrName>style.rotation</p:attrName>
                                        </p:attrNameLst>
                                      </p:cBhvr>
                                      <p:tavLst>
                                        <p:tav tm="0">
                                          <p:val>
                                            <p:fltVal val="90"/>
                                          </p:val>
                                        </p:tav>
                                        <p:tav tm="100000">
                                          <p:val>
                                            <p:fltVal val="0"/>
                                          </p:val>
                                        </p:tav>
                                      </p:tavLst>
                                    </p:anim>
                                    <p:animEffect transition="in" filter="fade">
                                      <p:cBhvr>
                                        <p:cTn id="1354" dur="750"/>
                                        <p:tgtEl>
                                          <p:spTgt spid="1582"/>
                                        </p:tgtEl>
                                      </p:cBhvr>
                                    </p:animEffect>
                                  </p:childTnLst>
                                </p:cTn>
                              </p:par>
                              <p:par>
                                <p:cTn id="1355" presetID="31" presetClass="entr" presetSubtype="0" fill="hold" nodeType="withEffect">
                                  <p:stCondLst>
                                    <p:cond delay="500"/>
                                  </p:stCondLst>
                                  <p:childTnLst>
                                    <p:set>
                                      <p:cBhvr>
                                        <p:cTn id="1356" dur="1" fill="hold">
                                          <p:stCondLst>
                                            <p:cond delay="0"/>
                                          </p:stCondLst>
                                        </p:cTn>
                                        <p:tgtEl>
                                          <p:spTgt spid="1547"/>
                                        </p:tgtEl>
                                        <p:attrNameLst>
                                          <p:attrName>style.visibility</p:attrName>
                                        </p:attrNameLst>
                                      </p:cBhvr>
                                      <p:to>
                                        <p:strVal val="visible"/>
                                      </p:to>
                                    </p:set>
                                    <p:anim calcmode="lin" valueType="num">
                                      <p:cBhvr>
                                        <p:cTn id="1357" dur="750" fill="hold"/>
                                        <p:tgtEl>
                                          <p:spTgt spid="1547"/>
                                        </p:tgtEl>
                                        <p:attrNameLst>
                                          <p:attrName>ppt_w</p:attrName>
                                        </p:attrNameLst>
                                      </p:cBhvr>
                                      <p:tavLst>
                                        <p:tav tm="0">
                                          <p:val>
                                            <p:fltVal val="0"/>
                                          </p:val>
                                        </p:tav>
                                        <p:tav tm="100000">
                                          <p:val>
                                            <p:strVal val="#ppt_w"/>
                                          </p:val>
                                        </p:tav>
                                      </p:tavLst>
                                    </p:anim>
                                    <p:anim calcmode="lin" valueType="num">
                                      <p:cBhvr>
                                        <p:cTn id="1358" dur="750" fill="hold"/>
                                        <p:tgtEl>
                                          <p:spTgt spid="1547"/>
                                        </p:tgtEl>
                                        <p:attrNameLst>
                                          <p:attrName>ppt_h</p:attrName>
                                        </p:attrNameLst>
                                      </p:cBhvr>
                                      <p:tavLst>
                                        <p:tav tm="0">
                                          <p:val>
                                            <p:fltVal val="0"/>
                                          </p:val>
                                        </p:tav>
                                        <p:tav tm="100000">
                                          <p:val>
                                            <p:strVal val="#ppt_h"/>
                                          </p:val>
                                        </p:tav>
                                      </p:tavLst>
                                    </p:anim>
                                    <p:anim calcmode="lin" valueType="num">
                                      <p:cBhvr>
                                        <p:cTn id="1359" dur="750" fill="hold"/>
                                        <p:tgtEl>
                                          <p:spTgt spid="1547"/>
                                        </p:tgtEl>
                                        <p:attrNameLst>
                                          <p:attrName>style.rotation</p:attrName>
                                        </p:attrNameLst>
                                      </p:cBhvr>
                                      <p:tavLst>
                                        <p:tav tm="0">
                                          <p:val>
                                            <p:fltVal val="90"/>
                                          </p:val>
                                        </p:tav>
                                        <p:tav tm="100000">
                                          <p:val>
                                            <p:fltVal val="0"/>
                                          </p:val>
                                        </p:tav>
                                      </p:tavLst>
                                    </p:anim>
                                    <p:animEffect transition="in" filter="fade">
                                      <p:cBhvr>
                                        <p:cTn id="1360" dur="750"/>
                                        <p:tgtEl>
                                          <p:spTgt spid="1547"/>
                                        </p:tgtEl>
                                      </p:cBhvr>
                                    </p:animEffect>
                                  </p:childTnLst>
                                </p:cTn>
                              </p:par>
                              <p:par>
                                <p:cTn id="1361" presetID="31" presetClass="entr" presetSubtype="0" fill="hold" nodeType="withEffect">
                                  <p:stCondLst>
                                    <p:cond delay="500"/>
                                  </p:stCondLst>
                                  <p:childTnLst>
                                    <p:set>
                                      <p:cBhvr>
                                        <p:cTn id="1362" dur="1" fill="hold">
                                          <p:stCondLst>
                                            <p:cond delay="0"/>
                                          </p:stCondLst>
                                        </p:cTn>
                                        <p:tgtEl>
                                          <p:spTgt spid="1548"/>
                                        </p:tgtEl>
                                        <p:attrNameLst>
                                          <p:attrName>style.visibility</p:attrName>
                                        </p:attrNameLst>
                                      </p:cBhvr>
                                      <p:to>
                                        <p:strVal val="visible"/>
                                      </p:to>
                                    </p:set>
                                    <p:anim calcmode="lin" valueType="num">
                                      <p:cBhvr>
                                        <p:cTn id="1363" dur="750" fill="hold"/>
                                        <p:tgtEl>
                                          <p:spTgt spid="1548"/>
                                        </p:tgtEl>
                                        <p:attrNameLst>
                                          <p:attrName>ppt_w</p:attrName>
                                        </p:attrNameLst>
                                      </p:cBhvr>
                                      <p:tavLst>
                                        <p:tav tm="0">
                                          <p:val>
                                            <p:fltVal val="0"/>
                                          </p:val>
                                        </p:tav>
                                        <p:tav tm="100000">
                                          <p:val>
                                            <p:strVal val="#ppt_w"/>
                                          </p:val>
                                        </p:tav>
                                      </p:tavLst>
                                    </p:anim>
                                    <p:anim calcmode="lin" valueType="num">
                                      <p:cBhvr>
                                        <p:cTn id="1364" dur="750" fill="hold"/>
                                        <p:tgtEl>
                                          <p:spTgt spid="1548"/>
                                        </p:tgtEl>
                                        <p:attrNameLst>
                                          <p:attrName>ppt_h</p:attrName>
                                        </p:attrNameLst>
                                      </p:cBhvr>
                                      <p:tavLst>
                                        <p:tav tm="0">
                                          <p:val>
                                            <p:fltVal val="0"/>
                                          </p:val>
                                        </p:tav>
                                        <p:tav tm="100000">
                                          <p:val>
                                            <p:strVal val="#ppt_h"/>
                                          </p:val>
                                        </p:tav>
                                      </p:tavLst>
                                    </p:anim>
                                    <p:anim calcmode="lin" valueType="num">
                                      <p:cBhvr>
                                        <p:cTn id="1365" dur="750" fill="hold"/>
                                        <p:tgtEl>
                                          <p:spTgt spid="1548"/>
                                        </p:tgtEl>
                                        <p:attrNameLst>
                                          <p:attrName>style.rotation</p:attrName>
                                        </p:attrNameLst>
                                      </p:cBhvr>
                                      <p:tavLst>
                                        <p:tav tm="0">
                                          <p:val>
                                            <p:fltVal val="90"/>
                                          </p:val>
                                        </p:tav>
                                        <p:tav tm="100000">
                                          <p:val>
                                            <p:fltVal val="0"/>
                                          </p:val>
                                        </p:tav>
                                      </p:tavLst>
                                    </p:anim>
                                    <p:animEffect transition="in" filter="fade">
                                      <p:cBhvr>
                                        <p:cTn id="1366" dur="750"/>
                                        <p:tgtEl>
                                          <p:spTgt spid="1548"/>
                                        </p:tgtEl>
                                      </p:cBhvr>
                                    </p:animEffect>
                                  </p:childTnLst>
                                </p:cTn>
                              </p:par>
                              <p:par>
                                <p:cTn id="1367" presetID="31" presetClass="entr" presetSubtype="0" fill="hold" nodeType="withEffect">
                                  <p:stCondLst>
                                    <p:cond delay="500"/>
                                  </p:stCondLst>
                                  <p:childTnLst>
                                    <p:set>
                                      <p:cBhvr>
                                        <p:cTn id="1368" dur="1" fill="hold">
                                          <p:stCondLst>
                                            <p:cond delay="0"/>
                                          </p:stCondLst>
                                        </p:cTn>
                                        <p:tgtEl>
                                          <p:spTgt spid="1549"/>
                                        </p:tgtEl>
                                        <p:attrNameLst>
                                          <p:attrName>style.visibility</p:attrName>
                                        </p:attrNameLst>
                                      </p:cBhvr>
                                      <p:to>
                                        <p:strVal val="visible"/>
                                      </p:to>
                                    </p:set>
                                    <p:anim calcmode="lin" valueType="num">
                                      <p:cBhvr>
                                        <p:cTn id="1369" dur="750" fill="hold"/>
                                        <p:tgtEl>
                                          <p:spTgt spid="1549"/>
                                        </p:tgtEl>
                                        <p:attrNameLst>
                                          <p:attrName>ppt_w</p:attrName>
                                        </p:attrNameLst>
                                      </p:cBhvr>
                                      <p:tavLst>
                                        <p:tav tm="0">
                                          <p:val>
                                            <p:fltVal val="0"/>
                                          </p:val>
                                        </p:tav>
                                        <p:tav tm="100000">
                                          <p:val>
                                            <p:strVal val="#ppt_w"/>
                                          </p:val>
                                        </p:tav>
                                      </p:tavLst>
                                    </p:anim>
                                    <p:anim calcmode="lin" valueType="num">
                                      <p:cBhvr>
                                        <p:cTn id="1370" dur="750" fill="hold"/>
                                        <p:tgtEl>
                                          <p:spTgt spid="1549"/>
                                        </p:tgtEl>
                                        <p:attrNameLst>
                                          <p:attrName>ppt_h</p:attrName>
                                        </p:attrNameLst>
                                      </p:cBhvr>
                                      <p:tavLst>
                                        <p:tav tm="0">
                                          <p:val>
                                            <p:fltVal val="0"/>
                                          </p:val>
                                        </p:tav>
                                        <p:tav tm="100000">
                                          <p:val>
                                            <p:strVal val="#ppt_h"/>
                                          </p:val>
                                        </p:tav>
                                      </p:tavLst>
                                    </p:anim>
                                    <p:anim calcmode="lin" valueType="num">
                                      <p:cBhvr>
                                        <p:cTn id="1371" dur="750" fill="hold"/>
                                        <p:tgtEl>
                                          <p:spTgt spid="1549"/>
                                        </p:tgtEl>
                                        <p:attrNameLst>
                                          <p:attrName>style.rotation</p:attrName>
                                        </p:attrNameLst>
                                      </p:cBhvr>
                                      <p:tavLst>
                                        <p:tav tm="0">
                                          <p:val>
                                            <p:fltVal val="90"/>
                                          </p:val>
                                        </p:tav>
                                        <p:tav tm="100000">
                                          <p:val>
                                            <p:fltVal val="0"/>
                                          </p:val>
                                        </p:tav>
                                      </p:tavLst>
                                    </p:anim>
                                    <p:animEffect transition="in" filter="fade">
                                      <p:cBhvr>
                                        <p:cTn id="1372" dur="750"/>
                                        <p:tgtEl>
                                          <p:spTgt spid="1549"/>
                                        </p:tgtEl>
                                      </p:cBhvr>
                                    </p:animEffect>
                                  </p:childTnLst>
                                </p:cTn>
                              </p:par>
                              <p:par>
                                <p:cTn id="1373" presetID="31" presetClass="entr" presetSubtype="0" fill="hold" nodeType="withEffect">
                                  <p:stCondLst>
                                    <p:cond delay="500"/>
                                  </p:stCondLst>
                                  <p:childTnLst>
                                    <p:set>
                                      <p:cBhvr>
                                        <p:cTn id="1374" dur="1" fill="hold">
                                          <p:stCondLst>
                                            <p:cond delay="0"/>
                                          </p:stCondLst>
                                        </p:cTn>
                                        <p:tgtEl>
                                          <p:spTgt spid="1550"/>
                                        </p:tgtEl>
                                        <p:attrNameLst>
                                          <p:attrName>style.visibility</p:attrName>
                                        </p:attrNameLst>
                                      </p:cBhvr>
                                      <p:to>
                                        <p:strVal val="visible"/>
                                      </p:to>
                                    </p:set>
                                    <p:anim calcmode="lin" valueType="num">
                                      <p:cBhvr>
                                        <p:cTn id="1375" dur="750" fill="hold"/>
                                        <p:tgtEl>
                                          <p:spTgt spid="1550"/>
                                        </p:tgtEl>
                                        <p:attrNameLst>
                                          <p:attrName>ppt_w</p:attrName>
                                        </p:attrNameLst>
                                      </p:cBhvr>
                                      <p:tavLst>
                                        <p:tav tm="0">
                                          <p:val>
                                            <p:fltVal val="0"/>
                                          </p:val>
                                        </p:tav>
                                        <p:tav tm="100000">
                                          <p:val>
                                            <p:strVal val="#ppt_w"/>
                                          </p:val>
                                        </p:tav>
                                      </p:tavLst>
                                    </p:anim>
                                    <p:anim calcmode="lin" valueType="num">
                                      <p:cBhvr>
                                        <p:cTn id="1376" dur="750" fill="hold"/>
                                        <p:tgtEl>
                                          <p:spTgt spid="1550"/>
                                        </p:tgtEl>
                                        <p:attrNameLst>
                                          <p:attrName>ppt_h</p:attrName>
                                        </p:attrNameLst>
                                      </p:cBhvr>
                                      <p:tavLst>
                                        <p:tav tm="0">
                                          <p:val>
                                            <p:fltVal val="0"/>
                                          </p:val>
                                        </p:tav>
                                        <p:tav tm="100000">
                                          <p:val>
                                            <p:strVal val="#ppt_h"/>
                                          </p:val>
                                        </p:tav>
                                      </p:tavLst>
                                    </p:anim>
                                    <p:anim calcmode="lin" valueType="num">
                                      <p:cBhvr>
                                        <p:cTn id="1377" dur="750" fill="hold"/>
                                        <p:tgtEl>
                                          <p:spTgt spid="1550"/>
                                        </p:tgtEl>
                                        <p:attrNameLst>
                                          <p:attrName>style.rotation</p:attrName>
                                        </p:attrNameLst>
                                      </p:cBhvr>
                                      <p:tavLst>
                                        <p:tav tm="0">
                                          <p:val>
                                            <p:fltVal val="90"/>
                                          </p:val>
                                        </p:tav>
                                        <p:tav tm="100000">
                                          <p:val>
                                            <p:fltVal val="0"/>
                                          </p:val>
                                        </p:tav>
                                      </p:tavLst>
                                    </p:anim>
                                    <p:animEffect transition="in" filter="fade">
                                      <p:cBhvr>
                                        <p:cTn id="1378" dur="750"/>
                                        <p:tgtEl>
                                          <p:spTgt spid="1550"/>
                                        </p:tgtEl>
                                      </p:cBhvr>
                                    </p:animEffect>
                                  </p:childTnLst>
                                </p:cTn>
                              </p:par>
                              <p:par>
                                <p:cTn id="1379" presetID="31" presetClass="entr" presetSubtype="0" fill="hold" nodeType="withEffect">
                                  <p:stCondLst>
                                    <p:cond delay="500"/>
                                  </p:stCondLst>
                                  <p:childTnLst>
                                    <p:set>
                                      <p:cBhvr>
                                        <p:cTn id="1380" dur="1" fill="hold">
                                          <p:stCondLst>
                                            <p:cond delay="0"/>
                                          </p:stCondLst>
                                        </p:cTn>
                                        <p:tgtEl>
                                          <p:spTgt spid="1551"/>
                                        </p:tgtEl>
                                        <p:attrNameLst>
                                          <p:attrName>style.visibility</p:attrName>
                                        </p:attrNameLst>
                                      </p:cBhvr>
                                      <p:to>
                                        <p:strVal val="visible"/>
                                      </p:to>
                                    </p:set>
                                    <p:anim calcmode="lin" valueType="num">
                                      <p:cBhvr>
                                        <p:cTn id="1381" dur="750" fill="hold"/>
                                        <p:tgtEl>
                                          <p:spTgt spid="1551"/>
                                        </p:tgtEl>
                                        <p:attrNameLst>
                                          <p:attrName>ppt_w</p:attrName>
                                        </p:attrNameLst>
                                      </p:cBhvr>
                                      <p:tavLst>
                                        <p:tav tm="0">
                                          <p:val>
                                            <p:fltVal val="0"/>
                                          </p:val>
                                        </p:tav>
                                        <p:tav tm="100000">
                                          <p:val>
                                            <p:strVal val="#ppt_w"/>
                                          </p:val>
                                        </p:tav>
                                      </p:tavLst>
                                    </p:anim>
                                    <p:anim calcmode="lin" valueType="num">
                                      <p:cBhvr>
                                        <p:cTn id="1382" dur="750" fill="hold"/>
                                        <p:tgtEl>
                                          <p:spTgt spid="1551"/>
                                        </p:tgtEl>
                                        <p:attrNameLst>
                                          <p:attrName>ppt_h</p:attrName>
                                        </p:attrNameLst>
                                      </p:cBhvr>
                                      <p:tavLst>
                                        <p:tav tm="0">
                                          <p:val>
                                            <p:fltVal val="0"/>
                                          </p:val>
                                        </p:tav>
                                        <p:tav tm="100000">
                                          <p:val>
                                            <p:strVal val="#ppt_h"/>
                                          </p:val>
                                        </p:tav>
                                      </p:tavLst>
                                    </p:anim>
                                    <p:anim calcmode="lin" valueType="num">
                                      <p:cBhvr>
                                        <p:cTn id="1383" dur="750" fill="hold"/>
                                        <p:tgtEl>
                                          <p:spTgt spid="1551"/>
                                        </p:tgtEl>
                                        <p:attrNameLst>
                                          <p:attrName>style.rotation</p:attrName>
                                        </p:attrNameLst>
                                      </p:cBhvr>
                                      <p:tavLst>
                                        <p:tav tm="0">
                                          <p:val>
                                            <p:fltVal val="90"/>
                                          </p:val>
                                        </p:tav>
                                        <p:tav tm="100000">
                                          <p:val>
                                            <p:fltVal val="0"/>
                                          </p:val>
                                        </p:tav>
                                      </p:tavLst>
                                    </p:anim>
                                    <p:animEffect transition="in" filter="fade">
                                      <p:cBhvr>
                                        <p:cTn id="1384" dur="750"/>
                                        <p:tgtEl>
                                          <p:spTgt spid="1551"/>
                                        </p:tgtEl>
                                      </p:cBhvr>
                                    </p:animEffect>
                                  </p:childTnLst>
                                </p:cTn>
                              </p:par>
                              <p:par>
                                <p:cTn id="1385" presetID="31" presetClass="entr" presetSubtype="0" fill="hold" nodeType="withEffect">
                                  <p:stCondLst>
                                    <p:cond delay="500"/>
                                  </p:stCondLst>
                                  <p:childTnLst>
                                    <p:set>
                                      <p:cBhvr>
                                        <p:cTn id="1386" dur="1" fill="hold">
                                          <p:stCondLst>
                                            <p:cond delay="0"/>
                                          </p:stCondLst>
                                        </p:cTn>
                                        <p:tgtEl>
                                          <p:spTgt spid="1552"/>
                                        </p:tgtEl>
                                        <p:attrNameLst>
                                          <p:attrName>style.visibility</p:attrName>
                                        </p:attrNameLst>
                                      </p:cBhvr>
                                      <p:to>
                                        <p:strVal val="visible"/>
                                      </p:to>
                                    </p:set>
                                    <p:anim calcmode="lin" valueType="num">
                                      <p:cBhvr>
                                        <p:cTn id="1387" dur="750" fill="hold"/>
                                        <p:tgtEl>
                                          <p:spTgt spid="1552"/>
                                        </p:tgtEl>
                                        <p:attrNameLst>
                                          <p:attrName>ppt_w</p:attrName>
                                        </p:attrNameLst>
                                      </p:cBhvr>
                                      <p:tavLst>
                                        <p:tav tm="0">
                                          <p:val>
                                            <p:fltVal val="0"/>
                                          </p:val>
                                        </p:tav>
                                        <p:tav tm="100000">
                                          <p:val>
                                            <p:strVal val="#ppt_w"/>
                                          </p:val>
                                        </p:tav>
                                      </p:tavLst>
                                    </p:anim>
                                    <p:anim calcmode="lin" valueType="num">
                                      <p:cBhvr>
                                        <p:cTn id="1388" dur="750" fill="hold"/>
                                        <p:tgtEl>
                                          <p:spTgt spid="1552"/>
                                        </p:tgtEl>
                                        <p:attrNameLst>
                                          <p:attrName>ppt_h</p:attrName>
                                        </p:attrNameLst>
                                      </p:cBhvr>
                                      <p:tavLst>
                                        <p:tav tm="0">
                                          <p:val>
                                            <p:fltVal val="0"/>
                                          </p:val>
                                        </p:tav>
                                        <p:tav tm="100000">
                                          <p:val>
                                            <p:strVal val="#ppt_h"/>
                                          </p:val>
                                        </p:tav>
                                      </p:tavLst>
                                    </p:anim>
                                    <p:anim calcmode="lin" valueType="num">
                                      <p:cBhvr>
                                        <p:cTn id="1389" dur="750" fill="hold"/>
                                        <p:tgtEl>
                                          <p:spTgt spid="1552"/>
                                        </p:tgtEl>
                                        <p:attrNameLst>
                                          <p:attrName>style.rotation</p:attrName>
                                        </p:attrNameLst>
                                      </p:cBhvr>
                                      <p:tavLst>
                                        <p:tav tm="0">
                                          <p:val>
                                            <p:fltVal val="90"/>
                                          </p:val>
                                        </p:tav>
                                        <p:tav tm="100000">
                                          <p:val>
                                            <p:fltVal val="0"/>
                                          </p:val>
                                        </p:tav>
                                      </p:tavLst>
                                    </p:anim>
                                    <p:animEffect transition="in" filter="fade">
                                      <p:cBhvr>
                                        <p:cTn id="1390" dur="750"/>
                                        <p:tgtEl>
                                          <p:spTgt spid="1552"/>
                                        </p:tgtEl>
                                      </p:cBhvr>
                                    </p:animEffect>
                                  </p:childTnLst>
                                </p:cTn>
                              </p:par>
                              <p:par>
                                <p:cTn id="1391" presetID="31" presetClass="entr" presetSubtype="0" fill="hold" nodeType="withEffect">
                                  <p:stCondLst>
                                    <p:cond delay="500"/>
                                  </p:stCondLst>
                                  <p:childTnLst>
                                    <p:set>
                                      <p:cBhvr>
                                        <p:cTn id="1392" dur="1" fill="hold">
                                          <p:stCondLst>
                                            <p:cond delay="0"/>
                                          </p:stCondLst>
                                        </p:cTn>
                                        <p:tgtEl>
                                          <p:spTgt spid="1553"/>
                                        </p:tgtEl>
                                        <p:attrNameLst>
                                          <p:attrName>style.visibility</p:attrName>
                                        </p:attrNameLst>
                                      </p:cBhvr>
                                      <p:to>
                                        <p:strVal val="visible"/>
                                      </p:to>
                                    </p:set>
                                    <p:anim calcmode="lin" valueType="num">
                                      <p:cBhvr>
                                        <p:cTn id="1393" dur="750" fill="hold"/>
                                        <p:tgtEl>
                                          <p:spTgt spid="1553"/>
                                        </p:tgtEl>
                                        <p:attrNameLst>
                                          <p:attrName>ppt_w</p:attrName>
                                        </p:attrNameLst>
                                      </p:cBhvr>
                                      <p:tavLst>
                                        <p:tav tm="0">
                                          <p:val>
                                            <p:fltVal val="0"/>
                                          </p:val>
                                        </p:tav>
                                        <p:tav tm="100000">
                                          <p:val>
                                            <p:strVal val="#ppt_w"/>
                                          </p:val>
                                        </p:tav>
                                      </p:tavLst>
                                    </p:anim>
                                    <p:anim calcmode="lin" valueType="num">
                                      <p:cBhvr>
                                        <p:cTn id="1394" dur="750" fill="hold"/>
                                        <p:tgtEl>
                                          <p:spTgt spid="1553"/>
                                        </p:tgtEl>
                                        <p:attrNameLst>
                                          <p:attrName>ppt_h</p:attrName>
                                        </p:attrNameLst>
                                      </p:cBhvr>
                                      <p:tavLst>
                                        <p:tav tm="0">
                                          <p:val>
                                            <p:fltVal val="0"/>
                                          </p:val>
                                        </p:tav>
                                        <p:tav tm="100000">
                                          <p:val>
                                            <p:strVal val="#ppt_h"/>
                                          </p:val>
                                        </p:tav>
                                      </p:tavLst>
                                    </p:anim>
                                    <p:anim calcmode="lin" valueType="num">
                                      <p:cBhvr>
                                        <p:cTn id="1395" dur="750" fill="hold"/>
                                        <p:tgtEl>
                                          <p:spTgt spid="1553"/>
                                        </p:tgtEl>
                                        <p:attrNameLst>
                                          <p:attrName>style.rotation</p:attrName>
                                        </p:attrNameLst>
                                      </p:cBhvr>
                                      <p:tavLst>
                                        <p:tav tm="0">
                                          <p:val>
                                            <p:fltVal val="90"/>
                                          </p:val>
                                        </p:tav>
                                        <p:tav tm="100000">
                                          <p:val>
                                            <p:fltVal val="0"/>
                                          </p:val>
                                        </p:tav>
                                      </p:tavLst>
                                    </p:anim>
                                    <p:animEffect transition="in" filter="fade">
                                      <p:cBhvr>
                                        <p:cTn id="1396" dur="750"/>
                                        <p:tgtEl>
                                          <p:spTgt spid="1553"/>
                                        </p:tgtEl>
                                      </p:cBhvr>
                                    </p:animEffect>
                                  </p:childTnLst>
                                </p:cTn>
                              </p:par>
                              <p:par>
                                <p:cTn id="1397" presetID="31" presetClass="entr" presetSubtype="0" fill="hold" nodeType="withEffect">
                                  <p:stCondLst>
                                    <p:cond delay="500"/>
                                  </p:stCondLst>
                                  <p:childTnLst>
                                    <p:set>
                                      <p:cBhvr>
                                        <p:cTn id="1398" dur="1" fill="hold">
                                          <p:stCondLst>
                                            <p:cond delay="0"/>
                                          </p:stCondLst>
                                        </p:cTn>
                                        <p:tgtEl>
                                          <p:spTgt spid="1554"/>
                                        </p:tgtEl>
                                        <p:attrNameLst>
                                          <p:attrName>style.visibility</p:attrName>
                                        </p:attrNameLst>
                                      </p:cBhvr>
                                      <p:to>
                                        <p:strVal val="visible"/>
                                      </p:to>
                                    </p:set>
                                    <p:anim calcmode="lin" valueType="num">
                                      <p:cBhvr>
                                        <p:cTn id="1399" dur="750" fill="hold"/>
                                        <p:tgtEl>
                                          <p:spTgt spid="1554"/>
                                        </p:tgtEl>
                                        <p:attrNameLst>
                                          <p:attrName>ppt_w</p:attrName>
                                        </p:attrNameLst>
                                      </p:cBhvr>
                                      <p:tavLst>
                                        <p:tav tm="0">
                                          <p:val>
                                            <p:fltVal val="0"/>
                                          </p:val>
                                        </p:tav>
                                        <p:tav tm="100000">
                                          <p:val>
                                            <p:strVal val="#ppt_w"/>
                                          </p:val>
                                        </p:tav>
                                      </p:tavLst>
                                    </p:anim>
                                    <p:anim calcmode="lin" valueType="num">
                                      <p:cBhvr>
                                        <p:cTn id="1400" dur="750" fill="hold"/>
                                        <p:tgtEl>
                                          <p:spTgt spid="1554"/>
                                        </p:tgtEl>
                                        <p:attrNameLst>
                                          <p:attrName>ppt_h</p:attrName>
                                        </p:attrNameLst>
                                      </p:cBhvr>
                                      <p:tavLst>
                                        <p:tav tm="0">
                                          <p:val>
                                            <p:fltVal val="0"/>
                                          </p:val>
                                        </p:tav>
                                        <p:tav tm="100000">
                                          <p:val>
                                            <p:strVal val="#ppt_h"/>
                                          </p:val>
                                        </p:tav>
                                      </p:tavLst>
                                    </p:anim>
                                    <p:anim calcmode="lin" valueType="num">
                                      <p:cBhvr>
                                        <p:cTn id="1401" dur="750" fill="hold"/>
                                        <p:tgtEl>
                                          <p:spTgt spid="1554"/>
                                        </p:tgtEl>
                                        <p:attrNameLst>
                                          <p:attrName>style.rotation</p:attrName>
                                        </p:attrNameLst>
                                      </p:cBhvr>
                                      <p:tavLst>
                                        <p:tav tm="0">
                                          <p:val>
                                            <p:fltVal val="90"/>
                                          </p:val>
                                        </p:tav>
                                        <p:tav tm="100000">
                                          <p:val>
                                            <p:fltVal val="0"/>
                                          </p:val>
                                        </p:tav>
                                      </p:tavLst>
                                    </p:anim>
                                    <p:animEffect transition="in" filter="fade">
                                      <p:cBhvr>
                                        <p:cTn id="1402" dur="750"/>
                                        <p:tgtEl>
                                          <p:spTgt spid="1554"/>
                                        </p:tgtEl>
                                      </p:cBhvr>
                                    </p:animEffect>
                                  </p:childTnLst>
                                </p:cTn>
                              </p:par>
                              <p:par>
                                <p:cTn id="1403" presetID="31" presetClass="entr" presetSubtype="0" fill="hold" nodeType="withEffect">
                                  <p:stCondLst>
                                    <p:cond delay="500"/>
                                  </p:stCondLst>
                                  <p:childTnLst>
                                    <p:set>
                                      <p:cBhvr>
                                        <p:cTn id="1404" dur="1" fill="hold">
                                          <p:stCondLst>
                                            <p:cond delay="0"/>
                                          </p:stCondLst>
                                        </p:cTn>
                                        <p:tgtEl>
                                          <p:spTgt spid="1555"/>
                                        </p:tgtEl>
                                        <p:attrNameLst>
                                          <p:attrName>style.visibility</p:attrName>
                                        </p:attrNameLst>
                                      </p:cBhvr>
                                      <p:to>
                                        <p:strVal val="visible"/>
                                      </p:to>
                                    </p:set>
                                    <p:anim calcmode="lin" valueType="num">
                                      <p:cBhvr>
                                        <p:cTn id="1405" dur="750" fill="hold"/>
                                        <p:tgtEl>
                                          <p:spTgt spid="1555"/>
                                        </p:tgtEl>
                                        <p:attrNameLst>
                                          <p:attrName>ppt_w</p:attrName>
                                        </p:attrNameLst>
                                      </p:cBhvr>
                                      <p:tavLst>
                                        <p:tav tm="0">
                                          <p:val>
                                            <p:fltVal val="0"/>
                                          </p:val>
                                        </p:tav>
                                        <p:tav tm="100000">
                                          <p:val>
                                            <p:strVal val="#ppt_w"/>
                                          </p:val>
                                        </p:tav>
                                      </p:tavLst>
                                    </p:anim>
                                    <p:anim calcmode="lin" valueType="num">
                                      <p:cBhvr>
                                        <p:cTn id="1406" dur="750" fill="hold"/>
                                        <p:tgtEl>
                                          <p:spTgt spid="1555"/>
                                        </p:tgtEl>
                                        <p:attrNameLst>
                                          <p:attrName>ppt_h</p:attrName>
                                        </p:attrNameLst>
                                      </p:cBhvr>
                                      <p:tavLst>
                                        <p:tav tm="0">
                                          <p:val>
                                            <p:fltVal val="0"/>
                                          </p:val>
                                        </p:tav>
                                        <p:tav tm="100000">
                                          <p:val>
                                            <p:strVal val="#ppt_h"/>
                                          </p:val>
                                        </p:tav>
                                      </p:tavLst>
                                    </p:anim>
                                    <p:anim calcmode="lin" valueType="num">
                                      <p:cBhvr>
                                        <p:cTn id="1407" dur="750" fill="hold"/>
                                        <p:tgtEl>
                                          <p:spTgt spid="1555"/>
                                        </p:tgtEl>
                                        <p:attrNameLst>
                                          <p:attrName>style.rotation</p:attrName>
                                        </p:attrNameLst>
                                      </p:cBhvr>
                                      <p:tavLst>
                                        <p:tav tm="0">
                                          <p:val>
                                            <p:fltVal val="90"/>
                                          </p:val>
                                        </p:tav>
                                        <p:tav tm="100000">
                                          <p:val>
                                            <p:fltVal val="0"/>
                                          </p:val>
                                        </p:tav>
                                      </p:tavLst>
                                    </p:anim>
                                    <p:animEffect transition="in" filter="fade">
                                      <p:cBhvr>
                                        <p:cTn id="1408" dur="750"/>
                                        <p:tgtEl>
                                          <p:spTgt spid="1555"/>
                                        </p:tgtEl>
                                      </p:cBhvr>
                                    </p:animEffect>
                                  </p:childTnLst>
                                </p:cTn>
                              </p:par>
                              <p:par>
                                <p:cTn id="1409" presetID="31" presetClass="entr" presetSubtype="0" fill="hold" nodeType="withEffect">
                                  <p:stCondLst>
                                    <p:cond delay="500"/>
                                  </p:stCondLst>
                                  <p:childTnLst>
                                    <p:set>
                                      <p:cBhvr>
                                        <p:cTn id="1410" dur="1" fill="hold">
                                          <p:stCondLst>
                                            <p:cond delay="0"/>
                                          </p:stCondLst>
                                        </p:cTn>
                                        <p:tgtEl>
                                          <p:spTgt spid="1520"/>
                                        </p:tgtEl>
                                        <p:attrNameLst>
                                          <p:attrName>style.visibility</p:attrName>
                                        </p:attrNameLst>
                                      </p:cBhvr>
                                      <p:to>
                                        <p:strVal val="visible"/>
                                      </p:to>
                                    </p:set>
                                    <p:anim calcmode="lin" valueType="num">
                                      <p:cBhvr>
                                        <p:cTn id="1411" dur="750" fill="hold"/>
                                        <p:tgtEl>
                                          <p:spTgt spid="1520"/>
                                        </p:tgtEl>
                                        <p:attrNameLst>
                                          <p:attrName>ppt_w</p:attrName>
                                        </p:attrNameLst>
                                      </p:cBhvr>
                                      <p:tavLst>
                                        <p:tav tm="0">
                                          <p:val>
                                            <p:fltVal val="0"/>
                                          </p:val>
                                        </p:tav>
                                        <p:tav tm="100000">
                                          <p:val>
                                            <p:strVal val="#ppt_w"/>
                                          </p:val>
                                        </p:tav>
                                      </p:tavLst>
                                    </p:anim>
                                    <p:anim calcmode="lin" valueType="num">
                                      <p:cBhvr>
                                        <p:cTn id="1412" dur="750" fill="hold"/>
                                        <p:tgtEl>
                                          <p:spTgt spid="1520"/>
                                        </p:tgtEl>
                                        <p:attrNameLst>
                                          <p:attrName>ppt_h</p:attrName>
                                        </p:attrNameLst>
                                      </p:cBhvr>
                                      <p:tavLst>
                                        <p:tav tm="0">
                                          <p:val>
                                            <p:fltVal val="0"/>
                                          </p:val>
                                        </p:tav>
                                        <p:tav tm="100000">
                                          <p:val>
                                            <p:strVal val="#ppt_h"/>
                                          </p:val>
                                        </p:tav>
                                      </p:tavLst>
                                    </p:anim>
                                    <p:anim calcmode="lin" valueType="num">
                                      <p:cBhvr>
                                        <p:cTn id="1413" dur="750" fill="hold"/>
                                        <p:tgtEl>
                                          <p:spTgt spid="1520"/>
                                        </p:tgtEl>
                                        <p:attrNameLst>
                                          <p:attrName>style.rotation</p:attrName>
                                        </p:attrNameLst>
                                      </p:cBhvr>
                                      <p:tavLst>
                                        <p:tav tm="0">
                                          <p:val>
                                            <p:fltVal val="90"/>
                                          </p:val>
                                        </p:tav>
                                        <p:tav tm="100000">
                                          <p:val>
                                            <p:fltVal val="0"/>
                                          </p:val>
                                        </p:tav>
                                      </p:tavLst>
                                    </p:anim>
                                    <p:animEffect transition="in" filter="fade">
                                      <p:cBhvr>
                                        <p:cTn id="1414" dur="750"/>
                                        <p:tgtEl>
                                          <p:spTgt spid="1520"/>
                                        </p:tgtEl>
                                      </p:cBhvr>
                                    </p:animEffect>
                                  </p:childTnLst>
                                </p:cTn>
                              </p:par>
                              <p:par>
                                <p:cTn id="1415" presetID="31" presetClass="entr" presetSubtype="0" fill="hold" nodeType="withEffect">
                                  <p:stCondLst>
                                    <p:cond delay="500"/>
                                  </p:stCondLst>
                                  <p:childTnLst>
                                    <p:set>
                                      <p:cBhvr>
                                        <p:cTn id="1416" dur="1" fill="hold">
                                          <p:stCondLst>
                                            <p:cond delay="0"/>
                                          </p:stCondLst>
                                        </p:cTn>
                                        <p:tgtEl>
                                          <p:spTgt spid="1521"/>
                                        </p:tgtEl>
                                        <p:attrNameLst>
                                          <p:attrName>style.visibility</p:attrName>
                                        </p:attrNameLst>
                                      </p:cBhvr>
                                      <p:to>
                                        <p:strVal val="visible"/>
                                      </p:to>
                                    </p:set>
                                    <p:anim calcmode="lin" valueType="num">
                                      <p:cBhvr>
                                        <p:cTn id="1417" dur="750" fill="hold"/>
                                        <p:tgtEl>
                                          <p:spTgt spid="1521"/>
                                        </p:tgtEl>
                                        <p:attrNameLst>
                                          <p:attrName>ppt_w</p:attrName>
                                        </p:attrNameLst>
                                      </p:cBhvr>
                                      <p:tavLst>
                                        <p:tav tm="0">
                                          <p:val>
                                            <p:fltVal val="0"/>
                                          </p:val>
                                        </p:tav>
                                        <p:tav tm="100000">
                                          <p:val>
                                            <p:strVal val="#ppt_w"/>
                                          </p:val>
                                        </p:tav>
                                      </p:tavLst>
                                    </p:anim>
                                    <p:anim calcmode="lin" valueType="num">
                                      <p:cBhvr>
                                        <p:cTn id="1418" dur="750" fill="hold"/>
                                        <p:tgtEl>
                                          <p:spTgt spid="1521"/>
                                        </p:tgtEl>
                                        <p:attrNameLst>
                                          <p:attrName>ppt_h</p:attrName>
                                        </p:attrNameLst>
                                      </p:cBhvr>
                                      <p:tavLst>
                                        <p:tav tm="0">
                                          <p:val>
                                            <p:fltVal val="0"/>
                                          </p:val>
                                        </p:tav>
                                        <p:tav tm="100000">
                                          <p:val>
                                            <p:strVal val="#ppt_h"/>
                                          </p:val>
                                        </p:tav>
                                      </p:tavLst>
                                    </p:anim>
                                    <p:anim calcmode="lin" valueType="num">
                                      <p:cBhvr>
                                        <p:cTn id="1419" dur="750" fill="hold"/>
                                        <p:tgtEl>
                                          <p:spTgt spid="1521"/>
                                        </p:tgtEl>
                                        <p:attrNameLst>
                                          <p:attrName>style.rotation</p:attrName>
                                        </p:attrNameLst>
                                      </p:cBhvr>
                                      <p:tavLst>
                                        <p:tav tm="0">
                                          <p:val>
                                            <p:fltVal val="90"/>
                                          </p:val>
                                        </p:tav>
                                        <p:tav tm="100000">
                                          <p:val>
                                            <p:fltVal val="0"/>
                                          </p:val>
                                        </p:tav>
                                      </p:tavLst>
                                    </p:anim>
                                    <p:animEffect transition="in" filter="fade">
                                      <p:cBhvr>
                                        <p:cTn id="1420" dur="750"/>
                                        <p:tgtEl>
                                          <p:spTgt spid="1521"/>
                                        </p:tgtEl>
                                      </p:cBhvr>
                                    </p:animEffect>
                                  </p:childTnLst>
                                </p:cTn>
                              </p:par>
                              <p:par>
                                <p:cTn id="1421" presetID="31" presetClass="entr" presetSubtype="0" fill="hold" nodeType="withEffect">
                                  <p:stCondLst>
                                    <p:cond delay="500"/>
                                  </p:stCondLst>
                                  <p:childTnLst>
                                    <p:set>
                                      <p:cBhvr>
                                        <p:cTn id="1422" dur="1" fill="hold">
                                          <p:stCondLst>
                                            <p:cond delay="0"/>
                                          </p:stCondLst>
                                        </p:cTn>
                                        <p:tgtEl>
                                          <p:spTgt spid="1522"/>
                                        </p:tgtEl>
                                        <p:attrNameLst>
                                          <p:attrName>style.visibility</p:attrName>
                                        </p:attrNameLst>
                                      </p:cBhvr>
                                      <p:to>
                                        <p:strVal val="visible"/>
                                      </p:to>
                                    </p:set>
                                    <p:anim calcmode="lin" valueType="num">
                                      <p:cBhvr>
                                        <p:cTn id="1423" dur="750" fill="hold"/>
                                        <p:tgtEl>
                                          <p:spTgt spid="1522"/>
                                        </p:tgtEl>
                                        <p:attrNameLst>
                                          <p:attrName>ppt_w</p:attrName>
                                        </p:attrNameLst>
                                      </p:cBhvr>
                                      <p:tavLst>
                                        <p:tav tm="0">
                                          <p:val>
                                            <p:fltVal val="0"/>
                                          </p:val>
                                        </p:tav>
                                        <p:tav tm="100000">
                                          <p:val>
                                            <p:strVal val="#ppt_w"/>
                                          </p:val>
                                        </p:tav>
                                      </p:tavLst>
                                    </p:anim>
                                    <p:anim calcmode="lin" valueType="num">
                                      <p:cBhvr>
                                        <p:cTn id="1424" dur="750" fill="hold"/>
                                        <p:tgtEl>
                                          <p:spTgt spid="1522"/>
                                        </p:tgtEl>
                                        <p:attrNameLst>
                                          <p:attrName>ppt_h</p:attrName>
                                        </p:attrNameLst>
                                      </p:cBhvr>
                                      <p:tavLst>
                                        <p:tav tm="0">
                                          <p:val>
                                            <p:fltVal val="0"/>
                                          </p:val>
                                        </p:tav>
                                        <p:tav tm="100000">
                                          <p:val>
                                            <p:strVal val="#ppt_h"/>
                                          </p:val>
                                        </p:tav>
                                      </p:tavLst>
                                    </p:anim>
                                    <p:anim calcmode="lin" valueType="num">
                                      <p:cBhvr>
                                        <p:cTn id="1425" dur="750" fill="hold"/>
                                        <p:tgtEl>
                                          <p:spTgt spid="1522"/>
                                        </p:tgtEl>
                                        <p:attrNameLst>
                                          <p:attrName>style.rotation</p:attrName>
                                        </p:attrNameLst>
                                      </p:cBhvr>
                                      <p:tavLst>
                                        <p:tav tm="0">
                                          <p:val>
                                            <p:fltVal val="90"/>
                                          </p:val>
                                        </p:tav>
                                        <p:tav tm="100000">
                                          <p:val>
                                            <p:fltVal val="0"/>
                                          </p:val>
                                        </p:tav>
                                      </p:tavLst>
                                    </p:anim>
                                    <p:animEffect transition="in" filter="fade">
                                      <p:cBhvr>
                                        <p:cTn id="1426" dur="750"/>
                                        <p:tgtEl>
                                          <p:spTgt spid="1522"/>
                                        </p:tgtEl>
                                      </p:cBhvr>
                                    </p:animEffect>
                                  </p:childTnLst>
                                </p:cTn>
                              </p:par>
                              <p:par>
                                <p:cTn id="1427" presetID="31" presetClass="entr" presetSubtype="0" fill="hold" nodeType="withEffect">
                                  <p:stCondLst>
                                    <p:cond delay="500"/>
                                  </p:stCondLst>
                                  <p:childTnLst>
                                    <p:set>
                                      <p:cBhvr>
                                        <p:cTn id="1428" dur="1" fill="hold">
                                          <p:stCondLst>
                                            <p:cond delay="0"/>
                                          </p:stCondLst>
                                        </p:cTn>
                                        <p:tgtEl>
                                          <p:spTgt spid="1523"/>
                                        </p:tgtEl>
                                        <p:attrNameLst>
                                          <p:attrName>style.visibility</p:attrName>
                                        </p:attrNameLst>
                                      </p:cBhvr>
                                      <p:to>
                                        <p:strVal val="visible"/>
                                      </p:to>
                                    </p:set>
                                    <p:anim calcmode="lin" valueType="num">
                                      <p:cBhvr>
                                        <p:cTn id="1429" dur="750" fill="hold"/>
                                        <p:tgtEl>
                                          <p:spTgt spid="1523"/>
                                        </p:tgtEl>
                                        <p:attrNameLst>
                                          <p:attrName>ppt_w</p:attrName>
                                        </p:attrNameLst>
                                      </p:cBhvr>
                                      <p:tavLst>
                                        <p:tav tm="0">
                                          <p:val>
                                            <p:fltVal val="0"/>
                                          </p:val>
                                        </p:tav>
                                        <p:tav tm="100000">
                                          <p:val>
                                            <p:strVal val="#ppt_w"/>
                                          </p:val>
                                        </p:tav>
                                      </p:tavLst>
                                    </p:anim>
                                    <p:anim calcmode="lin" valueType="num">
                                      <p:cBhvr>
                                        <p:cTn id="1430" dur="750" fill="hold"/>
                                        <p:tgtEl>
                                          <p:spTgt spid="1523"/>
                                        </p:tgtEl>
                                        <p:attrNameLst>
                                          <p:attrName>ppt_h</p:attrName>
                                        </p:attrNameLst>
                                      </p:cBhvr>
                                      <p:tavLst>
                                        <p:tav tm="0">
                                          <p:val>
                                            <p:fltVal val="0"/>
                                          </p:val>
                                        </p:tav>
                                        <p:tav tm="100000">
                                          <p:val>
                                            <p:strVal val="#ppt_h"/>
                                          </p:val>
                                        </p:tav>
                                      </p:tavLst>
                                    </p:anim>
                                    <p:anim calcmode="lin" valueType="num">
                                      <p:cBhvr>
                                        <p:cTn id="1431" dur="750" fill="hold"/>
                                        <p:tgtEl>
                                          <p:spTgt spid="1523"/>
                                        </p:tgtEl>
                                        <p:attrNameLst>
                                          <p:attrName>style.rotation</p:attrName>
                                        </p:attrNameLst>
                                      </p:cBhvr>
                                      <p:tavLst>
                                        <p:tav tm="0">
                                          <p:val>
                                            <p:fltVal val="90"/>
                                          </p:val>
                                        </p:tav>
                                        <p:tav tm="100000">
                                          <p:val>
                                            <p:fltVal val="0"/>
                                          </p:val>
                                        </p:tav>
                                      </p:tavLst>
                                    </p:anim>
                                    <p:animEffect transition="in" filter="fade">
                                      <p:cBhvr>
                                        <p:cTn id="1432" dur="750"/>
                                        <p:tgtEl>
                                          <p:spTgt spid="1523"/>
                                        </p:tgtEl>
                                      </p:cBhvr>
                                    </p:animEffect>
                                  </p:childTnLst>
                                </p:cTn>
                              </p:par>
                              <p:par>
                                <p:cTn id="1433" presetID="31" presetClass="entr" presetSubtype="0" fill="hold" nodeType="withEffect">
                                  <p:stCondLst>
                                    <p:cond delay="500"/>
                                  </p:stCondLst>
                                  <p:childTnLst>
                                    <p:set>
                                      <p:cBhvr>
                                        <p:cTn id="1434" dur="1" fill="hold">
                                          <p:stCondLst>
                                            <p:cond delay="0"/>
                                          </p:stCondLst>
                                        </p:cTn>
                                        <p:tgtEl>
                                          <p:spTgt spid="1524"/>
                                        </p:tgtEl>
                                        <p:attrNameLst>
                                          <p:attrName>style.visibility</p:attrName>
                                        </p:attrNameLst>
                                      </p:cBhvr>
                                      <p:to>
                                        <p:strVal val="visible"/>
                                      </p:to>
                                    </p:set>
                                    <p:anim calcmode="lin" valueType="num">
                                      <p:cBhvr>
                                        <p:cTn id="1435" dur="750" fill="hold"/>
                                        <p:tgtEl>
                                          <p:spTgt spid="1524"/>
                                        </p:tgtEl>
                                        <p:attrNameLst>
                                          <p:attrName>ppt_w</p:attrName>
                                        </p:attrNameLst>
                                      </p:cBhvr>
                                      <p:tavLst>
                                        <p:tav tm="0">
                                          <p:val>
                                            <p:fltVal val="0"/>
                                          </p:val>
                                        </p:tav>
                                        <p:tav tm="100000">
                                          <p:val>
                                            <p:strVal val="#ppt_w"/>
                                          </p:val>
                                        </p:tav>
                                      </p:tavLst>
                                    </p:anim>
                                    <p:anim calcmode="lin" valueType="num">
                                      <p:cBhvr>
                                        <p:cTn id="1436" dur="750" fill="hold"/>
                                        <p:tgtEl>
                                          <p:spTgt spid="1524"/>
                                        </p:tgtEl>
                                        <p:attrNameLst>
                                          <p:attrName>ppt_h</p:attrName>
                                        </p:attrNameLst>
                                      </p:cBhvr>
                                      <p:tavLst>
                                        <p:tav tm="0">
                                          <p:val>
                                            <p:fltVal val="0"/>
                                          </p:val>
                                        </p:tav>
                                        <p:tav tm="100000">
                                          <p:val>
                                            <p:strVal val="#ppt_h"/>
                                          </p:val>
                                        </p:tav>
                                      </p:tavLst>
                                    </p:anim>
                                    <p:anim calcmode="lin" valueType="num">
                                      <p:cBhvr>
                                        <p:cTn id="1437" dur="750" fill="hold"/>
                                        <p:tgtEl>
                                          <p:spTgt spid="1524"/>
                                        </p:tgtEl>
                                        <p:attrNameLst>
                                          <p:attrName>style.rotation</p:attrName>
                                        </p:attrNameLst>
                                      </p:cBhvr>
                                      <p:tavLst>
                                        <p:tav tm="0">
                                          <p:val>
                                            <p:fltVal val="90"/>
                                          </p:val>
                                        </p:tav>
                                        <p:tav tm="100000">
                                          <p:val>
                                            <p:fltVal val="0"/>
                                          </p:val>
                                        </p:tav>
                                      </p:tavLst>
                                    </p:anim>
                                    <p:animEffect transition="in" filter="fade">
                                      <p:cBhvr>
                                        <p:cTn id="1438" dur="750"/>
                                        <p:tgtEl>
                                          <p:spTgt spid="1524"/>
                                        </p:tgtEl>
                                      </p:cBhvr>
                                    </p:animEffect>
                                  </p:childTnLst>
                                </p:cTn>
                              </p:par>
                              <p:par>
                                <p:cTn id="1439" presetID="31" presetClass="entr" presetSubtype="0" fill="hold" nodeType="withEffect">
                                  <p:stCondLst>
                                    <p:cond delay="500"/>
                                  </p:stCondLst>
                                  <p:childTnLst>
                                    <p:set>
                                      <p:cBhvr>
                                        <p:cTn id="1440" dur="1" fill="hold">
                                          <p:stCondLst>
                                            <p:cond delay="0"/>
                                          </p:stCondLst>
                                        </p:cTn>
                                        <p:tgtEl>
                                          <p:spTgt spid="1525"/>
                                        </p:tgtEl>
                                        <p:attrNameLst>
                                          <p:attrName>style.visibility</p:attrName>
                                        </p:attrNameLst>
                                      </p:cBhvr>
                                      <p:to>
                                        <p:strVal val="visible"/>
                                      </p:to>
                                    </p:set>
                                    <p:anim calcmode="lin" valueType="num">
                                      <p:cBhvr>
                                        <p:cTn id="1441" dur="750" fill="hold"/>
                                        <p:tgtEl>
                                          <p:spTgt spid="1525"/>
                                        </p:tgtEl>
                                        <p:attrNameLst>
                                          <p:attrName>ppt_w</p:attrName>
                                        </p:attrNameLst>
                                      </p:cBhvr>
                                      <p:tavLst>
                                        <p:tav tm="0">
                                          <p:val>
                                            <p:fltVal val="0"/>
                                          </p:val>
                                        </p:tav>
                                        <p:tav tm="100000">
                                          <p:val>
                                            <p:strVal val="#ppt_w"/>
                                          </p:val>
                                        </p:tav>
                                      </p:tavLst>
                                    </p:anim>
                                    <p:anim calcmode="lin" valueType="num">
                                      <p:cBhvr>
                                        <p:cTn id="1442" dur="750" fill="hold"/>
                                        <p:tgtEl>
                                          <p:spTgt spid="1525"/>
                                        </p:tgtEl>
                                        <p:attrNameLst>
                                          <p:attrName>ppt_h</p:attrName>
                                        </p:attrNameLst>
                                      </p:cBhvr>
                                      <p:tavLst>
                                        <p:tav tm="0">
                                          <p:val>
                                            <p:fltVal val="0"/>
                                          </p:val>
                                        </p:tav>
                                        <p:tav tm="100000">
                                          <p:val>
                                            <p:strVal val="#ppt_h"/>
                                          </p:val>
                                        </p:tav>
                                      </p:tavLst>
                                    </p:anim>
                                    <p:anim calcmode="lin" valueType="num">
                                      <p:cBhvr>
                                        <p:cTn id="1443" dur="750" fill="hold"/>
                                        <p:tgtEl>
                                          <p:spTgt spid="1525"/>
                                        </p:tgtEl>
                                        <p:attrNameLst>
                                          <p:attrName>style.rotation</p:attrName>
                                        </p:attrNameLst>
                                      </p:cBhvr>
                                      <p:tavLst>
                                        <p:tav tm="0">
                                          <p:val>
                                            <p:fltVal val="90"/>
                                          </p:val>
                                        </p:tav>
                                        <p:tav tm="100000">
                                          <p:val>
                                            <p:fltVal val="0"/>
                                          </p:val>
                                        </p:tav>
                                      </p:tavLst>
                                    </p:anim>
                                    <p:animEffect transition="in" filter="fade">
                                      <p:cBhvr>
                                        <p:cTn id="1444" dur="750"/>
                                        <p:tgtEl>
                                          <p:spTgt spid="1525"/>
                                        </p:tgtEl>
                                      </p:cBhvr>
                                    </p:animEffect>
                                  </p:childTnLst>
                                </p:cTn>
                              </p:par>
                              <p:par>
                                <p:cTn id="1445" presetID="31" presetClass="entr" presetSubtype="0" fill="hold" nodeType="withEffect">
                                  <p:stCondLst>
                                    <p:cond delay="500"/>
                                  </p:stCondLst>
                                  <p:childTnLst>
                                    <p:set>
                                      <p:cBhvr>
                                        <p:cTn id="1446" dur="1" fill="hold">
                                          <p:stCondLst>
                                            <p:cond delay="0"/>
                                          </p:stCondLst>
                                        </p:cTn>
                                        <p:tgtEl>
                                          <p:spTgt spid="1526"/>
                                        </p:tgtEl>
                                        <p:attrNameLst>
                                          <p:attrName>style.visibility</p:attrName>
                                        </p:attrNameLst>
                                      </p:cBhvr>
                                      <p:to>
                                        <p:strVal val="visible"/>
                                      </p:to>
                                    </p:set>
                                    <p:anim calcmode="lin" valueType="num">
                                      <p:cBhvr>
                                        <p:cTn id="1447" dur="750" fill="hold"/>
                                        <p:tgtEl>
                                          <p:spTgt spid="1526"/>
                                        </p:tgtEl>
                                        <p:attrNameLst>
                                          <p:attrName>ppt_w</p:attrName>
                                        </p:attrNameLst>
                                      </p:cBhvr>
                                      <p:tavLst>
                                        <p:tav tm="0">
                                          <p:val>
                                            <p:fltVal val="0"/>
                                          </p:val>
                                        </p:tav>
                                        <p:tav tm="100000">
                                          <p:val>
                                            <p:strVal val="#ppt_w"/>
                                          </p:val>
                                        </p:tav>
                                      </p:tavLst>
                                    </p:anim>
                                    <p:anim calcmode="lin" valueType="num">
                                      <p:cBhvr>
                                        <p:cTn id="1448" dur="750" fill="hold"/>
                                        <p:tgtEl>
                                          <p:spTgt spid="1526"/>
                                        </p:tgtEl>
                                        <p:attrNameLst>
                                          <p:attrName>ppt_h</p:attrName>
                                        </p:attrNameLst>
                                      </p:cBhvr>
                                      <p:tavLst>
                                        <p:tav tm="0">
                                          <p:val>
                                            <p:fltVal val="0"/>
                                          </p:val>
                                        </p:tav>
                                        <p:tav tm="100000">
                                          <p:val>
                                            <p:strVal val="#ppt_h"/>
                                          </p:val>
                                        </p:tav>
                                      </p:tavLst>
                                    </p:anim>
                                    <p:anim calcmode="lin" valueType="num">
                                      <p:cBhvr>
                                        <p:cTn id="1449" dur="750" fill="hold"/>
                                        <p:tgtEl>
                                          <p:spTgt spid="1526"/>
                                        </p:tgtEl>
                                        <p:attrNameLst>
                                          <p:attrName>style.rotation</p:attrName>
                                        </p:attrNameLst>
                                      </p:cBhvr>
                                      <p:tavLst>
                                        <p:tav tm="0">
                                          <p:val>
                                            <p:fltVal val="90"/>
                                          </p:val>
                                        </p:tav>
                                        <p:tav tm="100000">
                                          <p:val>
                                            <p:fltVal val="0"/>
                                          </p:val>
                                        </p:tav>
                                      </p:tavLst>
                                    </p:anim>
                                    <p:animEffect transition="in" filter="fade">
                                      <p:cBhvr>
                                        <p:cTn id="1450" dur="750"/>
                                        <p:tgtEl>
                                          <p:spTgt spid="1526"/>
                                        </p:tgtEl>
                                      </p:cBhvr>
                                    </p:animEffect>
                                  </p:childTnLst>
                                </p:cTn>
                              </p:par>
                              <p:par>
                                <p:cTn id="1451" presetID="31" presetClass="entr" presetSubtype="0" fill="hold" nodeType="withEffect">
                                  <p:stCondLst>
                                    <p:cond delay="500"/>
                                  </p:stCondLst>
                                  <p:childTnLst>
                                    <p:set>
                                      <p:cBhvr>
                                        <p:cTn id="1452" dur="1" fill="hold">
                                          <p:stCondLst>
                                            <p:cond delay="0"/>
                                          </p:stCondLst>
                                        </p:cTn>
                                        <p:tgtEl>
                                          <p:spTgt spid="1527"/>
                                        </p:tgtEl>
                                        <p:attrNameLst>
                                          <p:attrName>style.visibility</p:attrName>
                                        </p:attrNameLst>
                                      </p:cBhvr>
                                      <p:to>
                                        <p:strVal val="visible"/>
                                      </p:to>
                                    </p:set>
                                    <p:anim calcmode="lin" valueType="num">
                                      <p:cBhvr>
                                        <p:cTn id="1453" dur="750" fill="hold"/>
                                        <p:tgtEl>
                                          <p:spTgt spid="1527"/>
                                        </p:tgtEl>
                                        <p:attrNameLst>
                                          <p:attrName>ppt_w</p:attrName>
                                        </p:attrNameLst>
                                      </p:cBhvr>
                                      <p:tavLst>
                                        <p:tav tm="0">
                                          <p:val>
                                            <p:fltVal val="0"/>
                                          </p:val>
                                        </p:tav>
                                        <p:tav tm="100000">
                                          <p:val>
                                            <p:strVal val="#ppt_w"/>
                                          </p:val>
                                        </p:tav>
                                      </p:tavLst>
                                    </p:anim>
                                    <p:anim calcmode="lin" valueType="num">
                                      <p:cBhvr>
                                        <p:cTn id="1454" dur="750" fill="hold"/>
                                        <p:tgtEl>
                                          <p:spTgt spid="1527"/>
                                        </p:tgtEl>
                                        <p:attrNameLst>
                                          <p:attrName>ppt_h</p:attrName>
                                        </p:attrNameLst>
                                      </p:cBhvr>
                                      <p:tavLst>
                                        <p:tav tm="0">
                                          <p:val>
                                            <p:fltVal val="0"/>
                                          </p:val>
                                        </p:tav>
                                        <p:tav tm="100000">
                                          <p:val>
                                            <p:strVal val="#ppt_h"/>
                                          </p:val>
                                        </p:tav>
                                      </p:tavLst>
                                    </p:anim>
                                    <p:anim calcmode="lin" valueType="num">
                                      <p:cBhvr>
                                        <p:cTn id="1455" dur="750" fill="hold"/>
                                        <p:tgtEl>
                                          <p:spTgt spid="1527"/>
                                        </p:tgtEl>
                                        <p:attrNameLst>
                                          <p:attrName>style.rotation</p:attrName>
                                        </p:attrNameLst>
                                      </p:cBhvr>
                                      <p:tavLst>
                                        <p:tav tm="0">
                                          <p:val>
                                            <p:fltVal val="90"/>
                                          </p:val>
                                        </p:tav>
                                        <p:tav tm="100000">
                                          <p:val>
                                            <p:fltVal val="0"/>
                                          </p:val>
                                        </p:tav>
                                      </p:tavLst>
                                    </p:anim>
                                    <p:animEffect transition="in" filter="fade">
                                      <p:cBhvr>
                                        <p:cTn id="1456" dur="750"/>
                                        <p:tgtEl>
                                          <p:spTgt spid="1527"/>
                                        </p:tgtEl>
                                      </p:cBhvr>
                                    </p:animEffect>
                                  </p:childTnLst>
                                </p:cTn>
                              </p:par>
                              <p:par>
                                <p:cTn id="1457" presetID="31" presetClass="entr" presetSubtype="0" fill="hold" nodeType="withEffect">
                                  <p:stCondLst>
                                    <p:cond delay="500"/>
                                  </p:stCondLst>
                                  <p:childTnLst>
                                    <p:set>
                                      <p:cBhvr>
                                        <p:cTn id="1458" dur="1" fill="hold">
                                          <p:stCondLst>
                                            <p:cond delay="0"/>
                                          </p:stCondLst>
                                        </p:cTn>
                                        <p:tgtEl>
                                          <p:spTgt spid="1528"/>
                                        </p:tgtEl>
                                        <p:attrNameLst>
                                          <p:attrName>style.visibility</p:attrName>
                                        </p:attrNameLst>
                                      </p:cBhvr>
                                      <p:to>
                                        <p:strVal val="visible"/>
                                      </p:to>
                                    </p:set>
                                    <p:anim calcmode="lin" valueType="num">
                                      <p:cBhvr>
                                        <p:cTn id="1459" dur="750" fill="hold"/>
                                        <p:tgtEl>
                                          <p:spTgt spid="1528"/>
                                        </p:tgtEl>
                                        <p:attrNameLst>
                                          <p:attrName>ppt_w</p:attrName>
                                        </p:attrNameLst>
                                      </p:cBhvr>
                                      <p:tavLst>
                                        <p:tav tm="0">
                                          <p:val>
                                            <p:fltVal val="0"/>
                                          </p:val>
                                        </p:tav>
                                        <p:tav tm="100000">
                                          <p:val>
                                            <p:strVal val="#ppt_w"/>
                                          </p:val>
                                        </p:tav>
                                      </p:tavLst>
                                    </p:anim>
                                    <p:anim calcmode="lin" valueType="num">
                                      <p:cBhvr>
                                        <p:cTn id="1460" dur="750" fill="hold"/>
                                        <p:tgtEl>
                                          <p:spTgt spid="1528"/>
                                        </p:tgtEl>
                                        <p:attrNameLst>
                                          <p:attrName>ppt_h</p:attrName>
                                        </p:attrNameLst>
                                      </p:cBhvr>
                                      <p:tavLst>
                                        <p:tav tm="0">
                                          <p:val>
                                            <p:fltVal val="0"/>
                                          </p:val>
                                        </p:tav>
                                        <p:tav tm="100000">
                                          <p:val>
                                            <p:strVal val="#ppt_h"/>
                                          </p:val>
                                        </p:tav>
                                      </p:tavLst>
                                    </p:anim>
                                    <p:anim calcmode="lin" valueType="num">
                                      <p:cBhvr>
                                        <p:cTn id="1461" dur="750" fill="hold"/>
                                        <p:tgtEl>
                                          <p:spTgt spid="1528"/>
                                        </p:tgtEl>
                                        <p:attrNameLst>
                                          <p:attrName>style.rotation</p:attrName>
                                        </p:attrNameLst>
                                      </p:cBhvr>
                                      <p:tavLst>
                                        <p:tav tm="0">
                                          <p:val>
                                            <p:fltVal val="90"/>
                                          </p:val>
                                        </p:tav>
                                        <p:tav tm="100000">
                                          <p:val>
                                            <p:fltVal val="0"/>
                                          </p:val>
                                        </p:tav>
                                      </p:tavLst>
                                    </p:anim>
                                    <p:animEffect transition="in" filter="fade">
                                      <p:cBhvr>
                                        <p:cTn id="1462" dur="750"/>
                                        <p:tgtEl>
                                          <p:spTgt spid="1528"/>
                                        </p:tgtEl>
                                      </p:cBhvr>
                                    </p:animEffect>
                                  </p:childTnLst>
                                </p:cTn>
                              </p:par>
                              <p:par>
                                <p:cTn id="1463" presetID="31" presetClass="entr" presetSubtype="0" fill="hold" nodeType="withEffect">
                                  <p:stCondLst>
                                    <p:cond delay="500"/>
                                  </p:stCondLst>
                                  <p:childTnLst>
                                    <p:set>
                                      <p:cBhvr>
                                        <p:cTn id="1464" dur="1" fill="hold">
                                          <p:stCondLst>
                                            <p:cond delay="0"/>
                                          </p:stCondLst>
                                        </p:cTn>
                                        <p:tgtEl>
                                          <p:spTgt spid="1493"/>
                                        </p:tgtEl>
                                        <p:attrNameLst>
                                          <p:attrName>style.visibility</p:attrName>
                                        </p:attrNameLst>
                                      </p:cBhvr>
                                      <p:to>
                                        <p:strVal val="visible"/>
                                      </p:to>
                                    </p:set>
                                    <p:anim calcmode="lin" valueType="num">
                                      <p:cBhvr>
                                        <p:cTn id="1465" dur="750" fill="hold"/>
                                        <p:tgtEl>
                                          <p:spTgt spid="1493"/>
                                        </p:tgtEl>
                                        <p:attrNameLst>
                                          <p:attrName>ppt_w</p:attrName>
                                        </p:attrNameLst>
                                      </p:cBhvr>
                                      <p:tavLst>
                                        <p:tav tm="0">
                                          <p:val>
                                            <p:fltVal val="0"/>
                                          </p:val>
                                        </p:tav>
                                        <p:tav tm="100000">
                                          <p:val>
                                            <p:strVal val="#ppt_w"/>
                                          </p:val>
                                        </p:tav>
                                      </p:tavLst>
                                    </p:anim>
                                    <p:anim calcmode="lin" valueType="num">
                                      <p:cBhvr>
                                        <p:cTn id="1466" dur="750" fill="hold"/>
                                        <p:tgtEl>
                                          <p:spTgt spid="1493"/>
                                        </p:tgtEl>
                                        <p:attrNameLst>
                                          <p:attrName>ppt_h</p:attrName>
                                        </p:attrNameLst>
                                      </p:cBhvr>
                                      <p:tavLst>
                                        <p:tav tm="0">
                                          <p:val>
                                            <p:fltVal val="0"/>
                                          </p:val>
                                        </p:tav>
                                        <p:tav tm="100000">
                                          <p:val>
                                            <p:strVal val="#ppt_h"/>
                                          </p:val>
                                        </p:tav>
                                      </p:tavLst>
                                    </p:anim>
                                    <p:anim calcmode="lin" valueType="num">
                                      <p:cBhvr>
                                        <p:cTn id="1467" dur="750" fill="hold"/>
                                        <p:tgtEl>
                                          <p:spTgt spid="1493"/>
                                        </p:tgtEl>
                                        <p:attrNameLst>
                                          <p:attrName>style.rotation</p:attrName>
                                        </p:attrNameLst>
                                      </p:cBhvr>
                                      <p:tavLst>
                                        <p:tav tm="0">
                                          <p:val>
                                            <p:fltVal val="90"/>
                                          </p:val>
                                        </p:tav>
                                        <p:tav tm="100000">
                                          <p:val>
                                            <p:fltVal val="0"/>
                                          </p:val>
                                        </p:tav>
                                      </p:tavLst>
                                    </p:anim>
                                    <p:animEffect transition="in" filter="fade">
                                      <p:cBhvr>
                                        <p:cTn id="1468" dur="750"/>
                                        <p:tgtEl>
                                          <p:spTgt spid="1493"/>
                                        </p:tgtEl>
                                      </p:cBhvr>
                                    </p:animEffect>
                                  </p:childTnLst>
                                </p:cTn>
                              </p:par>
                              <p:par>
                                <p:cTn id="1469" presetID="31" presetClass="entr" presetSubtype="0" fill="hold" nodeType="withEffect">
                                  <p:stCondLst>
                                    <p:cond delay="500"/>
                                  </p:stCondLst>
                                  <p:childTnLst>
                                    <p:set>
                                      <p:cBhvr>
                                        <p:cTn id="1470" dur="1" fill="hold">
                                          <p:stCondLst>
                                            <p:cond delay="0"/>
                                          </p:stCondLst>
                                        </p:cTn>
                                        <p:tgtEl>
                                          <p:spTgt spid="1494"/>
                                        </p:tgtEl>
                                        <p:attrNameLst>
                                          <p:attrName>style.visibility</p:attrName>
                                        </p:attrNameLst>
                                      </p:cBhvr>
                                      <p:to>
                                        <p:strVal val="visible"/>
                                      </p:to>
                                    </p:set>
                                    <p:anim calcmode="lin" valueType="num">
                                      <p:cBhvr>
                                        <p:cTn id="1471" dur="750" fill="hold"/>
                                        <p:tgtEl>
                                          <p:spTgt spid="1494"/>
                                        </p:tgtEl>
                                        <p:attrNameLst>
                                          <p:attrName>ppt_w</p:attrName>
                                        </p:attrNameLst>
                                      </p:cBhvr>
                                      <p:tavLst>
                                        <p:tav tm="0">
                                          <p:val>
                                            <p:fltVal val="0"/>
                                          </p:val>
                                        </p:tav>
                                        <p:tav tm="100000">
                                          <p:val>
                                            <p:strVal val="#ppt_w"/>
                                          </p:val>
                                        </p:tav>
                                      </p:tavLst>
                                    </p:anim>
                                    <p:anim calcmode="lin" valueType="num">
                                      <p:cBhvr>
                                        <p:cTn id="1472" dur="750" fill="hold"/>
                                        <p:tgtEl>
                                          <p:spTgt spid="1494"/>
                                        </p:tgtEl>
                                        <p:attrNameLst>
                                          <p:attrName>ppt_h</p:attrName>
                                        </p:attrNameLst>
                                      </p:cBhvr>
                                      <p:tavLst>
                                        <p:tav tm="0">
                                          <p:val>
                                            <p:fltVal val="0"/>
                                          </p:val>
                                        </p:tav>
                                        <p:tav tm="100000">
                                          <p:val>
                                            <p:strVal val="#ppt_h"/>
                                          </p:val>
                                        </p:tav>
                                      </p:tavLst>
                                    </p:anim>
                                    <p:anim calcmode="lin" valueType="num">
                                      <p:cBhvr>
                                        <p:cTn id="1473" dur="750" fill="hold"/>
                                        <p:tgtEl>
                                          <p:spTgt spid="1494"/>
                                        </p:tgtEl>
                                        <p:attrNameLst>
                                          <p:attrName>style.rotation</p:attrName>
                                        </p:attrNameLst>
                                      </p:cBhvr>
                                      <p:tavLst>
                                        <p:tav tm="0">
                                          <p:val>
                                            <p:fltVal val="90"/>
                                          </p:val>
                                        </p:tav>
                                        <p:tav tm="100000">
                                          <p:val>
                                            <p:fltVal val="0"/>
                                          </p:val>
                                        </p:tav>
                                      </p:tavLst>
                                    </p:anim>
                                    <p:animEffect transition="in" filter="fade">
                                      <p:cBhvr>
                                        <p:cTn id="1474" dur="750"/>
                                        <p:tgtEl>
                                          <p:spTgt spid="1494"/>
                                        </p:tgtEl>
                                      </p:cBhvr>
                                    </p:animEffect>
                                  </p:childTnLst>
                                </p:cTn>
                              </p:par>
                              <p:par>
                                <p:cTn id="1475" presetID="31" presetClass="entr" presetSubtype="0" fill="hold" nodeType="withEffect">
                                  <p:stCondLst>
                                    <p:cond delay="500"/>
                                  </p:stCondLst>
                                  <p:childTnLst>
                                    <p:set>
                                      <p:cBhvr>
                                        <p:cTn id="1476" dur="1" fill="hold">
                                          <p:stCondLst>
                                            <p:cond delay="0"/>
                                          </p:stCondLst>
                                        </p:cTn>
                                        <p:tgtEl>
                                          <p:spTgt spid="1495"/>
                                        </p:tgtEl>
                                        <p:attrNameLst>
                                          <p:attrName>style.visibility</p:attrName>
                                        </p:attrNameLst>
                                      </p:cBhvr>
                                      <p:to>
                                        <p:strVal val="visible"/>
                                      </p:to>
                                    </p:set>
                                    <p:anim calcmode="lin" valueType="num">
                                      <p:cBhvr>
                                        <p:cTn id="1477" dur="750" fill="hold"/>
                                        <p:tgtEl>
                                          <p:spTgt spid="1495"/>
                                        </p:tgtEl>
                                        <p:attrNameLst>
                                          <p:attrName>ppt_w</p:attrName>
                                        </p:attrNameLst>
                                      </p:cBhvr>
                                      <p:tavLst>
                                        <p:tav tm="0">
                                          <p:val>
                                            <p:fltVal val="0"/>
                                          </p:val>
                                        </p:tav>
                                        <p:tav tm="100000">
                                          <p:val>
                                            <p:strVal val="#ppt_w"/>
                                          </p:val>
                                        </p:tav>
                                      </p:tavLst>
                                    </p:anim>
                                    <p:anim calcmode="lin" valueType="num">
                                      <p:cBhvr>
                                        <p:cTn id="1478" dur="750" fill="hold"/>
                                        <p:tgtEl>
                                          <p:spTgt spid="1495"/>
                                        </p:tgtEl>
                                        <p:attrNameLst>
                                          <p:attrName>ppt_h</p:attrName>
                                        </p:attrNameLst>
                                      </p:cBhvr>
                                      <p:tavLst>
                                        <p:tav tm="0">
                                          <p:val>
                                            <p:fltVal val="0"/>
                                          </p:val>
                                        </p:tav>
                                        <p:tav tm="100000">
                                          <p:val>
                                            <p:strVal val="#ppt_h"/>
                                          </p:val>
                                        </p:tav>
                                      </p:tavLst>
                                    </p:anim>
                                    <p:anim calcmode="lin" valueType="num">
                                      <p:cBhvr>
                                        <p:cTn id="1479" dur="750" fill="hold"/>
                                        <p:tgtEl>
                                          <p:spTgt spid="1495"/>
                                        </p:tgtEl>
                                        <p:attrNameLst>
                                          <p:attrName>style.rotation</p:attrName>
                                        </p:attrNameLst>
                                      </p:cBhvr>
                                      <p:tavLst>
                                        <p:tav tm="0">
                                          <p:val>
                                            <p:fltVal val="90"/>
                                          </p:val>
                                        </p:tav>
                                        <p:tav tm="100000">
                                          <p:val>
                                            <p:fltVal val="0"/>
                                          </p:val>
                                        </p:tav>
                                      </p:tavLst>
                                    </p:anim>
                                    <p:animEffect transition="in" filter="fade">
                                      <p:cBhvr>
                                        <p:cTn id="1480" dur="750"/>
                                        <p:tgtEl>
                                          <p:spTgt spid="1495"/>
                                        </p:tgtEl>
                                      </p:cBhvr>
                                    </p:animEffect>
                                  </p:childTnLst>
                                </p:cTn>
                              </p:par>
                              <p:par>
                                <p:cTn id="1481" presetID="31" presetClass="entr" presetSubtype="0" fill="hold" nodeType="withEffect">
                                  <p:stCondLst>
                                    <p:cond delay="500"/>
                                  </p:stCondLst>
                                  <p:childTnLst>
                                    <p:set>
                                      <p:cBhvr>
                                        <p:cTn id="1482" dur="1" fill="hold">
                                          <p:stCondLst>
                                            <p:cond delay="0"/>
                                          </p:stCondLst>
                                        </p:cTn>
                                        <p:tgtEl>
                                          <p:spTgt spid="1496"/>
                                        </p:tgtEl>
                                        <p:attrNameLst>
                                          <p:attrName>style.visibility</p:attrName>
                                        </p:attrNameLst>
                                      </p:cBhvr>
                                      <p:to>
                                        <p:strVal val="visible"/>
                                      </p:to>
                                    </p:set>
                                    <p:anim calcmode="lin" valueType="num">
                                      <p:cBhvr>
                                        <p:cTn id="1483" dur="750" fill="hold"/>
                                        <p:tgtEl>
                                          <p:spTgt spid="1496"/>
                                        </p:tgtEl>
                                        <p:attrNameLst>
                                          <p:attrName>ppt_w</p:attrName>
                                        </p:attrNameLst>
                                      </p:cBhvr>
                                      <p:tavLst>
                                        <p:tav tm="0">
                                          <p:val>
                                            <p:fltVal val="0"/>
                                          </p:val>
                                        </p:tav>
                                        <p:tav tm="100000">
                                          <p:val>
                                            <p:strVal val="#ppt_w"/>
                                          </p:val>
                                        </p:tav>
                                      </p:tavLst>
                                    </p:anim>
                                    <p:anim calcmode="lin" valueType="num">
                                      <p:cBhvr>
                                        <p:cTn id="1484" dur="750" fill="hold"/>
                                        <p:tgtEl>
                                          <p:spTgt spid="1496"/>
                                        </p:tgtEl>
                                        <p:attrNameLst>
                                          <p:attrName>ppt_h</p:attrName>
                                        </p:attrNameLst>
                                      </p:cBhvr>
                                      <p:tavLst>
                                        <p:tav tm="0">
                                          <p:val>
                                            <p:fltVal val="0"/>
                                          </p:val>
                                        </p:tav>
                                        <p:tav tm="100000">
                                          <p:val>
                                            <p:strVal val="#ppt_h"/>
                                          </p:val>
                                        </p:tav>
                                      </p:tavLst>
                                    </p:anim>
                                    <p:anim calcmode="lin" valueType="num">
                                      <p:cBhvr>
                                        <p:cTn id="1485" dur="750" fill="hold"/>
                                        <p:tgtEl>
                                          <p:spTgt spid="1496"/>
                                        </p:tgtEl>
                                        <p:attrNameLst>
                                          <p:attrName>style.rotation</p:attrName>
                                        </p:attrNameLst>
                                      </p:cBhvr>
                                      <p:tavLst>
                                        <p:tav tm="0">
                                          <p:val>
                                            <p:fltVal val="90"/>
                                          </p:val>
                                        </p:tav>
                                        <p:tav tm="100000">
                                          <p:val>
                                            <p:fltVal val="0"/>
                                          </p:val>
                                        </p:tav>
                                      </p:tavLst>
                                    </p:anim>
                                    <p:animEffect transition="in" filter="fade">
                                      <p:cBhvr>
                                        <p:cTn id="1486" dur="750"/>
                                        <p:tgtEl>
                                          <p:spTgt spid="1496"/>
                                        </p:tgtEl>
                                      </p:cBhvr>
                                    </p:animEffect>
                                  </p:childTnLst>
                                </p:cTn>
                              </p:par>
                              <p:par>
                                <p:cTn id="1487" presetID="31" presetClass="entr" presetSubtype="0" fill="hold" nodeType="withEffect">
                                  <p:stCondLst>
                                    <p:cond delay="500"/>
                                  </p:stCondLst>
                                  <p:childTnLst>
                                    <p:set>
                                      <p:cBhvr>
                                        <p:cTn id="1488" dur="1" fill="hold">
                                          <p:stCondLst>
                                            <p:cond delay="0"/>
                                          </p:stCondLst>
                                        </p:cTn>
                                        <p:tgtEl>
                                          <p:spTgt spid="1497"/>
                                        </p:tgtEl>
                                        <p:attrNameLst>
                                          <p:attrName>style.visibility</p:attrName>
                                        </p:attrNameLst>
                                      </p:cBhvr>
                                      <p:to>
                                        <p:strVal val="visible"/>
                                      </p:to>
                                    </p:set>
                                    <p:anim calcmode="lin" valueType="num">
                                      <p:cBhvr>
                                        <p:cTn id="1489" dur="750" fill="hold"/>
                                        <p:tgtEl>
                                          <p:spTgt spid="1497"/>
                                        </p:tgtEl>
                                        <p:attrNameLst>
                                          <p:attrName>ppt_w</p:attrName>
                                        </p:attrNameLst>
                                      </p:cBhvr>
                                      <p:tavLst>
                                        <p:tav tm="0">
                                          <p:val>
                                            <p:fltVal val="0"/>
                                          </p:val>
                                        </p:tav>
                                        <p:tav tm="100000">
                                          <p:val>
                                            <p:strVal val="#ppt_w"/>
                                          </p:val>
                                        </p:tav>
                                      </p:tavLst>
                                    </p:anim>
                                    <p:anim calcmode="lin" valueType="num">
                                      <p:cBhvr>
                                        <p:cTn id="1490" dur="750" fill="hold"/>
                                        <p:tgtEl>
                                          <p:spTgt spid="1497"/>
                                        </p:tgtEl>
                                        <p:attrNameLst>
                                          <p:attrName>ppt_h</p:attrName>
                                        </p:attrNameLst>
                                      </p:cBhvr>
                                      <p:tavLst>
                                        <p:tav tm="0">
                                          <p:val>
                                            <p:fltVal val="0"/>
                                          </p:val>
                                        </p:tav>
                                        <p:tav tm="100000">
                                          <p:val>
                                            <p:strVal val="#ppt_h"/>
                                          </p:val>
                                        </p:tav>
                                      </p:tavLst>
                                    </p:anim>
                                    <p:anim calcmode="lin" valueType="num">
                                      <p:cBhvr>
                                        <p:cTn id="1491" dur="750" fill="hold"/>
                                        <p:tgtEl>
                                          <p:spTgt spid="1497"/>
                                        </p:tgtEl>
                                        <p:attrNameLst>
                                          <p:attrName>style.rotation</p:attrName>
                                        </p:attrNameLst>
                                      </p:cBhvr>
                                      <p:tavLst>
                                        <p:tav tm="0">
                                          <p:val>
                                            <p:fltVal val="90"/>
                                          </p:val>
                                        </p:tav>
                                        <p:tav tm="100000">
                                          <p:val>
                                            <p:fltVal val="0"/>
                                          </p:val>
                                        </p:tav>
                                      </p:tavLst>
                                    </p:anim>
                                    <p:animEffect transition="in" filter="fade">
                                      <p:cBhvr>
                                        <p:cTn id="1492" dur="750"/>
                                        <p:tgtEl>
                                          <p:spTgt spid="1497"/>
                                        </p:tgtEl>
                                      </p:cBhvr>
                                    </p:animEffect>
                                  </p:childTnLst>
                                </p:cTn>
                              </p:par>
                              <p:par>
                                <p:cTn id="1493" presetID="31" presetClass="entr" presetSubtype="0" fill="hold" nodeType="withEffect">
                                  <p:stCondLst>
                                    <p:cond delay="500"/>
                                  </p:stCondLst>
                                  <p:childTnLst>
                                    <p:set>
                                      <p:cBhvr>
                                        <p:cTn id="1494" dur="1" fill="hold">
                                          <p:stCondLst>
                                            <p:cond delay="0"/>
                                          </p:stCondLst>
                                        </p:cTn>
                                        <p:tgtEl>
                                          <p:spTgt spid="1498"/>
                                        </p:tgtEl>
                                        <p:attrNameLst>
                                          <p:attrName>style.visibility</p:attrName>
                                        </p:attrNameLst>
                                      </p:cBhvr>
                                      <p:to>
                                        <p:strVal val="visible"/>
                                      </p:to>
                                    </p:set>
                                    <p:anim calcmode="lin" valueType="num">
                                      <p:cBhvr>
                                        <p:cTn id="1495" dur="750" fill="hold"/>
                                        <p:tgtEl>
                                          <p:spTgt spid="1498"/>
                                        </p:tgtEl>
                                        <p:attrNameLst>
                                          <p:attrName>ppt_w</p:attrName>
                                        </p:attrNameLst>
                                      </p:cBhvr>
                                      <p:tavLst>
                                        <p:tav tm="0">
                                          <p:val>
                                            <p:fltVal val="0"/>
                                          </p:val>
                                        </p:tav>
                                        <p:tav tm="100000">
                                          <p:val>
                                            <p:strVal val="#ppt_w"/>
                                          </p:val>
                                        </p:tav>
                                      </p:tavLst>
                                    </p:anim>
                                    <p:anim calcmode="lin" valueType="num">
                                      <p:cBhvr>
                                        <p:cTn id="1496" dur="750" fill="hold"/>
                                        <p:tgtEl>
                                          <p:spTgt spid="1498"/>
                                        </p:tgtEl>
                                        <p:attrNameLst>
                                          <p:attrName>ppt_h</p:attrName>
                                        </p:attrNameLst>
                                      </p:cBhvr>
                                      <p:tavLst>
                                        <p:tav tm="0">
                                          <p:val>
                                            <p:fltVal val="0"/>
                                          </p:val>
                                        </p:tav>
                                        <p:tav tm="100000">
                                          <p:val>
                                            <p:strVal val="#ppt_h"/>
                                          </p:val>
                                        </p:tav>
                                      </p:tavLst>
                                    </p:anim>
                                    <p:anim calcmode="lin" valueType="num">
                                      <p:cBhvr>
                                        <p:cTn id="1497" dur="750" fill="hold"/>
                                        <p:tgtEl>
                                          <p:spTgt spid="1498"/>
                                        </p:tgtEl>
                                        <p:attrNameLst>
                                          <p:attrName>style.rotation</p:attrName>
                                        </p:attrNameLst>
                                      </p:cBhvr>
                                      <p:tavLst>
                                        <p:tav tm="0">
                                          <p:val>
                                            <p:fltVal val="90"/>
                                          </p:val>
                                        </p:tav>
                                        <p:tav tm="100000">
                                          <p:val>
                                            <p:fltVal val="0"/>
                                          </p:val>
                                        </p:tav>
                                      </p:tavLst>
                                    </p:anim>
                                    <p:animEffect transition="in" filter="fade">
                                      <p:cBhvr>
                                        <p:cTn id="1498" dur="750"/>
                                        <p:tgtEl>
                                          <p:spTgt spid="1498"/>
                                        </p:tgtEl>
                                      </p:cBhvr>
                                    </p:animEffect>
                                  </p:childTnLst>
                                </p:cTn>
                              </p:par>
                              <p:par>
                                <p:cTn id="1499" presetID="31" presetClass="entr" presetSubtype="0" fill="hold" nodeType="withEffect">
                                  <p:stCondLst>
                                    <p:cond delay="500"/>
                                  </p:stCondLst>
                                  <p:childTnLst>
                                    <p:set>
                                      <p:cBhvr>
                                        <p:cTn id="1500" dur="1" fill="hold">
                                          <p:stCondLst>
                                            <p:cond delay="0"/>
                                          </p:stCondLst>
                                        </p:cTn>
                                        <p:tgtEl>
                                          <p:spTgt spid="1499"/>
                                        </p:tgtEl>
                                        <p:attrNameLst>
                                          <p:attrName>style.visibility</p:attrName>
                                        </p:attrNameLst>
                                      </p:cBhvr>
                                      <p:to>
                                        <p:strVal val="visible"/>
                                      </p:to>
                                    </p:set>
                                    <p:anim calcmode="lin" valueType="num">
                                      <p:cBhvr>
                                        <p:cTn id="1501" dur="750" fill="hold"/>
                                        <p:tgtEl>
                                          <p:spTgt spid="1499"/>
                                        </p:tgtEl>
                                        <p:attrNameLst>
                                          <p:attrName>ppt_w</p:attrName>
                                        </p:attrNameLst>
                                      </p:cBhvr>
                                      <p:tavLst>
                                        <p:tav tm="0">
                                          <p:val>
                                            <p:fltVal val="0"/>
                                          </p:val>
                                        </p:tav>
                                        <p:tav tm="100000">
                                          <p:val>
                                            <p:strVal val="#ppt_w"/>
                                          </p:val>
                                        </p:tav>
                                      </p:tavLst>
                                    </p:anim>
                                    <p:anim calcmode="lin" valueType="num">
                                      <p:cBhvr>
                                        <p:cTn id="1502" dur="750" fill="hold"/>
                                        <p:tgtEl>
                                          <p:spTgt spid="1499"/>
                                        </p:tgtEl>
                                        <p:attrNameLst>
                                          <p:attrName>ppt_h</p:attrName>
                                        </p:attrNameLst>
                                      </p:cBhvr>
                                      <p:tavLst>
                                        <p:tav tm="0">
                                          <p:val>
                                            <p:fltVal val="0"/>
                                          </p:val>
                                        </p:tav>
                                        <p:tav tm="100000">
                                          <p:val>
                                            <p:strVal val="#ppt_h"/>
                                          </p:val>
                                        </p:tav>
                                      </p:tavLst>
                                    </p:anim>
                                    <p:anim calcmode="lin" valueType="num">
                                      <p:cBhvr>
                                        <p:cTn id="1503" dur="750" fill="hold"/>
                                        <p:tgtEl>
                                          <p:spTgt spid="1499"/>
                                        </p:tgtEl>
                                        <p:attrNameLst>
                                          <p:attrName>style.rotation</p:attrName>
                                        </p:attrNameLst>
                                      </p:cBhvr>
                                      <p:tavLst>
                                        <p:tav tm="0">
                                          <p:val>
                                            <p:fltVal val="90"/>
                                          </p:val>
                                        </p:tav>
                                        <p:tav tm="100000">
                                          <p:val>
                                            <p:fltVal val="0"/>
                                          </p:val>
                                        </p:tav>
                                      </p:tavLst>
                                    </p:anim>
                                    <p:animEffect transition="in" filter="fade">
                                      <p:cBhvr>
                                        <p:cTn id="1504" dur="750"/>
                                        <p:tgtEl>
                                          <p:spTgt spid="1499"/>
                                        </p:tgtEl>
                                      </p:cBhvr>
                                    </p:animEffect>
                                  </p:childTnLst>
                                </p:cTn>
                              </p:par>
                              <p:par>
                                <p:cTn id="1505" presetID="31" presetClass="entr" presetSubtype="0" fill="hold" nodeType="withEffect">
                                  <p:stCondLst>
                                    <p:cond delay="500"/>
                                  </p:stCondLst>
                                  <p:childTnLst>
                                    <p:set>
                                      <p:cBhvr>
                                        <p:cTn id="1506" dur="1" fill="hold">
                                          <p:stCondLst>
                                            <p:cond delay="0"/>
                                          </p:stCondLst>
                                        </p:cTn>
                                        <p:tgtEl>
                                          <p:spTgt spid="1500"/>
                                        </p:tgtEl>
                                        <p:attrNameLst>
                                          <p:attrName>style.visibility</p:attrName>
                                        </p:attrNameLst>
                                      </p:cBhvr>
                                      <p:to>
                                        <p:strVal val="visible"/>
                                      </p:to>
                                    </p:set>
                                    <p:anim calcmode="lin" valueType="num">
                                      <p:cBhvr>
                                        <p:cTn id="1507" dur="750" fill="hold"/>
                                        <p:tgtEl>
                                          <p:spTgt spid="1500"/>
                                        </p:tgtEl>
                                        <p:attrNameLst>
                                          <p:attrName>ppt_w</p:attrName>
                                        </p:attrNameLst>
                                      </p:cBhvr>
                                      <p:tavLst>
                                        <p:tav tm="0">
                                          <p:val>
                                            <p:fltVal val="0"/>
                                          </p:val>
                                        </p:tav>
                                        <p:tav tm="100000">
                                          <p:val>
                                            <p:strVal val="#ppt_w"/>
                                          </p:val>
                                        </p:tav>
                                      </p:tavLst>
                                    </p:anim>
                                    <p:anim calcmode="lin" valueType="num">
                                      <p:cBhvr>
                                        <p:cTn id="1508" dur="750" fill="hold"/>
                                        <p:tgtEl>
                                          <p:spTgt spid="1500"/>
                                        </p:tgtEl>
                                        <p:attrNameLst>
                                          <p:attrName>ppt_h</p:attrName>
                                        </p:attrNameLst>
                                      </p:cBhvr>
                                      <p:tavLst>
                                        <p:tav tm="0">
                                          <p:val>
                                            <p:fltVal val="0"/>
                                          </p:val>
                                        </p:tav>
                                        <p:tav tm="100000">
                                          <p:val>
                                            <p:strVal val="#ppt_h"/>
                                          </p:val>
                                        </p:tav>
                                      </p:tavLst>
                                    </p:anim>
                                    <p:anim calcmode="lin" valueType="num">
                                      <p:cBhvr>
                                        <p:cTn id="1509" dur="750" fill="hold"/>
                                        <p:tgtEl>
                                          <p:spTgt spid="1500"/>
                                        </p:tgtEl>
                                        <p:attrNameLst>
                                          <p:attrName>style.rotation</p:attrName>
                                        </p:attrNameLst>
                                      </p:cBhvr>
                                      <p:tavLst>
                                        <p:tav tm="0">
                                          <p:val>
                                            <p:fltVal val="90"/>
                                          </p:val>
                                        </p:tav>
                                        <p:tav tm="100000">
                                          <p:val>
                                            <p:fltVal val="0"/>
                                          </p:val>
                                        </p:tav>
                                      </p:tavLst>
                                    </p:anim>
                                    <p:animEffect transition="in" filter="fade">
                                      <p:cBhvr>
                                        <p:cTn id="1510" dur="750"/>
                                        <p:tgtEl>
                                          <p:spTgt spid="1500"/>
                                        </p:tgtEl>
                                      </p:cBhvr>
                                    </p:animEffect>
                                  </p:childTnLst>
                                </p:cTn>
                              </p:par>
                              <p:par>
                                <p:cTn id="1511" presetID="31" presetClass="entr" presetSubtype="0" fill="hold" nodeType="withEffect">
                                  <p:stCondLst>
                                    <p:cond delay="500"/>
                                  </p:stCondLst>
                                  <p:childTnLst>
                                    <p:set>
                                      <p:cBhvr>
                                        <p:cTn id="1512" dur="1" fill="hold">
                                          <p:stCondLst>
                                            <p:cond delay="0"/>
                                          </p:stCondLst>
                                        </p:cTn>
                                        <p:tgtEl>
                                          <p:spTgt spid="1501"/>
                                        </p:tgtEl>
                                        <p:attrNameLst>
                                          <p:attrName>style.visibility</p:attrName>
                                        </p:attrNameLst>
                                      </p:cBhvr>
                                      <p:to>
                                        <p:strVal val="visible"/>
                                      </p:to>
                                    </p:set>
                                    <p:anim calcmode="lin" valueType="num">
                                      <p:cBhvr>
                                        <p:cTn id="1513" dur="750" fill="hold"/>
                                        <p:tgtEl>
                                          <p:spTgt spid="1501"/>
                                        </p:tgtEl>
                                        <p:attrNameLst>
                                          <p:attrName>ppt_w</p:attrName>
                                        </p:attrNameLst>
                                      </p:cBhvr>
                                      <p:tavLst>
                                        <p:tav tm="0">
                                          <p:val>
                                            <p:fltVal val="0"/>
                                          </p:val>
                                        </p:tav>
                                        <p:tav tm="100000">
                                          <p:val>
                                            <p:strVal val="#ppt_w"/>
                                          </p:val>
                                        </p:tav>
                                      </p:tavLst>
                                    </p:anim>
                                    <p:anim calcmode="lin" valueType="num">
                                      <p:cBhvr>
                                        <p:cTn id="1514" dur="750" fill="hold"/>
                                        <p:tgtEl>
                                          <p:spTgt spid="1501"/>
                                        </p:tgtEl>
                                        <p:attrNameLst>
                                          <p:attrName>ppt_h</p:attrName>
                                        </p:attrNameLst>
                                      </p:cBhvr>
                                      <p:tavLst>
                                        <p:tav tm="0">
                                          <p:val>
                                            <p:fltVal val="0"/>
                                          </p:val>
                                        </p:tav>
                                        <p:tav tm="100000">
                                          <p:val>
                                            <p:strVal val="#ppt_h"/>
                                          </p:val>
                                        </p:tav>
                                      </p:tavLst>
                                    </p:anim>
                                    <p:anim calcmode="lin" valueType="num">
                                      <p:cBhvr>
                                        <p:cTn id="1515" dur="750" fill="hold"/>
                                        <p:tgtEl>
                                          <p:spTgt spid="1501"/>
                                        </p:tgtEl>
                                        <p:attrNameLst>
                                          <p:attrName>style.rotation</p:attrName>
                                        </p:attrNameLst>
                                      </p:cBhvr>
                                      <p:tavLst>
                                        <p:tav tm="0">
                                          <p:val>
                                            <p:fltVal val="90"/>
                                          </p:val>
                                        </p:tav>
                                        <p:tav tm="100000">
                                          <p:val>
                                            <p:fltVal val="0"/>
                                          </p:val>
                                        </p:tav>
                                      </p:tavLst>
                                    </p:anim>
                                    <p:animEffect transition="in" filter="fade">
                                      <p:cBhvr>
                                        <p:cTn id="1516" dur="750"/>
                                        <p:tgtEl>
                                          <p:spTgt spid="1501"/>
                                        </p:tgtEl>
                                      </p:cBhvr>
                                    </p:animEffect>
                                  </p:childTnLst>
                                </p:cTn>
                              </p:par>
                              <p:par>
                                <p:cTn id="1517" presetID="31" presetClass="entr" presetSubtype="0" fill="hold" nodeType="withEffect">
                                  <p:stCondLst>
                                    <p:cond delay="500"/>
                                  </p:stCondLst>
                                  <p:childTnLst>
                                    <p:set>
                                      <p:cBhvr>
                                        <p:cTn id="1518" dur="1" fill="hold">
                                          <p:stCondLst>
                                            <p:cond delay="0"/>
                                          </p:stCondLst>
                                        </p:cTn>
                                        <p:tgtEl>
                                          <p:spTgt spid="1466"/>
                                        </p:tgtEl>
                                        <p:attrNameLst>
                                          <p:attrName>style.visibility</p:attrName>
                                        </p:attrNameLst>
                                      </p:cBhvr>
                                      <p:to>
                                        <p:strVal val="visible"/>
                                      </p:to>
                                    </p:set>
                                    <p:anim calcmode="lin" valueType="num">
                                      <p:cBhvr>
                                        <p:cTn id="1519" dur="750" fill="hold"/>
                                        <p:tgtEl>
                                          <p:spTgt spid="1466"/>
                                        </p:tgtEl>
                                        <p:attrNameLst>
                                          <p:attrName>ppt_w</p:attrName>
                                        </p:attrNameLst>
                                      </p:cBhvr>
                                      <p:tavLst>
                                        <p:tav tm="0">
                                          <p:val>
                                            <p:fltVal val="0"/>
                                          </p:val>
                                        </p:tav>
                                        <p:tav tm="100000">
                                          <p:val>
                                            <p:strVal val="#ppt_w"/>
                                          </p:val>
                                        </p:tav>
                                      </p:tavLst>
                                    </p:anim>
                                    <p:anim calcmode="lin" valueType="num">
                                      <p:cBhvr>
                                        <p:cTn id="1520" dur="750" fill="hold"/>
                                        <p:tgtEl>
                                          <p:spTgt spid="1466"/>
                                        </p:tgtEl>
                                        <p:attrNameLst>
                                          <p:attrName>ppt_h</p:attrName>
                                        </p:attrNameLst>
                                      </p:cBhvr>
                                      <p:tavLst>
                                        <p:tav tm="0">
                                          <p:val>
                                            <p:fltVal val="0"/>
                                          </p:val>
                                        </p:tav>
                                        <p:tav tm="100000">
                                          <p:val>
                                            <p:strVal val="#ppt_h"/>
                                          </p:val>
                                        </p:tav>
                                      </p:tavLst>
                                    </p:anim>
                                    <p:anim calcmode="lin" valueType="num">
                                      <p:cBhvr>
                                        <p:cTn id="1521" dur="750" fill="hold"/>
                                        <p:tgtEl>
                                          <p:spTgt spid="1466"/>
                                        </p:tgtEl>
                                        <p:attrNameLst>
                                          <p:attrName>style.rotation</p:attrName>
                                        </p:attrNameLst>
                                      </p:cBhvr>
                                      <p:tavLst>
                                        <p:tav tm="0">
                                          <p:val>
                                            <p:fltVal val="90"/>
                                          </p:val>
                                        </p:tav>
                                        <p:tav tm="100000">
                                          <p:val>
                                            <p:fltVal val="0"/>
                                          </p:val>
                                        </p:tav>
                                      </p:tavLst>
                                    </p:anim>
                                    <p:animEffect transition="in" filter="fade">
                                      <p:cBhvr>
                                        <p:cTn id="1522" dur="750"/>
                                        <p:tgtEl>
                                          <p:spTgt spid="1466"/>
                                        </p:tgtEl>
                                      </p:cBhvr>
                                    </p:animEffect>
                                  </p:childTnLst>
                                </p:cTn>
                              </p:par>
                              <p:par>
                                <p:cTn id="1523" presetID="31" presetClass="entr" presetSubtype="0" fill="hold" nodeType="withEffect">
                                  <p:stCondLst>
                                    <p:cond delay="500"/>
                                  </p:stCondLst>
                                  <p:childTnLst>
                                    <p:set>
                                      <p:cBhvr>
                                        <p:cTn id="1524" dur="1" fill="hold">
                                          <p:stCondLst>
                                            <p:cond delay="0"/>
                                          </p:stCondLst>
                                        </p:cTn>
                                        <p:tgtEl>
                                          <p:spTgt spid="1467"/>
                                        </p:tgtEl>
                                        <p:attrNameLst>
                                          <p:attrName>style.visibility</p:attrName>
                                        </p:attrNameLst>
                                      </p:cBhvr>
                                      <p:to>
                                        <p:strVal val="visible"/>
                                      </p:to>
                                    </p:set>
                                    <p:anim calcmode="lin" valueType="num">
                                      <p:cBhvr>
                                        <p:cTn id="1525" dur="750" fill="hold"/>
                                        <p:tgtEl>
                                          <p:spTgt spid="1467"/>
                                        </p:tgtEl>
                                        <p:attrNameLst>
                                          <p:attrName>ppt_w</p:attrName>
                                        </p:attrNameLst>
                                      </p:cBhvr>
                                      <p:tavLst>
                                        <p:tav tm="0">
                                          <p:val>
                                            <p:fltVal val="0"/>
                                          </p:val>
                                        </p:tav>
                                        <p:tav tm="100000">
                                          <p:val>
                                            <p:strVal val="#ppt_w"/>
                                          </p:val>
                                        </p:tav>
                                      </p:tavLst>
                                    </p:anim>
                                    <p:anim calcmode="lin" valueType="num">
                                      <p:cBhvr>
                                        <p:cTn id="1526" dur="750" fill="hold"/>
                                        <p:tgtEl>
                                          <p:spTgt spid="1467"/>
                                        </p:tgtEl>
                                        <p:attrNameLst>
                                          <p:attrName>ppt_h</p:attrName>
                                        </p:attrNameLst>
                                      </p:cBhvr>
                                      <p:tavLst>
                                        <p:tav tm="0">
                                          <p:val>
                                            <p:fltVal val="0"/>
                                          </p:val>
                                        </p:tav>
                                        <p:tav tm="100000">
                                          <p:val>
                                            <p:strVal val="#ppt_h"/>
                                          </p:val>
                                        </p:tav>
                                      </p:tavLst>
                                    </p:anim>
                                    <p:anim calcmode="lin" valueType="num">
                                      <p:cBhvr>
                                        <p:cTn id="1527" dur="750" fill="hold"/>
                                        <p:tgtEl>
                                          <p:spTgt spid="1467"/>
                                        </p:tgtEl>
                                        <p:attrNameLst>
                                          <p:attrName>style.rotation</p:attrName>
                                        </p:attrNameLst>
                                      </p:cBhvr>
                                      <p:tavLst>
                                        <p:tav tm="0">
                                          <p:val>
                                            <p:fltVal val="90"/>
                                          </p:val>
                                        </p:tav>
                                        <p:tav tm="100000">
                                          <p:val>
                                            <p:fltVal val="0"/>
                                          </p:val>
                                        </p:tav>
                                      </p:tavLst>
                                    </p:anim>
                                    <p:animEffect transition="in" filter="fade">
                                      <p:cBhvr>
                                        <p:cTn id="1528" dur="750"/>
                                        <p:tgtEl>
                                          <p:spTgt spid="1467"/>
                                        </p:tgtEl>
                                      </p:cBhvr>
                                    </p:animEffect>
                                  </p:childTnLst>
                                </p:cTn>
                              </p:par>
                              <p:par>
                                <p:cTn id="1529" presetID="31" presetClass="entr" presetSubtype="0" fill="hold" nodeType="withEffect">
                                  <p:stCondLst>
                                    <p:cond delay="500"/>
                                  </p:stCondLst>
                                  <p:childTnLst>
                                    <p:set>
                                      <p:cBhvr>
                                        <p:cTn id="1530" dur="1" fill="hold">
                                          <p:stCondLst>
                                            <p:cond delay="0"/>
                                          </p:stCondLst>
                                        </p:cTn>
                                        <p:tgtEl>
                                          <p:spTgt spid="1468"/>
                                        </p:tgtEl>
                                        <p:attrNameLst>
                                          <p:attrName>style.visibility</p:attrName>
                                        </p:attrNameLst>
                                      </p:cBhvr>
                                      <p:to>
                                        <p:strVal val="visible"/>
                                      </p:to>
                                    </p:set>
                                    <p:anim calcmode="lin" valueType="num">
                                      <p:cBhvr>
                                        <p:cTn id="1531" dur="750" fill="hold"/>
                                        <p:tgtEl>
                                          <p:spTgt spid="1468"/>
                                        </p:tgtEl>
                                        <p:attrNameLst>
                                          <p:attrName>ppt_w</p:attrName>
                                        </p:attrNameLst>
                                      </p:cBhvr>
                                      <p:tavLst>
                                        <p:tav tm="0">
                                          <p:val>
                                            <p:fltVal val="0"/>
                                          </p:val>
                                        </p:tav>
                                        <p:tav tm="100000">
                                          <p:val>
                                            <p:strVal val="#ppt_w"/>
                                          </p:val>
                                        </p:tav>
                                      </p:tavLst>
                                    </p:anim>
                                    <p:anim calcmode="lin" valueType="num">
                                      <p:cBhvr>
                                        <p:cTn id="1532" dur="750" fill="hold"/>
                                        <p:tgtEl>
                                          <p:spTgt spid="1468"/>
                                        </p:tgtEl>
                                        <p:attrNameLst>
                                          <p:attrName>ppt_h</p:attrName>
                                        </p:attrNameLst>
                                      </p:cBhvr>
                                      <p:tavLst>
                                        <p:tav tm="0">
                                          <p:val>
                                            <p:fltVal val="0"/>
                                          </p:val>
                                        </p:tav>
                                        <p:tav tm="100000">
                                          <p:val>
                                            <p:strVal val="#ppt_h"/>
                                          </p:val>
                                        </p:tav>
                                      </p:tavLst>
                                    </p:anim>
                                    <p:anim calcmode="lin" valueType="num">
                                      <p:cBhvr>
                                        <p:cTn id="1533" dur="750" fill="hold"/>
                                        <p:tgtEl>
                                          <p:spTgt spid="1468"/>
                                        </p:tgtEl>
                                        <p:attrNameLst>
                                          <p:attrName>style.rotation</p:attrName>
                                        </p:attrNameLst>
                                      </p:cBhvr>
                                      <p:tavLst>
                                        <p:tav tm="0">
                                          <p:val>
                                            <p:fltVal val="90"/>
                                          </p:val>
                                        </p:tav>
                                        <p:tav tm="100000">
                                          <p:val>
                                            <p:fltVal val="0"/>
                                          </p:val>
                                        </p:tav>
                                      </p:tavLst>
                                    </p:anim>
                                    <p:animEffect transition="in" filter="fade">
                                      <p:cBhvr>
                                        <p:cTn id="1534" dur="750"/>
                                        <p:tgtEl>
                                          <p:spTgt spid="1468"/>
                                        </p:tgtEl>
                                      </p:cBhvr>
                                    </p:animEffect>
                                  </p:childTnLst>
                                </p:cTn>
                              </p:par>
                              <p:par>
                                <p:cTn id="1535" presetID="31" presetClass="entr" presetSubtype="0" fill="hold" nodeType="withEffect">
                                  <p:stCondLst>
                                    <p:cond delay="500"/>
                                  </p:stCondLst>
                                  <p:childTnLst>
                                    <p:set>
                                      <p:cBhvr>
                                        <p:cTn id="1536" dur="1" fill="hold">
                                          <p:stCondLst>
                                            <p:cond delay="0"/>
                                          </p:stCondLst>
                                        </p:cTn>
                                        <p:tgtEl>
                                          <p:spTgt spid="1469"/>
                                        </p:tgtEl>
                                        <p:attrNameLst>
                                          <p:attrName>style.visibility</p:attrName>
                                        </p:attrNameLst>
                                      </p:cBhvr>
                                      <p:to>
                                        <p:strVal val="visible"/>
                                      </p:to>
                                    </p:set>
                                    <p:anim calcmode="lin" valueType="num">
                                      <p:cBhvr>
                                        <p:cTn id="1537" dur="750" fill="hold"/>
                                        <p:tgtEl>
                                          <p:spTgt spid="1469"/>
                                        </p:tgtEl>
                                        <p:attrNameLst>
                                          <p:attrName>ppt_w</p:attrName>
                                        </p:attrNameLst>
                                      </p:cBhvr>
                                      <p:tavLst>
                                        <p:tav tm="0">
                                          <p:val>
                                            <p:fltVal val="0"/>
                                          </p:val>
                                        </p:tav>
                                        <p:tav tm="100000">
                                          <p:val>
                                            <p:strVal val="#ppt_w"/>
                                          </p:val>
                                        </p:tav>
                                      </p:tavLst>
                                    </p:anim>
                                    <p:anim calcmode="lin" valueType="num">
                                      <p:cBhvr>
                                        <p:cTn id="1538" dur="750" fill="hold"/>
                                        <p:tgtEl>
                                          <p:spTgt spid="1469"/>
                                        </p:tgtEl>
                                        <p:attrNameLst>
                                          <p:attrName>ppt_h</p:attrName>
                                        </p:attrNameLst>
                                      </p:cBhvr>
                                      <p:tavLst>
                                        <p:tav tm="0">
                                          <p:val>
                                            <p:fltVal val="0"/>
                                          </p:val>
                                        </p:tav>
                                        <p:tav tm="100000">
                                          <p:val>
                                            <p:strVal val="#ppt_h"/>
                                          </p:val>
                                        </p:tav>
                                      </p:tavLst>
                                    </p:anim>
                                    <p:anim calcmode="lin" valueType="num">
                                      <p:cBhvr>
                                        <p:cTn id="1539" dur="750" fill="hold"/>
                                        <p:tgtEl>
                                          <p:spTgt spid="1469"/>
                                        </p:tgtEl>
                                        <p:attrNameLst>
                                          <p:attrName>style.rotation</p:attrName>
                                        </p:attrNameLst>
                                      </p:cBhvr>
                                      <p:tavLst>
                                        <p:tav tm="0">
                                          <p:val>
                                            <p:fltVal val="90"/>
                                          </p:val>
                                        </p:tav>
                                        <p:tav tm="100000">
                                          <p:val>
                                            <p:fltVal val="0"/>
                                          </p:val>
                                        </p:tav>
                                      </p:tavLst>
                                    </p:anim>
                                    <p:animEffect transition="in" filter="fade">
                                      <p:cBhvr>
                                        <p:cTn id="1540" dur="750"/>
                                        <p:tgtEl>
                                          <p:spTgt spid="1469"/>
                                        </p:tgtEl>
                                      </p:cBhvr>
                                    </p:animEffect>
                                  </p:childTnLst>
                                </p:cTn>
                              </p:par>
                              <p:par>
                                <p:cTn id="1541" presetID="31" presetClass="entr" presetSubtype="0" fill="hold" nodeType="withEffect">
                                  <p:stCondLst>
                                    <p:cond delay="500"/>
                                  </p:stCondLst>
                                  <p:childTnLst>
                                    <p:set>
                                      <p:cBhvr>
                                        <p:cTn id="1542" dur="1" fill="hold">
                                          <p:stCondLst>
                                            <p:cond delay="0"/>
                                          </p:stCondLst>
                                        </p:cTn>
                                        <p:tgtEl>
                                          <p:spTgt spid="1470"/>
                                        </p:tgtEl>
                                        <p:attrNameLst>
                                          <p:attrName>style.visibility</p:attrName>
                                        </p:attrNameLst>
                                      </p:cBhvr>
                                      <p:to>
                                        <p:strVal val="visible"/>
                                      </p:to>
                                    </p:set>
                                    <p:anim calcmode="lin" valueType="num">
                                      <p:cBhvr>
                                        <p:cTn id="1543" dur="750" fill="hold"/>
                                        <p:tgtEl>
                                          <p:spTgt spid="1470"/>
                                        </p:tgtEl>
                                        <p:attrNameLst>
                                          <p:attrName>ppt_w</p:attrName>
                                        </p:attrNameLst>
                                      </p:cBhvr>
                                      <p:tavLst>
                                        <p:tav tm="0">
                                          <p:val>
                                            <p:fltVal val="0"/>
                                          </p:val>
                                        </p:tav>
                                        <p:tav tm="100000">
                                          <p:val>
                                            <p:strVal val="#ppt_w"/>
                                          </p:val>
                                        </p:tav>
                                      </p:tavLst>
                                    </p:anim>
                                    <p:anim calcmode="lin" valueType="num">
                                      <p:cBhvr>
                                        <p:cTn id="1544" dur="750" fill="hold"/>
                                        <p:tgtEl>
                                          <p:spTgt spid="1470"/>
                                        </p:tgtEl>
                                        <p:attrNameLst>
                                          <p:attrName>ppt_h</p:attrName>
                                        </p:attrNameLst>
                                      </p:cBhvr>
                                      <p:tavLst>
                                        <p:tav tm="0">
                                          <p:val>
                                            <p:fltVal val="0"/>
                                          </p:val>
                                        </p:tav>
                                        <p:tav tm="100000">
                                          <p:val>
                                            <p:strVal val="#ppt_h"/>
                                          </p:val>
                                        </p:tav>
                                      </p:tavLst>
                                    </p:anim>
                                    <p:anim calcmode="lin" valueType="num">
                                      <p:cBhvr>
                                        <p:cTn id="1545" dur="750" fill="hold"/>
                                        <p:tgtEl>
                                          <p:spTgt spid="1470"/>
                                        </p:tgtEl>
                                        <p:attrNameLst>
                                          <p:attrName>style.rotation</p:attrName>
                                        </p:attrNameLst>
                                      </p:cBhvr>
                                      <p:tavLst>
                                        <p:tav tm="0">
                                          <p:val>
                                            <p:fltVal val="90"/>
                                          </p:val>
                                        </p:tav>
                                        <p:tav tm="100000">
                                          <p:val>
                                            <p:fltVal val="0"/>
                                          </p:val>
                                        </p:tav>
                                      </p:tavLst>
                                    </p:anim>
                                    <p:animEffect transition="in" filter="fade">
                                      <p:cBhvr>
                                        <p:cTn id="1546" dur="750"/>
                                        <p:tgtEl>
                                          <p:spTgt spid="1470"/>
                                        </p:tgtEl>
                                      </p:cBhvr>
                                    </p:animEffect>
                                  </p:childTnLst>
                                </p:cTn>
                              </p:par>
                              <p:par>
                                <p:cTn id="1547" presetID="31" presetClass="entr" presetSubtype="0" fill="hold" nodeType="withEffect">
                                  <p:stCondLst>
                                    <p:cond delay="500"/>
                                  </p:stCondLst>
                                  <p:childTnLst>
                                    <p:set>
                                      <p:cBhvr>
                                        <p:cTn id="1548" dur="1" fill="hold">
                                          <p:stCondLst>
                                            <p:cond delay="0"/>
                                          </p:stCondLst>
                                        </p:cTn>
                                        <p:tgtEl>
                                          <p:spTgt spid="1471"/>
                                        </p:tgtEl>
                                        <p:attrNameLst>
                                          <p:attrName>style.visibility</p:attrName>
                                        </p:attrNameLst>
                                      </p:cBhvr>
                                      <p:to>
                                        <p:strVal val="visible"/>
                                      </p:to>
                                    </p:set>
                                    <p:anim calcmode="lin" valueType="num">
                                      <p:cBhvr>
                                        <p:cTn id="1549" dur="750" fill="hold"/>
                                        <p:tgtEl>
                                          <p:spTgt spid="1471"/>
                                        </p:tgtEl>
                                        <p:attrNameLst>
                                          <p:attrName>ppt_w</p:attrName>
                                        </p:attrNameLst>
                                      </p:cBhvr>
                                      <p:tavLst>
                                        <p:tav tm="0">
                                          <p:val>
                                            <p:fltVal val="0"/>
                                          </p:val>
                                        </p:tav>
                                        <p:tav tm="100000">
                                          <p:val>
                                            <p:strVal val="#ppt_w"/>
                                          </p:val>
                                        </p:tav>
                                      </p:tavLst>
                                    </p:anim>
                                    <p:anim calcmode="lin" valueType="num">
                                      <p:cBhvr>
                                        <p:cTn id="1550" dur="750" fill="hold"/>
                                        <p:tgtEl>
                                          <p:spTgt spid="1471"/>
                                        </p:tgtEl>
                                        <p:attrNameLst>
                                          <p:attrName>ppt_h</p:attrName>
                                        </p:attrNameLst>
                                      </p:cBhvr>
                                      <p:tavLst>
                                        <p:tav tm="0">
                                          <p:val>
                                            <p:fltVal val="0"/>
                                          </p:val>
                                        </p:tav>
                                        <p:tav tm="100000">
                                          <p:val>
                                            <p:strVal val="#ppt_h"/>
                                          </p:val>
                                        </p:tav>
                                      </p:tavLst>
                                    </p:anim>
                                    <p:anim calcmode="lin" valueType="num">
                                      <p:cBhvr>
                                        <p:cTn id="1551" dur="750" fill="hold"/>
                                        <p:tgtEl>
                                          <p:spTgt spid="1471"/>
                                        </p:tgtEl>
                                        <p:attrNameLst>
                                          <p:attrName>style.rotation</p:attrName>
                                        </p:attrNameLst>
                                      </p:cBhvr>
                                      <p:tavLst>
                                        <p:tav tm="0">
                                          <p:val>
                                            <p:fltVal val="90"/>
                                          </p:val>
                                        </p:tav>
                                        <p:tav tm="100000">
                                          <p:val>
                                            <p:fltVal val="0"/>
                                          </p:val>
                                        </p:tav>
                                      </p:tavLst>
                                    </p:anim>
                                    <p:animEffect transition="in" filter="fade">
                                      <p:cBhvr>
                                        <p:cTn id="1552" dur="750"/>
                                        <p:tgtEl>
                                          <p:spTgt spid="1471"/>
                                        </p:tgtEl>
                                      </p:cBhvr>
                                    </p:animEffect>
                                  </p:childTnLst>
                                </p:cTn>
                              </p:par>
                              <p:par>
                                <p:cTn id="1553" presetID="31" presetClass="entr" presetSubtype="0" fill="hold" nodeType="withEffect">
                                  <p:stCondLst>
                                    <p:cond delay="500"/>
                                  </p:stCondLst>
                                  <p:childTnLst>
                                    <p:set>
                                      <p:cBhvr>
                                        <p:cTn id="1554" dur="1" fill="hold">
                                          <p:stCondLst>
                                            <p:cond delay="0"/>
                                          </p:stCondLst>
                                        </p:cTn>
                                        <p:tgtEl>
                                          <p:spTgt spid="1472"/>
                                        </p:tgtEl>
                                        <p:attrNameLst>
                                          <p:attrName>style.visibility</p:attrName>
                                        </p:attrNameLst>
                                      </p:cBhvr>
                                      <p:to>
                                        <p:strVal val="visible"/>
                                      </p:to>
                                    </p:set>
                                    <p:anim calcmode="lin" valueType="num">
                                      <p:cBhvr>
                                        <p:cTn id="1555" dur="750" fill="hold"/>
                                        <p:tgtEl>
                                          <p:spTgt spid="1472"/>
                                        </p:tgtEl>
                                        <p:attrNameLst>
                                          <p:attrName>ppt_w</p:attrName>
                                        </p:attrNameLst>
                                      </p:cBhvr>
                                      <p:tavLst>
                                        <p:tav tm="0">
                                          <p:val>
                                            <p:fltVal val="0"/>
                                          </p:val>
                                        </p:tav>
                                        <p:tav tm="100000">
                                          <p:val>
                                            <p:strVal val="#ppt_w"/>
                                          </p:val>
                                        </p:tav>
                                      </p:tavLst>
                                    </p:anim>
                                    <p:anim calcmode="lin" valueType="num">
                                      <p:cBhvr>
                                        <p:cTn id="1556" dur="750" fill="hold"/>
                                        <p:tgtEl>
                                          <p:spTgt spid="1472"/>
                                        </p:tgtEl>
                                        <p:attrNameLst>
                                          <p:attrName>ppt_h</p:attrName>
                                        </p:attrNameLst>
                                      </p:cBhvr>
                                      <p:tavLst>
                                        <p:tav tm="0">
                                          <p:val>
                                            <p:fltVal val="0"/>
                                          </p:val>
                                        </p:tav>
                                        <p:tav tm="100000">
                                          <p:val>
                                            <p:strVal val="#ppt_h"/>
                                          </p:val>
                                        </p:tav>
                                      </p:tavLst>
                                    </p:anim>
                                    <p:anim calcmode="lin" valueType="num">
                                      <p:cBhvr>
                                        <p:cTn id="1557" dur="750" fill="hold"/>
                                        <p:tgtEl>
                                          <p:spTgt spid="1472"/>
                                        </p:tgtEl>
                                        <p:attrNameLst>
                                          <p:attrName>style.rotation</p:attrName>
                                        </p:attrNameLst>
                                      </p:cBhvr>
                                      <p:tavLst>
                                        <p:tav tm="0">
                                          <p:val>
                                            <p:fltVal val="90"/>
                                          </p:val>
                                        </p:tav>
                                        <p:tav tm="100000">
                                          <p:val>
                                            <p:fltVal val="0"/>
                                          </p:val>
                                        </p:tav>
                                      </p:tavLst>
                                    </p:anim>
                                    <p:animEffect transition="in" filter="fade">
                                      <p:cBhvr>
                                        <p:cTn id="1558" dur="750"/>
                                        <p:tgtEl>
                                          <p:spTgt spid="1472"/>
                                        </p:tgtEl>
                                      </p:cBhvr>
                                    </p:animEffect>
                                  </p:childTnLst>
                                </p:cTn>
                              </p:par>
                              <p:par>
                                <p:cTn id="1559" presetID="31" presetClass="entr" presetSubtype="0" fill="hold" nodeType="withEffect">
                                  <p:stCondLst>
                                    <p:cond delay="500"/>
                                  </p:stCondLst>
                                  <p:childTnLst>
                                    <p:set>
                                      <p:cBhvr>
                                        <p:cTn id="1560" dur="1" fill="hold">
                                          <p:stCondLst>
                                            <p:cond delay="0"/>
                                          </p:stCondLst>
                                        </p:cTn>
                                        <p:tgtEl>
                                          <p:spTgt spid="1473"/>
                                        </p:tgtEl>
                                        <p:attrNameLst>
                                          <p:attrName>style.visibility</p:attrName>
                                        </p:attrNameLst>
                                      </p:cBhvr>
                                      <p:to>
                                        <p:strVal val="visible"/>
                                      </p:to>
                                    </p:set>
                                    <p:anim calcmode="lin" valueType="num">
                                      <p:cBhvr>
                                        <p:cTn id="1561" dur="750" fill="hold"/>
                                        <p:tgtEl>
                                          <p:spTgt spid="1473"/>
                                        </p:tgtEl>
                                        <p:attrNameLst>
                                          <p:attrName>ppt_w</p:attrName>
                                        </p:attrNameLst>
                                      </p:cBhvr>
                                      <p:tavLst>
                                        <p:tav tm="0">
                                          <p:val>
                                            <p:fltVal val="0"/>
                                          </p:val>
                                        </p:tav>
                                        <p:tav tm="100000">
                                          <p:val>
                                            <p:strVal val="#ppt_w"/>
                                          </p:val>
                                        </p:tav>
                                      </p:tavLst>
                                    </p:anim>
                                    <p:anim calcmode="lin" valueType="num">
                                      <p:cBhvr>
                                        <p:cTn id="1562" dur="750" fill="hold"/>
                                        <p:tgtEl>
                                          <p:spTgt spid="1473"/>
                                        </p:tgtEl>
                                        <p:attrNameLst>
                                          <p:attrName>ppt_h</p:attrName>
                                        </p:attrNameLst>
                                      </p:cBhvr>
                                      <p:tavLst>
                                        <p:tav tm="0">
                                          <p:val>
                                            <p:fltVal val="0"/>
                                          </p:val>
                                        </p:tav>
                                        <p:tav tm="100000">
                                          <p:val>
                                            <p:strVal val="#ppt_h"/>
                                          </p:val>
                                        </p:tav>
                                      </p:tavLst>
                                    </p:anim>
                                    <p:anim calcmode="lin" valueType="num">
                                      <p:cBhvr>
                                        <p:cTn id="1563" dur="750" fill="hold"/>
                                        <p:tgtEl>
                                          <p:spTgt spid="1473"/>
                                        </p:tgtEl>
                                        <p:attrNameLst>
                                          <p:attrName>style.rotation</p:attrName>
                                        </p:attrNameLst>
                                      </p:cBhvr>
                                      <p:tavLst>
                                        <p:tav tm="0">
                                          <p:val>
                                            <p:fltVal val="90"/>
                                          </p:val>
                                        </p:tav>
                                        <p:tav tm="100000">
                                          <p:val>
                                            <p:fltVal val="0"/>
                                          </p:val>
                                        </p:tav>
                                      </p:tavLst>
                                    </p:anim>
                                    <p:animEffect transition="in" filter="fade">
                                      <p:cBhvr>
                                        <p:cTn id="1564" dur="750"/>
                                        <p:tgtEl>
                                          <p:spTgt spid="1473"/>
                                        </p:tgtEl>
                                      </p:cBhvr>
                                    </p:animEffect>
                                  </p:childTnLst>
                                </p:cTn>
                              </p:par>
                              <p:par>
                                <p:cTn id="1565" presetID="31" presetClass="entr" presetSubtype="0" fill="hold" nodeType="withEffect">
                                  <p:stCondLst>
                                    <p:cond delay="500"/>
                                  </p:stCondLst>
                                  <p:childTnLst>
                                    <p:set>
                                      <p:cBhvr>
                                        <p:cTn id="1566" dur="1" fill="hold">
                                          <p:stCondLst>
                                            <p:cond delay="0"/>
                                          </p:stCondLst>
                                        </p:cTn>
                                        <p:tgtEl>
                                          <p:spTgt spid="1474"/>
                                        </p:tgtEl>
                                        <p:attrNameLst>
                                          <p:attrName>style.visibility</p:attrName>
                                        </p:attrNameLst>
                                      </p:cBhvr>
                                      <p:to>
                                        <p:strVal val="visible"/>
                                      </p:to>
                                    </p:set>
                                    <p:anim calcmode="lin" valueType="num">
                                      <p:cBhvr>
                                        <p:cTn id="1567" dur="750" fill="hold"/>
                                        <p:tgtEl>
                                          <p:spTgt spid="1474"/>
                                        </p:tgtEl>
                                        <p:attrNameLst>
                                          <p:attrName>ppt_w</p:attrName>
                                        </p:attrNameLst>
                                      </p:cBhvr>
                                      <p:tavLst>
                                        <p:tav tm="0">
                                          <p:val>
                                            <p:fltVal val="0"/>
                                          </p:val>
                                        </p:tav>
                                        <p:tav tm="100000">
                                          <p:val>
                                            <p:strVal val="#ppt_w"/>
                                          </p:val>
                                        </p:tav>
                                      </p:tavLst>
                                    </p:anim>
                                    <p:anim calcmode="lin" valueType="num">
                                      <p:cBhvr>
                                        <p:cTn id="1568" dur="750" fill="hold"/>
                                        <p:tgtEl>
                                          <p:spTgt spid="1474"/>
                                        </p:tgtEl>
                                        <p:attrNameLst>
                                          <p:attrName>ppt_h</p:attrName>
                                        </p:attrNameLst>
                                      </p:cBhvr>
                                      <p:tavLst>
                                        <p:tav tm="0">
                                          <p:val>
                                            <p:fltVal val="0"/>
                                          </p:val>
                                        </p:tav>
                                        <p:tav tm="100000">
                                          <p:val>
                                            <p:strVal val="#ppt_h"/>
                                          </p:val>
                                        </p:tav>
                                      </p:tavLst>
                                    </p:anim>
                                    <p:anim calcmode="lin" valueType="num">
                                      <p:cBhvr>
                                        <p:cTn id="1569" dur="750" fill="hold"/>
                                        <p:tgtEl>
                                          <p:spTgt spid="1474"/>
                                        </p:tgtEl>
                                        <p:attrNameLst>
                                          <p:attrName>style.rotation</p:attrName>
                                        </p:attrNameLst>
                                      </p:cBhvr>
                                      <p:tavLst>
                                        <p:tav tm="0">
                                          <p:val>
                                            <p:fltVal val="90"/>
                                          </p:val>
                                        </p:tav>
                                        <p:tav tm="100000">
                                          <p:val>
                                            <p:fltVal val="0"/>
                                          </p:val>
                                        </p:tav>
                                      </p:tavLst>
                                    </p:anim>
                                    <p:animEffect transition="in" filter="fade">
                                      <p:cBhvr>
                                        <p:cTn id="1570" dur="750"/>
                                        <p:tgtEl>
                                          <p:spTgt spid="1474"/>
                                        </p:tgtEl>
                                      </p:cBhvr>
                                    </p:animEffect>
                                  </p:childTnLst>
                                </p:cTn>
                              </p:par>
                              <p:par>
                                <p:cTn id="1571" presetID="31" presetClass="entr" presetSubtype="0" fill="hold" nodeType="withEffect">
                                  <p:stCondLst>
                                    <p:cond delay="500"/>
                                  </p:stCondLst>
                                  <p:childTnLst>
                                    <p:set>
                                      <p:cBhvr>
                                        <p:cTn id="1572" dur="1" fill="hold">
                                          <p:stCondLst>
                                            <p:cond delay="0"/>
                                          </p:stCondLst>
                                        </p:cTn>
                                        <p:tgtEl>
                                          <p:spTgt spid="1439"/>
                                        </p:tgtEl>
                                        <p:attrNameLst>
                                          <p:attrName>style.visibility</p:attrName>
                                        </p:attrNameLst>
                                      </p:cBhvr>
                                      <p:to>
                                        <p:strVal val="visible"/>
                                      </p:to>
                                    </p:set>
                                    <p:anim calcmode="lin" valueType="num">
                                      <p:cBhvr>
                                        <p:cTn id="1573" dur="750" fill="hold"/>
                                        <p:tgtEl>
                                          <p:spTgt spid="1439"/>
                                        </p:tgtEl>
                                        <p:attrNameLst>
                                          <p:attrName>ppt_w</p:attrName>
                                        </p:attrNameLst>
                                      </p:cBhvr>
                                      <p:tavLst>
                                        <p:tav tm="0">
                                          <p:val>
                                            <p:fltVal val="0"/>
                                          </p:val>
                                        </p:tav>
                                        <p:tav tm="100000">
                                          <p:val>
                                            <p:strVal val="#ppt_w"/>
                                          </p:val>
                                        </p:tav>
                                      </p:tavLst>
                                    </p:anim>
                                    <p:anim calcmode="lin" valueType="num">
                                      <p:cBhvr>
                                        <p:cTn id="1574" dur="750" fill="hold"/>
                                        <p:tgtEl>
                                          <p:spTgt spid="1439"/>
                                        </p:tgtEl>
                                        <p:attrNameLst>
                                          <p:attrName>ppt_h</p:attrName>
                                        </p:attrNameLst>
                                      </p:cBhvr>
                                      <p:tavLst>
                                        <p:tav tm="0">
                                          <p:val>
                                            <p:fltVal val="0"/>
                                          </p:val>
                                        </p:tav>
                                        <p:tav tm="100000">
                                          <p:val>
                                            <p:strVal val="#ppt_h"/>
                                          </p:val>
                                        </p:tav>
                                      </p:tavLst>
                                    </p:anim>
                                    <p:anim calcmode="lin" valueType="num">
                                      <p:cBhvr>
                                        <p:cTn id="1575" dur="750" fill="hold"/>
                                        <p:tgtEl>
                                          <p:spTgt spid="1439"/>
                                        </p:tgtEl>
                                        <p:attrNameLst>
                                          <p:attrName>style.rotation</p:attrName>
                                        </p:attrNameLst>
                                      </p:cBhvr>
                                      <p:tavLst>
                                        <p:tav tm="0">
                                          <p:val>
                                            <p:fltVal val="90"/>
                                          </p:val>
                                        </p:tav>
                                        <p:tav tm="100000">
                                          <p:val>
                                            <p:fltVal val="0"/>
                                          </p:val>
                                        </p:tav>
                                      </p:tavLst>
                                    </p:anim>
                                    <p:animEffect transition="in" filter="fade">
                                      <p:cBhvr>
                                        <p:cTn id="1576" dur="750"/>
                                        <p:tgtEl>
                                          <p:spTgt spid="1439"/>
                                        </p:tgtEl>
                                      </p:cBhvr>
                                    </p:animEffect>
                                  </p:childTnLst>
                                </p:cTn>
                              </p:par>
                              <p:par>
                                <p:cTn id="1577" presetID="31" presetClass="entr" presetSubtype="0" fill="hold" nodeType="withEffect">
                                  <p:stCondLst>
                                    <p:cond delay="500"/>
                                  </p:stCondLst>
                                  <p:childTnLst>
                                    <p:set>
                                      <p:cBhvr>
                                        <p:cTn id="1578" dur="1" fill="hold">
                                          <p:stCondLst>
                                            <p:cond delay="0"/>
                                          </p:stCondLst>
                                        </p:cTn>
                                        <p:tgtEl>
                                          <p:spTgt spid="1440"/>
                                        </p:tgtEl>
                                        <p:attrNameLst>
                                          <p:attrName>style.visibility</p:attrName>
                                        </p:attrNameLst>
                                      </p:cBhvr>
                                      <p:to>
                                        <p:strVal val="visible"/>
                                      </p:to>
                                    </p:set>
                                    <p:anim calcmode="lin" valueType="num">
                                      <p:cBhvr>
                                        <p:cTn id="1579" dur="750" fill="hold"/>
                                        <p:tgtEl>
                                          <p:spTgt spid="1440"/>
                                        </p:tgtEl>
                                        <p:attrNameLst>
                                          <p:attrName>ppt_w</p:attrName>
                                        </p:attrNameLst>
                                      </p:cBhvr>
                                      <p:tavLst>
                                        <p:tav tm="0">
                                          <p:val>
                                            <p:fltVal val="0"/>
                                          </p:val>
                                        </p:tav>
                                        <p:tav tm="100000">
                                          <p:val>
                                            <p:strVal val="#ppt_w"/>
                                          </p:val>
                                        </p:tav>
                                      </p:tavLst>
                                    </p:anim>
                                    <p:anim calcmode="lin" valueType="num">
                                      <p:cBhvr>
                                        <p:cTn id="1580" dur="750" fill="hold"/>
                                        <p:tgtEl>
                                          <p:spTgt spid="1440"/>
                                        </p:tgtEl>
                                        <p:attrNameLst>
                                          <p:attrName>ppt_h</p:attrName>
                                        </p:attrNameLst>
                                      </p:cBhvr>
                                      <p:tavLst>
                                        <p:tav tm="0">
                                          <p:val>
                                            <p:fltVal val="0"/>
                                          </p:val>
                                        </p:tav>
                                        <p:tav tm="100000">
                                          <p:val>
                                            <p:strVal val="#ppt_h"/>
                                          </p:val>
                                        </p:tav>
                                      </p:tavLst>
                                    </p:anim>
                                    <p:anim calcmode="lin" valueType="num">
                                      <p:cBhvr>
                                        <p:cTn id="1581" dur="750" fill="hold"/>
                                        <p:tgtEl>
                                          <p:spTgt spid="1440"/>
                                        </p:tgtEl>
                                        <p:attrNameLst>
                                          <p:attrName>style.rotation</p:attrName>
                                        </p:attrNameLst>
                                      </p:cBhvr>
                                      <p:tavLst>
                                        <p:tav tm="0">
                                          <p:val>
                                            <p:fltVal val="90"/>
                                          </p:val>
                                        </p:tav>
                                        <p:tav tm="100000">
                                          <p:val>
                                            <p:fltVal val="0"/>
                                          </p:val>
                                        </p:tav>
                                      </p:tavLst>
                                    </p:anim>
                                    <p:animEffect transition="in" filter="fade">
                                      <p:cBhvr>
                                        <p:cTn id="1582" dur="750"/>
                                        <p:tgtEl>
                                          <p:spTgt spid="1440"/>
                                        </p:tgtEl>
                                      </p:cBhvr>
                                    </p:animEffect>
                                  </p:childTnLst>
                                </p:cTn>
                              </p:par>
                              <p:par>
                                <p:cTn id="1583" presetID="31" presetClass="entr" presetSubtype="0" fill="hold" nodeType="withEffect">
                                  <p:stCondLst>
                                    <p:cond delay="500"/>
                                  </p:stCondLst>
                                  <p:childTnLst>
                                    <p:set>
                                      <p:cBhvr>
                                        <p:cTn id="1584" dur="1" fill="hold">
                                          <p:stCondLst>
                                            <p:cond delay="0"/>
                                          </p:stCondLst>
                                        </p:cTn>
                                        <p:tgtEl>
                                          <p:spTgt spid="1441"/>
                                        </p:tgtEl>
                                        <p:attrNameLst>
                                          <p:attrName>style.visibility</p:attrName>
                                        </p:attrNameLst>
                                      </p:cBhvr>
                                      <p:to>
                                        <p:strVal val="visible"/>
                                      </p:to>
                                    </p:set>
                                    <p:anim calcmode="lin" valueType="num">
                                      <p:cBhvr>
                                        <p:cTn id="1585" dur="750" fill="hold"/>
                                        <p:tgtEl>
                                          <p:spTgt spid="1441"/>
                                        </p:tgtEl>
                                        <p:attrNameLst>
                                          <p:attrName>ppt_w</p:attrName>
                                        </p:attrNameLst>
                                      </p:cBhvr>
                                      <p:tavLst>
                                        <p:tav tm="0">
                                          <p:val>
                                            <p:fltVal val="0"/>
                                          </p:val>
                                        </p:tav>
                                        <p:tav tm="100000">
                                          <p:val>
                                            <p:strVal val="#ppt_w"/>
                                          </p:val>
                                        </p:tav>
                                      </p:tavLst>
                                    </p:anim>
                                    <p:anim calcmode="lin" valueType="num">
                                      <p:cBhvr>
                                        <p:cTn id="1586" dur="750" fill="hold"/>
                                        <p:tgtEl>
                                          <p:spTgt spid="1441"/>
                                        </p:tgtEl>
                                        <p:attrNameLst>
                                          <p:attrName>ppt_h</p:attrName>
                                        </p:attrNameLst>
                                      </p:cBhvr>
                                      <p:tavLst>
                                        <p:tav tm="0">
                                          <p:val>
                                            <p:fltVal val="0"/>
                                          </p:val>
                                        </p:tav>
                                        <p:tav tm="100000">
                                          <p:val>
                                            <p:strVal val="#ppt_h"/>
                                          </p:val>
                                        </p:tav>
                                      </p:tavLst>
                                    </p:anim>
                                    <p:anim calcmode="lin" valueType="num">
                                      <p:cBhvr>
                                        <p:cTn id="1587" dur="750" fill="hold"/>
                                        <p:tgtEl>
                                          <p:spTgt spid="1441"/>
                                        </p:tgtEl>
                                        <p:attrNameLst>
                                          <p:attrName>style.rotation</p:attrName>
                                        </p:attrNameLst>
                                      </p:cBhvr>
                                      <p:tavLst>
                                        <p:tav tm="0">
                                          <p:val>
                                            <p:fltVal val="90"/>
                                          </p:val>
                                        </p:tav>
                                        <p:tav tm="100000">
                                          <p:val>
                                            <p:fltVal val="0"/>
                                          </p:val>
                                        </p:tav>
                                      </p:tavLst>
                                    </p:anim>
                                    <p:animEffect transition="in" filter="fade">
                                      <p:cBhvr>
                                        <p:cTn id="1588" dur="750"/>
                                        <p:tgtEl>
                                          <p:spTgt spid="1441"/>
                                        </p:tgtEl>
                                      </p:cBhvr>
                                    </p:animEffect>
                                  </p:childTnLst>
                                </p:cTn>
                              </p:par>
                              <p:par>
                                <p:cTn id="1589" presetID="31" presetClass="entr" presetSubtype="0" fill="hold" nodeType="withEffect">
                                  <p:stCondLst>
                                    <p:cond delay="500"/>
                                  </p:stCondLst>
                                  <p:childTnLst>
                                    <p:set>
                                      <p:cBhvr>
                                        <p:cTn id="1590" dur="1" fill="hold">
                                          <p:stCondLst>
                                            <p:cond delay="0"/>
                                          </p:stCondLst>
                                        </p:cTn>
                                        <p:tgtEl>
                                          <p:spTgt spid="1442"/>
                                        </p:tgtEl>
                                        <p:attrNameLst>
                                          <p:attrName>style.visibility</p:attrName>
                                        </p:attrNameLst>
                                      </p:cBhvr>
                                      <p:to>
                                        <p:strVal val="visible"/>
                                      </p:to>
                                    </p:set>
                                    <p:anim calcmode="lin" valueType="num">
                                      <p:cBhvr>
                                        <p:cTn id="1591" dur="750" fill="hold"/>
                                        <p:tgtEl>
                                          <p:spTgt spid="1442"/>
                                        </p:tgtEl>
                                        <p:attrNameLst>
                                          <p:attrName>ppt_w</p:attrName>
                                        </p:attrNameLst>
                                      </p:cBhvr>
                                      <p:tavLst>
                                        <p:tav tm="0">
                                          <p:val>
                                            <p:fltVal val="0"/>
                                          </p:val>
                                        </p:tav>
                                        <p:tav tm="100000">
                                          <p:val>
                                            <p:strVal val="#ppt_w"/>
                                          </p:val>
                                        </p:tav>
                                      </p:tavLst>
                                    </p:anim>
                                    <p:anim calcmode="lin" valueType="num">
                                      <p:cBhvr>
                                        <p:cTn id="1592" dur="750" fill="hold"/>
                                        <p:tgtEl>
                                          <p:spTgt spid="1442"/>
                                        </p:tgtEl>
                                        <p:attrNameLst>
                                          <p:attrName>ppt_h</p:attrName>
                                        </p:attrNameLst>
                                      </p:cBhvr>
                                      <p:tavLst>
                                        <p:tav tm="0">
                                          <p:val>
                                            <p:fltVal val="0"/>
                                          </p:val>
                                        </p:tav>
                                        <p:tav tm="100000">
                                          <p:val>
                                            <p:strVal val="#ppt_h"/>
                                          </p:val>
                                        </p:tav>
                                      </p:tavLst>
                                    </p:anim>
                                    <p:anim calcmode="lin" valueType="num">
                                      <p:cBhvr>
                                        <p:cTn id="1593" dur="750" fill="hold"/>
                                        <p:tgtEl>
                                          <p:spTgt spid="1442"/>
                                        </p:tgtEl>
                                        <p:attrNameLst>
                                          <p:attrName>style.rotation</p:attrName>
                                        </p:attrNameLst>
                                      </p:cBhvr>
                                      <p:tavLst>
                                        <p:tav tm="0">
                                          <p:val>
                                            <p:fltVal val="90"/>
                                          </p:val>
                                        </p:tav>
                                        <p:tav tm="100000">
                                          <p:val>
                                            <p:fltVal val="0"/>
                                          </p:val>
                                        </p:tav>
                                      </p:tavLst>
                                    </p:anim>
                                    <p:animEffect transition="in" filter="fade">
                                      <p:cBhvr>
                                        <p:cTn id="1594" dur="750"/>
                                        <p:tgtEl>
                                          <p:spTgt spid="1442"/>
                                        </p:tgtEl>
                                      </p:cBhvr>
                                    </p:animEffect>
                                  </p:childTnLst>
                                </p:cTn>
                              </p:par>
                              <p:par>
                                <p:cTn id="1595" presetID="31" presetClass="entr" presetSubtype="0" fill="hold" nodeType="withEffect">
                                  <p:stCondLst>
                                    <p:cond delay="500"/>
                                  </p:stCondLst>
                                  <p:childTnLst>
                                    <p:set>
                                      <p:cBhvr>
                                        <p:cTn id="1596" dur="1" fill="hold">
                                          <p:stCondLst>
                                            <p:cond delay="0"/>
                                          </p:stCondLst>
                                        </p:cTn>
                                        <p:tgtEl>
                                          <p:spTgt spid="1443"/>
                                        </p:tgtEl>
                                        <p:attrNameLst>
                                          <p:attrName>style.visibility</p:attrName>
                                        </p:attrNameLst>
                                      </p:cBhvr>
                                      <p:to>
                                        <p:strVal val="visible"/>
                                      </p:to>
                                    </p:set>
                                    <p:anim calcmode="lin" valueType="num">
                                      <p:cBhvr>
                                        <p:cTn id="1597" dur="750" fill="hold"/>
                                        <p:tgtEl>
                                          <p:spTgt spid="1443"/>
                                        </p:tgtEl>
                                        <p:attrNameLst>
                                          <p:attrName>ppt_w</p:attrName>
                                        </p:attrNameLst>
                                      </p:cBhvr>
                                      <p:tavLst>
                                        <p:tav tm="0">
                                          <p:val>
                                            <p:fltVal val="0"/>
                                          </p:val>
                                        </p:tav>
                                        <p:tav tm="100000">
                                          <p:val>
                                            <p:strVal val="#ppt_w"/>
                                          </p:val>
                                        </p:tav>
                                      </p:tavLst>
                                    </p:anim>
                                    <p:anim calcmode="lin" valueType="num">
                                      <p:cBhvr>
                                        <p:cTn id="1598" dur="750" fill="hold"/>
                                        <p:tgtEl>
                                          <p:spTgt spid="1443"/>
                                        </p:tgtEl>
                                        <p:attrNameLst>
                                          <p:attrName>ppt_h</p:attrName>
                                        </p:attrNameLst>
                                      </p:cBhvr>
                                      <p:tavLst>
                                        <p:tav tm="0">
                                          <p:val>
                                            <p:fltVal val="0"/>
                                          </p:val>
                                        </p:tav>
                                        <p:tav tm="100000">
                                          <p:val>
                                            <p:strVal val="#ppt_h"/>
                                          </p:val>
                                        </p:tav>
                                      </p:tavLst>
                                    </p:anim>
                                    <p:anim calcmode="lin" valueType="num">
                                      <p:cBhvr>
                                        <p:cTn id="1599" dur="750" fill="hold"/>
                                        <p:tgtEl>
                                          <p:spTgt spid="1443"/>
                                        </p:tgtEl>
                                        <p:attrNameLst>
                                          <p:attrName>style.rotation</p:attrName>
                                        </p:attrNameLst>
                                      </p:cBhvr>
                                      <p:tavLst>
                                        <p:tav tm="0">
                                          <p:val>
                                            <p:fltVal val="90"/>
                                          </p:val>
                                        </p:tav>
                                        <p:tav tm="100000">
                                          <p:val>
                                            <p:fltVal val="0"/>
                                          </p:val>
                                        </p:tav>
                                      </p:tavLst>
                                    </p:anim>
                                    <p:animEffect transition="in" filter="fade">
                                      <p:cBhvr>
                                        <p:cTn id="1600" dur="750"/>
                                        <p:tgtEl>
                                          <p:spTgt spid="1443"/>
                                        </p:tgtEl>
                                      </p:cBhvr>
                                    </p:animEffect>
                                  </p:childTnLst>
                                </p:cTn>
                              </p:par>
                              <p:par>
                                <p:cTn id="1601" presetID="31" presetClass="entr" presetSubtype="0" fill="hold" nodeType="withEffect">
                                  <p:stCondLst>
                                    <p:cond delay="500"/>
                                  </p:stCondLst>
                                  <p:childTnLst>
                                    <p:set>
                                      <p:cBhvr>
                                        <p:cTn id="1602" dur="1" fill="hold">
                                          <p:stCondLst>
                                            <p:cond delay="0"/>
                                          </p:stCondLst>
                                        </p:cTn>
                                        <p:tgtEl>
                                          <p:spTgt spid="1444"/>
                                        </p:tgtEl>
                                        <p:attrNameLst>
                                          <p:attrName>style.visibility</p:attrName>
                                        </p:attrNameLst>
                                      </p:cBhvr>
                                      <p:to>
                                        <p:strVal val="visible"/>
                                      </p:to>
                                    </p:set>
                                    <p:anim calcmode="lin" valueType="num">
                                      <p:cBhvr>
                                        <p:cTn id="1603" dur="750" fill="hold"/>
                                        <p:tgtEl>
                                          <p:spTgt spid="1444"/>
                                        </p:tgtEl>
                                        <p:attrNameLst>
                                          <p:attrName>ppt_w</p:attrName>
                                        </p:attrNameLst>
                                      </p:cBhvr>
                                      <p:tavLst>
                                        <p:tav tm="0">
                                          <p:val>
                                            <p:fltVal val="0"/>
                                          </p:val>
                                        </p:tav>
                                        <p:tav tm="100000">
                                          <p:val>
                                            <p:strVal val="#ppt_w"/>
                                          </p:val>
                                        </p:tav>
                                      </p:tavLst>
                                    </p:anim>
                                    <p:anim calcmode="lin" valueType="num">
                                      <p:cBhvr>
                                        <p:cTn id="1604" dur="750" fill="hold"/>
                                        <p:tgtEl>
                                          <p:spTgt spid="1444"/>
                                        </p:tgtEl>
                                        <p:attrNameLst>
                                          <p:attrName>ppt_h</p:attrName>
                                        </p:attrNameLst>
                                      </p:cBhvr>
                                      <p:tavLst>
                                        <p:tav tm="0">
                                          <p:val>
                                            <p:fltVal val="0"/>
                                          </p:val>
                                        </p:tav>
                                        <p:tav tm="100000">
                                          <p:val>
                                            <p:strVal val="#ppt_h"/>
                                          </p:val>
                                        </p:tav>
                                      </p:tavLst>
                                    </p:anim>
                                    <p:anim calcmode="lin" valueType="num">
                                      <p:cBhvr>
                                        <p:cTn id="1605" dur="750" fill="hold"/>
                                        <p:tgtEl>
                                          <p:spTgt spid="1444"/>
                                        </p:tgtEl>
                                        <p:attrNameLst>
                                          <p:attrName>style.rotation</p:attrName>
                                        </p:attrNameLst>
                                      </p:cBhvr>
                                      <p:tavLst>
                                        <p:tav tm="0">
                                          <p:val>
                                            <p:fltVal val="90"/>
                                          </p:val>
                                        </p:tav>
                                        <p:tav tm="100000">
                                          <p:val>
                                            <p:fltVal val="0"/>
                                          </p:val>
                                        </p:tav>
                                      </p:tavLst>
                                    </p:anim>
                                    <p:animEffect transition="in" filter="fade">
                                      <p:cBhvr>
                                        <p:cTn id="1606" dur="750"/>
                                        <p:tgtEl>
                                          <p:spTgt spid="1444"/>
                                        </p:tgtEl>
                                      </p:cBhvr>
                                    </p:animEffect>
                                  </p:childTnLst>
                                </p:cTn>
                              </p:par>
                              <p:par>
                                <p:cTn id="1607" presetID="31" presetClass="entr" presetSubtype="0" fill="hold" nodeType="withEffect">
                                  <p:stCondLst>
                                    <p:cond delay="500"/>
                                  </p:stCondLst>
                                  <p:childTnLst>
                                    <p:set>
                                      <p:cBhvr>
                                        <p:cTn id="1608" dur="1" fill="hold">
                                          <p:stCondLst>
                                            <p:cond delay="0"/>
                                          </p:stCondLst>
                                        </p:cTn>
                                        <p:tgtEl>
                                          <p:spTgt spid="1445"/>
                                        </p:tgtEl>
                                        <p:attrNameLst>
                                          <p:attrName>style.visibility</p:attrName>
                                        </p:attrNameLst>
                                      </p:cBhvr>
                                      <p:to>
                                        <p:strVal val="visible"/>
                                      </p:to>
                                    </p:set>
                                    <p:anim calcmode="lin" valueType="num">
                                      <p:cBhvr>
                                        <p:cTn id="1609" dur="750" fill="hold"/>
                                        <p:tgtEl>
                                          <p:spTgt spid="1445"/>
                                        </p:tgtEl>
                                        <p:attrNameLst>
                                          <p:attrName>ppt_w</p:attrName>
                                        </p:attrNameLst>
                                      </p:cBhvr>
                                      <p:tavLst>
                                        <p:tav tm="0">
                                          <p:val>
                                            <p:fltVal val="0"/>
                                          </p:val>
                                        </p:tav>
                                        <p:tav tm="100000">
                                          <p:val>
                                            <p:strVal val="#ppt_w"/>
                                          </p:val>
                                        </p:tav>
                                      </p:tavLst>
                                    </p:anim>
                                    <p:anim calcmode="lin" valueType="num">
                                      <p:cBhvr>
                                        <p:cTn id="1610" dur="750" fill="hold"/>
                                        <p:tgtEl>
                                          <p:spTgt spid="1445"/>
                                        </p:tgtEl>
                                        <p:attrNameLst>
                                          <p:attrName>ppt_h</p:attrName>
                                        </p:attrNameLst>
                                      </p:cBhvr>
                                      <p:tavLst>
                                        <p:tav tm="0">
                                          <p:val>
                                            <p:fltVal val="0"/>
                                          </p:val>
                                        </p:tav>
                                        <p:tav tm="100000">
                                          <p:val>
                                            <p:strVal val="#ppt_h"/>
                                          </p:val>
                                        </p:tav>
                                      </p:tavLst>
                                    </p:anim>
                                    <p:anim calcmode="lin" valueType="num">
                                      <p:cBhvr>
                                        <p:cTn id="1611" dur="750" fill="hold"/>
                                        <p:tgtEl>
                                          <p:spTgt spid="1445"/>
                                        </p:tgtEl>
                                        <p:attrNameLst>
                                          <p:attrName>style.rotation</p:attrName>
                                        </p:attrNameLst>
                                      </p:cBhvr>
                                      <p:tavLst>
                                        <p:tav tm="0">
                                          <p:val>
                                            <p:fltVal val="90"/>
                                          </p:val>
                                        </p:tav>
                                        <p:tav tm="100000">
                                          <p:val>
                                            <p:fltVal val="0"/>
                                          </p:val>
                                        </p:tav>
                                      </p:tavLst>
                                    </p:anim>
                                    <p:animEffect transition="in" filter="fade">
                                      <p:cBhvr>
                                        <p:cTn id="1612" dur="750"/>
                                        <p:tgtEl>
                                          <p:spTgt spid="1445"/>
                                        </p:tgtEl>
                                      </p:cBhvr>
                                    </p:animEffect>
                                  </p:childTnLst>
                                </p:cTn>
                              </p:par>
                              <p:par>
                                <p:cTn id="1613" presetID="31" presetClass="entr" presetSubtype="0" fill="hold" nodeType="withEffect">
                                  <p:stCondLst>
                                    <p:cond delay="500"/>
                                  </p:stCondLst>
                                  <p:childTnLst>
                                    <p:set>
                                      <p:cBhvr>
                                        <p:cTn id="1614" dur="1" fill="hold">
                                          <p:stCondLst>
                                            <p:cond delay="0"/>
                                          </p:stCondLst>
                                        </p:cTn>
                                        <p:tgtEl>
                                          <p:spTgt spid="1446"/>
                                        </p:tgtEl>
                                        <p:attrNameLst>
                                          <p:attrName>style.visibility</p:attrName>
                                        </p:attrNameLst>
                                      </p:cBhvr>
                                      <p:to>
                                        <p:strVal val="visible"/>
                                      </p:to>
                                    </p:set>
                                    <p:anim calcmode="lin" valueType="num">
                                      <p:cBhvr>
                                        <p:cTn id="1615" dur="750" fill="hold"/>
                                        <p:tgtEl>
                                          <p:spTgt spid="1446"/>
                                        </p:tgtEl>
                                        <p:attrNameLst>
                                          <p:attrName>ppt_w</p:attrName>
                                        </p:attrNameLst>
                                      </p:cBhvr>
                                      <p:tavLst>
                                        <p:tav tm="0">
                                          <p:val>
                                            <p:fltVal val="0"/>
                                          </p:val>
                                        </p:tav>
                                        <p:tav tm="100000">
                                          <p:val>
                                            <p:strVal val="#ppt_w"/>
                                          </p:val>
                                        </p:tav>
                                      </p:tavLst>
                                    </p:anim>
                                    <p:anim calcmode="lin" valueType="num">
                                      <p:cBhvr>
                                        <p:cTn id="1616" dur="750" fill="hold"/>
                                        <p:tgtEl>
                                          <p:spTgt spid="1446"/>
                                        </p:tgtEl>
                                        <p:attrNameLst>
                                          <p:attrName>ppt_h</p:attrName>
                                        </p:attrNameLst>
                                      </p:cBhvr>
                                      <p:tavLst>
                                        <p:tav tm="0">
                                          <p:val>
                                            <p:fltVal val="0"/>
                                          </p:val>
                                        </p:tav>
                                        <p:tav tm="100000">
                                          <p:val>
                                            <p:strVal val="#ppt_h"/>
                                          </p:val>
                                        </p:tav>
                                      </p:tavLst>
                                    </p:anim>
                                    <p:anim calcmode="lin" valueType="num">
                                      <p:cBhvr>
                                        <p:cTn id="1617" dur="750" fill="hold"/>
                                        <p:tgtEl>
                                          <p:spTgt spid="1446"/>
                                        </p:tgtEl>
                                        <p:attrNameLst>
                                          <p:attrName>style.rotation</p:attrName>
                                        </p:attrNameLst>
                                      </p:cBhvr>
                                      <p:tavLst>
                                        <p:tav tm="0">
                                          <p:val>
                                            <p:fltVal val="90"/>
                                          </p:val>
                                        </p:tav>
                                        <p:tav tm="100000">
                                          <p:val>
                                            <p:fltVal val="0"/>
                                          </p:val>
                                        </p:tav>
                                      </p:tavLst>
                                    </p:anim>
                                    <p:animEffect transition="in" filter="fade">
                                      <p:cBhvr>
                                        <p:cTn id="1618" dur="750"/>
                                        <p:tgtEl>
                                          <p:spTgt spid="1446"/>
                                        </p:tgtEl>
                                      </p:cBhvr>
                                    </p:animEffect>
                                  </p:childTnLst>
                                </p:cTn>
                              </p:par>
                              <p:par>
                                <p:cTn id="1619" presetID="31" presetClass="entr" presetSubtype="0" fill="hold" nodeType="withEffect">
                                  <p:stCondLst>
                                    <p:cond delay="500"/>
                                  </p:stCondLst>
                                  <p:childTnLst>
                                    <p:set>
                                      <p:cBhvr>
                                        <p:cTn id="1620" dur="1" fill="hold">
                                          <p:stCondLst>
                                            <p:cond delay="0"/>
                                          </p:stCondLst>
                                        </p:cTn>
                                        <p:tgtEl>
                                          <p:spTgt spid="1447"/>
                                        </p:tgtEl>
                                        <p:attrNameLst>
                                          <p:attrName>style.visibility</p:attrName>
                                        </p:attrNameLst>
                                      </p:cBhvr>
                                      <p:to>
                                        <p:strVal val="visible"/>
                                      </p:to>
                                    </p:set>
                                    <p:anim calcmode="lin" valueType="num">
                                      <p:cBhvr>
                                        <p:cTn id="1621" dur="750" fill="hold"/>
                                        <p:tgtEl>
                                          <p:spTgt spid="1447"/>
                                        </p:tgtEl>
                                        <p:attrNameLst>
                                          <p:attrName>ppt_w</p:attrName>
                                        </p:attrNameLst>
                                      </p:cBhvr>
                                      <p:tavLst>
                                        <p:tav tm="0">
                                          <p:val>
                                            <p:fltVal val="0"/>
                                          </p:val>
                                        </p:tav>
                                        <p:tav tm="100000">
                                          <p:val>
                                            <p:strVal val="#ppt_w"/>
                                          </p:val>
                                        </p:tav>
                                      </p:tavLst>
                                    </p:anim>
                                    <p:anim calcmode="lin" valueType="num">
                                      <p:cBhvr>
                                        <p:cTn id="1622" dur="750" fill="hold"/>
                                        <p:tgtEl>
                                          <p:spTgt spid="1447"/>
                                        </p:tgtEl>
                                        <p:attrNameLst>
                                          <p:attrName>ppt_h</p:attrName>
                                        </p:attrNameLst>
                                      </p:cBhvr>
                                      <p:tavLst>
                                        <p:tav tm="0">
                                          <p:val>
                                            <p:fltVal val="0"/>
                                          </p:val>
                                        </p:tav>
                                        <p:tav tm="100000">
                                          <p:val>
                                            <p:strVal val="#ppt_h"/>
                                          </p:val>
                                        </p:tav>
                                      </p:tavLst>
                                    </p:anim>
                                    <p:anim calcmode="lin" valueType="num">
                                      <p:cBhvr>
                                        <p:cTn id="1623" dur="750" fill="hold"/>
                                        <p:tgtEl>
                                          <p:spTgt spid="1447"/>
                                        </p:tgtEl>
                                        <p:attrNameLst>
                                          <p:attrName>style.rotation</p:attrName>
                                        </p:attrNameLst>
                                      </p:cBhvr>
                                      <p:tavLst>
                                        <p:tav tm="0">
                                          <p:val>
                                            <p:fltVal val="90"/>
                                          </p:val>
                                        </p:tav>
                                        <p:tav tm="100000">
                                          <p:val>
                                            <p:fltVal val="0"/>
                                          </p:val>
                                        </p:tav>
                                      </p:tavLst>
                                    </p:anim>
                                    <p:animEffect transition="in" filter="fade">
                                      <p:cBhvr>
                                        <p:cTn id="1624" dur="750"/>
                                        <p:tgtEl>
                                          <p:spTgt spid="1447"/>
                                        </p:tgtEl>
                                      </p:cBhvr>
                                    </p:animEffect>
                                  </p:childTnLst>
                                </p:cTn>
                              </p:par>
                              <p:par>
                                <p:cTn id="1625" presetID="31" presetClass="entr" presetSubtype="0" fill="hold" nodeType="withEffect">
                                  <p:stCondLst>
                                    <p:cond delay="500"/>
                                  </p:stCondLst>
                                  <p:childTnLst>
                                    <p:set>
                                      <p:cBhvr>
                                        <p:cTn id="1626" dur="1" fill="hold">
                                          <p:stCondLst>
                                            <p:cond delay="0"/>
                                          </p:stCondLst>
                                        </p:cTn>
                                        <p:tgtEl>
                                          <p:spTgt spid="2659"/>
                                        </p:tgtEl>
                                        <p:attrNameLst>
                                          <p:attrName>style.visibility</p:attrName>
                                        </p:attrNameLst>
                                      </p:cBhvr>
                                      <p:to>
                                        <p:strVal val="visible"/>
                                      </p:to>
                                    </p:set>
                                    <p:anim calcmode="lin" valueType="num">
                                      <p:cBhvr>
                                        <p:cTn id="1627" dur="750" fill="hold"/>
                                        <p:tgtEl>
                                          <p:spTgt spid="2659"/>
                                        </p:tgtEl>
                                        <p:attrNameLst>
                                          <p:attrName>ppt_w</p:attrName>
                                        </p:attrNameLst>
                                      </p:cBhvr>
                                      <p:tavLst>
                                        <p:tav tm="0">
                                          <p:val>
                                            <p:fltVal val="0"/>
                                          </p:val>
                                        </p:tav>
                                        <p:tav tm="100000">
                                          <p:val>
                                            <p:strVal val="#ppt_w"/>
                                          </p:val>
                                        </p:tav>
                                      </p:tavLst>
                                    </p:anim>
                                    <p:anim calcmode="lin" valueType="num">
                                      <p:cBhvr>
                                        <p:cTn id="1628" dur="750" fill="hold"/>
                                        <p:tgtEl>
                                          <p:spTgt spid="2659"/>
                                        </p:tgtEl>
                                        <p:attrNameLst>
                                          <p:attrName>ppt_h</p:attrName>
                                        </p:attrNameLst>
                                      </p:cBhvr>
                                      <p:tavLst>
                                        <p:tav tm="0">
                                          <p:val>
                                            <p:fltVal val="0"/>
                                          </p:val>
                                        </p:tav>
                                        <p:tav tm="100000">
                                          <p:val>
                                            <p:strVal val="#ppt_h"/>
                                          </p:val>
                                        </p:tav>
                                      </p:tavLst>
                                    </p:anim>
                                    <p:anim calcmode="lin" valueType="num">
                                      <p:cBhvr>
                                        <p:cTn id="1629" dur="750" fill="hold"/>
                                        <p:tgtEl>
                                          <p:spTgt spid="2659"/>
                                        </p:tgtEl>
                                        <p:attrNameLst>
                                          <p:attrName>style.rotation</p:attrName>
                                        </p:attrNameLst>
                                      </p:cBhvr>
                                      <p:tavLst>
                                        <p:tav tm="0">
                                          <p:val>
                                            <p:fltVal val="90"/>
                                          </p:val>
                                        </p:tav>
                                        <p:tav tm="100000">
                                          <p:val>
                                            <p:fltVal val="0"/>
                                          </p:val>
                                        </p:tav>
                                      </p:tavLst>
                                    </p:anim>
                                    <p:animEffect transition="in" filter="fade">
                                      <p:cBhvr>
                                        <p:cTn id="1630" dur="750"/>
                                        <p:tgtEl>
                                          <p:spTgt spid="2659"/>
                                        </p:tgtEl>
                                      </p:cBhvr>
                                    </p:animEffect>
                                  </p:childTnLst>
                                </p:cTn>
                              </p:par>
                              <p:par>
                                <p:cTn id="1631" presetID="31" presetClass="entr" presetSubtype="0" fill="hold" nodeType="withEffect">
                                  <p:stCondLst>
                                    <p:cond delay="500"/>
                                  </p:stCondLst>
                                  <p:childTnLst>
                                    <p:set>
                                      <p:cBhvr>
                                        <p:cTn id="1632" dur="1" fill="hold">
                                          <p:stCondLst>
                                            <p:cond delay="0"/>
                                          </p:stCondLst>
                                        </p:cTn>
                                        <p:tgtEl>
                                          <p:spTgt spid="2660"/>
                                        </p:tgtEl>
                                        <p:attrNameLst>
                                          <p:attrName>style.visibility</p:attrName>
                                        </p:attrNameLst>
                                      </p:cBhvr>
                                      <p:to>
                                        <p:strVal val="visible"/>
                                      </p:to>
                                    </p:set>
                                    <p:anim calcmode="lin" valueType="num">
                                      <p:cBhvr>
                                        <p:cTn id="1633" dur="750" fill="hold"/>
                                        <p:tgtEl>
                                          <p:spTgt spid="2660"/>
                                        </p:tgtEl>
                                        <p:attrNameLst>
                                          <p:attrName>ppt_w</p:attrName>
                                        </p:attrNameLst>
                                      </p:cBhvr>
                                      <p:tavLst>
                                        <p:tav tm="0">
                                          <p:val>
                                            <p:fltVal val="0"/>
                                          </p:val>
                                        </p:tav>
                                        <p:tav tm="100000">
                                          <p:val>
                                            <p:strVal val="#ppt_w"/>
                                          </p:val>
                                        </p:tav>
                                      </p:tavLst>
                                    </p:anim>
                                    <p:anim calcmode="lin" valueType="num">
                                      <p:cBhvr>
                                        <p:cTn id="1634" dur="750" fill="hold"/>
                                        <p:tgtEl>
                                          <p:spTgt spid="2660"/>
                                        </p:tgtEl>
                                        <p:attrNameLst>
                                          <p:attrName>ppt_h</p:attrName>
                                        </p:attrNameLst>
                                      </p:cBhvr>
                                      <p:tavLst>
                                        <p:tav tm="0">
                                          <p:val>
                                            <p:fltVal val="0"/>
                                          </p:val>
                                        </p:tav>
                                        <p:tav tm="100000">
                                          <p:val>
                                            <p:strVal val="#ppt_h"/>
                                          </p:val>
                                        </p:tav>
                                      </p:tavLst>
                                    </p:anim>
                                    <p:anim calcmode="lin" valueType="num">
                                      <p:cBhvr>
                                        <p:cTn id="1635" dur="750" fill="hold"/>
                                        <p:tgtEl>
                                          <p:spTgt spid="2660"/>
                                        </p:tgtEl>
                                        <p:attrNameLst>
                                          <p:attrName>style.rotation</p:attrName>
                                        </p:attrNameLst>
                                      </p:cBhvr>
                                      <p:tavLst>
                                        <p:tav tm="0">
                                          <p:val>
                                            <p:fltVal val="90"/>
                                          </p:val>
                                        </p:tav>
                                        <p:tav tm="100000">
                                          <p:val>
                                            <p:fltVal val="0"/>
                                          </p:val>
                                        </p:tav>
                                      </p:tavLst>
                                    </p:anim>
                                    <p:animEffect transition="in" filter="fade">
                                      <p:cBhvr>
                                        <p:cTn id="1636" dur="750"/>
                                        <p:tgtEl>
                                          <p:spTgt spid="2660"/>
                                        </p:tgtEl>
                                      </p:cBhvr>
                                    </p:animEffect>
                                  </p:childTnLst>
                                </p:cTn>
                              </p:par>
                              <p:par>
                                <p:cTn id="1637" presetID="31" presetClass="entr" presetSubtype="0" fill="hold" nodeType="withEffect">
                                  <p:stCondLst>
                                    <p:cond delay="500"/>
                                  </p:stCondLst>
                                  <p:childTnLst>
                                    <p:set>
                                      <p:cBhvr>
                                        <p:cTn id="1638" dur="1" fill="hold">
                                          <p:stCondLst>
                                            <p:cond delay="0"/>
                                          </p:stCondLst>
                                        </p:cTn>
                                        <p:tgtEl>
                                          <p:spTgt spid="2661"/>
                                        </p:tgtEl>
                                        <p:attrNameLst>
                                          <p:attrName>style.visibility</p:attrName>
                                        </p:attrNameLst>
                                      </p:cBhvr>
                                      <p:to>
                                        <p:strVal val="visible"/>
                                      </p:to>
                                    </p:set>
                                    <p:anim calcmode="lin" valueType="num">
                                      <p:cBhvr>
                                        <p:cTn id="1639" dur="750" fill="hold"/>
                                        <p:tgtEl>
                                          <p:spTgt spid="2661"/>
                                        </p:tgtEl>
                                        <p:attrNameLst>
                                          <p:attrName>ppt_w</p:attrName>
                                        </p:attrNameLst>
                                      </p:cBhvr>
                                      <p:tavLst>
                                        <p:tav tm="0">
                                          <p:val>
                                            <p:fltVal val="0"/>
                                          </p:val>
                                        </p:tav>
                                        <p:tav tm="100000">
                                          <p:val>
                                            <p:strVal val="#ppt_w"/>
                                          </p:val>
                                        </p:tav>
                                      </p:tavLst>
                                    </p:anim>
                                    <p:anim calcmode="lin" valueType="num">
                                      <p:cBhvr>
                                        <p:cTn id="1640" dur="750" fill="hold"/>
                                        <p:tgtEl>
                                          <p:spTgt spid="2661"/>
                                        </p:tgtEl>
                                        <p:attrNameLst>
                                          <p:attrName>ppt_h</p:attrName>
                                        </p:attrNameLst>
                                      </p:cBhvr>
                                      <p:tavLst>
                                        <p:tav tm="0">
                                          <p:val>
                                            <p:fltVal val="0"/>
                                          </p:val>
                                        </p:tav>
                                        <p:tav tm="100000">
                                          <p:val>
                                            <p:strVal val="#ppt_h"/>
                                          </p:val>
                                        </p:tav>
                                      </p:tavLst>
                                    </p:anim>
                                    <p:anim calcmode="lin" valueType="num">
                                      <p:cBhvr>
                                        <p:cTn id="1641" dur="750" fill="hold"/>
                                        <p:tgtEl>
                                          <p:spTgt spid="2661"/>
                                        </p:tgtEl>
                                        <p:attrNameLst>
                                          <p:attrName>style.rotation</p:attrName>
                                        </p:attrNameLst>
                                      </p:cBhvr>
                                      <p:tavLst>
                                        <p:tav tm="0">
                                          <p:val>
                                            <p:fltVal val="90"/>
                                          </p:val>
                                        </p:tav>
                                        <p:tav tm="100000">
                                          <p:val>
                                            <p:fltVal val="0"/>
                                          </p:val>
                                        </p:tav>
                                      </p:tavLst>
                                    </p:anim>
                                    <p:animEffect transition="in" filter="fade">
                                      <p:cBhvr>
                                        <p:cTn id="1642" dur="750"/>
                                        <p:tgtEl>
                                          <p:spTgt spid="2661"/>
                                        </p:tgtEl>
                                      </p:cBhvr>
                                    </p:animEffect>
                                  </p:childTnLst>
                                </p:cTn>
                              </p:par>
                              <p:par>
                                <p:cTn id="1643" presetID="31" presetClass="entr" presetSubtype="0" fill="hold" nodeType="withEffect">
                                  <p:stCondLst>
                                    <p:cond delay="500"/>
                                  </p:stCondLst>
                                  <p:childTnLst>
                                    <p:set>
                                      <p:cBhvr>
                                        <p:cTn id="1644" dur="1" fill="hold">
                                          <p:stCondLst>
                                            <p:cond delay="0"/>
                                          </p:stCondLst>
                                        </p:cTn>
                                        <p:tgtEl>
                                          <p:spTgt spid="2662"/>
                                        </p:tgtEl>
                                        <p:attrNameLst>
                                          <p:attrName>style.visibility</p:attrName>
                                        </p:attrNameLst>
                                      </p:cBhvr>
                                      <p:to>
                                        <p:strVal val="visible"/>
                                      </p:to>
                                    </p:set>
                                    <p:anim calcmode="lin" valueType="num">
                                      <p:cBhvr>
                                        <p:cTn id="1645" dur="750" fill="hold"/>
                                        <p:tgtEl>
                                          <p:spTgt spid="2662"/>
                                        </p:tgtEl>
                                        <p:attrNameLst>
                                          <p:attrName>ppt_w</p:attrName>
                                        </p:attrNameLst>
                                      </p:cBhvr>
                                      <p:tavLst>
                                        <p:tav tm="0">
                                          <p:val>
                                            <p:fltVal val="0"/>
                                          </p:val>
                                        </p:tav>
                                        <p:tav tm="100000">
                                          <p:val>
                                            <p:strVal val="#ppt_w"/>
                                          </p:val>
                                        </p:tav>
                                      </p:tavLst>
                                    </p:anim>
                                    <p:anim calcmode="lin" valueType="num">
                                      <p:cBhvr>
                                        <p:cTn id="1646" dur="750" fill="hold"/>
                                        <p:tgtEl>
                                          <p:spTgt spid="2662"/>
                                        </p:tgtEl>
                                        <p:attrNameLst>
                                          <p:attrName>ppt_h</p:attrName>
                                        </p:attrNameLst>
                                      </p:cBhvr>
                                      <p:tavLst>
                                        <p:tav tm="0">
                                          <p:val>
                                            <p:fltVal val="0"/>
                                          </p:val>
                                        </p:tav>
                                        <p:tav tm="100000">
                                          <p:val>
                                            <p:strVal val="#ppt_h"/>
                                          </p:val>
                                        </p:tav>
                                      </p:tavLst>
                                    </p:anim>
                                    <p:anim calcmode="lin" valueType="num">
                                      <p:cBhvr>
                                        <p:cTn id="1647" dur="750" fill="hold"/>
                                        <p:tgtEl>
                                          <p:spTgt spid="2662"/>
                                        </p:tgtEl>
                                        <p:attrNameLst>
                                          <p:attrName>style.rotation</p:attrName>
                                        </p:attrNameLst>
                                      </p:cBhvr>
                                      <p:tavLst>
                                        <p:tav tm="0">
                                          <p:val>
                                            <p:fltVal val="90"/>
                                          </p:val>
                                        </p:tav>
                                        <p:tav tm="100000">
                                          <p:val>
                                            <p:fltVal val="0"/>
                                          </p:val>
                                        </p:tav>
                                      </p:tavLst>
                                    </p:anim>
                                    <p:animEffect transition="in" filter="fade">
                                      <p:cBhvr>
                                        <p:cTn id="1648" dur="750"/>
                                        <p:tgtEl>
                                          <p:spTgt spid="2662"/>
                                        </p:tgtEl>
                                      </p:cBhvr>
                                    </p:animEffect>
                                  </p:childTnLst>
                                </p:cTn>
                              </p:par>
                              <p:par>
                                <p:cTn id="1649" presetID="31" presetClass="entr" presetSubtype="0" fill="hold" nodeType="withEffect">
                                  <p:stCondLst>
                                    <p:cond delay="500"/>
                                  </p:stCondLst>
                                  <p:childTnLst>
                                    <p:set>
                                      <p:cBhvr>
                                        <p:cTn id="1650" dur="1" fill="hold">
                                          <p:stCondLst>
                                            <p:cond delay="0"/>
                                          </p:stCondLst>
                                        </p:cTn>
                                        <p:tgtEl>
                                          <p:spTgt spid="2663"/>
                                        </p:tgtEl>
                                        <p:attrNameLst>
                                          <p:attrName>style.visibility</p:attrName>
                                        </p:attrNameLst>
                                      </p:cBhvr>
                                      <p:to>
                                        <p:strVal val="visible"/>
                                      </p:to>
                                    </p:set>
                                    <p:anim calcmode="lin" valueType="num">
                                      <p:cBhvr>
                                        <p:cTn id="1651" dur="750" fill="hold"/>
                                        <p:tgtEl>
                                          <p:spTgt spid="2663"/>
                                        </p:tgtEl>
                                        <p:attrNameLst>
                                          <p:attrName>ppt_w</p:attrName>
                                        </p:attrNameLst>
                                      </p:cBhvr>
                                      <p:tavLst>
                                        <p:tav tm="0">
                                          <p:val>
                                            <p:fltVal val="0"/>
                                          </p:val>
                                        </p:tav>
                                        <p:tav tm="100000">
                                          <p:val>
                                            <p:strVal val="#ppt_w"/>
                                          </p:val>
                                        </p:tav>
                                      </p:tavLst>
                                    </p:anim>
                                    <p:anim calcmode="lin" valueType="num">
                                      <p:cBhvr>
                                        <p:cTn id="1652" dur="750" fill="hold"/>
                                        <p:tgtEl>
                                          <p:spTgt spid="2663"/>
                                        </p:tgtEl>
                                        <p:attrNameLst>
                                          <p:attrName>ppt_h</p:attrName>
                                        </p:attrNameLst>
                                      </p:cBhvr>
                                      <p:tavLst>
                                        <p:tav tm="0">
                                          <p:val>
                                            <p:fltVal val="0"/>
                                          </p:val>
                                        </p:tav>
                                        <p:tav tm="100000">
                                          <p:val>
                                            <p:strVal val="#ppt_h"/>
                                          </p:val>
                                        </p:tav>
                                      </p:tavLst>
                                    </p:anim>
                                    <p:anim calcmode="lin" valueType="num">
                                      <p:cBhvr>
                                        <p:cTn id="1653" dur="750" fill="hold"/>
                                        <p:tgtEl>
                                          <p:spTgt spid="2663"/>
                                        </p:tgtEl>
                                        <p:attrNameLst>
                                          <p:attrName>style.rotation</p:attrName>
                                        </p:attrNameLst>
                                      </p:cBhvr>
                                      <p:tavLst>
                                        <p:tav tm="0">
                                          <p:val>
                                            <p:fltVal val="90"/>
                                          </p:val>
                                        </p:tav>
                                        <p:tav tm="100000">
                                          <p:val>
                                            <p:fltVal val="0"/>
                                          </p:val>
                                        </p:tav>
                                      </p:tavLst>
                                    </p:anim>
                                    <p:animEffect transition="in" filter="fade">
                                      <p:cBhvr>
                                        <p:cTn id="1654" dur="750"/>
                                        <p:tgtEl>
                                          <p:spTgt spid="2663"/>
                                        </p:tgtEl>
                                      </p:cBhvr>
                                    </p:animEffect>
                                  </p:childTnLst>
                                </p:cTn>
                              </p:par>
                              <p:par>
                                <p:cTn id="1655" presetID="31" presetClass="entr" presetSubtype="0" fill="hold" nodeType="withEffect">
                                  <p:stCondLst>
                                    <p:cond delay="500"/>
                                  </p:stCondLst>
                                  <p:childTnLst>
                                    <p:set>
                                      <p:cBhvr>
                                        <p:cTn id="1656" dur="1" fill="hold">
                                          <p:stCondLst>
                                            <p:cond delay="0"/>
                                          </p:stCondLst>
                                        </p:cTn>
                                        <p:tgtEl>
                                          <p:spTgt spid="2664"/>
                                        </p:tgtEl>
                                        <p:attrNameLst>
                                          <p:attrName>style.visibility</p:attrName>
                                        </p:attrNameLst>
                                      </p:cBhvr>
                                      <p:to>
                                        <p:strVal val="visible"/>
                                      </p:to>
                                    </p:set>
                                    <p:anim calcmode="lin" valueType="num">
                                      <p:cBhvr>
                                        <p:cTn id="1657" dur="750" fill="hold"/>
                                        <p:tgtEl>
                                          <p:spTgt spid="2664"/>
                                        </p:tgtEl>
                                        <p:attrNameLst>
                                          <p:attrName>ppt_w</p:attrName>
                                        </p:attrNameLst>
                                      </p:cBhvr>
                                      <p:tavLst>
                                        <p:tav tm="0">
                                          <p:val>
                                            <p:fltVal val="0"/>
                                          </p:val>
                                        </p:tav>
                                        <p:tav tm="100000">
                                          <p:val>
                                            <p:strVal val="#ppt_w"/>
                                          </p:val>
                                        </p:tav>
                                      </p:tavLst>
                                    </p:anim>
                                    <p:anim calcmode="lin" valueType="num">
                                      <p:cBhvr>
                                        <p:cTn id="1658" dur="750" fill="hold"/>
                                        <p:tgtEl>
                                          <p:spTgt spid="2664"/>
                                        </p:tgtEl>
                                        <p:attrNameLst>
                                          <p:attrName>ppt_h</p:attrName>
                                        </p:attrNameLst>
                                      </p:cBhvr>
                                      <p:tavLst>
                                        <p:tav tm="0">
                                          <p:val>
                                            <p:fltVal val="0"/>
                                          </p:val>
                                        </p:tav>
                                        <p:tav tm="100000">
                                          <p:val>
                                            <p:strVal val="#ppt_h"/>
                                          </p:val>
                                        </p:tav>
                                      </p:tavLst>
                                    </p:anim>
                                    <p:anim calcmode="lin" valueType="num">
                                      <p:cBhvr>
                                        <p:cTn id="1659" dur="750" fill="hold"/>
                                        <p:tgtEl>
                                          <p:spTgt spid="2664"/>
                                        </p:tgtEl>
                                        <p:attrNameLst>
                                          <p:attrName>style.rotation</p:attrName>
                                        </p:attrNameLst>
                                      </p:cBhvr>
                                      <p:tavLst>
                                        <p:tav tm="0">
                                          <p:val>
                                            <p:fltVal val="90"/>
                                          </p:val>
                                        </p:tav>
                                        <p:tav tm="100000">
                                          <p:val>
                                            <p:fltVal val="0"/>
                                          </p:val>
                                        </p:tav>
                                      </p:tavLst>
                                    </p:anim>
                                    <p:animEffect transition="in" filter="fade">
                                      <p:cBhvr>
                                        <p:cTn id="1660" dur="750"/>
                                        <p:tgtEl>
                                          <p:spTgt spid="2664"/>
                                        </p:tgtEl>
                                      </p:cBhvr>
                                    </p:animEffect>
                                  </p:childTnLst>
                                </p:cTn>
                              </p:par>
                              <p:par>
                                <p:cTn id="1661" presetID="31" presetClass="entr" presetSubtype="0" fill="hold" nodeType="withEffect">
                                  <p:stCondLst>
                                    <p:cond delay="500"/>
                                  </p:stCondLst>
                                  <p:childTnLst>
                                    <p:set>
                                      <p:cBhvr>
                                        <p:cTn id="1662" dur="1" fill="hold">
                                          <p:stCondLst>
                                            <p:cond delay="0"/>
                                          </p:stCondLst>
                                        </p:cTn>
                                        <p:tgtEl>
                                          <p:spTgt spid="2665"/>
                                        </p:tgtEl>
                                        <p:attrNameLst>
                                          <p:attrName>style.visibility</p:attrName>
                                        </p:attrNameLst>
                                      </p:cBhvr>
                                      <p:to>
                                        <p:strVal val="visible"/>
                                      </p:to>
                                    </p:set>
                                    <p:anim calcmode="lin" valueType="num">
                                      <p:cBhvr>
                                        <p:cTn id="1663" dur="750" fill="hold"/>
                                        <p:tgtEl>
                                          <p:spTgt spid="2665"/>
                                        </p:tgtEl>
                                        <p:attrNameLst>
                                          <p:attrName>ppt_w</p:attrName>
                                        </p:attrNameLst>
                                      </p:cBhvr>
                                      <p:tavLst>
                                        <p:tav tm="0">
                                          <p:val>
                                            <p:fltVal val="0"/>
                                          </p:val>
                                        </p:tav>
                                        <p:tav tm="100000">
                                          <p:val>
                                            <p:strVal val="#ppt_w"/>
                                          </p:val>
                                        </p:tav>
                                      </p:tavLst>
                                    </p:anim>
                                    <p:anim calcmode="lin" valueType="num">
                                      <p:cBhvr>
                                        <p:cTn id="1664" dur="750" fill="hold"/>
                                        <p:tgtEl>
                                          <p:spTgt spid="2665"/>
                                        </p:tgtEl>
                                        <p:attrNameLst>
                                          <p:attrName>ppt_h</p:attrName>
                                        </p:attrNameLst>
                                      </p:cBhvr>
                                      <p:tavLst>
                                        <p:tav tm="0">
                                          <p:val>
                                            <p:fltVal val="0"/>
                                          </p:val>
                                        </p:tav>
                                        <p:tav tm="100000">
                                          <p:val>
                                            <p:strVal val="#ppt_h"/>
                                          </p:val>
                                        </p:tav>
                                      </p:tavLst>
                                    </p:anim>
                                    <p:anim calcmode="lin" valueType="num">
                                      <p:cBhvr>
                                        <p:cTn id="1665" dur="750" fill="hold"/>
                                        <p:tgtEl>
                                          <p:spTgt spid="2665"/>
                                        </p:tgtEl>
                                        <p:attrNameLst>
                                          <p:attrName>style.rotation</p:attrName>
                                        </p:attrNameLst>
                                      </p:cBhvr>
                                      <p:tavLst>
                                        <p:tav tm="0">
                                          <p:val>
                                            <p:fltVal val="90"/>
                                          </p:val>
                                        </p:tav>
                                        <p:tav tm="100000">
                                          <p:val>
                                            <p:fltVal val="0"/>
                                          </p:val>
                                        </p:tav>
                                      </p:tavLst>
                                    </p:anim>
                                    <p:animEffect transition="in" filter="fade">
                                      <p:cBhvr>
                                        <p:cTn id="1666" dur="750"/>
                                        <p:tgtEl>
                                          <p:spTgt spid="2665"/>
                                        </p:tgtEl>
                                      </p:cBhvr>
                                    </p:animEffect>
                                  </p:childTnLst>
                                </p:cTn>
                              </p:par>
                              <p:par>
                                <p:cTn id="1667" presetID="31" presetClass="entr" presetSubtype="0" fill="hold" nodeType="withEffect">
                                  <p:stCondLst>
                                    <p:cond delay="500"/>
                                  </p:stCondLst>
                                  <p:childTnLst>
                                    <p:set>
                                      <p:cBhvr>
                                        <p:cTn id="1668" dur="1" fill="hold">
                                          <p:stCondLst>
                                            <p:cond delay="0"/>
                                          </p:stCondLst>
                                        </p:cTn>
                                        <p:tgtEl>
                                          <p:spTgt spid="2666"/>
                                        </p:tgtEl>
                                        <p:attrNameLst>
                                          <p:attrName>style.visibility</p:attrName>
                                        </p:attrNameLst>
                                      </p:cBhvr>
                                      <p:to>
                                        <p:strVal val="visible"/>
                                      </p:to>
                                    </p:set>
                                    <p:anim calcmode="lin" valueType="num">
                                      <p:cBhvr>
                                        <p:cTn id="1669" dur="750" fill="hold"/>
                                        <p:tgtEl>
                                          <p:spTgt spid="2666"/>
                                        </p:tgtEl>
                                        <p:attrNameLst>
                                          <p:attrName>ppt_w</p:attrName>
                                        </p:attrNameLst>
                                      </p:cBhvr>
                                      <p:tavLst>
                                        <p:tav tm="0">
                                          <p:val>
                                            <p:fltVal val="0"/>
                                          </p:val>
                                        </p:tav>
                                        <p:tav tm="100000">
                                          <p:val>
                                            <p:strVal val="#ppt_w"/>
                                          </p:val>
                                        </p:tav>
                                      </p:tavLst>
                                    </p:anim>
                                    <p:anim calcmode="lin" valueType="num">
                                      <p:cBhvr>
                                        <p:cTn id="1670" dur="750" fill="hold"/>
                                        <p:tgtEl>
                                          <p:spTgt spid="2666"/>
                                        </p:tgtEl>
                                        <p:attrNameLst>
                                          <p:attrName>ppt_h</p:attrName>
                                        </p:attrNameLst>
                                      </p:cBhvr>
                                      <p:tavLst>
                                        <p:tav tm="0">
                                          <p:val>
                                            <p:fltVal val="0"/>
                                          </p:val>
                                        </p:tav>
                                        <p:tav tm="100000">
                                          <p:val>
                                            <p:strVal val="#ppt_h"/>
                                          </p:val>
                                        </p:tav>
                                      </p:tavLst>
                                    </p:anim>
                                    <p:anim calcmode="lin" valueType="num">
                                      <p:cBhvr>
                                        <p:cTn id="1671" dur="750" fill="hold"/>
                                        <p:tgtEl>
                                          <p:spTgt spid="2666"/>
                                        </p:tgtEl>
                                        <p:attrNameLst>
                                          <p:attrName>style.rotation</p:attrName>
                                        </p:attrNameLst>
                                      </p:cBhvr>
                                      <p:tavLst>
                                        <p:tav tm="0">
                                          <p:val>
                                            <p:fltVal val="90"/>
                                          </p:val>
                                        </p:tav>
                                        <p:tav tm="100000">
                                          <p:val>
                                            <p:fltVal val="0"/>
                                          </p:val>
                                        </p:tav>
                                      </p:tavLst>
                                    </p:anim>
                                    <p:animEffect transition="in" filter="fade">
                                      <p:cBhvr>
                                        <p:cTn id="1672" dur="750"/>
                                        <p:tgtEl>
                                          <p:spTgt spid="2666"/>
                                        </p:tgtEl>
                                      </p:cBhvr>
                                    </p:animEffect>
                                  </p:childTnLst>
                                </p:cTn>
                              </p:par>
                              <p:par>
                                <p:cTn id="1673" presetID="31" presetClass="entr" presetSubtype="0" fill="hold" nodeType="withEffect">
                                  <p:stCondLst>
                                    <p:cond delay="500"/>
                                  </p:stCondLst>
                                  <p:childTnLst>
                                    <p:set>
                                      <p:cBhvr>
                                        <p:cTn id="1674" dur="1" fill="hold">
                                          <p:stCondLst>
                                            <p:cond delay="0"/>
                                          </p:stCondLst>
                                        </p:cTn>
                                        <p:tgtEl>
                                          <p:spTgt spid="2667"/>
                                        </p:tgtEl>
                                        <p:attrNameLst>
                                          <p:attrName>style.visibility</p:attrName>
                                        </p:attrNameLst>
                                      </p:cBhvr>
                                      <p:to>
                                        <p:strVal val="visible"/>
                                      </p:to>
                                    </p:set>
                                    <p:anim calcmode="lin" valueType="num">
                                      <p:cBhvr>
                                        <p:cTn id="1675" dur="750" fill="hold"/>
                                        <p:tgtEl>
                                          <p:spTgt spid="2667"/>
                                        </p:tgtEl>
                                        <p:attrNameLst>
                                          <p:attrName>ppt_w</p:attrName>
                                        </p:attrNameLst>
                                      </p:cBhvr>
                                      <p:tavLst>
                                        <p:tav tm="0">
                                          <p:val>
                                            <p:fltVal val="0"/>
                                          </p:val>
                                        </p:tav>
                                        <p:tav tm="100000">
                                          <p:val>
                                            <p:strVal val="#ppt_w"/>
                                          </p:val>
                                        </p:tav>
                                      </p:tavLst>
                                    </p:anim>
                                    <p:anim calcmode="lin" valueType="num">
                                      <p:cBhvr>
                                        <p:cTn id="1676" dur="750" fill="hold"/>
                                        <p:tgtEl>
                                          <p:spTgt spid="2667"/>
                                        </p:tgtEl>
                                        <p:attrNameLst>
                                          <p:attrName>ppt_h</p:attrName>
                                        </p:attrNameLst>
                                      </p:cBhvr>
                                      <p:tavLst>
                                        <p:tav tm="0">
                                          <p:val>
                                            <p:fltVal val="0"/>
                                          </p:val>
                                        </p:tav>
                                        <p:tav tm="100000">
                                          <p:val>
                                            <p:strVal val="#ppt_h"/>
                                          </p:val>
                                        </p:tav>
                                      </p:tavLst>
                                    </p:anim>
                                    <p:anim calcmode="lin" valueType="num">
                                      <p:cBhvr>
                                        <p:cTn id="1677" dur="750" fill="hold"/>
                                        <p:tgtEl>
                                          <p:spTgt spid="2667"/>
                                        </p:tgtEl>
                                        <p:attrNameLst>
                                          <p:attrName>style.rotation</p:attrName>
                                        </p:attrNameLst>
                                      </p:cBhvr>
                                      <p:tavLst>
                                        <p:tav tm="0">
                                          <p:val>
                                            <p:fltVal val="90"/>
                                          </p:val>
                                        </p:tav>
                                        <p:tav tm="100000">
                                          <p:val>
                                            <p:fltVal val="0"/>
                                          </p:val>
                                        </p:tav>
                                      </p:tavLst>
                                    </p:anim>
                                    <p:animEffect transition="in" filter="fade">
                                      <p:cBhvr>
                                        <p:cTn id="1678" dur="750"/>
                                        <p:tgtEl>
                                          <p:spTgt spid="2667"/>
                                        </p:tgtEl>
                                      </p:cBhvr>
                                    </p:animEffect>
                                  </p:childTnLst>
                                </p:cTn>
                              </p:par>
                              <p:par>
                                <p:cTn id="1679" presetID="31" presetClass="entr" presetSubtype="0" fill="hold" nodeType="withEffect">
                                  <p:stCondLst>
                                    <p:cond delay="500"/>
                                  </p:stCondLst>
                                  <p:childTnLst>
                                    <p:set>
                                      <p:cBhvr>
                                        <p:cTn id="1680" dur="1" fill="hold">
                                          <p:stCondLst>
                                            <p:cond delay="0"/>
                                          </p:stCondLst>
                                        </p:cTn>
                                        <p:tgtEl>
                                          <p:spTgt spid="2632"/>
                                        </p:tgtEl>
                                        <p:attrNameLst>
                                          <p:attrName>style.visibility</p:attrName>
                                        </p:attrNameLst>
                                      </p:cBhvr>
                                      <p:to>
                                        <p:strVal val="visible"/>
                                      </p:to>
                                    </p:set>
                                    <p:anim calcmode="lin" valueType="num">
                                      <p:cBhvr>
                                        <p:cTn id="1681" dur="750" fill="hold"/>
                                        <p:tgtEl>
                                          <p:spTgt spid="2632"/>
                                        </p:tgtEl>
                                        <p:attrNameLst>
                                          <p:attrName>ppt_w</p:attrName>
                                        </p:attrNameLst>
                                      </p:cBhvr>
                                      <p:tavLst>
                                        <p:tav tm="0">
                                          <p:val>
                                            <p:fltVal val="0"/>
                                          </p:val>
                                        </p:tav>
                                        <p:tav tm="100000">
                                          <p:val>
                                            <p:strVal val="#ppt_w"/>
                                          </p:val>
                                        </p:tav>
                                      </p:tavLst>
                                    </p:anim>
                                    <p:anim calcmode="lin" valueType="num">
                                      <p:cBhvr>
                                        <p:cTn id="1682" dur="750" fill="hold"/>
                                        <p:tgtEl>
                                          <p:spTgt spid="2632"/>
                                        </p:tgtEl>
                                        <p:attrNameLst>
                                          <p:attrName>ppt_h</p:attrName>
                                        </p:attrNameLst>
                                      </p:cBhvr>
                                      <p:tavLst>
                                        <p:tav tm="0">
                                          <p:val>
                                            <p:fltVal val="0"/>
                                          </p:val>
                                        </p:tav>
                                        <p:tav tm="100000">
                                          <p:val>
                                            <p:strVal val="#ppt_h"/>
                                          </p:val>
                                        </p:tav>
                                      </p:tavLst>
                                    </p:anim>
                                    <p:anim calcmode="lin" valueType="num">
                                      <p:cBhvr>
                                        <p:cTn id="1683" dur="750" fill="hold"/>
                                        <p:tgtEl>
                                          <p:spTgt spid="2632"/>
                                        </p:tgtEl>
                                        <p:attrNameLst>
                                          <p:attrName>style.rotation</p:attrName>
                                        </p:attrNameLst>
                                      </p:cBhvr>
                                      <p:tavLst>
                                        <p:tav tm="0">
                                          <p:val>
                                            <p:fltVal val="90"/>
                                          </p:val>
                                        </p:tav>
                                        <p:tav tm="100000">
                                          <p:val>
                                            <p:fltVal val="0"/>
                                          </p:val>
                                        </p:tav>
                                      </p:tavLst>
                                    </p:anim>
                                    <p:animEffect transition="in" filter="fade">
                                      <p:cBhvr>
                                        <p:cTn id="1684" dur="750"/>
                                        <p:tgtEl>
                                          <p:spTgt spid="2632"/>
                                        </p:tgtEl>
                                      </p:cBhvr>
                                    </p:animEffect>
                                  </p:childTnLst>
                                </p:cTn>
                              </p:par>
                              <p:par>
                                <p:cTn id="1685" presetID="31" presetClass="entr" presetSubtype="0" fill="hold" nodeType="withEffect">
                                  <p:stCondLst>
                                    <p:cond delay="500"/>
                                  </p:stCondLst>
                                  <p:childTnLst>
                                    <p:set>
                                      <p:cBhvr>
                                        <p:cTn id="1686" dur="1" fill="hold">
                                          <p:stCondLst>
                                            <p:cond delay="0"/>
                                          </p:stCondLst>
                                        </p:cTn>
                                        <p:tgtEl>
                                          <p:spTgt spid="2633"/>
                                        </p:tgtEl>
                                        <p:attrNameLst>
                                          <p:attrName>style.visibility</p:attrName>
                                        </p:attrNameLst>
                                      </p:cBhvr>
                                      <p:to>
                                        <p:strVal val="visible"/>
                                      </p:to>
                                    </p:set>
                                    <p:anim calcmode="lin" valueType="num">
                                      <p:cBhvr>
                                        <p:cTn id="1687" dur="750" fill="hold"/>
                                        <p:tgtEl>
                                          <p:spTgt spid="2633"/>
                                        </p:tgtEl>
                                        <p:attrNameLst>
                                          <p:attrName>ppt_w</p:attrName>
                                        </p:attrNameLst>
                                      </p:cBhvr>
                                      <p:tavLst>
                                        <p:tav tm="0">
                                          <p:val>
                                            <p:fltVal val="0"/>
                                          </p:val>
                                        </p:tav>
                                        <p:tav tm="100000">
                                          <p:val>
                                            <p:strVal val="#ppt_w"/>
                                          </p:val>
                                        </p:tav>
                                      </p:tavLst>
                                    </p:anim>
                                    <p:anim calcmode="lin" valueType="num">
                                      <p:cBhvr>
                                        <p:cTn id="1688" dur="750" fill="hold"/>
                                        <p:tgtEl>
                                          <p:spTgt spid="2633"/>
                                        </p:tgtEl>
                                        <p:attrNameLst>
                                          <p:attrName>ppt_h</p:attrName>
                                        </p:attrNameLst>
                                      </p:cBhvr>
                                      <p:tavLst>
                                        <p:tav tm="0">
                                          <p:val>
                                            <p:fltVal val="0"/>
                                          </p:val>
                                        </p:tav>
                                        <p:tav tm="100000">
                                          <p:val>
                                            <p:strVal val="#ppt_h"/>
                                          </p:val>
                                        </p:tav>
                                      </p:tavLst>
                                    </p:anim>
                                    <p:anim calcmode="lin" valueType="num">
                                      <p:cBhvr>
                                        <p:cTn id="1689" dur="750" fill="hold"/>
                                        <p:tgtEl>
                                          <p:spTgt spid="2633"/>
                                        </p:tgtEl>
                                        <p:attrNameLst>
                                          <p:attrName>style.rotation</p:attrName>
                                        </p:attrNameLst>
                                      </p:cBhvr>
                                      <p:tavLst>
                                        <p:tav tm="0">
                                          <p:val>
                                            <p:fltVal val="90"/>
                                          </p:val>
                                        </p:tav>
                                        <p:tav tm="100000">
                                          <p:val>
                                            <p:fltVal val="0"/>
                                          </p:val>
                                        </p:tav>
                                      </p:tavLst>
                                    </p:anim>
                                    <p:animEffect transition="in" filter="fade">
                                      <p:cBhvr>
                                        <p:cTn id="1690" dur="750"/>
                                        <p:tgtEl>
                                          <p:spTgt spid="2633"/>
                                        </p:tgtEl>
                                      </p:cBhvr>
                                    </p:animEffect>
                                  </p:childTnLst>
                                </p:cTn>
                              </p:par>
                              <p:par>
                                <p:cTn id="1691" presetID="31" presetClass="entr" presetSubtype="0" fill="hold" nodeType="withEffect">
                                  <p:stCondLst>
                                    <p:cond delay="500"/>
                                  </p:stCondLst>
                                  <p:childTnLst>
                                    <p:set>
                                      <p:cBhvr>
                                        <p:cTn id="1692" dur="1" fill="hold">
                                          <p:stCondLst>
                                            <p:cond delay="0"/>
                                          </p:stCondLst>
                                        </p:cTn>
                                        <p:tgtEl>
                                          <p:spTgt spid="2634"/>
                                        </p:tgtEl>
                                        <p:attrNameLst>
                                          <p:attrName>style.visibility</p:attrName>
                                        </p:attrNameLst>
                                      </p:cBhvr>
                                      <p:to>
                                        <p:strVal val="visible"/>
                                      </p:to>
                                    </p:set>
                                    <p:anim calcmode="lin" valueType="num">
                                      <p:cBhvr>
                                        <p:cTn id="1693" dur="750" fill="hold"/>
                                        <p:tgtEl>
                                          <p:spTgt spid="2634"/>
                                        </p:tgtEl>
                                        <p:attrNameLst>
                                          <p:attrName>ppt_w</p:attrName>
                                        </p:attrNameLst>
                                      </p:cBhvr>
                                      <p:tavLst>
                                        <p:tav tm="0">
                                          <p:val>
                                            <p:fltVal val="0"/>
                                          </p:val>
                                        </p:tav>
                                        <p:tav tm="100000">
                                          <p:val>
                                            <p:strVal val="#ppt_w"/>
                                          </p:val>
                                        </p:tav>
                                      </p:tavLst>
                                    </p:anim>
                                    <p:anim calcmode="lin" valueType="num">
                                      <p:cBhvr>
                                        <p:cTn id="1694" dur="750" fill="hold"/>
                                        <p:tgtEl>
                                          <p:spTgt spid="2634"/>
                                        </p:tgtEl>
                                        <p:attrNameLst>
                                          <p:attrName>ppt_h</p:attrName>
                                        </p:attrNameLst>
                                      </p:cBhvr>
                                      <p:tavLst>
                                        <p:tav tm="0">
                                          <p:val>
                                            <p:fltVal val="0"/>
                                          </p:val>
                                        </p:tav>
                                        <p:tav tm="100000">
                                          <p:val>
                                            <p:strVal val="#ppt_h"/>
                                          </p:val>
                                        </p:tav>
                                      </p:tavLst>
                                    </p:anim>
                                    <p:anim calcmode="lin" valueType="num">
                                      <p:cBhvr>
                                        <p:cTn id="1695" dur="750" fill="hold"/>
                                        <p:tgtEl>
                                          <p:spTgt spid="2634"/>
                                        </p:tgtEl>
                                        <p:attrNameLst>
                                          <p:attrName>style.rotation</p:attrName>
                                        </p:attrNameLst>
                                      </p:cBhvr>
                                      <p:tavLst>
                                        <p:tav tm="0">
                                          <p:val>
                                            <p:fltVal val="90"/>
                                          </p:val>
                                        </p:tav>
                                        <p:tav tm="100000">
                                          <p:val>
                                            <p:fltVal val="0"/>
                                          </p:val>
                                        </p:tav>
                                      </p:tavLst>
                                    </p:anim>
                                    <p:animEffect transition="in" filter="fade">
                                      <p:cBhvr>
                                        <p:cTn id="1696" dur="750"/>
                                        <p:tgtEl>
                                          <p:spTgt spid="2634"/>
                                        </p:tgtEl>
                                      </p:cBhvr>
                                    </p:animEffect>
                                  </p:childTnLst>
                                </p:cTn>
                              </p:par>
                              <p:par>
                                <p:cTn id="1697" presetID="31" presetClass="entr" presetSubtype="0" fill="hold" nodeType="withEffect">
                                  <p:stCondLst>
                                    <p:cond delay="500"/>
                                  </p:stCondLst>
                                  <p:childTnLst>
                                    <p:set>
                                      <p:cBhvr>
                                        <p:cTn id="1698" dur="1" fill="hold">
                                          <p:stCondLst>
                                            <p:cond delay="0"/>
                                          </p:stCondLst>
                                        </p:cTn>
                                        <p:tgtEl>
                                          <p:spTgt spid="2635"/>
                                        </p:tgtEl>
                                        <p:attrNameLst>
                                          <p:attrName>style.visibility</p:attrName>
                                        </p:attrNameLst>
                                      </p:cBhvr>
                                      <p:to>
                                        <p:strVal val="visible"/>
                                      </p:to>
                                    </p:set>
                                    <p:anim calcmode="lin" valueType="num">
                                      <p:cBhvr>
                                        <p:cTn id="1699" dur="750" fill="hold"/>
                                        <p:tgtEl>
                                          <p:spTgt spid="2635"/>
                                        </p:tgtEl>
                                        <p:attrNameLst>
                                          <p:attrName>ppt_w</p:attrName>
                                        </p:attrNameLst>
                                      </p:cBhvr>
                                      <p:tavLst>
                                        <p:tav tm="0">
                                          <p:val>
                                            <p:fltVal val="0"/>
                                          </p:val>
                                        </p:tav>
                                        <p:tav tm="100000">
                                          <p:val>
                                            <p:strVal val="#ppt_w"/>
                                          </p:val>
                                        </p:tav>
                                      </p:tavLst>
                                    </p:anim>
                                    <p:anim calcmode="lin" valueType="num">
                                      <p:cBhvr>
                                        <p:cTn id="1700" dur="750" fill="hold"/>
                                        <p:tgtEl>
                                          <p:spTgt spid="2635"/>
                                        </p:tgtEl>
                                        <p:attrNameLst>
                                          <p:attrName>ppt_h</p:attrName>
                                        </p:attrNameLst>
                                      </p:cBhvr>
                                      <p:tavLst>
                                        <p:tav tm="0">
                                          <p:val>
                                            <p:fltVal val="0"/>
                                          </p:val>
                                        </p:tav>
                                        <p:tav tm="100000">
                                          <p:val>
                                            <p:strVal val="#ppt_h"/>
                                          </p:val>
                                        </p:tav>
                                      </p:tavLst>
                                    </p:anim>
                                    <p:anim calcmode="lin" valueType="num">
                                      <p:cBhvr>
                                        <p:cTn id="1701" dur="750" fill="hold"/>
                                        <p:tgtEl>
                                          <p:spTgt spid="2635"/>
                                        </p:tgtEl>
                                        <p:attrNameLst>
                                          <p:attrName>style.rotation</p:attrName>
                                        </p:attrNameLst>
                                      </p:cBhvr>
                                      <p:tavLst>
                                        <p:tav tm="0">
                                          <p:val>
                                            <p:fltVal val="90"/>
                                          </p:val>
                                        </p:tav>
                                        <p:tav tm="100000">
                                          <p:val>
                                            <p:fltVal val="0"/>
                                          </p:val>
                                        </p:tav>
                                      </p:tavLst>
                                    </p:anim>
                                    <p:animEffect transition="in" filter="fade">
                                      <p:cBhvr>
                                        <p:cTn id="1702" dur="750"/>
                                        <p:tgtEl>
                                          <p:spTgt spid="2635"/>
                                        </p:tgtEl>
                                      </p:cBhvr>
                                    </p:animEffect>
                                  </p:childTnLst>
                                </p:cTn>
                              </p:par>
                              <p:par>
                                <p:cTn id="1703" presetID="31" presetClass="entr" presetSubtype="0" fill="hold" nodeType="withEffect">
                                  <p:stCondLst>
                                    <p:cond delay="500"/>
                                  </p:stCondLst>
                                  <p:childTnLst>
                                    <p:set>
                                      <p:cBhvr>
                                        <p:cTn id="1704" dur="1" fill="hold">
                                          <p:stCondLst>
                                            <p:cond delay="0"/>
                                          </p:stCondLst>
                                        </p:cTn>
                                        <p:tgtEl>
                                          <p:spTgt spid="2636"/>
                                        </p:tgtEl>
                                        <p:attrNameLst>
                                          <p:attrName>style.visibility</p:attrName>
                                        </p:attrNameLst>
                                      </p:cBhvr>
                                      <p:to>
                                        <p:strVal val="visible"/>
                                      </p:to>
                                    </p:set>
                                    <p:anim calcmode="lin" valueType="num">
                                      <p:cBhvr>
                                        <p:cTn id="1705" dur="750" fill="hold"/>
                                        <p:tgtEl>
                                          <p:spTgt spid="2636"/>
                                        </p:tgtEl>
                                        <p:attrNameLst>
                                          <p:attrName>ppt_w</p:attrName>
                                        </p:attrNameLst>
                                      </p:cBhvr>
                                      <p:tavLst>
                                        <p:tav tm="0">
                                          <p:val>
                                            <p:fltVal val="0"/>
                                          </p:val>
                                        </p:tav>
                                        <p:tav tm="100000">
                                          <p:val>
                                            <p:strVal val="#ppt_w"/>
                                          </p:val>
                                        </p:tav>
                                      </p:tavLst>
                                    </p:anim>
                                    <p:anim calcmode="lin" valueType="num">
                                      <p:cBhvr>
                                        <p:cTn id="1706" dur="750" fill="hold"/>
                                        <p:tgtEl>
                                          <p:spTgt spid="2636"/>
                                        </p:tgtEl>
                                        <p:attrNameLst>
                                          <p:attrName>ppt_h</p:attrName>
                                        </p:attrNameLst>
                                      </p:cBhvr>
                                      <p:tavLst>
                                        <p:tav tm="0">
                                          <p:val>
                                            <p:fltVal val="0"/>
                                          </p:val>
                                        </p:tav>
                                        <p:tav tm="100000">
                                          <p:val>
                                            <p:strVal val="#ppt_h"/>
                                          </p:val>
                                        </p:tav>
                                      </p:tavLst>
                                    </p:anim>
                                    <p:anim calcmode="lin" valueType="num">
                                      <p:cBhvr>
                                        <p:cTn id="1707" dur="750" fill="hold"/>
                                        <p:tgtEl>
                                          <p:spTgt spid="2636"/>
                                        </p:tgtEl>
                                        <p:attrNameLst>
                                          <p:attrName>style.rotation</p:attrName>
                                        </p:attrNameLst>
                                      </p:cBhvr>
                                      <p:tavLst>
                                        <p:tav tm="0">
                                          <p:val>
                                            <p:fltVal val="90"/>
                                          </p:val>
                                        </p:tav>
                                        <p:tav tm="100000">
                                          <p:val>
                                            <p:fltVal val="0"/>
                                          </p:val>
                                        </p:tav>
                                      </p:tavLst>
                                    </p:anim>
                                    <p:animEffect transition="in" filter="fade">
                                      <p:cBhvr>
                                        <p:cTn id="1708" dur="750"/>
                                        <p:tgtEl>
                                          <p:spTgt spid="2636"/>
                                        </p:tgtEl>
                                      </p:cBhvr>
                                    </p:animEffect>
                                  </p:childTnLst>
                                </p:cTn>
                              </p:par>
                              <p:par>
                                <p:cTn id="1709" presetID="31" presetClass="entr" presetSubtype="0" fill="hold" nodeType="withEffect">
                                  <p:stCondLst>
                                    <p:cond delay="500"/>
                                  </p:stCondLst>
                                  <p:childTnLst>
                                    <p:set>
                                      <p:cBhvr>
                                        <p:cTn id="1710" dur="1" fill="hold">
                                          <p:stCondLst>
                                            <p:cond delay="0"/>
                                          </p:stCondLst>
                                        </p:cTn>
                                        <p:tgtEl>
                                          <p:spTgt spid="2637"/>
                                        </p:tgtEl>
                                        <p:attrNameLst>
                                          <p:attrName>style.visibility</p:attrName>
                                        </p:attrNameLst>
                                      </p:cBhvr>
                                      <p:to>
                                        <p:strVal val="visible"/>
                                      </p:to>
                                    </p:set>
                                    <p:anim calcmode="lin" valueType="num">
                                      <p:cBhvr>
                                        <p:cTn id="1711" dur="750" fill="hold"/>
                                        <p:tgtEl>
                                          <p:spTgt spid="2637"/>
                                        </p:tgtEl>
                                        <p:attrNameLst>
                                          <p:attrName>ppt_w</p:attrName>
                                        </p:attrNameLst>
                                      </p:cBhvr>
                                      <p:tavLst>
                                        <p:tav tm="0">
                                          <p:val>
                                            <p:fltVal val="0"/>
                                          </p:val>
                                        </p:tav>
                                        <p:tav tm="100000">
                                          <p:val>
                                            <p:strVal val="#ppt_w"/>
                                          </p:val>
                                        </p:tav>
                                      </p:tavLst>
                                    </p:anim>
                                    <p:anim calcmode="lin" valueType="num">
                                      <p:cBhvr>
                                        <p:cTn id="1712" dur="750" fill="hold"/>
                                        <p:tgtEl>
                                          <p:spTgt spid="2637"/>
                                        </p:tgtEl>
                                        <p:attrNameLst>
                                          <p:attrName>ppt_h</p:attrName>
                                        </p:attrNameLst>
                                      </p:cBhvr>
                                      <p:tavLst>
                                        <p:tav tm="0">
                                          <p:val>
                                            <p:fltVal val="0"/>
                                          </p:val>
                                        </p:tav>
                                        <p:tav tm="100000">
                                          <p:val>
                                            <p:strVal val="#ppt_h"/>
                                          </p:val>
                                        </p:tav>
                                      </p:tavLst>
                                    </p:anim>
                                    <p:anim calcmode="lin" valueType="num">
                                      <p:cBhvr>
                                        <p:cTn id="1713" dur="750" fill="hold"/>
                                        <p:tgtEl>
                                          <p:spTgt spid="2637"/>
                                        </p:tgtEl>
                                        <p:attrNameLst>
                                          <p:attrName>style.rotation</p:attrName>
                                        </p:attrNameLst>
                                      </p:cBhvr>
                                      <p:tavLst>
                                        <p:tav tm="0">
                                          <p:val>
                                            <p:fltVal val="90"/>
                                          </p:val>
                                        </p:tav>
                                        <p:tav tm="100000">
                                          <p:val>
                                            <p:fltVal val="0"/>
                                          </p:val>
                                        </p:tav>
                                      </p:tavLst>
                                    </p:anim>
                                    <p:animEffect transition="in" filter="fade">
                                      <p:cBhvr>
                                        <p:cTn id="1714" dur="750"/>
                                        <p:tgtEl>
                                          <p:spTgt spid="2637"/>
                                        </p:tgtEl>
                                      </p:cBhvr>
                                    </p:animEffect>
                                  </p:childTnLst>
                                </p:cTn>
                              </p:par>
                              <p:par>
                                <p:cTn id="1715" presetID="31" presetClass="entr" presetSubtype="0" fill="hold" nodeType="withEffect">
                                  <p:stCondLst>
                                    <p:cond delay="500"/>
                                  </p:stCondLst>
                                  <p:childTnLst>
                                    <p:set>
                                      <p:cBhvr>
                                        <p:cTn id="1716" dur="1" fill="hold">
                                          <p:stCondLst>
                                            <p:cond delay="0"/>
                                          </p:stCondLst>
                                        </p:cTn>
                                        <p:tgtEl>
                                          <p:spTgt spid="2638"/>
                                        </p:tgtEl>
                                        <p:attrNameLst>
                                          <p:attrName>style.visibility</p:attrName>
                                        </p:attrNameLst>
                                      </p:cBhvr>
                                      <p:to>
                                        <p:strVal val="visible"/>
                                      </p:to>
                                    </p:set>
                                    <p:anim calcmode="lin" valueType="num">
                                      <p:cBhvr>
                                        <p:cTn id="1717" dur="750" fill="hold"/>
                                        <p:tgtEl>
                                          <p:spTgt spid="2638"/>
                                        </p:tgtEl>
                                        <p:attrNameLst>
                                          <p:attrName>ppt_w</p:attrName>
                                        </p:attrNameLst>
                                      </p:cBhvr>
                                      <p:tavLst>
                                        <p:tav tm="0">
                                          <p:val>
                                            <p:fltVal val="0"/>
                                          </p:val>
                                        </p:tav>
                                        <p:tav tm="100000">
                                          <p:val>
                                            <p:strVal val="#ppt_w"/>
                                          </p:val>
                                        </p:tav>
                                      </p:tavLst>
                                    </p:anim>
                                    <p:anim calcmode="lin" valueType="num">
                                      <p:cBhvr>
                                        <p:cTn id="1718" dur="750" fill="hold"/>
                                        <p:tgtEl>
                                          <p:spTgt spid="2638"/>
                                        </p:tgtEl>
                                        <p:attrNameLst>
                                          <p:attrName>ppt_h</p:attrName>
                                        </p:attrNameLst>
                                      </p:cBhvr>
                                      <p:tavLst>
                                        <p:tav tm="0">
                                          <p:val>
                                            <p:fltVal val="0"/>
                                          </p:val>
                                        </p:tav>
                                        <p:tav tm="100000">
                                          <p:val>
                                            <p:strVal val="#ppt_h"/>
                                          </p:val>
                                        </p:tav>
                                      </p:tavLst>
                                    </p:anim>
                                    <p:anim calcmode="lin" valueType="num">
                                      <p:cBhvr>
                                        <p:cTn id="1719" dur="750" fill="hold"/>
                                        <p:tgtEl>
                                          <p:spTgt spid="2638"/>
                                        </p:tgtEl>
                                        <p:attrNameLst>
                                          <p:attrName>style.rotation</p:attrName>
                                        </p:attrNameLst>
                                      </p:cBhvr>
                                      <p:tavLst>
                                        <p:tav tm="0">
                                          <p:val>
                                            <p:fltVal val="90"/>
                                          </p:val>
                                        </p:tav>
                                        <p:tav tm="100000">
                                          <p:val>
                                            <p:fltVal val="0"/>
                                          </p:val>
                                        </p:tav>
                                      </p:tavLst>
                                    </p:anim>
                                    <p:animEffect transition="in" filter="fade">
                                      <p:cBhvr>
                                        <p:cTn id="1720" dur="750"/>
                                        <p:tgtEl>
                                          <p:spTgt spid="2638"/>
                                        </p:tgtEl>
                                      </p:cBhvr>
                                    </p:animEffect>
                                  </p:childTnLst>
                                </p:cTn>
                              </p:par>
                              <p:par>
                                <p:cTn id="1721" presetID="31" presetClass="entr" presetSubtype="0" fill="hold" nodeType="withEffect">
                                  <p:stCondLst>
                                    <p:cond delay="500"/>
                                  </p:stCondLst>
                                  <p:childTnLst>
                                    <p:set>
                                      <p:cBhvr>
                                        <p:cTn id="1722" dur="1" fill="hold">
                                          <p:stCondLst>
                                            <p:cond delay="0"/>
                                          </p:stCondLst>
                                        </p:cTn>
                                        <p:tgtEl>
                                          <p:spTgt spid="2639"/>
                                        </p:tgtEl>
                                        <p:attrNameLst>
                                          <p:attrName>style.visibility</p:attrName>
                                        </p:attrNameLst>
                                      </p:cBhvr>
                                      <p:to>
                                        <p:strVal val="visible"/>
                                      </p:to>
                                    </p:set>
                                    <p:anim calcmode="lin" valueType="num">
                                      <p:cBhvr>
                                        <p:cTn id="1723" dur="750" fill="hold"/>
                                        <p:tgtEl>
                                          <p:spTgt spid="2639"/>
                                        </p:tgtEl>
                                        <p:attrNameLst>
                                          <p:attrName>ppt_w</p:attrName>
                                        </p:attrNameLst>
                                      </p:cBhvr>
                                      <p:tavLst>
                                        <p:tav tm="0">
                                          <p:val>
                                            <p:fltVal val="0"/>
                                          </p:val>
                                        </p:tav>
                                        <p:tav tm="100000">
                                          <p:val>
                                            <p:strVal val="#ppt_w"/>
                                          </p:val>
                                        </p:tav>
                                      </p:tavLst>
                                    </p:anim>
                                    <p:anim calcmode="lin" valueType="num">
                                      <p:cBhvr>
                                        <p:cTn id="1724" dur="750" fill="hold"/>
                                        <p:tgtEl>
                                          <p:spTgt spid="2639"/>
                                        </p:tgtEl>
                                        <p:attrNameLst>
                                          <p:attrName>ppt_h</p:attrName>
                                        </p:attrNameLst>
                                      </p:cBhvr>
                                      <p:tavLst>
                                        <p:tav tm="0">
                                          <p:val>
                                            <p:fltVal val="0"/>
                                          </p:val>
                                        </p:tav>
                                        <p:tav tm="100000">
                                          <p:val>
                                            <p:strVal val="#ppt_h"/>
                                          </p:val>
                                        </p:tav>
                                      </p:tavLst>
                                    </p:anim>
                                    <p:anim calcmode="lin" valueType="num">
                                      <p:cBhvr>
                                        <p:cTn id="1725" dur="750" fill="hold"/>
                                        <p:tgtEl>
                                          <p:spTgt spid="2639"/>
                                        </p:tgtEl>
                                        <p:attrNameLst>
                                          <p:attrName>style.rotation</p:attrName>
                                        </p:attrNameLst>
                                      </p:cBhvr>
                                      <p:tavLst>
                                        <p:tav tm="0">
                                          <p:val>
                                            <p:fltVal val="90"/>
                                          </p:val>
                                        </p:tav>
                                        <p:tav tm="100000">
                                          <p:val>
                                            <p:fltVal val="0"/>
                                          </p:val>
                                        </p:tav>
                                      </p:tavLst>
                                    </p:anim>
                                    <p:animEffect transition="in" filter="fade">
                                      <p:cBhvr>
                                        <p:cTn id="1726" dur="750"/>
                                        <p:tgtEl>
                                          <p:spTgt spid="2639"/>
                                        </p:tgtEl>
                                      </p:cBhvr>
                                    </p:animEffect>
                                  </p:childTnLst>
                                </p:cTn>
                              </p:par>
                              <p:par>
                                <p:cTn id="1727" presetID="31" presetClass="entr" presetSubtype="0" fill="hold" nodeType="withEffect">
                                  <p:stCondLst>
                                    <p:cond delay="500"/>
                                  </p:stCondLst>
                                  <p:childTnLst>
                                    <p:set>
                                      <p:cBhvr>
                                        <p:cTn id="1728" dur="1" fill="hold">
                                          <p:stCondLst>
                                            <p:cond delay="0"/>
                                          </p:stCondLst>
                                        </p:cTn>
                                        <p:tgtEl>
                                          <p:spTgt spid="2640"/>
                                        </p:tgtEl>
                                        <p:attrNameLst>
                                          <p:attrName>style.visibility</p:attrName>
                                        </p:attrNameLst>
                                      </p:cBhvr>
                                      <p:to>
                                        <p:strVal val="visible"/>
                                      </p:to>
                                    </p:set>
                                    <p:anim calcmode="lin" valueType="num">
                                      <p:cBhvr>
                                        <p:cTn id="1729" dur="750" fill="hold"/>
                                        <p:tgtEl>
                                          <p:spTgt spid="2640"/>
                                        </p:tgtEl>
                                        <p:attrNameLst>
                                          <p:attrName>ppt_w</p:attrName>
                                        </p:attrNameLst>
                                      </p:cBhvr>
                                      <p:tavLst>
                                        <p:tav tm="0">
                                          <p:val>
                                            <p:fltVal val="0"/>
                                          </p:val>
                                        </p:tav>
                                        <p:tav tm="100000">
                                          <p:val>
                                            <p:strVal val="#ppt_w"/>
                                          </p:val>
                                        </p:tav>
                                      </p:tavLst>
                                    </p:anim>
                                    <p:anim calcmode="lin" valueType="num">
                                      <p:cBhvr>
                                        <p:cTn id="1730" dur="750" fill="hold"/>
                                        <p:tgtEl>
                                          <p:spTgt spid="2640"/>
                                        </p:tgtEl>
                                        <p:attrNameLst>
                                          <p:attrName>ppt_h</p:attrName>
                                        </p:attrNameLst>
                                      </p:cBhvr>
                                      <p:tavLst>
                                        <p:tav tm="0">
                                          <p:val>
                                            <p:fltVal val="0"/>
                                          </p:val>
                                        </p:tav>
                                        <p:tav tm="100000">
                                          <p:val>
                                            <p:strVal val="#ppt_h"/>
                                          </p:val>
                                        </p:tav>
                                      </p:tavLst>
                                    </p:anim>
                                    <p:anim calcmode="lin" valueType="num">
                                      <p:cBhvr>
                                        <p:cTn id="1731" dur="750" fill="hold"/>
                                        <p:tgtEl>
                                          <p:spTgt spid="2640"/>
                                        </p:tgtEl>
                                        <p:attrNameLst>
                                          <p:attrName>style.rotation</p:attrName>
                                        </p:attrNameLst>
                                      </p:cBhvr>
                                      <p:tavLst>
                                        <p:tav tm="0">
                                          <p:val>
                                            <p:fltVal val="90"/>
                                          </p:val>
                                        </p:tav>
                                        <p:tav tm="100000">
                                          <p:val>
                                            <p:fltVal val="0"/>
                                          </p:val>
                                        </p:tav>
                                      </p:tavLst>
                                    </p:anim>
                                    <p:animEffect transition="in" filter="fade">
                                      <p:cBhvr>
                                        <p:cTn id="1732" dur="750"/>
                                        <p:tgtEl>
                                          <p:spTgt spid="2640"/>
                                        </p:tgtEl>
                                      </p:cBhvr>
                                    </p:animEffect>
                                  </p:childTnLst>
                                </p:cTn>
                              </p:par>
                              <p:par>
                                <p:cTn id="1733" presetID="31" presetClass="entr" presetSubtype="0" fill="hold" nodeType="withEffect">
                                  <p:stCondLst>
                                    <p:cond delay="500"/>
                                  </p:stCondLst>
                                  <p:childTnLst>
                                    <p:set>
                                      <p:cBhvr>
                                        <p:cTn id="1734" dur="1" fill="hold">
                                          <p:stCondLst>
                                            <p:cond delay="0"/>
                                          </p:stCondLst>
                                        </p:cTn>
                                        <p:tgtEl>
                                          <p:spTgt spid="2605"/>
                                        </p:tgtEl>
                                        <p:attrNameLst>
                                          <p:attrName>style.visibility</p:attrName>
                                        </p:attrNameLst>
                                      </p:cBhvr>
                                      <p:to>
                                        <p:strVal val="visible"/>
                                      </p:to>
                                    </p:set>
                                    <p:anim calcmode="lin" valueType="num">
                                      <p:cBhvr>
                                        <p:cTn id="1735" dur="750" fill="hold"/>
                                        <p:tgtEl>
                                          <p:spTgt spid="2605"/>
                                        </p:tgtEl>
                                        <p:attrNameLst>
                                          <p:attrName>ppt_w</p:attrName>
                                        </p:attrNameLst>
                                      </p:cBhvr>
                                      <p:tavLst>
                                        <p:tav tm="0">
                                          <p:val>
                                            <p:fltVal val="0"/>
                                          </p:val>
                                        </p:tav>
                                        <p:tav tm="100000">
                                          <p:val>
                                            <p:strVal val="#ppt_w"/>
                                          </p:val>
                                        </p:tav>
                                      </p:tavLst>
                                    </p:anim>
                                    <p:anim calcmode="lin" valueType="num">
                                      <p:cBhvr>
                                        <p:cTn id="1736" dur="750" fill="hold"/>
                                        <p:tgtEl>
                                          <p:spTgt spid="2605"/>
                                        </p:tgtEl>
                                        <p:attrNameLst>
                                          <p:attrName>ppt_h</p:attrName>
                                        </p:attrNameLst>
                                      </p:cBhvr>
                                      <p:tavLst>
                                        <p:tav tm="0">
                                          <p:val>
                                            <p:fltVal val="0"/>
                                          </p:val>
                                        </p:tav>
                                        <p:tav tm="100000">
                                          <p:val>
                                            <p:strVal val="#ppt_h"/>
                                          </p:val>
                                        </p:tav>
                                      </p:tavLst>
                                    </p:anim>
                                    <p:anim calcmode="lin" valueType="num">
                                      <p:cBhvr>
                                        <p:cTn id="1737" dur="750" fill="hold"/>
                                        <p:tgtEl>
                                          <p:spTgt spid="2605"/>
                                        </p:tgtEl>
                                        <p:attrNameLst>
                                          <p:attrName>style.rotation</p:attrName>
                                        </p:attrNameLst>
                                      </p:cBhvr>
                                      <p:tavLst>
                                        <p:tav tm="0">
                                          <p:val>
                                            <p:fltVal val="90"/>
                                          </p:val>
                                        </p:tav>
                                        <p:tav tm="100000">
                                          <p:val>
                                            <p:fltVal val="0"/>
                                          </p:val>
                                        </p:tav>
                                      </p:tavLst>
                                    </p:anim>
                                    <p:animEffect transition="in" filter="fade">
                                      <p:cBhvr>
                                        <p:cTn id="1738" dur="750"/>
                                        <p:tgtEl>
                                          <p:spTgt spid="2605"/>
                                        </p:tgtEl>
                                      </p:cBhvr>
                                    </p:animEffect>
                                  </p:childTnLst>
                                </p:cTn>
                              </p:par>
                              <p:par>
                                <p:cTn id="1739" presetID="31" presetClass="entr" presetSubtype="0" fill="hold" nodeType="withEffect">
                                  <p:stCondLst>
                                    <p:cond delay="500"/>
                                  </p:stCondLst>
                                  <p:childTnLst>
                                    <p:set>
                                      <p:cBhvr>
                                        <p:cTn id="1740" dur="1" fill="hold">
                                          <p:stCondLst>
                                            <p:cond delay="0"/>
                                          </p:stCondLst>
                                        </p:cTn>
                                        <p:tgtEl>
                                          <p:spTgt spid="2606"/>
                                        </p:tgtEl>
                                        <p:attrNameLst>
                                          <p:attrName>style.visibility</p:attrName>
                                        </p:attrNameLst>
                                      </p:cBhvr>
                                      <p:to>
                                        <p:strVal val="visible"/>
                                      </p:to>
                                    </p:set>
                                    <p:anim calcmode="lin" valueType="num">
                                      <p:cBhvr>
                                        <p:cTn id="1741" dur="750" fill="hold"/>
                                        <p:tgtEl>
                                          <p:spTgt spid="2606"/>
                                        </p:tgtEl>
                                        <p:attrNameLst>
                                          <p:attrName>ppt_w</p:attrName>
                                        </p:attrNameLst>
                                      </p:cBhvr>
                                      <p:tavLst>
                                        <p:tav tm="0">
                                          <p:val>
                                            <p:fltVal val="0"/>
                                          </p:val>
                                        </p:tav>
                                        <p:tav tm="100000">
                                          <p:val>
                                            <p:strVal val="#ppt_w"/>
                                          </p:val>
                                        </p:tav>
                                      </p:tavLst>
                                    </p:anim>
                                    <p:anim calcmode="lin" valueType="num">
                                      <p:cBhvr>
                                        <p:cTn id="1742" dur="750" fill="hold"/>
                                        <p:tgtEl>
                                          <p:spTgt spid="2606"/>
                                        </p:tgtEl>
                                        <p:attrNameLst>
                                          <p:attrName>ppt_h</p:attrName>
                                        </p:attrNameLst>
                                      </p:cBhvr>
                                      <p:tavLst>
                                        <p:tav tm="0">
                                          <p:val>
                                            <p:fltVal val="0"/>
                                          </p:val>
                                        </p:tav>
                                        <p:tav tm="100000">
                                          <p:val>
                                            <p:strVal val="#ppt_h"/>
                                          </p:val>
                                        </p:tav>
                                      </p:tavLst>
                                    </p:anim>
                                    <p:anim calcmode="lin" valueType="num">
                                      <p:cBhvr>
                                        <p:cTn id="1743" dur="750" fill="hold"/>
                                        <p:tgtEl>
                                          <p:spTgt spid="2606"/>
                                        </p:tgtEl>
                                        <p:attrNameLst>
                                          <p:attrName>style.rotation</p:attrName>
                                        </p:attrNameLst>
                                      </p:cBhvr>
                                      <p:tavLst>
                                        <p:tav tm="0">
                                          <p:val>
                                            <p:fltVal val="90"/>
                                          </p:val>
                                        </p:tav>
                                        <p:tav tm="100000">
                                          <p:val>
                                            <p:fltVal val="0"/>
                                          </p:val>
                                        </p:tav>
                                      </p:tavLst>
                                    </p:anim>
                                    <p:animEffect transition="in" filter="fade">
                                      <p:cBhvr>
                                        <p:cTn id="1744" dur="750"/>
                                        <p:tgtEl>
                                          <p:spTgt spid="2606"/>
                                        </p:tgtEl>
                                      </p:cBhvr>
                                    </p:animEffect>
                                  </p:childTnLst>
                                </p:cTn>
                              </p:par>
                              <p:par>
                                <p:cTn id="1745" presetID="31" presetClass="entr" presetSubtype="0" fill="hold" nodeType="withEffect">
                                  <p:stCondLst>
                                    <p:cond delay="500"/>
                                  </p:stCondLst>
                                  <p:childTnLst>
                                    <p:set>
                                      <p:cBhvr>
                                        <p:cTn id="1746" dur="1" fill="hold">
                                          <p:stCondLst>
                                            <p:cond delay="0"/>
                                          </p:stCondLst>
                                        </p:cTn>
                                        <p:tgtEl>
                                          <p:spTgt spid="2607"/>
                                        </p:tgtEl>
                                        <p:attrNameLst>
                                          <p:attrName>style.visibility</p:attrName>
                                        </p:attrNameLst>
                                      </p:cBhvr>
                                      <p:to>
                                        <p:strVal val="visible"/>
                                      </p:to>
                                    </p:set>
                                    <p:anim calcmode="lin" valueType="num">
                                      <p:cBhvr>
                                        <p:cTn id="1747" dur="750" fill="hold"/>
                                        <p:tgtEl>
                                          <p:spTgt spid="2607"/>
                                        </p:tgtEl>
                                        <p:attrNameLst>
                                          <p:attrName>ppt_w</p:attrName>
                                        </p:attrNameLst>
                                      </p:cBhvr>
                                      <p:tavLst>
                                        <p:tav tm="0">
                                          <p:val>
                                            <p:fltVal val="0"/>
                                          </p:val>
                                        </p:tav>
                                        <p:tav tm="100000">
                                          <p:val>
                                            <p:strVal val="#ppt_w"/>
                                          </p:val>
                                        </p:tav>
                                      </p:tavLst>
                                    </p:anim>
                                    <p:anim calcmode="lin" valueType="num">
                                      <p:cBhvr>
                                        <p:cTn id="1748" dur="750" fill="hold"/>
                                        <p:tgtEl>
                                          <p:spTgt spid="2607"/>
                                        </p:tgtEl>
                                        <p:attrNameLst>
                                          <p:attrName>ppt_h</p:attrName>
                                        </p:attrNameLst>
                                      </p:cBhvr>
                                      <p:tavLst>
                                        <p:tav tm="0">
                                          <p:val>
                                            <p:fltVal val="0"/>
                                          </p:val>
                                        </p:tav>
                                        <p:tav tm="100000">
                                          <p:val>
                                            <p:strVal val="#ppt_h"/>
                                          </p:val>
                                        </p:tav>
                                      </p:tavLst>
                                    </p:anim>
                                    <p:anim calcmode="lin" valueType="num">
                                      <p:cBhvr>
                                        <p:cTn id="1749" dur="750" fill="hold"/>
                                        <p:tgtEl>
                                          <p:spTgt spid="2607"/>
                                        </p:tgtEl>
                                        <p:attrNameLst>
                                          <p:attrName>style.rotation</p:attrName>
                                        </p:attrNameLst>
                                      </p:cBhvr>
                                      <p:tavLst>
                                        <p:tav tm="0">
                                          <p:val>
                                            <p:fltVal val="90"/>
                                          </p:val>
                                        </p:tav>
                                        <p:tav tm="100000">
                                          <p:val>
                                            <p:fltVal val="0"/>
                                          </p:val>
                                        </p:tav>
                                      </p:tavLst>
                                    </p:anim>
                                    <p:animEffect transition="in" filter="fade">
                                      <p:cBhvr>
                                        <p:cTn id="1750" dur="750"/>
                                        <p:tgtEl>
                                          <p:spTgt spid="2607"/>
                                        </p:tgtEl>
                                      </p:cBhvr>
                                    </p:animEffect>
                                  </p:childTnLst>
                                </p:cTn>
                              </p:par>
                              <p:par>
                                <p:cTn id="1751" presetID="31" presetClass="entr" presetSubtype="0" fill="hold" nodeType="withEffect">
                                  <p:stCondLst>
                                    <p:cond delay="500"/>
                                  </p:stCondLst>
                                  <p:childTnLst>
                                    <p:set>
                                      <p:cBhvr>
                                        <p:cTn id="1752" dur="1" fill="hold">
                                          <p:stCondLst>
                                            <p:cond delay="0"/>
                                          </p:stCondLst>
                                        </p:cTn>
                                        <p:tgtEl>
                                          <p:spTgt spid="2608"/>
                                        </p:tgtEl>
                                        <p:attrNameLst>
                                          <p:attrName>style.visibility</p:attrName>
                                        </p:attrNameLst>
                                      </p:cBhvr>
                                      <p:to>
                                        <p:strVal val="visible"/>
                                      </p:to>
                                    </p:set>
                                    <p:anim calcmode="lin" valueType="num">
                                      <p:cBhvr>
                                        <p:cTn id="1753" dur="750" fill="hold"/>
                                        <p:tgtEl>
                                          <p:spTgt spid="2608"/>
                                        </p:tgtEl>
                                        <p:attrNameLst>
                                          <p:attrName>ppt_w</p:attrName>
                                        </p:attrNameLst>
                                      </p:cBhvr>
                                      <p:tavLst>
                                        <p:tav tm="0">
                                          <p:val>
                                            <p:fltVal val="0"/>
                                          </p:val>
                                        </p:tav>
                                        <p:tav tm="100000">
                                          <p:val>
                                            <p:strVal val="#ppt_w"/>
                                          </p:val>
                                        </p:tav>
                                      </p:tavLst>
                                    </p:anim>
                                    <p:anim calcmode="lin" valueType="num">
                                      <p:cBhvr>
                                        <p:cTn id="1754" dur="750" fill="hold"/>
                                        <p:tgtEl>
                                          <p:spTgt spid="2608"/>
                                        </p:tgtEl>
                                        <p:attrNameLst>
                                          <p:attrName>ppt_h</p:attrName>
                                        </p:attrNameLst>
                                      </p:cBhvr>
                                      <p:tavLst>
                                        <p:tav tm="0">
                                          <p:val>
                                            <p:fltVal val="0"/>
                                          </p:val>
                                        </p:tav>
                                        <p:tav tm="100000">
                                          <p:val>
                                            <p:strVal val="#ppt_h"/>
                                          </p:val>
                                        </p:tav>
                                      </p:tavLst>
                                    </p:anim>
                                    <p:anim calcmode="lin" valueType="num">
                                      <p:cBhvr>
                                        <p:cTn id="1755" dur="750" fill="hold"/>
                                        <p:tgtEl>
                                          <p:spTgt spid="2608"/>
                                        </p:tgtEl>
                                        <p:attrNameLst>
                                          <p:attrName>style.rotation</p:attrName>
                                        </p:attrNameLst>
                                      </p:cBhvr>
                                      <p:tavLst>
                                        <p:tav tm="0">
                                          <p:val>
                                            <p:fltVal val="90"/>
                                          </p:val>
                                        </p:tav>
                                        <p:tav tm="100000">
                                          <p:val>
                                            <p:fltVal val="0"/>
                                          </p:val>
                                        </p:tav>
                                      </p:tavLst>
                                    </p:anim>
                                    <p:animEffect transition="in" filter="fade">
                                      <p:cBhvr>
                                        <p:cTn id="1756" dur="750"/>
                                        <p:tgtEl>
                                          <p:spTgt spid="2608"/>
                                        </p:tgtEl>
                                      </p:cBhvr>
                                    </p:animEffect>
                                  </p:childTnLst>
                                </p:cTn>
                              </p:par>
                              <p:par>
                                <p:cTn id="1757" presetID="31" presetClass="entr" presetSubtype="0" fill="hold" nodeType="withEffect">
                                  <p:stCondLst>
                                    <p:cond delay="500"/>
                                  </p:stCondLst>
                                  <p:childTnLst>
                                    <p:set>
                                      <p:cBhvr>
                                        <p:cTn id="1758" dur="1" fill="hold">
                                          <p:stCondLst>
                                            <p:cond delay="0"/>
                                          </p:stCondLst>
                                        </p:cTn>
                                        <p:tgtEl>
                                          <p:spTgt spid="2609"/>
                                        </p:tgtEl>
                                        <p:attrNameLst>
                                          <p:attrName>style.visibility</p:attrName>
                                        </p:attrNameLst>
                                      </p:cBhvr>
                                      <p:to>
                                        <p:strVal val="visible"/>
                                      </p:to>
                                    </p:set>
                                    <p:anim calcmode="lin" valueType="num">
                                      <p:cBhvr>
                                        <p:cTn id="1759" dur="750" fill="hold"/>
                                        <p:tgtEl>
                                          <p:spTgt spid="2609"/>
                                        </p:tgtEl>
                                        <p:attrNameLst>
                                          <p:attrName>ppt_w</p:attrName>
                                        </p:attrNameLst>
                                      </p:cBhvr>
                                      <p:tavLst>
                                        <p:tav tm="0">
                                          <p:val>
                                            <p:fltVal val="0"/>
                                          </p:val>
                                        </p:tav>
                                        <p:tav tm="100000">
                                          <p:val>
                                            <p:strVal val="#ppt_w"/>
                                          </p:val>
                                        </p:tav>
                                      </p:tavLst>
                                    </p:anim>
                                    <p:anim calcmode="lin" valueType="num">
                                      <p:cBhvr>
                                        <p:cTn id="1760" dur="750" fill="hold"/>
                                        <p:tgtEl>
                                          <p:spTgt spid="2609"/>
                                        </p:tgtEl>
                                        <p:attrNameLst>
                                          <p:attrName>ppt_h</p:attrName>
                                        </p:attrNameLst>
                                      </p:cBhvr>
                                      <p:tavLst>
                                        <p:tav tm="0">
                                          <p:val>
                                            <p:fltVal val="0"/>
                                          </p:val>
                                        </p:tav>
                                        <p:tav tm="100000">
                                          <p:val>
                                            <p:strVal val="#ppt_h"/>
                                          </p:val>
                                        </p:tav>
                                      </p:tavLst>
                                    </p:anim>
                                    <p:anim calcmode="lin" valueType="num">
                                      <p:cBhvr>
                                        <p:cTn id="1761" dur="750" fill="hold"/>
                                        <p:tgtEl>
                                          <p:spTgt spid="2609"/>
                                        </p:tgtEl>
                                        <p:attrNameLst>
                                          <p:attrName>style.rotation</p:attrName>
                                        </p:attrNameLst>
                                      </p:cBhvr>
                                      <p:tavLst>
                                        <p:tav tm="0">
                                          <p:val>
                                            <p:fltVal val="90"/>
                                          </p:val>
                                        </p:tav>
                                        <p:tav tm="100000">
                                          <p:val>
                                            <p:fltVal val="0"/>
                                          </p:val>
                                        </p:tav>
                                      </p:tavLst>
                                    </p:anim>
                                    <p:animEffect transition="in" filter="fade">
                                      <p:cBhvr>
                                        <p:cTn id="1762" dur="750"/>
                                        <p:tgtEl>
                                          <p:spTgt spid="2609"/>
                                        </p:tgtEl>
                                      </p:cBhvr>
                                    </p:animEffect>
                                  </p:childTnLst>
                                </p:cTn>
                              </p:par>
                              <p:par>
                                <p:cTn id="1763" presetID="31" presetClass="entr" presetSubtype="0" fill="hold" nodeType="withEffect">
                                  <p:stCondLst>
                                    <p:cond delay="500"/>
                                  </p:stCondLst>
                                  <p:childTnLst>
                                    <p:set>
                                      <p:cBhvr>
                                        <p:cTn id="1764" dur="1" fill="hold">
                                          <p:stCondLst>
                                            <p:cond delay="0"/>
                                          </p:stCondLst>
                                        </p:cTn>
                                        <p:tgtEl>
                                          <p:spTgt spid="2610"/>
                                        </p:tgtEl>
                                        <p:attrNameLst>
                                          <p:attrName>style.visibility</p:attrName>
                                        </p:attrNameLst>
                                      </p:cBhvr>
                                      <p:to>
                                        <p:strVal val="visible"/>
                                      </p:to>
                                    </p:set>
                                    <p:anim calcmode="lin" valueType="num">
                                      <p:cBhvr>
                                        <p:cTn id="1765" dur="750" fill="hold"/>
                                        <p:tgtEl>
                                          <p:spTgt spid="2610"/>
                                        </p:tgtEl>
                                        <p:attrNameLst>
                                          <p:attrName>ppt_w</p:attrName>
                                        </p:attrNameLst>
                                      </p:cBhvr>
                                      <p:tavLst>
                                        <p:tav tm="0">
                                          <p:val>
                                            <p:fltVal val="0"/>
                                          </p:val>
                                        </p:tav>
                                        <p:tav tm="100000">
                                          <p:val>
                                            <p:strVal val="#ppt_w"/>
                                          </p:val>
                                        </p:tav>
                                      </p:tavLst>
                                    </p:anim>
                                    <p:anim calcmode="lin" valueType="num">
                                      <p:cBhvr>
                                        <p:cTn id="1766" dur="750" fill="hold"/>
                                        <p:tgtEl>
                                          <p:spTgt spid="2610"/>
                                        </p:tgtEl>
                                        <p:attrNameLst>
                                          <p:attrName>ppt_h</p:attrName>
                                        </p:attrNameLst>
                                      </p:cBhvr>
                                      <p:tavLst>
                                        <p:tav tm="0">
                                          <p:val>
                                            <p:fltVal val="0"/>
                                          </p:val>
                                        </p:tav>
                                        <p:tav tm="100000">
                                          <p:val>
                                            <p:strVal val="#ppt_h"/>
                                          </p:val>
                                        </p:tav>
                                      </p:tavLst>
                                    </p:anim>
                                    <p:anim calcmode="lin" valueType="num">
                                      <p:cBhvr>
                                        <p:cTn id="1767" dur="750" fill="hold"/>
                                        <p:tgtEl>
                                          <p:spTgt spid="2610"/>
                                        </p:tgtEl>
                                        <p:attrNameLst>
                                          <p:attrName>style.rotation</p:attrName>
                                        </p:attrNameLst>
                                      </p:cBhvr>
                                      <p:tavLst>
                                        <p:tav tm="0">
                                          <p:val>
                                            <p:fltVal val="90"/>
                                          </p:val>
                                        </p:tav>
                                        <p:tav tm="100000">
                                          <p:val>
                                            <p:fltVal val="0"/>
                                          </p:val>
                                        </p:tav>
                                      </p:tavLst>
                                    </p:anim>
                                    <p:animEffect transition="in" filter="fade">
                                      <p:cBhvr>
                                        <p:cTn id="1768" dur="750"/>
                                        <p:tgtEl>
                                          <p:spTgt spid="2610"/>
                                        </p:tgtEl>
                                      </p:cBhvr>
                                    </p:animEffect>
                                  </p:childTnLst>
                                </p:cTn>
                              </p:par>
                              <p:par>
                                <p:cTn id="1769" presetID="31" presetClass="entr" presetSubtype="0" fill="hold" nodeType="withEffect">
                                  <p:stCondLst>
                                    <p:cond delay="500"/>
                                  </p:stCondLst>
                                  <p:childTnLst>
                                    <p:set>
                                      <p:cBhvr>
                                        <p:cTn id="1770" dur="1" fill="hold">
                                          <p:stCondLst>
                                            <p:cond delay="0"/>
                                          </p:stCondLst>
                                        </p:cTn>
                                        <p:tgtEl>
                                          <p:spTgt spid="2611"/>
                                        </p:tgtEl>
                                        <p:attrNameLst>
                                          <p:attrName>style.visibility</p:attrName>
                                        </p:attrNameLst>
                                      </p:cBhvr>
                                      <p:to>
                                        <p:strVal val="visible"/>
                                      </p:to>
                                    </p:set>
                                    <p:anim calcmode="lin" valueType="num">
                                      <p:cBhvr>
                                        <p:cTn id="1771" dur="750" fill="hold"/>
                                        <p:tgtEl>
                                          <p:spTgt spid="2611"/>
                                        </p:tgtEl>
                                        <p:attrNameLst>
                                          <p:attrName>ppt_w</p:attrName>
                                        </p:attrNameLst>
                                      </p:cBhvr>
                                      <p:tavLst>
                                        <p:tav tm="0">
                                          <p:val>
                                            <p:fltVal val="0"/>
                                          </p:val>
                                        </p:tav>
                                        <p:tav tm="100000">
                                          <p:val>
                                            <p:strVal val="#ppt_w"/>
                                          </p:val>
                                        </p:tav>
                                      </p:tavLst>
                                    </p:anim>
                                    <p:anim calcmode="lin" valueType="num">
                                      <p:cBhvr>
                                        <p:cTn id="1772" dur="750" fill="hold"/>
                                        <p:tgtEl>
                                          <p:spTgt spid="2611"/>
                                        </p:tgtEl>
                                        <p:attrNameLst>
                                          <p:attrName>ppt_h</p:attrName>
                                        </p:attrNameLst>
                                      </p:cBhvr>
                                      <p:tavLst>
                                        <p:tav tm="0">
                                          <p:val>
                                            <p:fltVal val="0"/>
                                          </p:val>
                                        </p:tav>
                                        <p:tav tm="100000">
                                          <p:val>
                                            <p:strVal val="#ppt_h"/>
                                          </p:val>
                                        </p:tav>
                                      </p:tavLst>
                                    </p:anim>
                                    <p:anim calcmode="lin" valueType="num">
                                      <p:cBhvr>
                                        <p:cTn id="1773" dur="750" fill="hold"/>
                                        <p:tgtEl>
                                          <p:spTgt spid="2611"/>
                                        </p:tgtEl>
                                        <p:attrNameLst>
                                          <p:attrName>style.rotation</p:attrName>
                                        </p:attrNameLst>
                                      </p:cBhvr>
                                      <p:tavLst>
                                        <p:tav tm="0">
                                          <p:val>
                                            <p:fltVal val="90"/>
                                          </p:val>
                                        </p:tav>
                                        <p:tav tm="100000">
                                          <p:val>
                                            <p:fltVal val="0"/>
                                          </p:val>
                                        </p:tav>
                                      </p:tavLst>
                                    </p:anim>
                                    <p:animEffect transition="in" filter="fade">
                                      <p:cBhvr>
                                        <p:cTn id="1774" dur="750"/>
                                        <p:tgtEl>
                                          <p:spTgt spid="2611"/>
                                        </p:tgtEl>
                                      </p:cBhvr>
                                    </p:animEffect>
                                  </p:childTnLst>
                                </p:cTn>
                              </p:par>
                              <p:par>
                                <p:cTn id="1775" presetID="31" presetClass="entr" presetSubtype="0" fill="hold" nodeType="withEffect">
                                  <p:stCondLst>
                                    <p:cond delay="500"/>
                                  </p:stCondLst>
                                  <p:childTnLst>
                                    <p:set>
                                      <p:cBhvr>
                                        <p:cTn id="1776" dur="1" fill="hold">
                                          <p:stCondLst>
                                            <p:cond delay="0"/>
                                          </p:stCondLst>
                                        </p:cTn>
                                        <p:tgtEl>
                                          <p:spTgt spid="2612"/>
                                        </p:tgtEl>
                                        <p:attrNameLst>
                                          <p:attrName>style.visibility</p:attrName>
                                        </p:attrNameLst>
                                      </p:cBhvr>
                                      <p:to>
                                        <p:strVal val="visible"/>
                                      </p:to>
                                    </p:set>
                                    <p:anim calcmode="lin" valueType="num">
                                      <p:cBhvr>
                                        <p:cTn id="1777" dur="750" fill="hold"/>
                                        <p:tgtEl>
                                          <p:spTgt spid="2612"/>
                                        </p:tgtEl>
                                        <p:attrNameLst>
                                          <p:attrName>ppt_w</p:attrName>
                                        </p:attrNameLst>
                                      </p:cBhvr>
                                      <p:tavLst>
                                        <p:tav tm="0">
                                          <p:val>
                                            <p:fltVal val="0"/>
                                          </p:val>
                                        </p:tav>
                                        <p:tav tm="100000">
                                          <p:val>
                                            <p:strVal val="#ppt_w"/>
                                          </p:val>
                                        </p:tav>
                                      </p:tavLst>
                                    </p:anim>
                                    <p:anim calcmode="lin" valueType="num">
                                      <p:cBhvr>
                                        <p:cTn id="1778" dur="750" fill="hold"/>
                                        <p:tgtEl>
                                          <p:spTgt spid="2612"/>
                                        </p:tgtEl>
                                        <p:attrNameLst>
                                          <p:attrName>ppt_h</p:attrName>
                                        </p:attrNameLst>
                                      </p:cBhvr>
                                      <p:tavLst>
                                        <p:tav tm="0">
                                          <p:val>
                                            <p:fltVal val="0"/>
                                          </p:val>
                                        </p:tav>
                                        <p:tav tm="100000">
                                          <p:val>
                                            <p:strVal val="#ppt_h"/>
                                          </p:val>
                                        </p:tav>
                                      </p:tavLst>
                                    </p:anim>
                                    <p:anim calcmode="lin" valueType="num">
                                      <p:cBhvr>
                                        <p:cTn id="1779" dur="750" fill="hold"/>
                                        <p:tgtEl>
                                          <p:spTgt spid="2612"/>
                                        </p:tgtEl>
                                        <p:attrNameLst>
                                          <p:attrName>style.rotation</p:attrName>
                                        </p:attrNameLst>
                                      </p:cBhvr>
                                      <p:tavLst>
                                        <p:tav tm="0">
                                          <p:val>
                                            <p:fltVal val="90"/>
                                          </p:val>
                                        </p:tav>
                                        <p:tav tm="100000">
                                          <p:val>
                                            <p:fltVal val="0"/>
                                          </p:val>
                                        </p:tav>
                                      </p:tavLst>
                                    </p:anim>
                                    <p:animEffect transition="in" filter="fade">
                                      <p:cBhvr>
                                        <p:cTn id="1780" dur="750"/>
                                        <p:tgtEl>
                                          <p:spTgt spid="2612"/>
                                        </p:tgtEl>
                                      </p:cBhvr>
                                    </p:animEffect>
                                  </p:childTnLst>
                                </p:cTn>
                              </p:par>
                              <p:par>
                                <p:cTn id="1781" presetID="31" presetClass="entr" presetSubtype="0" fill="hold" nodeType="withEffect">
                                  <p:stCondLst>
                                    <p:cond delay="500"/>
                                  </p:stCondLst>
                                  <p:childTnLst>
                                    <p:set>
                                      <p:cBhvr>
                                        <p:cTn id="1782" dur="1" fill="hold">
                                          <p:stCondLst>
                                            <p:cond delay="0"/>
                                          </p:stCondLst>
                                        </p:cTn>
                                        <p:tgtEl>
                                          <p:spTgt spid="2613"/>
                                        </p:tgtEl>
                                        <p:attrNameLst>
                                          <p:attrName>style.visibility</p:attrName>
                                        </p:attrNameLst>
                                      </p:cBhvr>
                                      <p:to>
                                        <p:strVal val="visible"/>
                                      </p:to>
                                    </p:set>
                                    <p:anim calcmode="lin" valueType="num">
                                      <p:cBhvr>
                                        <p:cTn id="1783" dur="750" fill="hold"/>
                                        <p:tgtEl>
                                          <p:spTgt spid="2613"/>
                                        </p:tgtEl>
                                        <p:attrNameLst>
                                          <p:attrName>ppt_w</p:attrName>
                                        </p:attrNameLst>
                                      </p:cBhvr>
                                      <p:tavLst>
                                        <p:tav tm="0">
                                          <p:val>
                                            <p:fltVal val="0"/>
                                          </p:val>
                                        </p:tav>
                                        <p:tav tm="100000">
                                          <p:val>
                                            <p:strVal val="#ppt_w"/>
                                          </p:val>
                                        </p:tav>
                                      </p:tavLst>
                                    </p:anim>
                                    <p:anim calcmode="lin" valueType="num">
                                      <p:cBhvr>
                                        <p:cTn id="1784" dur="750" fill="hold"/>
                                        <p:tgtEl>
                                          <p:spTgt spid="2613"/>
                                        </p:tgtEl>
                                        <p:attrNameLst>
                                          <p:attrName>ppt_h</p:attrName>
                                        </p:attrNameLst>
                                      </p:cBhvr>
                                      <p:tavLst>
                                        <p:tav tm="0">
                                          <p:val>
                                            <p:fltVal val="0"/>
                                          </p:val>
                                        </p:tav>
                                        <p:tav tm="100000">
                                          <p:val>
                                            <p:strVal val="#ppt_h"/>
                                          </p:val>
                                        </p:tav>
                                      </p:tavLst>
                                    </p:anim>
                                    <p:anim calcmode="lin" valueType="num">
                                      <p:cBhvr>
                                        <p:cTn id="1785" dur="750" fill="hold"/>
                                        <p:tgtEl>
                                          <p:spTgt spid="2613"/>
                                        </p:tgtEl>
                                        <p:attrNameLst>
                                          <p:attrName>style.rotation</p:attrName>
                                        </p:attrNameLst>
                                      </p:cBhvr>
                                      <p:tavLst>
                                        <p:tav tm="0">
                                          <p:val>
                                            <p:fltVal val="90"/>
                                          </p:val>
                                        </p:tav>
                                        <p:tav tm="100000">
                                          <p:val>
                                            <p:fltVal val="0"/>
                                          </p:val>
                                        </p:tav>
                                      </p:tavLst>
                                    </p:anim>
                                    <p:animEffect transition="in" filter="fade">
                                      <p:cBhvr>
                                        <p:cTn id="1786" dur="750"/>
                                        <p:tgtEl>
                                          <p:spTgt spid="2613"/>
                                        </p:tgtEl>
                                      </p:cBhvr>
                                    </p:animEffect>
                                  </p:childTnLst>
                                </p:cTn>
                              </p:par>
                              <p:par>
                                <p:cTn id="1787" presetID="31" presetClass="entr" presetSubtype="0" fill="hold" nodeType="withEffect">
                                  <p:stCondLst>
                                    <p:cond delay="500"/>
                                  </p:stCondLst>
                                  <p:childTnLst>
                                    <p:set>
                                      <p:cBhvr>
                                        <p:cTn id="1788" dur="1" fill="hold">
                                          <p:stCondLst>
                                            <p:cond delay="0"/>
                                          </p:stCondLst>
                                        </p:cTn>
                                        <p:tgtEl>
                                          <p:spTgt spid="2578"/>
                                        </p:tgtEl>
                                        <p:attrNameLst>
                                          <p:attrName>style.visibility</p:attrName>
                                        </p:attrNameLst>
                                      </p:cBhvr>
                                      <p:to>
                                        <p:strVal val="visible"/>
                                      </p:to>
                                    </p:set>
                                    <p:anim calcmode="lin" valueType="num">
                                      <p:cBhvr>
                                        <p:cTn id="1789" dur="750" fill="hold"/>
                                        <p:tgtEl>
                                          <p:spTgt spid="2578"/>
                                        </p:tgtEl>
                                        <p:attrNameLst>
                                          <p:attrName>ppt_w</p:attrName>
                                        </p:attrNameLst>
                                      </p:cBhvr>
                                      <p:tavLst>
                                        <p:tav tm="0">
                                          <p:val>
                                            <p:fltVal val="0"/>
                                          </p:val>
                                        </p:tav>
                                        <p:tav tm="100000">
                                          <p:val>
                                            <p:strVal val="#ppt_w"/>
                                          </p:val>
                                        </p:tav>
                                      </p:tavLst>
                                    </p:anim>
                                    <p:anim calcmode="lin" valueType="num">
                                      <p:cBhvr>
                                        <p:cTn id="1790" dur="750" fill="hold"/>
                                        <p:tgtEl>
                                          <p:spTgt spid="2578"/>
                                        </p:tgtEl>
                                        <p:attrNameLst>
                                          <p:attrName>ppt_h</p:attrName>
                                        </p:attrNameLst>
                                      </p:cBhvr>
                                      <p:tavLst>
                                        <p:tav tm="0">
                                          <p:val>
                                            <p:fltVal val="0"/>
                                          </p:val>
                                        </p:tav>
                                        <p:tav tm="100000">
                                          <p:val>
                                            <p:strVal val="#ppt_h"/>
                                          </p:val>
                                        </p:tav>
                                      </p:tavLst>
                                    </p:anim>
                                    <p:anim calcmode="lin" valueType="num">
                                      <p:cBhvr>
                                        <p:cTn id="1791" dur="750" fill="hold"/>
                                        <p:tgtEl>
                                          <p:spTgt spid="2578"/>
                                        </p:tgtEl>
                                        <p:attrNameLst>
                                          <p:attrName>style.rotation</p:attrName>
                                        </p:attrNameLst>
                                      </p:cBhvr>
                                      <p:tavLst>
                                        <p:tav tm="0">
                                          <p:val>
                                            <p:fltVal val="90"/>
                                          </p:val>
                                        </p:tav>
                                        <p:tav tm="100000">
                                          <p:val>
                                            <p:fltVal val="0"/>
                                          </p:val>
                                        </p:tav>
                                      </p:tavLst>
                                    </p:anim>
                                    <p:animEffect transition="in" filter="fade">
                                      <p:cBhvr>
                                        <p:cTn id="1792" dur="750"/>
                                        <p:tgtEl>
                                          <p:spTgt spid="2578"/>
                                        </p:tgtEl>
                                      </p:cBhvr>
                                    </p:animEffect>
                                  </p:childTnLst>
                                </p:cTn>
                              </p:par>
                              <p:par>
                                <p:cTn id="1793" presetID="31" presetClass="entr" presetSubtype="0" fill="hold" nodeType="withEffect">
                                  <p:stCondLst>
                                    <p:cond delay="500"/>
                                  </p:stCondLst>
                                  <p:childTnLst>
                                    <p:set>
                                      <p:cBhvr>
                                        <p:cTn id="1794" dur="1" fill="hold">
                                          <p:stCondLst>
                                            <p:cond delay="0"/>
                                          </p:stCondLst>
                                        </p:cTn>
                                        <p:tgtEl>
                                          <p:spTgt spid="2579"/>
                                        </p:tgtEl>
                                        <p:attrNameLst>
                                          <p:attrName>style.visibility</p:attrName>
                                        </p:attrNameLst>
                                      </p:cBhvr>
                                      <p:to>
                                        <p:strVal val="visible"/>
                                      </p:to>
                                    </p:set>
                                    <p:anim calcmode="lin" valueType="num">
                                      <p:cBhvr>
                                        <p:cTn id="1795" dur="750" fill="hold"/>
                                        <p:tgtEl>
                                          <p:spTgt spid="2579"/>
                                        </p:tgtEl>
                                        <p:attrNameLst>
                                          <p:attrName>ppt_w</p:attrName>
                                        </p:attrNameLst>
                                      </p:cBhvr>
                                      <p:tavLst>
                                        <p:tav tm="0">
                                          <p:val>
                                            <p:fltVal val="0"/>
                                          </p:val>
                                        </p:tav>
                                        <p:tav tm="100000">
                                          <p:val>
                                            <p:strVal val="#ppt_w"/>
                                          </p:val>
                                        </p:tav>
                                      </p:tavLst>
                                    </p:anim>
                                    <p:anim calcmode="lin" valueType="num">
                                      <p:cBhvr>
                                        <p:cTn id="1796" dur="750" fill="hold"/>
                                        <p:tgtEl>
                                          <p:spTgt spid="2579"/>
                                        </p:tgtEl>
                                        <p:attrNameLst>
                                          <p:attrName>ppt_h</p:attrName>
                                        </p:attrNameLst>
                                      </p:cBhvr>
                                      <p:tavLst>
                                        <p:tav tm="0">
                                          <p:val>
                                            <p:fltVal val="0"/>
                                          </p:val>
                                        </p:tav>
                                        <p:tav tm="100000">
                                          <p:val>
                                            <p:strVal val="#ppt_h"/>
                                          </p:val>
                                        </p:tav>
                                      </p:tavLst>
                                    </p:anim>
                                    <p:anim calcmode="lin" valueType="num">
                                      <p:cBhvr>
                                        <p:cTn id="1797" dur="750" fill="hold"/>
                                        <p:tgtEl>
                                          <p:spTgt spid="2579"/>
                                        </p:tgtEl>
                                        <p:attrNameLst>
                                          <p:attrName>style.rotation</p:attrName>
                                        </p:attrNameLst>
                                      </p:cBhvr>
                                      <p:tavLst>
                                        <p:tav tm="0">
                                          <p:val>
                                            <p:fltVal val="90"/>
                                          </p:val>
                                        </p:tav>
                                        <p:tav tm="100000">
                                          <p:val>
                                            <p:fltVal val="0"/>
                                          </p:val>
                                        </p:tav>
                                      </p:tavLst>
                                    </p:anim>
                                    <p:animEffect transition="in" filter="fade">
                                      <p:cBhvr>
                                        <p:cTn id="1798" dur="750"/>
                                        <p:tgtEl>
                                          <p:spTgt spid="2579"/>
                                        </p:tgtEl>
                                      </p:cBhvr>
                                    </p:animEffect>
                                  </p:childTnLst>
                                </p:cTn>
                              </p:par>
                              <p:par>
                                <p:cTn id="1799" presetID="31" presetClass="entr" presetSubtype="0" fill="hold" nodeType="withEffect">
                                  <p:stCondLst>
                                    <p:cond delay="500"/>
                                  </p:stCondLst>
                                  <p:childTnLst>
                                    <p:set>
                                      <p:cBhvr>
                                        <p:cTn id="1800" dur="1" fill="hold">
                                          <p:stCondLst>
                                            <p:cond delay="0"/>
                                          </p:stCondLst>
                                        </p:cTn>
                                        <p:tgtEl>
                                          <p:spTgt spid="2580"/>
                                        </p:tgtEl>
                                        <p:attrNameLst>
                                          <p:attrName>style.visibility</p:attrName>
                                        </p:attrNameLst>
                                      </p:cBhvr>
                                      <p:to>
                                        <p:strVal val="visible"/>
                                      </p:to>
                                    </p:set>
                                    <p:anim calcmode="lin" valueType="num">
                                      <p:cBhvr>
                                        <p:cTn id="1801" dur="750" fill="hold"/>
                                        <p:tgtEl>
                                          <p:spTgt spid="2580"/>
                                        </p:tgtEl>
                                        <p:attrNameLst>
                                          <p:attrName>ppt_w</p:attrName>
                                        </p:attrNameLst>
                                      </p:cBhvr>
                                      <p:tavLst>
                                        <p:tav tm="0">
                                          <p:val>
                                            <p:fltVal val="0"/>
                                          </p:val>
                                        </p:tav>
                                        <p:tav tm="100000">
                                          <p:val>
                                            <p:strVal val="#ppt_w"/>
                                          </p:val>
                                        </p:tav>
                                      </p:tavLst>
                                    </p:anim>
                                    <p:anim calcmode="lin" valueType="num">
                                      <p:cBhvr>
                                        <p:cTn id="1802" dur="750" fill="hold"/>
                                        <p:tgtEl>
                                          <p:spTgt spid="2580"/>
                                        </p:tgtEl>
                                        <p:attrNameLst>
                                          <p:attrName>ppt_h</p:attrName>
                                        </p:attrNameLst>
                                      </p:cBhvr>
                                      <p:tavLst>
                                        <p:tav tm="0">
                                          <p:val>
                                            <p:fltVal val="0"/>
                                          </p:val>
                                        </p:tav>
                                        <p:tav tm="100000">
                                          <p:val>
                                            <p:strVal val="#ppt_h"/>
                                          </p:val>
                                        </p:tav>
                                      </p:tavLst>
                                    </p:anim>
                                    <p:anim calcmode="lin" valueType="num">
                                      <p:cBhvr>
                                        <p:cTn id="1803" dur="750" fill="hold"/>
                                        <p:tgtEl>
                                          <p:spTgt spid="2580"/>
                                        </p:tgtEl>
                                        <p:attrNameLst>
                                          <p:attrName>style.rotation</p:attrName>
                                        </p:attrNameLst>
                                      </p:cBhvr>
                                      <p:tavLst>
                                        <p:tav tm="0">
                                          <p:val>
                                            <p:fltVal val="90"/>
                                          </p:val>
                                        </p:tav>
                                        <p:tav tm="100000">
                                          <p:val>
                                            <p:fltVal val="0"/>
                                          </p:val>
                                        </p:tav>
                                      </p:tavLst>
                                    </p:anim>
                                    <p:animEffect transition="in" filter="fade">
                                      <p:cBhvr>
                                        <p:cTn id="1804" dur="750"/>
                                        <p:tgtEl>
                                          <p:spTgt spid="2580"/>
                                        </p:tgtEl>
                                      </p:cBhvr>
                                    </p:animEffect>
                                  </p:childTnLst>
                                </p:cTn>
                              </p:par>
                              <p:par>
                                <p:cTn id="1805" presetID="31" presetClass="entr" presetSubtype="0" fill="hold" nodeType="withEffect">
                                  <p:stCondLst>
                                    <p:cond delay="500"/>
                                  </p:stCondLst>
                                  <p:childTnLst>
                                    <p:set>
                                      <p:cBhvr>
                                        <p:cTn id="1806" dur="1" fill="hold">
                                          <p:stCondLst>
                                            <p:cond delay="0"/>
                                          </p:stCondLst>
                                        </p:cTn>
                                        <p:tgtEl>
                                          <p:spTgt spid="2581"/>
                                        </p:tgtEl>
                                        <p:attrNameLst>
                                          <p:attrName>style.visibility</p:attrName>
                                        </p:attrNameLst>
                                      </p:cBhvr>
                                      <p:to>
                                        <p:strVal val="visible"/>
                                      </p:to>
                                    </p:set>
                                    <p:anim calcmode="lin" valueType="num">
                                      <p:cBhvr>
                                        <p:cTn id="1807" dur="750" fill="hold"/>
                                        <p:tgtEl>
                                          <p:spTgt spid="2581"/>
                                        </p:tgtEl>
                                        <p:attrNameLst>
                                          <p:attrName>ppt_w</p:attrName>
                                        </p:attrNameLst>
                                      </p:cBhvr>
                                      <p:tavLst>
                                        <p:tav tm="0">
                                          <p:val>
                                            <p:fltVal val="0"/>
                                          </p:val>
                                        </p:tav>
                                        <p:tav tm="100000">
                                          <p:val>
                                            <p:strVal val="#ppt_w"/>
                                          </p:val>
                                        </p:tav>
                                      </p:tavLst>
                                    </p:anim>
                                    <p:anim calcmode="lin" valueType="num">
                                      <p:cBhvr>
                                        <p:cTn id="1808" dur="750" fill="hold"/>
                                        <p:tgtEl>
                                          <p:spTgt spid="2581"/>
                                        </p:tgtEl>
                                        <p:attrNameLst>
                                          <p:attrName>ppt_h</p:attrName>
                                        </p:attrNameLst>
                                      </p:cBhvr>
                                      <p:tavLst>
                                        <p:tav tm="0">
                                          <p:val>
                                            <p:fltVal val="0"/>
                                          </p:val>
                                        </p:tav>
                                        <p:tav tm="100000">
                                          <p:val>
                                            <p:strVal val="#ppt_h"/>
                                          </p:val>
                                        </p:tav>
                                      </p:tavLst>
                                    </p:anim>
                                    <p:anim calcmode="lin" valueType="num">
                                      <p:cBhvr>
                                        <p:cTn id="1809" dur="750" fill="hold"/>
                                        <p:tgtEl>
                                          <p:spTgt spid="2581"/>
                                        </p:tgtEl>
                                        <p:attrNameLst>
                                          <p:attrName>style.rotation</p:attrName>
                                        </p:attrNameLst>
                                      </p:cBhvr>
                                      <p:tavLst>
                                        <p:tav tm="0">
                                          <p:val>
                                            <p:fltVal val="90"/>
                                          </p:val>
                                        </p:tav>
                                        <p:tav tm="100000">
                                          <p:val>
                                            <p:fltVal val="0"/>
                                          </p:val>
                                        </p:tav>
                                      </p:tavLst>
                                    </p:anim>
                                    <p:animEffect transition="in" filter="fade">
                                      <p:cBhvr>
                                        <p:cTn id="1810" dur="750"/>
                                        <p:tgtEl>
                                          <p:spTgt spid="2581"/>
                                        </p:tgtEl>
                                      </p:cBhvr>
                                    </p:animEffect>
                                  </p:childTnLst>
                                </p:cTn>
                              </p:par>
                              <p:par>
                                <p:cTn id="1811" presetID="31" presetClass="entr" presetSubtype="0" fill="hold" nodeType="withEffect">
                                  <p:stCondLst>
                                    <p:cond delay="500"/>
                                  </p:stCondLst>
                                  <p:childTnLst>
                                    <p:set>
                                      <p:cBhvr>
                                        <p:cTn id="1812" dur="1" fill="hold">
                                          <p:stCondLst>
                                            <p:cond delay="0"/>
                                          </p:stCondLst>
                                        </p:cTn>
                                        <p:tgtEl>
                                          <p:spTgt spid="2582"/>
                                        </p:tgtEl>
                                        <p:attrNameLst>
                                          <p:attrName>style.visibility</p:attrName>
                                        </p:attrNameLst>
                                      </p:cBhvr>
                                      <p:to>
                                        <p:strVal val="visible"/>
                                      </p:to>
                                    </p:set>
                                    <p:anim calcmode="lin" valueType="num">
                                      <p:cBhvr>
                                        <p:cTn id="1813" dur="750" fill="hold"/>
                                        <p:tgtEl>
                                          <p:spTgt spid="2582"/>
                                        </p:tgtEl>
                                        <p:attrNameLst>
                                          <p:attrName>ppt_w</p:attrName>
                                        </p:attrNameLst>
                                      </p:cBhvr>
                                      <p:tavLst>
                                        <p:tav tm="0">
                                          <p:val>
                                            <p:fltVal val="0"/>
                                          </p:val>
                                        </p:tav>
                                        <p:tav tm="100000">
                                          <p:val>
                                            <p:strVal val="#ppt_w"/>
                                          </p:val>
                                        </p:tav>
                                      </p:tavLst>
                                    </p:anim>
                                    <p:anim calcmode="lin" valueType="num">
                                      <p:cBhvr>
                                        <p:cTn id="1814" dur="750" fill="hold"/>
                                        <p:tgtEl>
                                          <p:spTgt spid="2582"/>
                                        </p:tgtEl>
                                        <p:attrNameLst>
                                          <p:attrName>ppt_h</p:attrName>
                                        </p:attrNameLst>
                                      </p:cBhvr>
                                      <p:tavLst>
                                        <p:tav tm="0">
                                          <p:val>
                                            <p:fltVal val="0"/>
                                          </p:val>
                                        </p:tav>
                                        <p:tav tm="100000">
                                          <p:val>
                                            <p:strVal val="#ppt_h"/>
                                          </p:val>
                                        </p:tav>
                                      </p:tavLst>
                                    </p:anim>
                                    <p:anim calcmode="lin" valueType="num">
                                      <p:cBhvr>
                                        <p:cTn id="1815" dur="750" fill="hold"/>
                                        <p:tgtEl>
                                          <p:spTgt spid="2582"/>
                                        </p:tgtEl>
                                        <p:attrNameLst>
                                          <p:attrName>style.rotation</p:attrName>
                                        </p:attrNameLst>
                                      </p:cBhvr>
                                      <p:tavLst>
                                        <p:tav tm="0">
                                          <p:val>
                                            <p:fltVal val="90"/>
                                          </p:val>
                                        </p:tav>
                                        <p:tav tm="100000">
                                          <p:val>
                                            <p:fltVal val="0"/>
                                          </p:val>
                                        </p:tav>
                                      </p:tavLst>
                                    </p:anim>
                                    <p:animEffect transition="in" filter="fade">
                                      <p:cBhvr>
                                        <p:cTn id="1816" dur="750"/>
                                        <p:tgtEl>
                                          <p:spTgt spid="2582"/>
                                        </p:tgtEl>
                                      </p:cBhvr>
                                    </p:animEffect>
                                  </p:childTnLst>
                                </p:cTn>
                              </p:par>
                              <p:par>
                                <p:cTn id="1817" presetID="31" presetClass="entr" presetSubtype="0" fill="hold" nodeType="withEffect">
                                  <p:stCondLst>
                                    <p:cond delay="500"/>
                                  </p:stCondLst>
                                  <p:childTnLst>
                                    <p:set>
                                      <p:cBhvr>
                                        <p:cTn id="1818" dur="1" fill="hold">
                                          <p:stCondLst>
                                            <p:cond delay="0"/>
                                          </p:stCondLst>
                                        </p:cTn>
                                        <p:tgtEl>
                                          <p:spTgt spid="2583"/>
                                        </p:tgtEl>
                                        <p:attrNameLst>
                                          <p:attrName>style.visibility</p:attrName>
                                        </p:attrNameLst>
                                      </p:cBhvr>
                                      <p:to>
                                        <p:strVal val="visible"/>
                                      </p:to>
                                    </p:set>
                                    <p:anim calcmode="lin" valueType="num">
                                      <p:cBhvr>
                                        <p:cTn id="1819" dur="750" fill="hold"/>
                                        <p:tgtEl>
                                          <p:spTgt spid="2583"/>
                                        </p:tgtEl>
                                        <p:attrNameLst>
                                          <p:attrName>ppt_w</p:attrName>
                                        </p:attrNameLst>
                                      </p:cBhvr>
                                      <p:tavLst>
                                        <p:tav tm="0">
                                          <p:val>
                                            <p:fltVal val="0"/>
                                          </p:val>
                                        </p:tav>
                                        <p:tav tm="100000">
                                          <p:val>
                                            <p:strVal val="#ppt_w"/>
                                          </p:val>
                                        </p:tav>
                                      </p:tavLst>
                                    </p:anim>
                                    <p:anim calcmode="lin" valueType="num">
                                      <p:cBhvr>
                                        <p:cTn id="1820" dur="750" fill="hold"/>
                                        <p:tgtEl>
                                          <p:spTgt spid="2583"/>
                                        </p:tgtEl>
                                        <p:attrNameLst>
                                          <p:attrName>ppt_h</p:attrName>
                                        </p:attrNameLst>
                                      </p:cBhvr>
                                      <p:tavLst>
                                        <p:tav tm="0">
                                          <p:val>
                                            <p:fltVal val="0"/>
                                          </p:val>
                                        </p:tav>
                                        <p:tav tm="100000">
                                          <p:val>
                                            <p:strVal val="#ppt_h"/>
                                          </p:val>
                                        </p:tav>
                                      </p:tavLst>
                                    </p:anim>
                                    <p:anim calcmode="lin" valueType="num">
                                      <p:cBhvr>
                                        <p:cTn id="1821" dur="750" fill="hold"/>
                                        <p:tgtEl>
                                          <p:spTgt spid="2583"/>
                                        </p:tgtEl>
                                        <p:attrNameLst>
                                          <p:attrName>style.rotation</p:attrName>
                                        </p:attrNameLst>
                                      </p:cBhvr>
                                      <p:tavLst>
                                        <p:tav tm="0">
                                          <p:val>
                                            <p:fltVal val="90"/>
                                          </p:val>
                                        </p:tav>
                                        <p:tav tm="100000">
                                          <p:val>
                                            <p:fltVal val="0"/>
                                          </p:val>
                                        </p:tav>
                                      </p:tavLst>
                                    </p:anim>
                                    <p:animEffect transition="in" filter="fade">
                                      <p:cBhvr>
                                        <p:cTn id="1822" dur="750"/>
                                        <p:tgtEl>
                                          <p:spTgt spid="2583"/>
                                        </p:tgtEl>
                                      </p:cBhvr>
                                    </p:animEffect>
                                  </p:childTnLst>
                                </p:cTn>
                              </p:par>
                              <p:par>
                                <p:cTn id="1823" presetID="31" presetClass="entr" presetSubtype="0" fill="hold" nodeType="withEffect">
                                  <p:stCondLst>
                                    <p:cond delay="500"/>
                                  </p:stCondLst>
                                  <p:childTnLst>
                                    <p:set>
                                      <p:cBhvr>
                                        <p:cTn id="1824" dur="1" fill="hold">
                                          <p:stCondLst>
                                            <p:cond delay="0"/>
                                          </p:stCondLst>
                                        </p:cTn>
                                        <p:tgtEl>
                                          <p:spTgt spid="2584"/>
                                        </p:tgtEl>
                                        <p:attrNameLst>
                                          <p:attrName>style.visibility</p:attrName>
                                        </p:attrNameLst>
                                      </p:cBhvr>
                                      <p:to>
                                        <p:strVal val="visible"/>
                                      </p:to>
                                    </p:set>
                                    <p:anim calcmode="lin" valueType="num">
                                      <p:cBhvr>
                                        <p:cTn id="1825" dur="750" fill="hold"/>
                                        <p:tgtEl>
                                          <p:spTgt spid="2584"/>
                                        </p:tgtEl>
                                        <p:attrNameLst>
                                          <p:attrName>ppt_w</p:attrName>
                                        </p:attrNameLst>
                                      </p:cBhvr>
                                      <p:tavLst>
                                        <p:tav tm="0">
                                          <p:val>
                                            <p:fltVal val="0"/>
                                          </p:val>
                                        </p:tav>
                                        <p:tav tm="100000">
                                          <p:val>
                                            <p:strVal val="#ppt_w"/>
                                          </p:val>
                                        </p:tav>
                                      </p:tavLst>
                                    </p:anim>
                                    <p:anim calcmode="lin" valueType="num">
                                      <p:cBhvr>
                                        <p:cTn id="1826" dur="750" fill="hold"/>
                                        <p:tgtEl>
                                          <p:spTgt spid="2584"/>
                                        </p:tgtEl>
                                        <p:attrNameLst>
                                          <p:attrName>ppt_h</p:attrName>
                                        </p:attrNameLst>
                                      </p:cBhvr>
                                      <p:tavLst>
                                        <p:tav tm="0">
                                          <p:val>
                                            <p:fltVal val="0"/>
                                          </p:val>
                                        </p:tav>
                                        <p:tav tm="100000">
                                          <p:val>
                                            <p:strVal val="#ppt_h"/>
                                          </p:val>
                                        </p:tav>
                                      </p:tavLst>
                                    </p:anim>
                                    <p:anim calcmode="lin" valueType="num">
                                      <p:cBhvr>
                                        <p:cTn id="1827" dur="750" fill="hold"/>
                                        <p:tgtEl>
                                          <p:spTgt spid="2584"/>
                                        </p:tgtEl>
                                        <p:attrNameLst>
                                          <p:attrName>style.rotation</p:attrName>
                                        </p:attrNameLst>
                                      </p:cBhvr>
                                      <p:tavLst>
                                        <p:tav tm="0">
                                          <p:val>
                                            <p:fltVal val="90"/>
                                          </p:val>
                                        </p:tav>
                                        <p:tav tm="100000">
                                          <p:val>
                                            <p:fltVal val="0"/>
                                          </p:val>
                                        </p:tav>
                                      </p:tavLst>
                                    </p:anim>
                                    <p:animEffect transition="in" filter="fade">
                                      <p:cBhvr>
                                        <p:cTn id="1828" dur="750"/>
                                        <p:tgtEl>
                                          <p:spTgt spid="2584"/>
                                        </p:tgtEl>
                                      </p:cBhvr>
                                    </p:animEffect>
                                  </p:childTnLst>
                                </p:cTn>
                              </p:par>
                              <p:par>
                                <p:cTn id="1829" presetID="31" presetClass="entr" presetSubtype="0" fill="hold" nodeType="withEffect">
                                  <p:stCondLst>
                                    <p:cond delay="500"/>
                                  </p:stCondLst>
                                  <p:childTnLst>
                                    <p:set>
                                      <p:cBhvr>
                                        <p:cTn id="1830" dur="1" fill="hold">
                                          <p:stCondLst>
                                            <p:cond delay="0"/>
                                          </p:stCondLst>
                                        </p:cTn>
                                        <p:tgtEl>
                                          <p:spTgt spid="2585"/>
                                        </p:tgtEl>
                                        <p:attrNameLst>
                                          <p:attrName>style.visibility</p:attrName>
                                        </p:attrNameLst>
                                      </p:cBhvr>
                                      <p:to>
                                        <p:strVal val="visible"/>
                                      </p:to>
                                    </p:set>
                                    <p:anim calcmode="lin" valueType="num">
                                      <p:cBhvr>
                                        <p:cTn id="1831" dur="750" fill="hold"/>
                                        <p:tgtEl>
                                          <p:spTgt spid="2585"/>
                                        </p:tgtEl>
                                        <p:attrNameLst>
                                          <p:attrName>ppt_w</p:attrName>
                                        </p:attrNameLst>
                                      </p:cBhvr>
                                      <p:tavLst>
                                        <p:tav tm="0">
                                          <p:val>
                                            <p:fltVal val="0"/>
                                          </p:val>
                                        </p:tav>
                                        <p:tav tm="100000">
                                          <p:val>
                                            <p:strVal val="#ppt_w"/>
                                          </p:val>
                                        </p:tav>
                                      </p:tavLst>
                                    </p:anim>
                                    <p:anim calcmode="lin" valueType="num">
                                      <p:cBhvr>
                                        <p:cTn id="1832" dur="750" fill="hold"/>
                                        <p:tgtEl>
                                          <p:spTgt spid="2585"/>
                                        </p:tgtEl>
                                        <p:attrNameLst>
                                          <p:attrName>ppt_h</p:attrName>
                                        </p:attrNameLst>
                                      </p:cBhvr>
                                      <p:tavLst>
                                        <p:tav tm="0">
                                          <p:val>
                                            <p:fltVal val="0"/>
                                          </p:val>
                                        </p:tav>
                                        <p:tav tm="100000">
                                          <p:val>
                                            <p:strVal val="#ppt_h"/>
                                          </p:val>
                                        </p:tav>
                                      </p:tavLst>
                                    </p:anim>
                                    <p:anim calcmode="lin" valueType="num">
                                      <p:cBhvr>
                                        <p:cTn id="1833" dur="750" fill="hold"/>
                                        <p:tgtEl>
                                          <p:spTgt spid="2585"/>
                                        </p:tgtEl>
                                        <p:attrNameLst>
                                          <p:attrName>style.rotation</p:attrName>
                                        </p:attrNameLst>
                                      </p:cBhvr>
                                      <p:tavLst>
                                        <p:tav tm="0">
                                          <p:val>
                                            <p:fltVal val="90"/>
                                          </p:val>
                                        </p:tav>
                                        <p:tav tm="100000">
                                          <p:val>
                                            <p:fltVal val="0"/>
                                          </p:val>
                                        </p:tav>
                                      </p:tavLst>
                                    </p:anim>
                                    <p:animEffect transition="in" filter="fade">
                                      <p:cBhvr>
                                        <p:cTn id="1834" dur="750"/>
                                        <p:tgtEl>
                                          <p:spTgt spid="2585"/>
                                        </p:tgtEl>
                                      </p:cBhvr>
                                    </p:animEffect>
                                  </p:childTnLst>
                                </p:cTn>
                              </p:par>
                              <p:par>
                                <p:cTn id="1835" presetID="31" presetClass="entr" presetSubtype="0" fill="hold" nodeType="withEffect">
                                  <p:stCondLst>
                                    <p:cond delay="500"/>
                                  </p:stCondLst>
                                  <p:childTnLst>
                                    <p:set>
                                      <p:cBhvr>
                                        <p:cTn id="1836" dur="1" fill="hold">
                                          <p:stCondLst>
                                            <p:cond delay="0"/>
                                          </p:stCondLst>
                                        </p:cTn>
                                        <p:tgtEl>
                                          <p:spTgt spid="2586"/>
                                        </p:tgtEl>
                                        <p:attrNameLst>
                                          <p:attrName>style.visibility</p:attrName>
                                        </p:attrNameLst>
                                      </p:cBhvr>
                                      <p:to>
                                        <p:strVal val="visible"/>
                                      </p:to>
                                    </p:set>
                                    <p:anim calcmode="lin" valueType="num">
                                      <p:cBhvr>
                                        <p:cTn id="1837" dur="750" fill="hold"/>
                                        <p:tgtEl>
                                          <p:spTgt spid="2586"/>
                                        </p:tgtEl>
                                        <p:attrNameLst>
                                          <p:attrName>ppt_w</p:attrName>
                                        </p:attrNameLst>
                                      </p:cBhvr>
                                      <p:tavLst>
                                        <p:tav tm="0">
                                          <p:val>
                                            <p:fltVal val="0"/>
                                          </p:val>
                                        </p:tav>
                                        <p:tav tm="100000">
                                          <p:val>
                                            <p:strVal val="#ppt_w"/>
                                          </p:val>
                                        </p:tav>
                                      </p:tavLst>
                                    </p:anim>
                                    <p:anim calcmode="lin" valueType="num">
                                      <p:cBhvr>
                                        <p:cTn id="1838" dur="750" fill="hold"/>
                                        <p:tgtEl>
                                          <p:spTgt spid="2586"/>
                                        </p:tgtEl>
                                        <p:attrNameLst>
                                          <p:attrName>ppt_h</p:attrName>
                                        </p:attrNameLst>
                                      </p:cBhvr>
                                      <p:tavLst>
                                        <p:tav tm="0">
                                          <p:val>
                                            <p:fltVal val="0"/>
                                          </p:val>
                                        </p:tav>
                                        <p:tav tm="100000">
                                          <p:val>
                                            <p:strVal val="#ppt_h"/>
                                          </p:val>
                                        </p:tav>
                                      </p:tavLst>
                                    </p:anim>
                                    <p:anim calcmode="lin" valueType="num">
                                      <p:cBhvr>
                                        <p:cTn id="1839" dur="750" fill="hold"/>
                                        <p:tgtEl>
                                          <p:spTgt spid="2586"/>
                                        </p:tgtEl>
                                        <p:attrNameLst>
                                          <p:attrName>style.rotation</p:attrName>
                                        </p:attrNameLst>
                                      </p:cBhvr>
                                      <p:tavLst>
                                        <p:tav tm="0">
                                          <p:val>
                                            <p:fltVal val="90"/>
                                          </p:val>
                                        </p:tav>
                                        <p:tav tm="100000">
                                          <p:val>
                                            <p:fltVal val="0"/>
                                          </p:val>
                                        </p:tav>
                                      </p:tavLst>
                                    </p:anim>
                                    <p:animEffect transition="in" filter="fade">
                                      <p:cBhvr>
                                        <p:cTn id="1840" dur="750"/>
                                        <p:tgtEl>
                                          <p:spTgt spid="2586"/>
                                        </p:tgtEl>
                                      </p:cBhvr>
                                    </p:animEffect>
                                  </p:childTnLst>
                                </p:cTn>
                              </p:par>
                              <p:par>
                                <p:cTn id="1841" presetID="31" presetClass="entr" presetSubtype="0" fill="hold" nodeType="withEffect">
                                  <p:stCondLst>
                                    <p:cond delay="500"/>
                                  </p:stCondLst>
                                  <p:childTnLst>
                                    <p:set>
                                      <p:cBhvr>
                                        <p:cTn id="1842" dur="1" fill="hold">
                                          <p:stCondLst>
                                            <p:cond delay="0"/>
                                          </p:stCondLst>
                                        </p:cTn>
                                        <p:tgtEl>
                                          <p:spTgt spid="2551"/>
                                        </p:tgtEl>
                                        <p:attrNameLst>
                                          <p:attrName>style.visibility</p:attrName>
                                        </p:attrNameLst>
                                      </p:cBhvr>
                                      <p:to>
                                        <p:strVal val="visible"/>
                                      </p:to>
                                    </p:set>
                                    <p:anim calcmode="lin" valueType="num">
                                      <p:cBhvr>
                                        <p:cTn id="1843" dur="750" fill="hold"/>
                                        <p:tgtEl>
                                          <p:spTgt spid="2551"/>
                                        </p:tgtEl>
                                        <p:attrNameLst>
                                          <p:attrName>ppt_w</p:attrName>
                                        </p:attrNameLst>
                                      </p:cBhvr>
                                      <p:tavLst>
                                        <p:tav tm="0">
                                          <p:val>
                                            <p:fltVal val="0"/>
                                          </p:val>
                                        </p:tav>
                                        <p:tav tm="100000">
                                          <p:val>
                                            <p:strVal val="#ppt_w"/>
                                          </p:val>
                                        </p:tav>
                                      </p:tavLst>
                                    </p:anim>
                                    <p:anim calcmode="lin" valueType="num">
                                      <p:cBhvr>
                                        <p:cTn id="1844" dur="750" fill="hold"/>
                                        <p:tgtEl>
                                          <p:spTgt spid="2551"/>
                                        </p:tgtEl>
                                        <p:attrNameLst>
                                          <p:attrName>ppt_h</p:attrName>
                                        </p:attrNameLst>
                                      </p:cBhvr>
                                      <p:tavLst>
                                        <p:tav tm="0">
                                          <p:val>
                                            <p:fltVal val="0"/>
                                          </p:val>
                                        </p:tav>
                                        <p:tav tm="100000">
                                          <p:val>
                                            <p:strVal val="#ppt_h"/>
                                          </p:val>
                                        </p:tav>
                                      </p:tavLst>
                                    </p:anim>
                                    <p:anim calcmode="lin" valueType="num">
                                      <p:cBhvr>
                                        <p:cTn id="1845" dur="750" fill="hold"/>
                                        <p:tgtEl>
                                          <p:spTgt spid="2551"/>
                                        </p:tgtEl>
                                        <p:attrNameLst>
                                          <p:attrName>style.rotation</p:attrName>
                                        </p:attrNameLst>
                                      </p:cBhvr>
                                      <p:tavLst>
                                        <p:tav tm="0">
                                          <p:val>
                                            <p:fltVal val="90"/>
                                          </p:val>
                                        </p:tav>
                                        <p:tav tm="100000">
                                          <p:val>
                                            <p:fltVal val="0"/>
                                          </p:val>
                                        </p:tav>
                                      </p:tavLst>
                                    </p:anim>
                                    <p:animEffect transition="in" filter="fade">
                                      <p:cBhvr>
                                        <p:cTn id="1846" dur="750"/>
                                        <p:tgtEl>
                                          <p:spTgt spid="2551"/>
                                        </p:tgtEl>
                                      </p:cBhvr>
                                    </p:animEffect>
                                  </p:childTnLst>
                                </p:cTn>
                              </p:par>
                              <p:par>
                                <p:cTn id="1847" presetID="31" presetClass="entr" presetSubtype="0" fill="hold" nodeType="withEffect">
                                  <p:stCondLst>
                                    <p:cond delay="500"/>
                                  </p:stCondLst>
                                  <p:childTnLst>
                                    <p:set>
                                      <p:cBhvr>
                                        <p:cTn id="1848" dur="1" fill="hold">
                                          <p:stCondLst>
                                            <p:cond delay="0"/>
                                          </p:stCondLst>
                                        </p:cTn>
                                        <p:tgtEl>
                                          <p:spTgt spid="2552"/>
                                        </p:tgtEl>
                                        <p:attrNameLst>
                                          <p:attrName>style.visibility</p:attrName>
                                        </p:attrNameLst>
                                      </p:cBhvr>
                                      <p:to>
                                        <p:strVal val="visible"/>
                                      </p:to>
                                    </p:set>
                                    <p:anim calcmode="lin" valueType="num">
                                      <p:cBhvr>
                                        <p:cTn id="1849" dur="750" fill="hold"/>
                                        <p:tgtEl>
                                          <p:spTgt spid="2552"/>
                                        </p:tgtEl>
                                        <p:attrNameLst>
                                          <p:attrName>ppt_w</p:attrName>
                                        </p:attrNameLst>
                                      </p:cBhvr>
                                      <p:tavLst>
                                        <p:tav tm="0">
                                          <p:val>
                                            <p:fltVal val="0"/>
                                          </p:val>
                                        </p:tav>
                                        <p:tav tm="100000">
                                          <p:val>
                                            <p:strVal val="#ppt_w"/>
                                          </p:val>
                                        </p:tav>
                                      </p:tavLst>
                                    </p:anim>
                                    <p:anim calcmode="lin" valueType="num">
                                      <p:cBhvr>
                                        <p:cTn id="1850" dur="750" fill="hold"/>
                                        <p:tgtEl>
                                          <p:spTgt spid="2552"/>
                                        </p:tgtEl>
                                        <p:attrNameLst>
                                          <p:attrName>ppt_h</p:attrName>
                                        </p:attrNameLst>
                                      </p:cBhvr>
                                      <p:tavLst>
                                        <p:tav tm="0">
                                          <p:val>
                                            <p:fltVal val="0"/>
                                          </p:val>
                                        </p:tav>
                                        <p:tav tm="100000">
                                          <p:val>
                                            <p:strVal val="#ppt_h"/>
                                          </p:val>
                                        </p:tav>
                                      </p:tavLst>
                                    </p:anim>
                                    <p:anim calcmode="lin" valueType="num">
                                      <p:cBhvr>
                                        <p:cTn id="1851" dur="750" fill="hold"/>
                                        <p:tgtEl>
                                          <p:spTgt spid="2552"/>
                                        </p:tgtEl>
                                        <p:attrNameLst>
                                          <p:attrName>style.rotation</p:attrName>
                                        </p:attrNameLst>
                                      </p:cBhvr>
                                      <p:tavLst>
                                        <p:tav tm="0">
                                          <p:val>
                                            <p:fltVal val="90"/>
                                          </p:val>
                                        </p:tav>
                                        <p:tav tm="100000">
                                          <p:val>
                                            <p:fltVal val="0"/>
                                          </p:val>
                                        </p:tav>
                                      </p:tavLst>
                                    </p:anim>
                                    <p:animEffect transition="in" filter="fade">
                                      <p:cBhvr>
                                        <p:cTn id="1852" dur="750"/>
                                        <p:tgtEl>
                                          <p:spTgt spid="2552"/>
                                        </p:tgtEl>
                                      </p:cBhvr>
                                    </p:animEffect>
                                  </p:childTnLst>
                                </p:cTn>
                              </p:par>
                              <p:par>
                                <p:cTn id="1853" presetID="31" presetClass="entr" presetSubtype="0" fill="hold" nodeType="withEffect">
                                  <p:stCondLst>
                                    <p:cond delay="500"/>
                                  </p:stCondLst>
                                  <p:childTnLst>
                                    <p:set>
                                      <p:cBhvr>
                                        <p:cTn id="1854" dur="1" fill="hold">
                                          <p:stCondLst>
                                            <p:cond delay="0"/>
                                          </p:stCondLst>
                                        </p:cTn>
                                        <p:tgtEl>
                                          <p:spTgt spid="2553"/>
                                        </p:tgtEl>
                                        <p:attrNameLst>
                                          <p:attrName>style.visibility</p:attrName>
                                        </p:attrNameLst>
                                      </p:cBhvr>
                                      <p:to>
                                        <p:strVal val="visible"/>
                                      </p:to>
                                    </p:set>
                                    <p:anim calcmode="lin" valueType="num">
                                      <p:cBhvr>
                                        <p:cTn id="1855" dur="750" fill="hold"/>
                                        <p:tgtEl>
                                          <p:spTgt spid="2553"/>
                                        </p:tgtEl>
                                        <p:attrNameLst>
                                          <p:attrName>ppt_w</p:attrName>
                                        </p:attrNameLst>
                                      </p:cBhvr>
                                      <p:tavLst>
                                        <p:tav tm="0">
                                          <p:val>
                                            <p:fltVal val="0"/>
                                          </p:val>
                                        </p:tav>
                                        <p:tav tm="100000">
                                          <p:val>
                                            <p:strVal val="#ppt_w"/>
                                          </p:val>
                                        </p:tav>
                                      </p:tavLst>
                                    </p:anim>
                                    <p:anim calcmode="lin" valueType="num">
                                      <p:cBhvr>
                                        <p:cTn id="1856" dur="750" fill="hold"/>
                                        <p:tgtEl>
                                          <p:spTgt spid="2553"/>
                                        </p:tgtEl>
                                        <p:attrNameLst>
                                          <p:attrName>ppt_h</p:attrName>
                                        </p:attrNameLst>
                                      </p:cBhvr>
                                      <p:tavLst>
                                        <p:tav tm="0">
                                          <p:val>
                                            <p:fltVal val="0"/>
                                          </p:val>
                                        </p:tav>
                                        <p:tav tm="100000">
                                          <p:val>
                                            <p:strVal val="#ppt_h"/>
                                          </p:val>
                                        </p:tav>
                                      </p:tavLst>
                                    </p:anim>
                                    <p:anim calcmode="lin" valueType="num">
                                      <p:cBhvr>
                                        <p:cTn id="1857" dur="750" fill="hold"/>
                                        <p:tgtEl>
                                          <p:spTgt spid="2553"/>
                                        </p:tgtEl>
                                        <p:attrNameLst>
                                          <p:attrName>style.rotation</p:attrName>
                                        </p:attrNameLst>
                                      </p:cBhvr>
                                      <p:tavLst>
                                        <p:tav tm="0">
                                          <p:val>
                                            <p:fltVal val="90"/>
                                          </p:val>
                                        </p:tav>
                                        <p:tav tm="100000">
                                          <p:val>
                                            <p:fltVal val="0"/>
                                          </p:val>
                                        </p:tav>
                                      </p:tavLst>
                                    </p:anim>
                                    <p:animEffect transition="in" filter="fade">
                                      <p:cBhvr>
                                        <p:cTn id="1858" dur="750"/>
                                        <p:tgtEl>
                                          <p:spTgt spid="2553"/>
                                        </p:tgtEl>
                                      </p:cBhvr>
                                    </p:animEffect>
                                  </p:childTnLst>
                                </p:cTn>
                              </p:par>
                              <p:par>
                                <p:cTn id="1859" presetID="31" presetClass="entr" presetSubtype="0" fill="hold" nodeType="withEffect">
                                  <p:stCondLst>
                                    <p:cond delay="500"/>
                                  </p:stCondLst>
                                  <p:childTnLst>
                                    <p:set>
                                      <p:cBhvr>
                                        <p:cTn id="1860" dur="1" fill="hold">
                                          <p:stCondLst>
                                            <p:cond delay="0"/>
                                          </p:stCondLst>
                                        </p:cTn>
                                        <p:tgtEl>
                                          <p:spTgt spid="2554"/>
                                        </p:tgtEl>
                                        <p:attrNameLst>
                                          <p:attrName>style.visibility</p:attrName>
                                        </p:attrNameLst>
                                      </p:cBhvr>
                                      <p:to>
                                        <p:strVal val="visible"/>
                                      </p:to>
                                    </p:set>
                                    <p:anim calcmode="lin" valueType="num">
                                      <p:cBhvr>
                                        <p:cTn id="1861" dur="750" fill="hold"/>
                                        <p:tgtEl>
                                          <p:spTgt spid="2554"/>
                                        </p:tgtEl>
                                        <p:attrNameLst>
                                          <p:attrName>ppt_w</p:attrName>
                                        </p:attrNameLst>
                                      </p:cBhvr>
                                      <p:tavLst>
                                        <p:tav tm="0">
                                          <p:val>
                                            <p:fltVal val="0"/>
                                          </p:val>
                                        </p:tav>
                                        <p:tav tm="100000">
                                          <p:val>
                                            <p:strVal val="#ppt_w"/>
                                          </p:val>
                                        </p:tav>
                                      </p:tavLst>
                                    </p:anim>
                                    <p:anim calcmode="lin" valueType="num">
                                      <p:cBhvr>
                                        <p:cTn id="1862" dur="750" fill="hold"/>
                                        <p:tgtEl>
                                          <p:spTgt spid="2554"/>
                                        </p:tgtEl>
                                        <p:attrNameLst>
                                          <p:attrName>ppt_h</p:attrName>
                                        </p:attrNameLst>
                                      </p:cBhvr>
                                      <p:tavLst>
                                        <p:tav tm="0">
                                          <p:val>
                                            <p:fltVal val="0"/>
                                          </p:val>
                                        </p:tav>
                                        <p:tav tm="100000">
                                          <p:val>
                                            <p:strVal val="#ppt_h"/>
                                          </p:val>
                                        </p:tav>
                                      </p:tavLst>
                                    </p:anim>
                                    <p:anim calcmode="lin" valueType="num">
                                      <p:cBhvr>
                                        <p:cTn id="1863" dur="750" fill="hold"/>
                                        <p:tgtEl>
                                          <p:spTgt spid="2554"/>
                                        </p:tgtEl>
                                        <p:attrNameLst>
                                          <p:attrName>style.rotation</p:attrName>
                                        </p:attrNameLst>
                                      </p:cBhvr>
                                      <p:tavLst>
                                        <p:tav tm="0">
                                          <p:val>
                                            <p:fltVal val="90"/>
                                          </p:val>
                                        </p:tav>
                                        <p:tav tm="100000">
                                          <p:val>
                                            <p:fltVal val="0"/>
                                          </p:val>
                                        </p:tav>
                                      </p:tavLst>
                                    </p:anim>
                                    <p:animEffect transition="in" filter="fade">
                                      <p:cBhvr>
                                        <p:cTn id="1864" dur="750"/>
                                        <p:tgtEl>
                                          <p:spTgt spid="2554"/>
                                        </p:tgtEl>
                                      </p:cBhvr>
                                    </p:animEffect>
                                  </p:childTnLst>
                                </p:cTn>
                              </p:par>
                              <p:par>
                                <p:cTn id="1865" presetID="31" presetClass="entr" presetSubtype="0" fill="hold" nodeType="withEffect">
                                  <p:stCondLst>
                                    <p:cond delay="500"/>
                                  </p:stCondLst>
                                  <p:childTnLst>
                                    <p:set>
                                      <p:cBhvr>
                                        <p:cTn id="1866" dur="1" fill="hold">
                                          <p:stCondLst>
                                            <p:cond delay="0"/>
                                          </p:stCondLst>
                                        </p:cTn>
                                        <p:tgtEl>
                                          <p:spTgt spid="2555"/>
                                        </p:tgtEl>
                                        <p:attrNameLst>
                                          <p:attrName>style.visibility</p:attrName>
                                        </p:attrNameLst>
                                      </p:cBhvr>
                                      <p:to>
                                        <p:strVal val="visible"/>
                                      </p:to>
                                    </p:set>
                                    <p:anim calcmode="lin" valueType="num">
                                      <p:cBhvr>
                                        <p:cTn id="1867" dur="750" fill="hold"/>
                                        <p:tgtEl>
                                          <p:spTgt spid="2555"/>
                                        </p:tgtEl>
                                        <p:attrNameLst>
                                          <p:attrName>ppt_w</p:attrName>
                                        </p:attrNameLst>
                                      </p:cBhvr>
                                      <p:tavLst>
                                        <p:tav tm="0">
                                          <p:val>
                                            <p:fltVal val="0"/>
                                          </p:val>
                                        </p:tav>
                                        <p:tav tm="100000">
                                          <p:val>
                                            <p:strVal val="#ppt_w"/>
                                          </p:val>
                                        </p:tav>
                                      </p:tavLst>
                                    </p:anim>
                                    <p:anim calcmode="lin" valueType="num">
                                      <p:cBhvr>
                                        <p:cTn id="1868" dur="750" fill="hold"/>
                                        <p:tgtEl>
                                          <p:spTgt spid="2555"/>
                                        </p:tgtEl>
                                        <p:attrNameLst>
                                          <p:attrName>ppt_h</p:attrName>
                                        </p:attrNameLst>
                                      </p:cBhvr>
                                      <p:tavLst>
                                        <p:tav tm="0">
                                          <p:val>
                                            <p:fltVal val="0"/>
                                          </p:val>
                                        </p:tav>
                                        <p:tav tm="100000">
                                          <p:val>
                                            <p:strVal val="#ppt_h"/>
                                          </p:val>
                                        </p:tav>
                                      </p:tavLst>
                                    </p:anim>
                                    <p:anim calcmode="lin" valueType="num">
                                      <p:cBhvr>
                                        <p:cTn id="1869" dur="750" fill="hold"/>
                                        <p:tgtEl>
                                          <p:spTgt spid="2555"/>
                                        </p:tgtEl>
                                        <p:attrNameLst>
                                          <p:attrName>style.rotation</p:attrName>
                                        </p:attrNameLst>
                                      </p:cBhvr>
                                      <p:tavLst>
                                        <p:tav tm="0">
                                          <p:val>
                                            <p:fltVal val="90"/>
                                          </p:val>
                                        </p:tav>
                                        <p:tav tm="100000">
                                          <p:val>
                                            <p:fltVal val="0"/>
                                          </p:val>
                                        </p:tav>
                                      </p:tavLst>
                                    </p:anim>
                                    <p:animEffect transition="in" filter="fade">
                                      <p:cBhvr>
                                        <p:cTn id="1870" dur="750"/>
                                        <p:tgtEl>
                                          <p:spTgt spid="2555"/>
                                        </p:tgtEl>
                                      </p:cBhvr>
                                    </p:animEffect>
                                  </p:childTnLst>
                                </p:cTn>
                              </p:par>
                              <p:par>
                                <p:cTn id="1871" presetID="31" presetClass="entr" presetSubtype="0" fill="hold" nodeType="withEffect">
                                  <p:stCondLst>
                                    <p:cond delay="500"/>
                                  </p:stCondLst>
                                  <p:childTnLst>
                                    <p:set>
                                      <p:cBhvr>
                                        <p:cTn id="1872" dur="1" fill="hold">
                                          <p:stCondLst>
                                            <p:cond delay="0"/>
                                          </p:stCondLst>
                                        </p:cTn>
                                        <p:tgtEl>
                                          <p:spTgt spid="2556"/>
                                        </p:tgtEl>
                                        <p:attrNameLst>
                                          <p:attrName>style.visibility</p:attrName>
                                        </p:attrNameLst>
                                      </p:cBhvr>
                                      <p:to>
                                        <p:strVal val="visible"/>
                                      </p:to>
                                    </p:set>
                                    <p:anim calcmode="lin" valueType="num">
                                      <p:cBhvr>
                                        <p:cTn id="1873" dur="750" fill="hold"/>
                                        <p:tgtEl>
                                          <p:spTgt spid="2556"/>
                                        </p:tgtEl>
                                        <p:attrNameLst>
                                          <p:attrName>ppt_w</p:attrName>
                                        </p:attrNameLst>
                                      </p:cBhvr>
                                      <p:tavLst>
                                        <p:tav tm="0">
                                          <p:val>
                                            <p:fltVal val="0"/>
                                          </p:val>
                                        </p:tav>
                                        <p:tav tm="100000">
                                          <p:val>
                                            <p:strVal val="#ppt_w"/>
                                          </p:val>
                                        </p:tav>
                                      </p:tavLst>
                                    </p:anim>
                                    <p:anim calcmode="lin" valueType="num">
                                      <p:cBhvr>
                                        <p:cTn id="1874" dur="750" fill="hold"/>
                                        <p:tgtEl>
                                          <p:spTgt spid="2556"/>
                                        </p:tgtEl>
                                        <p:attrNameLst>
                                          <p:attrName>ppt_h</p:attrName>
                                        </p:attrNameLst>
                                      </p:cBhvr>
                                      <p:tavLst>
                                        <p:tav tm="0">
                                          <p:val>
                                            <p:fltVal val="0"/>
                                          </p:val>
                                        </p:tav>
                                        <p:tav tm="100000">
                                          <p:val>
                                            <p:strVal val="#ppt_h"/>
                                          </p:val>
                                        </p:tav>
                                      </p:tavLst>
                                    </p:anim>
                                    <p:anim calcmode="lin" valueType="num">
                                      <p:cBhvr>
                                        <p:cTn id="1875" dur="750" fill="hold"/>
                                        <p:tgtEl>
                                          <p:spTgt spid="2556"/>
                                        </p:tgtEl>
                                        <p:attrNameLst>
                                          <p:attrName>style.rotation</p:attrName>
                                        </p:attrNameLst>
                                      </p:cBhvr>
                                      <p:tavLst>
                                        <p:tav tm="0">
                                          <p:val>
                                            <p:fltVal val="90"/>
                                          </p:val>
                                        </p:tav>
                                        <p:tav tm="100000">
                                          <p:val>
                                            <p:fltVal val="0"/>
                                          </p:val>
                                        </p:tav>
                                      </p:tavLst>
                                    </p:anim>
                                    <p:animEffect transition="in" filter="fade">
                                      <p:cBhvr>
                                        <p:cTn id="1876" dur="750"/>
                                        <p:tgtEl>
                                          <p:spTgt spid="2556"/>
                                        </p:tgtEl>
                                      </p:cBhvr>
                                    </p:animEffect>
                                  </p:childTnLst>
                                </p:cTn>
                              </p:par>
                              <p:par>
                                <p:cTn id="1877" presetID="31" presetClass="entr" presetSubtype="0" fill="hold" nodeType="withEffect">
                                  <p:stCondLst>
                                    <p:cond delay="500"/>
                                  </p:stCondLst>
                                  <p:childTnLst>
                                    <p:set>
                                      <p:cBhvr>
                                        <p:cTn id="1878" dur="1" fill="hold">
                                          <p:stCondLst>
                                            <p:cond delay="0"/>
                                          </p:stCondLst>
                                        </p:cTn>
                                        <p:tgtEl>
                                          <p:spTgt spid="2557"/>
                                        </p:tgtEl>
                                        <p:attrNameLst>
                                          <p:attrName>style.visibility</p:attrName>
                                        </p:attrNameLst>
                                      </p:cBhvr>
                                      <p:to>
                                        <p:strVal val="visible"/>
                                      </p:to>
                                    </p:set>
                                    <p:anim calcmode="lin" valueType="num">
                                      <p:cBhvr>
                                        <p:cTn id="1879" dur="750" fill="hold"/>
                                        <p:tgtEl>
                                          <p:spTgt spid="2557"/>
                                        </p:tgtEl>
                                        <p:attrNameLst>
                                          <p:attrName>ppt_w</p:attrName>
                                        </p:attrNameLst>
                                      </p:cBhvr>
                                      <p:tavLst>
                                        <p:tav tm="0">
                                          <p:val>
                                            <p:fltVal val="0"/>
                                          </p:val>
                                        </p:tav>
                                        <p:tav tm="100000">
                                          <p:val>
                                            <p:strVal val="#ppt_w"/>
                                          </p:val>
                                        </p:tav>
                                      </p:tavLst>
                                    </p:anim>
                                    <p:anim calcmode="lin" valueType="num">
                                      <p:cBhvr>
                                        <p:cTn id="1880" dur="750" fill="hold"/>
                                        <p:tgtEl>
                                          <p:spTgt spid="2557"/>
                                        </p:tgtEl>
                                        <p:attrNameLst>
                                          <p:attrName>ppt_h</p:attrName>
                                        </p:attrNameLst>
                                      </p:cBhvr>
                                      <p:tavLst>
                                        <p:tav tm="0">
                                          <p:val>
                                            <p:fltVal val="0"/>
                                          </p:val>
                                        </p:tav>
                                        <p:tav tm="100000">
                                          <p:val>
                                            <p:strVal val="#ppt_h"/>
                                          </p:val>
                                        </p:tav>
                                      </p:tavLst>
                                    </p:anim>
                                    <p:anim calcmode="lin" valueType="num">
                                      <p:cBhvr>
                                        <p:cTn id="1881" dur="750" fill="hold"/>
                                        <p:tgtEl>
                                          <p:spTgt spid="2557"/>
                                        </p:tgtEl>
                                        <p:attrNameLst>
                                          <p:attrName>style.rotation</p:attrName>
                                        </p:attrNameLst>
                                      </p:cBhvr>
                                      <p:tavLst>
                                        <p:tav tm="0">
                                          <p:val>
                                            <p:fltVal val="90"/>
                                          </p:val>
                                        </p:tav>
                                        <p:tav tm="100000">
                                          <p:val>
                                            <p:fltVal val="0"/>
                                          </p:val>
                                        </p:tav>
                                      </p:tavLst>
                                    </p:anim>
                                    <p:animEffect transition="in" filter="fade">
                                      <p:cBhvr>
                                        <p:cTn id="1882" dur="750"/>
                                        <p:tgtEl>
                                          <p:spTgt spid="2557"/>
                                        </p:tgtEl>
                                      </p:cBhvr>
                                    </p:animEffect>
                                  </p:childTnLst>
                                </p:cTn>
                              </p:par>
                              <p:par>
                                <p:cTn id="1883" presetID="31" presetClass="entr" presetSubtype="0" fill="hold" nodeType="withEffect">
                                  <p:stCondLst>
                                    <p:cond delay="500"/>
                                  </p:stCondLst>
                                  <p:childTnLst>
                                    <p:set>
                                      <p:cBhvr>
                                        <p:cTn id="1884" dur="1" fill="hold">
                                          <p:stCondLst>
                                            <p:cond delay="0"/>
                                          </p:stCondLst>
                                        </p:cTn>
                                        <p:tgtEl>
                                          <p:spTgt spid="2558"/>
                                        </p:tgtEl>
                                        <p:attrNameLst>
                                          <p:attrName>style.visibility</p:attrName>
                                        </p:attrNameLst>
                                      </p:cBhvr>
                                      <p:to>
                                        <p:strVal val="visible"/>
                                      </p:to>
                                    </p:set>
                                    <p:anim calcmode="lin" valueType="num">
                                      <p:cBhvr>
                                        <p:cTn id="1885" dur="750" fill="hold"/>
                                        <p:tgtEl>
                                          <p:spTgt spid="2558"/>
                                        </p:tgtEl>
                                        <p:attrNameLst>
                                          <p:attrName>ppt_w</p:attrName>
                                        </p:attrNameLst>
                                      </p:cBhvr>
                                      <p:tavLst>
                                        <p:tav tm="0">
                                          <p:val>
                                            <p:fltVal val="0"/>
                                          </p:val>
                                        </p:tav>
                                        <p:tav tm="100000">
                                          <p:val>
                                            <p:strVal val="#ppt_w"/>
                                          </p:val>
                                        </p:tav>
                                      </p:tavLst>
                                    </p:anim>
                                    <p:anim calcmode="lin" valueType="num">
                                      <p:cBhvr>
                                        <p:cTn id="1886" dur="750" fill="hold"/>
                                        <p:tgtEl>
                                          <p:spTgt spid="2558"/>
                                        </p:tgtEl>
                                        <p:attrNameLst>
                                          <p:attrName>ppt_h</p:attrName>
                                        </p:attrNameLst>
                                      </p:cBhvr>
                                      <p:tavLst>
                                        <p:tav tm="0">
                                          <p:val>
                                            <p:fltVal val="0"/>
                                          </p:val>
                                        </p:tav>
                                        <p:tav tm="100000">
                                          <p:val>
                                            <p:strVal val="#ppt_h"/>
                                          </p:val>
                                        </p:tav>
                                      </p:tavLst>
                                    </p:anim>
                                    <p:anim calcmode="lin" valueType="num">
                                      <p:cBhvr>
                                        <p:cTn id="1887" dur="750" fill="hold"/>
                                        <p:tgtEl>
                                          <p:spTgt spid="2558"/>
                                        </p:tgtEl>
                                        <p:attrNameLst>
                                          <p:attrName>style.rotation</p:attrName>
                                        </p:attrNameLst>
                                      </p:cBhvr>
                                      <p:tavLst>
                                        <p:tav tm="0">
                                          <p:val>
                                            <p:fltVal val="90"/>
                                          </p:val>
                                        </p:tav>
                                        <p:tav tm="100000">
                                          <p:val>
                                            <p:fltVal val="0"/>
                                          </p:val>
                                        </p:tav>
                                      </p:tavLst>
                                    </p:anim>
                                    <p:animEffect transition="in" filter="fade">
                                      <p:cBhvr>
                                        <p:cTn id="1888" dur="750"/>
                                        <p:tgtEl>
                                          <p:spTgt spid="2558"/>
                                        </p:tgtEl>
                                      </p:cBhvr>
                                    </p:animEffect>
                                  </p:childTnLst>
                                </p:cTn>
                              </p:par>
                              <p:par>
                                <p:cTn id="1889" presetID="31" presetClass="entr" presetSubtype="0" fill="hold" nodeType="withEffect">
                                  <p:stCondLst>
                                    <p:cond delay="500"/>
                                  </p:stCondLst>
                                  <p:childTnLst>
                                    <p:set>
                                      <p:cBhvr>
                                        <p:cTn id="1890" dur="1" fill="hold">
                                          <p:stCondLst>
                                            <p:cond delay="0"/>
                                          </p:stCondLst>
                                        </p:cTn>
                                        <p:tgtEl>
                                          <p:spTgt spid="2559"/>
                                        </p:tgtEl>
                                        <p:attrNameLst>
                                          <p:attrName>style.visibility</p:attrName>
                                        </p:attrNameLst>
                                      </p:cBhvr>
                                      <p:to>
                                        <p:strVal val="visible"/>
                                      </p:to>
                                    </p:set>
                                    <p:anim calcmode="lin" valueType="num">
                                      <p:cBhvr>
                                        <p:cTn id="1891" dur="750" fill="hold"/>
                                        <p:tgtEl>
                                          <p:spTgt spid="2559"/>
                                        </p:tgtEl>
                                        <p:attrNameLst>
                                          <p:attrName>ppt_w</p:attrName>
                                        </p:attrNameLst>
                                      </p:cBhvr>
                                      <p:tavLst>
                                        <p:tav tm="0">
                                          <p:val>
                                            <p:fltVal val="0"/>
                                          </p:val>
                                        </p:tav>
                                        <p:tav tm="100000">
                                          <p:val>
                                            <p:strVal val="#ppt_w"/>
                                          </p:val>
                                        </p:tav>
                                      </p:tavLst>
                                    </p:anim>
                                    <p:anim calcmode="lin" valueType="num">
                                      <p:cBhvr>
                                        <p:cTn id="1892" dur="750" fill="hold"/>
                                        <p:tgtEl>
                                          <p:spTgt spid="2559"/>
                                        </p:tgtEl>
                                        <p:attrNameLst>
                                          <p:attrName>ppt_h</p:attrName>
                                        </p:attrNameLst>
                                      </p:cBhvr>
                                      <p:tavLst>
                                        <p:tav tm="0">
                                          <p:val>
                                            <p:fltVal val="0"/>
                                          </p:val>
                                        </p:tav>
                                        <p:tav tm="100000">
                                          <p:val>
                                            <p:strVal val="#ppt_h"/>
                                          </p:val>
                                        </p:tav>
                                      </p:tavLst>
                                    </p:anim>
                                    <p:anim calcmode="lin" valueType="num">
                                      <p:cBhvr>
                                        <p:cTn id="1893" dur="750" fill="hold"/>
                                        <p:tgtEl>
                                          <p:spTgt spid="2559"/>
                                        </p:tgtEl>
                                        <p:attrNameLst>
                                          <p:attrName>style.rotation</p:attrName>
                                        </p:attrNameLst>
                                      </p:cBhvr>
                                      <p:tavLst>
                                        <p:tav tm="0">
                                          <p:val>
                                            <p:fltVal val="90"/>
                                          </p:val>
                                        </p:tav>
                                        <p:tav tm="100000">
                                          <p:val>
                                            <p:fltVal val="0"/>
                                          </p:val>
                                        </p:tav>
                                      </p:tavLst>
                                    </p:anim>
                                    <p:animEffect transition="in" filter="fade">
                                      <p:cBhvr>
                                        <p:cTn id="1894" dur="750"/>
                                        <p:tgtEl>
                                          <p:spTgt spid="2559"/>
                                        </p:tgtEl>
                                      </p:cBhvr>
                                    </p:animEffect>
                                  </p:childTnLst>
                                </p:cTn>
                              </p:par>
                              <p:par>
                                <p:cTn id="1895" presetID="31" presetClass="entr" presetSubtype="0" fill="hold" nodeType="withEffect">
                                  <p:stCondLst>
                                    <p:cond delay="500"/>
                                  </p:stCondLst>
                                  <p:childTnLst>
                                    <p:set>
                                      <p:cBhvr>
                                        <p:cTn id="1896" dur="1" fill="hold">
                                          <p:stCondLst>
                                            <p:cond delay="0"/>
                                          </p:stCondLst>
                                        </p:cTn>
                                        <p:tgtEl>
                                          <p:spTgt spid="2524"/>
                                        </p:tgtEl>
                                        <p:attrNameLst>
                                          <p:attrName>style.visibility</p:attrName>
                                        </p:attrNameLst>
                                      </p:cBhvr>
                                      <p:to>
                                        <p:strVal val="visible"/>
                                      </p:to>
                                    </p:set>
                                    <p:anim calcmode="lin" valueType="num">
                                      <p:cBhvr>
                                        <p:cTn id="1897" dur="750" fill="hold"/>
                                        <p:tgtEl>
                                          <p:spTgt spid="2524"/>
                                        </p:tgtEl>
                                        <p:attrNameLst>
                                          <p:attrName>ppt_w</p:attrName>
                                        </p:attrNameLst>
                                      </p:cBhvr>
                                      <p:tavLst>
                                        <p:tav tm="0">
                                          <p:val>
                                            <p:fltVal val="0"/>
                                          </p:val>
                                        </p:tav>
                                        <p:tav tm="100000">
                                          <p:val>
                                            <p:strVal val="#ppt_w"/>
                                          </p:val>
                                        </p:tav>
                                      </p:tavLst>
                                    </p:anim>
                                    <p:anim calcmode="lin" valueType="num">
                                      <p:cBhvr>
                                        <p:cTn id="1898" dur="750" fill="hold"/>
                                        <p:tgtEl>
                                          <p:spTgt spid="2524"/>
                                        </p:tgtEl>
                                        <p:attrNameLst>
                                          <p:attrName>ppt_h</p:attrName>
                                        </p:attrNameLst>
                                      </p:cBhvr>
                                      <p:tavLst>
                                        <p:tav tm="0">
                                          <p:val>
                                            <p:fltVal val="0"/>
                                          </p:val>
                                        </p:tav>
                                        <p:tav tm="100000">
                                          <p:val>
                                            <p:strVal val="#ppt_h"/>
                                          </p:val>
                                        </p:tav>
                                      </p:tavLst>
                                    </p:anim>
                                    <p:anim calcmode="lin" valueType="num">
                                      <p:cBhvr>
                                        <p:cTn id="1899" dur="750" fill="hold"/>
                                        <p:tgtEl>
                                          <p:spTgt spid="2524"/>
                                        </p:tgtEl>
                                        <p:attrNameLst>
                                          <p:attrName>style.rotation</p:attrName>
                                        </p:attrNameLst>
                                      </p:cBhvr>
                                      <p:tavLst>
                                        <p:tav tm="0">
                                          <p:val>
                                            <p:fltVal val="90"/>
                                          </p:val>
                                        </p:tav>
                                        <p:tav tm="100000">
                                          <p:val>
                                            <p:fltVal val="0"/>
                                          </p:val>
                                        </p:tav>
                                      </p:tavLst>
                                    </p:anim>
                                    <p:animEffect transition="in" filter="fade">
                                      <p:cBhvr>
                                        <p:cTn id="1900" dur="750"/>
                                        <p:tgtEl>
                                          <p:spTgt spid="2524"/>
                                        </p:tgtEl>
                                      </p:cBhvr>
                                    </p:animEffect>
                                  </p:childTnLst>
                                </p:cTn>
                              </p:par>
                              <p:par>
                                <p:cTn id="1901" presetID="31" presetClass="entr" presetSubtype="0" fill="hold" nodeType="withEffect">
                                  <p:stCondLst>
                                    <p:cond delay="500"/>
                                  </p:stCondLst>
                                  <p:childTnLst>
                                    <p:set>
                                      <p:cBhvr>
                                        <p:cTn id="1902" dur="1" fill="hold">
                                          <p:stCondLst>
                                            <p:cond delay="0"/>
                                          </p:stCondLst>
                                        </p:cTn>
                                        <p:tgtEl>
                                          <p:spTgt spid="2525"/>
                                        </p:tgtEl>
                                        <p:attrNameLst>
                                          <p:attrName>style.visibility</p:attrName>
                                        </p:attrNameLst>
                                      </p:cBhvr>
                                      <p:to>
                                        <p:strVal val="visible"/>
                                      </p:to>
                                    </p:set>
                                    <p:anim calcmode="lin" valueType="num">
                                      <p:cBhvr>
                                        <p:cTn id="1903" dur="750" fill="hold"/>
                                        <p:tgtEl>
                                          <p:spTgt spid="2525"/>
                                        </p:tgtEl>
                                        <p:attrNameLst>
                                          <p:attrName>ppt_w</p:attrName>
                                        </p:attrNameLst>
                                      </p:cBhvr>
                                      <p:tavLst>
                                        <p:tav tm="0">
                                          <p:val>
                                            <p:fltVal val="0"/>
                                          </p:val>
                                        </p:tav>
                                        <p:tav tm="100000">
                                          <p:val>
                                            <p:strVal val="#ppt_w"/>
                                          </p:val>
                                        </p:tav>
                                      </p:tavLst>
                                    </p:anim>
                                    <p:anim calcmode="lin" valueType="num">
                                      <p:cBhvr>
                                        <p:cTn id="1904" dur="750" fill="hold"/>
                                        <p:tgtEl>
                                          <p:spTgt spid="2525"/>
                                        </p:tgtEl>
                                        <p:attrNameLst>
                                          <p:attrName>ppt_h</p:attrName>
                                        </p:attrNameLst>
                                      </p:cBhvr>
                                      <p:tavLst>
                                        <p:tav tm="0">
                                          <p:val>
                                            <p:fltVal val="0"/>
                                          </p:val>
                                        </p:tav>
                                        <p:tav tm="100000">
                                          <p:val>
                                            <p:strVal val="#ppt_h"/>
                                          </p:val>
                                        </p:tav>
                                      </p:tavLst>
                                    </p:anim>
                                    <p:anim calcmode="lin" valueType="num">
                                      <p:cBhvr>
                                        <p:cTn id="1905" dur="750" fill="hold"/>
                                        <p:tgtEl>
                                          <p:spTgt spid="2525"/>
                                        </p:tgtEl>
                                        <p:attrNameLst>
                                          <p:attrName>style.rotation</p:attrName>
                                        </p:attrNameLst>
                                      </p:cBhvr>
                                      <p:tavLst>
                                        <p:tav tm="0">
                                          <p:val>
                                            <p:fltVal val="90"/>
                                          </p:val>
                                        </p:tav>
                                        <p:tav tm="100000">
                                          <p:val>
                                            <p:fltVal val="0"/>
                                          </p:val>
                                        </p:tav>
                                      </p:tavLst>
                                    </p:anim>
                                    <p:animEffect transition="in" filter="fade">
                                      <p:cBhvr>
                                        <p:cTn id="1906" dur="750"/>
                                        <p:tgtEl>
                                          <p:spTgt spid="2525"/>
                                        </p:tgtEl>
                                      </p:cBhvr>
                                    </p:animEffect>
                                  </p:childTnLst>
                                </p:cTn>
                              </p:par>
                              <p:par>
                                <p:cTn id="1907" presetID="31" presetClass="entr" presetSubtype="0" fill="hold" nodeType="withEffect">
                                  <p:stCondLst>
                                    <p:cond delay="500"/>
                                  </p:stCondLst>
                                  <p:childTnLst>
                                    <p:set>
                                      <p:cBhvr>
                                        <p:cTn id="1908" dur="1" fill="hold">
                                          <p:stCondLst>
                                            <p:cond delay="0"/>
                                          </p:stCondLst>
                                        </p:cTn>
                                        <p:tgtEl>
                                          <p:spTgt spid="2526"/>
                                        </p:tgtEl>
                                        <p:attrNameLst>
                                          <p:attrName>style.visibility</p:attrName>
                                        </p:attrNameLst>
                                      </p:cBhvr>
                                      <p:to>
                                        <p:strVal val="visible"/>
                                      </p:to>
                                    </p:set>
                                    <p:anim calcmode="lin" valueType="num">
                                      <p:cBhvr>
                                        <p:cTn id="1909" dur="750" fill="hold"/>
                                        <p:tgtEl>
                                          <p:spTgt spid="2526"/>
                                        </p:tgtEl>
                                        <p:attrNameLst>
                                          <p:attrName>ppt_w</p:attrName>
                                        </p:attrNameLst>
                                      </p:cBhvr>
                                      <p:tavLst>
                                        <p:tav tm="0">
                                          <p:val>
                                            <p:fltVal val="0"/>
                                          </p:val>
                                        </p:tav>
                                        <p:tav tm="100000">
                                          <p:val>
                                            <p:strVal val="#ppt_w"/>
                                          </p:val>
                                        </p:tav>
                                      </p:tavLst>
                                    </p:anim>
                                    <p:anim calcmode="lin" valueType="num">
                                      <p:cBhvr>
                                        <p:cTn id="1910" dur="750" fill="hold"/>
                                        <p:tgtEl>
                                          <p:spTgt spid="2526"/>
                                        </p:tgtEl>
                                        <p:attrNameLst>
                                          <p:attrName>ppt_h</p:attrName>
                                        </p:attrNameLst>
                                      </p:cBhvr>
                                      <p:tavLst>
                                        <p:tav tm="0">
                                          <p:val>
                                            <p:fltVal val="0"/>
                                          </p:val>
                                        </p:tav>
                                        <p:tav tm="100000">
                                          <p:val>
                                            <p:strVal val="#ppt_h"/>
                                          </p:val>
                                        </p:tav>
                                      </p:tavLst>
                                    </p:anim>
                                    <p:anim calcmode="lin" valueType="num">
                                      <p:cBhvr>
                                        <p:cTn id="1911" dur="750" fill="hold"/>
                                        <p:tgtEl>
                                          <p:spTgt spid="2526"/>
                                        </p:tgtEl>
                                        <p:attrNameLst>
                                          <p:attrName>style.rotation</p:attrName>
                                        </p:attrNameLst>
                                      </p:cBhvr>
                                      <p:tavLst>
                                        <p:tav tm="0">
                                          <p:val>
                                            <p:fltVal val="90"/>
                                          </p:val>
                                        </p:tav>
                                        <p:tav tm="100000">
                                          <p:val>
                                            <p:fltVal val="0"/>
                                          </p:val>
                                        </p:tav>
                                      </p:tavLst>
                                    </p:anim>
                                    <p:animEffect transition="in" filter="fade">
                                      <p:cBhvr>
                                        <p:cTn id="1912" dur="750"/>
                                        <p:tgtEl>
                                          <p:spTgt spid="2526"/>
                                        </p:tgtEl>
                                      </p:cBhvr>
                                    </p:animEffect>
                                  </p:childTnLst>
                                </p:cTn>
                              </p:par>
                              <p:par>
                                <p:cTn id="1913" presetID="31" presetClass="entr" presetSubtype="0" fill="hold" nodeType="withEffect">
                                  <p:stCondLst>
                                    <p:cond delay="500"/>
                                  </p:stCondLst>
                                  <p:childTnLst>
                                    <p:set>
                                      <p:cBhvr>
                                        <p:cTn id="1914" dur="1" fill="hold">
                                          <p:stCondLst>
                                            <p:cond delay="0"/>
                                          </p:stCondLst>
                                        </p:cTn>
                                        <p:tgtEl>
                                          <p:spTgt spid="2527"/>
                                        </p:tgtEl>
                                        <p:attrNameLst>
                                          <p:attrName>style.visibility</p:attrName>
                                        </p:attrNameLst>
                                      </p:cBhvr>
                                      <p:to>
                                        <p:strVal val="visible"/>
                                      </p:to>
                                    </p:set>
                                    <p:anim calcmode="lin" valueType="num">
                                      <p:cBhvr>
                                        <p:cTn id="1915" dur="750" fill="hold"/>
                                        <p:tgtEl>
                                          <p:spTgt spid="2527"/>
                                        </p:tgtEl>
                                        <p:attrNameLst>
                                          <p:attrName>ppt_w</p:attrName>
                                        </p:attrNameLst>
                                      </p:cBhvr>
                                      <p:tavLst>
                                        <p:tav tm="0">
                                          <p:val>
                                            <p:fltVal val="0"/>
                                          </p:val>
                                        </p:tav>
                                        <p:tav tm="100000">
                                          <p:val>
                                            <p:strVal val="#ppt_w"/>
                                          </p:val>
                                        </p:tav>
                                      </p:tavLst>
                                    </p:anim>
                                    <p:anim calcmode="lin" valueType="num">
                                      <p:cBhvr>
                                        <p:cTn id="1916" dur="750" fill="hold"/>
                                        <p:tgtEl>
                                          <p:spTgt spid="2527"/>
                                        </p:tgtEl>
                                        <p:attrNameLst>
                                          <p:attrName>ppt_h</p:attrName>
                                        </p:attrNameLst>
                                      </p:cBhvr>
                                      <p:tavLst>
                                        <p:tav tm="0">
                                          <p:val>
                                            <p:fltVal val="0"/>
                                          </p:val>
                                        </p:tav>
                                        <p:tav tm="100000">
                                          <p:val>
                                            <p:strVal val="#ppt_h"/>
                                          </p:val>
                                        </p:tav>
                                      </p:tavLst>
                                    </p:anim>
                                    <p:anim calcmode="lin" valueType="num">
                                      <p:cBhvr>
                                        <p:cTn id="1917" dur="750" fill="hold"/>
                                        <p:tgtEl>
                                          <p:spTgt spid="2527"/>
                                        </p:tgtEl>
                                        <p:attrNameLst>
                                          <p:attrName>style.rotation</p:attrName>
                                        </p:attrNameLst>
                                      </p:cBhvr>
                                      <p:tavLst>
                                        <p:tav tm="0">
                                          <p:val>
                                            <p:fltVal val="90"/>
                                          </p:val>
                                        </p:tav>
                                        <p:tav tm="100000">
                                          <p:val>
                                            <p:fltVal val="0"/>
                                          </p:val>
                                        </p:tav>
                                      </p:tavLst>
                                    </p:anim>
                                    <p:animEffect transition="in" filter="fade">
                                      <p:cBhvr>
                                        <p:cTn id="1918" dur="750"/>
                                        <p:tgtEl>
                                          <p:spTgt spid="2527"/>
                                        </p:tgtEl>
                                      </p:cBhvr>
                                    </p:animEffect>
                                  </p:childTnLst>
                                </p:cTn>
                              </p:par>
                              <p:par>
                                <p:cTn id="1919" presetID="31" presetClass="entr" presetSubtype="0" fill="hold" nodeType="withEffect">
                                  <p:stCondLst>
                                    <p:cond delay="500"/>
                                  </p:stCondLst>
                                  <p:childTnLst>
                                    <p:set>
                                      <p:cBhvr>
                                        <p:cTn id="1920" dur="1" fill="hold">
                                          <p:stCondLst>
                                            <p:cond delay="0"/>
                                          </p:stCondLst>
                                        </p:cTn>
                                        <p:tgtEl>
                                          <p:spTgt spid="2528"/>
                                        </p:tgtEl>
                                        <p:attrNameLst>
                                          <p:attrName>style.visibility</p:attrName>
                                        </p:attrNameLst>
                                      </p:cBhvr>
                                      <p:to>
                                        <p:strVal val="visible"/>
                                      </p:to>
                                    </p:set>
                                    <p:anim calcmode="lin" valueType="num">
                                      <p:cBhvr>
                                        <p:cTn id="1921" dur="750" fill="hold"/>
                                        <p:tgtEl>
                                          <p:spTgt spid="2528"/>
                                        </p:tgtEl>
                                        <p:attrNameLst>
                                          <p:attrName>ppt_w</p:attrName>
                                        </p:attrNameLst>
                                      </p:cBhvr>
                                      <p:tavLst>
                                        <p:tav tm="0">
                                          <p:val>
                                            <p:fltVal val="0"/>
                                          </p:val>
                                        </p:tav>
                                        <p:tav tm="100000">
                                          <p:val>
                                            <p:strVal val="#ppt_w"/>
                                          </p:val>
                                        </p:tav>
                                      </p:tavLst>
                                    </p:anim>
                                    <p:anim calcmode="lin" valueType="num">
                                      <p:cBhvr>
                                        <p:cTn id="1922" dur="750" fill="hold"/>
                                        <p:tgtEl>
                                          <p:spTgt spid="2528"/>
                                        </p:tgtEl>
                                        <p:attrNameLst>
                                          <p:attrName>ppt_h</p:attrName>
                                        </p:attrNameLst>
                                      </p:cBhvr>
                                      <p:tavLst>
                                        <p:tav tm="0">
                                          <p:val>
                                            <p:fltVal val="0"/>
                                          </p:val>
                                        </p:tav>
                                        <p:tav tm="100000">
                                          <p:val>
                                            <p:strVal val="#ppt_h"/>
                                          </p:val>
                                        </p:tav>
                                      </p:tavLst>
                                    </p:anim>
                                    <p:anim calcmode="lin" valueType="num">
                                      <p:cBhvr>
                                        <p:cTn id="1923" dur="750" fill="hold"/>
                                        <p:tgtEl>
                                          <p:spTgt spid="2528"/>
                                        </p:tgtEl>
                                        <p:attrNameLst>
                                          <p:attrName>style.rotation</p:attrName>
                                        </p:attrNameLst>
                                      </p:cBhvr>
                                      <p:tavLst>
                                        <p:tav tm="0">
                                          <p:val>
                                            <p:fltVal val="90"/>
                                          </p:val>
                                        </p:tav>
                                        <p:tav tm="100000">
                                          <p:val>
                                            <p:fltVal val="0"/>
                                          </p:val>
                                        </p:tav>
                                      </p:tavLst>
                                    </p:anim>
                                    <p:animEffect transition="in" filter="fade">
                                      <p:cBhvr>
                                        <p:cTn id="1924" dur="750"/>
                                        <p:tgtEl>
                                          <p:spTgt spid="2528"/>
                                        </p:tgtEl>
                                      </p:cBhvr>
                                    </p:animEffect>
                                  </p:childTnLst>
                                </p:cTn>
                              </p:par>
                              <p:par>
                                <p:cTn id="1925" presetID="31" presetClass="entr" presetSubtype="0" fill="hold" nodeType="withEffect">
                                  <p:stCondLst>
                                    <p:cond delay="500"/>
                                  </p:stCondLst>
                                  <p:childTnLst>
                                    <p:set>
                                      <p:cBhvr>
                                        <p:cTn id="1926" dur="1" fill="hold">
                                          <p:stCondLst>
                                            <p:cond delay="0"/>
                                          </p:stCondLst>
                                        </p:cTn>
                                        <p:tgtEl>
                                          <p:spTgt spid="2529"/>
                                        </p:tgtEl>
                                        <p:attrNameLst>
                                          <p:attrName>style.visibility</p:attrName>
                                        </p:attrNameLst>
                                      </p:cBhvr>
                                      <p:to>
                                        <p:strVal val="visible"/>
                                      </p:to>
                                    </p:set>
                                    <p:anim calcmode="lin" valueType="num">
                                      <p:cBhvr>
                                        <p:cTn id="1927" dur="750" fill="hold"/>
                                        <p:tgtEl>
                                          <p:spTgt spid="2529"/>
                                        </p:tgtEl>
                                        <p:attrNameLst>
                                          <p:attrName>ppt_w</p:attrName>
                                        </p:attrNameLst>
                                      </p:cBhvr>
                                      <p:tavLst>
                                        <p:tav tm="0">
                                          <p:val>
                                            <p:fltVal val="0"/>
                                          </p:val>
                                        </p:tav>
                                        <p:tav tm="100000">
                                          <p:val>
                                            <p:strVal val="#ppt_w"/>
                                          </p:val>
                                        </p:tav>
                                      </p:tavLst>
                                    </p:anim>
                                    <p:anim calcmode="lin" valueType="num">
                                      <p:cBhvr>
                                        <p:cTn id="1928" dur="750" fill="hold"/>
                                        <p:tgtEl>
                                          <p:spTgt spid="2529"/>
                                        </p:tgtEl>
                                        <p:attrNameLst>
                                          <p:attrName>ppt_h</p:attrName>
                                        </p:attrNameLst>
                                      </p:cBhvr>
                                      <p:tavLst>
                                        <p:tav tm="0">
                                          <p:val>
                                            <p:fltVal val="0"/>
                                          </p:val>
                                        </p:tav>
                                        <p:tav tm="100000">
                                          <p:val>
                                            <p:strVal val="#ppt_h"/>
                                          </p:val>
                                        </p:tav>
                                      </p:tavLst>
                                    </p:anim>
                                    <p:anim calcmode="lin" valueType="num">
                                      <p:cBhvr>
                                        <p:cTn id="1929" dur="750" fill="hold"/>
                                        <p:tgtEl>
                                          <p:spTgt spid="2529"/>
                                        </p:tgtEl>
                                        <p:attrNameLst>
                                          <p:attrName>style.rotation</p:attrName>
                                        </p:attrNameLst>
                                      </p:cBhvr>
                                      <p:tavLst>
                                        <p:tav tm="0">
                                          <p:val>
                                            <p:fltVal val="90"/>
                                          </p:val>
                                        </p:tav>
                                        <p:tav tm="100000">
                                          <p:val>
                                            <p:fltVal val="0"/>
                                          </p:val>
                                        </p:tav>
                                      </p:tavLst>
                                    </p:anim>
                                    <p:animEffect transition="in" filter="fade">
                                      <p:cBhvr>
                                        <p:cTn id="1930" dur="750"/>
                                        <p:tgtEl>
                                          <p:spTgt spid="2529"/>
                                        </p:tgtEl>
                                      </p:cBhvr>
                                    </p:animEffect>
                                  </p:childTnLst>
                                </p:cTn>
                              </p:par>
                              <p:par>
                                <p:cTn id="1931" presetID="31" presetClass="entr" presetSubtype="0" fill="hold" nodeType="withEffect">
                                  <p:stCondLst>
                                    <p:cond delay="500"/>
                                  </p:stCondLst>
                                  <p:childTnLst>
                                    <p:set>
                                      <p:cBhvr>
                                        <p:cTn id="1932" dur="1" fill="hold">
                                          <p:stCondLst>
                                            <p:cond delay="0"/>
                                          </p:stCondLst>
                                        </p:cTn>
                                        <p:tgtEl>
                                          <p:spTgt spid="2530"/>
                                        </p:tgtEl>
                                        <p:attrNameLst>
                                          <p:attrName>style.visibility</p:attrName>
                                        </p:attrNameLst>
                                      </p:cBhvr>
                                      <p:to>
                                        <p:strVal val="visible"/>
                                      </p:to>
                                    </p:set>
                                    <p:anim calcmode="lin" valueType="num">
                                      <p:cBhvr>
                                        <p:cTn id="1933" dur="750" fill="hold"/>
                                        <p:tgtEl>
                                          <p:spTgt spid="2530"/>
                                        </p:tgtEl>
                                        <p:attrNameLst>
                                          <p:attrName>ppt_w</p:attrName>
                                        </p:attrNameLst>
                                      </p:cBhvr>
                                      <p:tavLst>
                                        <p:tav tm="0">
                                          <p:val>
                                            <p:fltVal val="0"/>
                                          </p:val>
                                        </p:tav>
                                        <p:tav tm="100000">
                                          <p:val>
                                            <p:strVal val="#ppt_w"/>
                                          </p:val>
                                        </p:tav>
                                      </p:tavLst>
                                    </p:anim>
                                    <p:anim calcmode="lin" valueType="num">
                                      <p:cBhvr>
                                        <p:cTn id="1934" dur="750" fill="hold"/>
                                        <p:tgtEl>
                                          <p:spTgt spid="2530"/>
                                        </p:tgtEl>
                                        <p:attrNameLst>
                                          <p:attrName>ppt_h</p:attrName>
                                        </p:attrNameLst>
                                      </p:cBhvr>
                                      <p:tavLst>
                                        <p:tav tm="0">
                                          <p:val>
                                            <p:fltVal val="0"/>
                                          </p:val>
                                        </p:tav>
                                        <p:tav tm="100000">
                                          <p:val>
                                            <p:strVal val="#ppt_h"/>
                                          </p:val>
                                        </p:tav>
                                      </p:tavLst>
                                    </p:anim>
                                    <p:anim calcmode="lin" valueType="num">
                                      <p:cBhvr>
                                        <p:cTn id="1935" dur="750" fill="hold"/>
                                        <p:tgtEl>
                                          <p:spTgt spid="2530"/>
                                        </p:tgtEl>
                                        <p:attrNameLst>
                                          <p:attrName>style.rotation</p:attrName>
                                        </p:attrNameLst>
                                      </p:cBhvr>
                                      <p:tavLst>
                                        <p:tav tm="0">
                                          <p:val>
                                            <p:fltVal val="90"/>
                                          </p:val>
                                        </p:tav>
                                        <p:tav tm="100000">
                                          <p:val>
                                            <p:fltVal val="0"/>
                                          </p:val>
                                        </p:tav>
                                      </p:tavLst>
                                    </p:anim>
                                    <p:animEffect transition="in" filter="fade">
                                      <p:cBhvr>
                                        <p:cTn id="1936" dur="750"/>
                                        <p:tgtEl>
                                          <p:spTgt spid="2530"/>
                                        </p:tgtEl>
                                      </p:cBhvr>
                                    </p:animEffect>
                                  </p:childTnLst>
                                </p:cTn>
                              </p:par>
                              <p:par>
                                <p:cTn id="1937" presetID="31" presetClass="entr" presetSubtype="0" fill="hold" nodeType="withEffect">
                                  <p:stCondLst>
                                    <p:cond delay="500"/>
                                  </p:stCondLst>
                                  <p:childTnLst>
                                    <p:set>
                                      <p:cBhvr>
                                        <p:cTn id="1938" dur="1" fill="hold">
                                          <p:stCondLst>
                                            <p:cond delay="0"/>
                                          </p:stCondLst>
                                        </p:cTn>
                                        <p:tgtEl>
                                          <p:spTgt spid="2531"/>
                                        </p:tgtEl>
                                        <p:attrNameLst>
                                          <p:attrName>style.visibility</p:attrName>
                                        </p:attrNameLst>
                                      </p:cBhvr>
                                      <p:to>
                                        <p:strVal val="visible"/>
                                      </p:to>
                                    </p:set>
                                    <p:anim calcmode="lin" valueType="num">
                                      <p:cBhvr>
                                        <p:cTn id="1939" dur="750" fill="hold"/>
                                        <p:tgtEl>
                                          <p:spTgt spid="2531"/>
                                        </p:tgtEl>
                                        <p:attrNameLst>
                                          <p:attrName>ppt_w</p:attrName>
                                        </p:attrNameLst>
                                      </p:cBhvr>
                                      <p:tavLst>
                                        <p:tav tm="0">
                                          <p:val>
                                            <p:fltVal val="0"/>
                                          </p:val>
                                        </p:tav>
                                        <p:tav tm="100000">
                                          <p:val>
                                            <p:strVal val="#ppt_w"/>
                                          </p:val>
                                        </p:tav>
                                      </p:tavLst>
                                    </p:anim>
                                    <p:anim calcmode="lin" valueType="num">
                                      <p:cBhvr>
                                        <p:cTn id="1940" dur="750" fill="hold"/>
                                        <p:tgtEl>
                                          <p:spTgt spid="2531"/>
                                        </p:tgtEl>
                                        <p:attrNameLst>
                                          <p:attrName>ppt_h</p:attrName>
                                        </p:attrNameLst>
                                      </p:cBhvr>
                                      <p:tavLst>
                                        <p:tav tm="0">
                                          <p:val>
                                            <p:fltVal val="0"/>
                                          </p:val>
                                        </p:tav>
                                        <p:tav tm="100000">
                                          <p:val>
                                            <p:strVal val="#ppt_h"/>
                                          </p:val>
                                        </p:tav>
                                      </p:tavLst>
                                    </p:anim>
                                    <p:anim calcmode="lin" valueType="num">
                                      <p:cBhvr>
                                        <p:cTn id="1941" dur="750" fill="hold"/>
                                        <p:tgtEl>
                                          <p:spTgt spid="2531"/>
                                        </p:tgtEl>
                                        <p:attrNameLst>
                                          <p:attrName>style.rotation</p:attrName>
                                        </p:attrNameLst>
                                      </p:cBhvr>
                                      <p:tavLst>
                                        <p:tav tm="0">
                                          <p:val>
                                            <p:fltVal val="90"/>
                                          </p:val>
                                        </p:tav>
                                        <p:tav tm="100000">
                                          <p:val>
                                            <p:fltVal val="0"/>
                                          </p:val>
                                        </p:tav>
                                      </p:tavLst>
                                    </p:anim>
                                    <p:animEffect transition="in" filter="fade">
                                      <p:cBhvr>
                                        <p:cTn id="1942" dur="750"/>
                                        <p:tgtEl>
                                          <p:spTgt spid="2531"/>
                                        </p:tgtEl>
                                      </p:cBhvr>
                                    </p:animEffect>
                                  </p:childTnLst>
                                </p:cTn>
                              </p:par>
                              <p:par>
                                <p:cTn id="1943" presetID="31" presetClass="entr" presetSubtype="0" fill="hold" nodeType="withEffect">
                                  <p:stCondLst>
                                    <p:cond delay="500"/>
                                  </p:stCondLst>
                                  <p:childTnLst>
                                    <p:set>
                                      <p:cBhvr>
                                        <p:cTn id="1944" dur="1" fill="hold">
                                          <p:stCondLst>
                                            <p:cond delay="0"/>
                                          </p:stCondLst>
                                        </p:cTn>
                                        <p:tgtEl>
                                          <p:spTgt spid="2532"/>
                                        </p:tgtEl>
                                        <p:attrNameLst>
                                          <p:attrName>style.visibility</p:attrName>
                                        </p:attrNameLst>
                                      </p:cBhvr>
                                      <p:to>
                                        <p:strVal val="visible"/>
                                      </p:to>
                                    </p:set>
                                    <p:anim calcmode="lin" valueType="num">
                                      <p:cBhvr>
                                        <p:cTn id="1945" dur="750" fill="hold"/>
                                        <p:tgtEl>
                                          <p:spTgt spid="2532"/>
                                        </p:tgtEl>
                                        <p:attrNameLst>
                                          <p:attrName>ppt_w</p:attrName>
                                        </p:attrNameLst>
                                      </p:cBhvr>
                                      <p:tavLst>
                                        <p:tav tm="0">
                                          <p:val>
                                            <p:fltVal val="0"/>
                                          </p:val>
                                        </p:tav>
                                        <p:tav tm="100000">
                                          <p:val>
                                            <p:strVal val="#ppt_w"/>
                                          </p:val>
                                        </p:tav>
                                      </p:tavLst>
                                    </p:anim>
                                    <p:anim calcmode="lin" valueType="num">
                                      <p:cBhvr>
                                        <p:cTn id="1946" dur="750" fill="hold"/>
                                        <p:tgtEl>
                                          <p:spTgt spid="2532"/>
                                        </p:tgtEl>
                                        <p:attrNameLst>
                                          <p:attrName>ppt_h</p:attrName>
                                        </p:attrNameLst>
                                      </p:cBhvr>
                                      <p:tavLst>
                                        <p:tav tm="0">
                                          <p:val>
                                            <p:fltVal val="0"/>
                                          </p:val>
                                        </p:tav>
                                        <p:tav tm="100000">
                                          <p:val>
                                            <p:strVal val="#ppt_h"/>
                                          </p:val>
                                        </p:tav>
                                      </p:tavLst>
                                    </p:anim>
                                    <p:anim calcmode="lin" valueType="num">
                                      <p:cBhvr>
                                        <p:cTn id="1947" dur="750" fill="hold"/>
                                        <p:tgtEl>
                                          <p:spTgt spid="2532"/>
                                        </p:tgtEl>
                                        <p:attrNameLst>
                                          <p:attrName>style.rotation</p:attrName>
                                        </p:attrNameLst>
                                      </p:cBhvr>
                                      <p:tavLst>
                                        <p:tav tm="0">
                                          <p:val>
                                            <p:fltVal val="90"/>
                                          </p:val>
                                        </p:tav>
                                        <p:tav tm="100000">
                                          <p:val>
                                            <p:fltVal val="0"/>
                                          </p:val>
                                        </p:tav>
                                      </p:tavLst>
                                    </p:anim>
                                    <p:animEffect transition="in" filter="fade">
                                      <p:cBhvr>
                                        <p:cTn id="1948" dur="750"/>
                                        <p:tgtEl>
                                          <p:spTgt spid="2532"/>
                                        </p:tgtEl>
                                      </p:cBhvr>
                                    </p:animEffect>
                                  </p:childTnLst>
                                </p:cTn>
                              </p:par>
                              <p:par>
                                <p:cTn id="1949" presetID="31" presetClass="entr" presetSubtype="0" fill="hold" nodeType="withEffect">
                                  <p:stCondLst>
                                    <p:cond delay="500"/>
                                  </p:stCondLst>
                                  <p:childTnLst>
                                    <p:set>
                                      <p:cBhvr>
                                        <p:cTn id="1950" dur="1" fill="hold">
                                          <p:stCondLst>
                                            <p:cond delay="0"/>
                                          </p:stCondLst>
                                        </p:cTn>
                                        <p:tgtEl>
                                          <p:spTgt spid="2497"/>
                                        </p:tgtEl>
                                        <p:attrNameLst>
                                          <p:attrName>style.visibility</p:attrName>
                                        </p:attrNameLst>
                                      </p:cBhvr>
                                      <p:to>
                                        <p:strVal val="visible"/>
                                      </p:to>
                                    </p:set>
                                    <p:anim calcmode="lin" valueType="num">
                                      <p:cBhvr>
                                        <p:cTn id="1951" dur="750" fill="hold"/>
                                        <p:tgtEl>
                                          <p:spTgt spid="2497"/>
                                        </p:tgtEl>
                                        <p:attrNameLst>
                                          <p:attrName>ppt_w</p:attrName>
                                        </p:attrNameLst>
                                      </p:cBhvr>
                                      <p:tavLst>
                                        <p:tav tm="0">
                                          <p:val>
                                            <p:fltVal val="0"/>
                                          </p:val>
                                        </p:tav>
                                        <p:tav tm="100000">
                                          <p:val>
                                            <p:strVal val="#ppt_w"/>
                                          </p:val>
                                        </p:tav>
                                      </p:tavLst>
                                    </p:anim>
                                    <p:anim calcmode="lin" valueType="num">
                                      <p:cBhvr>
                                        <p:cTn id="1952" dur="750" fill="hold"/>
                                        <p:tgtEl>
                                          <p:spTgt spid="2497"/>
                                        </p:tgtEl>
                                        <p:attrNameLst>
                                          <p:attrName>ppt_h</p:attrName>
                                        </p:attrNameLst>
                                      </p:cBhvr>
                                      <p:tavLst>
                                        <p:tav tm="0">
                                          <p:val>
                                            <p:fltVal val="0"/>
                                          </p:val>
                                        </p:tav>
                                        <p:tav tm="100000">
                                          <p:val>
                                            <p:strVal val="#ppt_h"/>
                                          </p:val>
                                        </p:tav>
                                      </p:tavLst>
                                    </p:anim>
                                    <p:anim calcmode="lin" valueType="num">
                                      <p:cBhvr>
                                        <p:cTn id="1953" dur="750" fill="hold"/>
                                        <p:tgtEl>
                                          <p:spTgt spid="2497"/>
                                        </p:tgtEl>
                                        <p:attrNameLst>
                                          <p:attrName>style.rotation</p:attrName>
                                        </p:attrNameLst>
                                      </p:cBhvr>
                                      <p:tavLst>
                                        <p:tav tm="0">
                                          <p:val>
                                            <p:fltVal val="90"/>
                                          </p:val>
                                        </p:tav>
                                        <p:tav tm="100000">
                                          <p:val>
                                            <p:fltVal val="0"/>
                                          </p:val>
                                        </p:tav>
                                      </p:tavLst>
                                    </p:anim>
                                    <p:animEffect transition="in" filter="fade">
                                      <p:cBhvr>
                                        <p:cTn id="1954" dur="750"/>
                                        <p:tgtEl>
                                          <p:spTgt spid="2497"/>
                                        </p:tgtEl>
                                      </p:cBhvr>
                                    </p:animEffect>
                                  </p:childTnLst>
                                </p:cTn>
                              </p:par>
                              <p:par>
                                <p:cTn id="1955" presetID="31" presetClass="entr" presetSubtype="0" fill="hold" nodeType="withEffect">
                                  <p:stCondLst>
                                    <p:cond delay="500"/>
                                  </p:stCondLst>
                                  <p:childTnLst>
                                    <p:set>
                                      <p:cBhvr>
                                        <p:cTn id="1956" dur="1" fill="hold">
                                          <p:stCondLst>
                                            <p:cond delay="0"/>
                                          </p:stCondLst>
                                        </p:cTn>
                                        <p:tgtEl>
                                          <p:spTgt spid="2498"/>
                                        </p:tgtEl>
                                        <p:attrNameLst>
                                          <p:attrName>style.visibility</p:attrName>
                                        </p:attrNameLst>
                                      </p:cBhvr>
                                      <p:to>
                                        <p:strVal val="visible"/>
                                      </p:to>
                                    </p:set>
                                    <p:anim calcmode="lin" valueType="num">
                                      <p:cBhvr>
                                        <p:cTn id="1957" dur="750" fill="hold"/>
                                        <p:tgtEl>
                                          <p:spTgt spid="2498"/>
                                        </p:tgtEl>
                                        <p:attrNameLst>
                                          <p:attrName>ppt_w</p:attrName>
                                        </p:attrNameLst>
                                      </p:cBhvr>
                                      <p:tavLst>
                                        <p:tav tm="0">
                                          <p:val>
                                            <p:fltVal val="0"/>
                                          </p:val>
                                        </p:tav>
                                        <p:tav tm="100000">
                                          <p:val>
                                            <p:strVal val="#ppt_w"/>
                                          </p:val>
                                        </p:tav>
                                      </p:tavLst>
                                    </p:anim>
                                    <p:anim calcmode="lin" valueType="num">
                                      <p:cBhvr>
                                        <p:cTn id="1958" dur="750" fill="hold"/>
                                        <p:tgtEl>
                                          <p:spTgt spid="2498"/>
                                        </p:tgtEl>
                                        <p:attrNameLst>
                                          <p:attrName>ppt_h</p:attrName>
                                        </p:attrNameLst>
                                      </p:cBhvr>
                                      <p:tavLst>
                                        <p:tav tm="0">
                                          <p:val>
                                            <p:fltVal val="0"/>
                                          </p:val>
                                        </p:tav>
                                        <p:tav tm="100000">
                                          <p:val>
                                            <p:strVal val="#ppt_h"/>
                                          </p:val>
                                        </p:tav>
                                      </p:tavLst>
                                    </p:anim>
                                    <p:anim calcmode="lin" valueType="num">
                                      <p:cBhvr>
                                        <p:cTn id="1959" dur="750" fill="hold"/>
                                        <p:tgtEl>
                                          <p:spTgt spid="2498"/>
                                        </p:tgtEl>
                                        <p:attrNameLst>
                                          <p:attrName>style.rotation</p:attrName>
                                        </p:attrNameLst>
                                      </p:cBhvr>
                                      <p:tavLst>
                                        <p:tav tm="0">
                                          <p:val>
                                            <p:fltVal val="90"/>
                                          </p:val>
                                        </p:tav>
                                        <p:tav tm="100000">
                                          <p:val>
                                            <p:fltVal val="0"/>
                                          </p:val>
                                        </p:tav>
                                      </p:tavLst>
                                    </p:anim>
                                    <p:animEffect transition="in" filter="fade">
                                      <p:cBhvr>
                                        <p:cTn id="1960" dur="750"/>
                                        <p:tgtEl>
                                          <p:spTgt spid="2498"/>
                                        </p:tgtEl>
                                      </p:cBhvr>
                                    </p:animEffect>
                                  </p:childTnLst>
                                </p:cTn>
                              </p:par>
                              <p:par>
                                <p:cTn id="1961" presetID="31" presetClass="entr" presetSubtype="0" fill="hold" nodeType="withEffect">
                                  <p:stCondLst>
                                    <p:cond delay="500"/>
                                  </p:stCondLst>
                                  <p:childTnLst>
                                    <p:set>
                                      <p:cBhvr>
                                        <p:cTn id="1962" dur="1" fill="hold">
                                          <p:stCondLst>
                                            <p:cond delay="0"/>
                                          </p:stCondLst>
                                        </p:cTn>
                                        <p:tgtEl>
                                          <p:spTgt spid="2499"/>
                                        </p:tgtEl>
                                        <p:attrNameLst>
                                          <p:attrName>style.visibility</p:attrName>
                                        </p:attrNameLst>
                                      </p:cBhvr>
                                      <p:to>
                                        <p:strVal val="visible"/>
                                      </p:to>
                                    </p:set>
                                    <p:anim calcmode="lin" valueType="num">
                                      <p:cBhvr>
                                        <p:cTn id="1963" dur="750" fill="hold"/>
                                        <p:tgtEl>
                                          <p:spTgt spid="2499"/>
                                        </p:tgtEl>
                                        <p:attrNameLst>
                                          <p:attrName>ppt_w</p:attrName>
                                        </p:attrNameLst>
                                      </p:cBhvr>
                                      <p:tavLst>
                                        <p:tav tm="0">
                                          <p:val>
                                            <p:fltVal val="0"/>
                                          </p:val>
                                        </p:tav>
                                        <p:tav tm="100000">
                                          <p:val>
                                            <p:strVal val="#ppt_w"/>
                                          </p:val>
                                        </p:tav>
                                      </p:tavLst>
                                    </p:anim>
                                    <p:anim calcmode="lin" valueType="num">
                                      <p:cBhvr>
                                        <p:cTn id="1964" dur="750" fill="hold"/>
                                        <p:tgtEl>
                                          <p:spTgt spid="2499"/>
                                        </p:tgtEl>
                                        <p:attrNameLst>
                                          <p:attrName>ppt_h</p:attrName>
                                        </p:attrNameLst>
                                      </p:cBhvr>
                                      <p:tavLst>
                                        <p:tav tm="0">
                                          <p:val>
                                            <p:fltVal val="0"/>
                                          </p:val>
                                        </p:tav>
                                        <p:tav tm="100000">
                                          <p:val>
                                            <p:strVal val="#ppt_h"/>
                                          </p:val>
                                        </p:tav>
                                      </p:tavLst>
                                    </p:anim>
                                    <p:anim calcmode="lin" valueType="num">
                                      <p:cBhvr>
                                        <p:cTn id="1965" dur="750" fill="hold"/>
                                        <p:tgtEl>
                                          <p:spTgt spid="2499"/>
                                        </p:tgtEl>
                                        <p:attrNameLst>
                                          <p:attrName>style.rotation</p:attrName>
                                        </p:attrNameLst>
                                      </p:cBhvr>
                                      <p:tavLst>
                                        <p:tav tm="0">
                                          <p:val>
                                            <p:fltVal val="90"/>
                                          </p:val>
                                        </p:tav>
                                        <p:tav tm="100000">
                                          <p:val>
                                            <p:fltVal val="0"/>
                                          </p:val>
                                        </p:tav>
                                      </p:tavLst>
                                    </p:anim>
                                    <p:animEffect transition="in" filter="fade">
                                      <p:cBhvr>
                                        <p:cTn id="1966" dur="750"/>
                                        <p:tgtEl>
                                          <p:spTgt spid="2499"/>
                                        </p:tgtEl>
                                      </p:cBhvr>
                                    </p:animEffect>
                                  </p:childTnLst>
                                </p:cTn>
                              </p:par>
                              <p:par>
                                <p:cTn id="1967" presetID="31" presetClass="entr" presetSubtype="0" fill="hold" nodeType="withEffect">
                                  <p:stCondLst>
                                    <p:cond delay="500"/>
                                  </p:stCondLst>
                                  <p:childTnLst>
                                    <p:set>
                                      <p:cBhvr>
                                        <p:cTn id="1968" dur="1" fill="hold">
                                          <p:stCondLst>
                                            <p:cond delay="0"/>
                                          </p:stCondLst>
                                        </p:cTn>
                                        <p:tgtEl>
                                          <p:spTgt spid="2500"/>
                                        </p:tgtEl>
                                        <p:attrNameLst>
                                          <p:attrName>style.visibility</p:attrName>
                                        </p:attrNameLst>
                                      </p:cBhvr>
                                      <p:to>
                                        <p:strVal val="visible"/>
                                      </p:to>
                                    </p:set>
                                    <p:anim calcmode="lin" valueType="num">
                                      <p:cBhvr>
                                        <p:cTn id="1969" dur="750" fill="hold"/>
                                        <p:tgtEl>
                                          <p:spTgt spid="2500"/>
                                        </p:tgtEl>
                                        <p:attrNameLst>
                                          <p:attrName>ppt_w</p:attrName>
                                        </p:attrNameLst>
                                      </p:cBhvr>
                                      <p:tavLst>
                                        <p:tav tm="0">
                                          <p:val>
                                            <p:fltVal val="0"/>
                                          </p:val>
                                        </p:tav>
                                        <p:tav tm="100000">
                                          <p:val>
                                            <p:strVal val="#ppt_w"/>
                                          </p:val>
                                        </p:tav>
                                      </p:tavLst>
                                    </p:anim>
                                    <p:anim calcmode="lin" valueType="num">
                                      <p:cBhvr>
                                        <p:cTn id="1970" dur="750" fill="hold"/>
                                        <p:tgtEl>
                                          <p:spTgt spid="2500"/>
                                        </p:tgtEl>
                                        <p:attrNameLst>
                                          <p:attrName>ppt_h</p:attrName>
                                        </p:attrNameLst>
                                      </p:cBhvr>
                                      <p:tavLst>
                                        <p:tav tm="0">
                                          <p:val>
                                            <p:fltVal val="0"/>
                                          </p:val>
                                        </p:tav>
                                        <p:tav tm="100000">
                                          <p:val>
                                            <p:strVal val="#ppt_h"/>
                                          </p:val>
                                        </p:tav>
                                      </p:tavLst>
                                    </p:anim>
                                    <p:anim calcmode="lin" valueType="num">
                                      <p:cBhvr>
                                        <p:cTn id="1971" dur="750" fill="hold"/>
                                        <p:tgtEl>
                                          <p:spTgt spid="2500"/>
                                        </p:tgtEl>
                                        <p:attrNameLst>
                                          <p:attrName>style.rotation</p:attrName>
                                        </p:attrNameLst>
                                      </p:cBhvr>
                                      <p:tavLst>
                                        <p:tav tm="0">
                                          <p:val>
                                            <p:fltVal val="90"/>
                                          </p:val>
                                        </p:tav>
                                        <p:tav tm="100000">
                                          <p:val>
                                            <p:fltVal val="0"/>
                                          </p:val>
                                        </p:tav>
                                      </p:tavLst>
                                    </p:anim>
                                    <p:animEffect transition="in" filter="fade">
                                      <p:cBhvr>
                                        <p:cTn id="1972" dur="750"/>
                                        <p:tgtEl>
                                          <p:spTgt spid="2500"/>
                                        </p:tgtEl>
                                      </p:cBhvr>
                                    </p:animEffect>
                                  </p:childTnLst>
                                </p:cTn>
                              </p:par>
                              <p:par>
                                <p:cTn id="1973" presetID="31" presetClass="entr" presetSubtype="0" fill="hold" nodeType="withEffect">
                                  <p:stCondLst>
                                    <p:cond delay="500"/>
                                  </p:stCondLst>
                                  <p:childTnLst>
                                    <p:set>
                                      <p:cBhvr>
                                        <p:cTn id="1974" dur="1" fill="hold">
                                          <p:stCondLst>
                                            <p:cond delay="0"/>
                                          </p:stCondLst>
                                        </p:cTn>
                                        <p:tgtEl>
                                          <p:spTgt spid="2501"/>
                                        </p:tgtEl>
                                        <p:attrNameLst>
                                          <p:attrName>style.visibility</p:attrName>
                                        </p:attrNameLst>
                                      </p:cBhvr>
                                      <p:to>
                                        <p:strVal val="visible"/>
                                      </p:to>
                                    </p:set>
                                    <p:anim calcmode="lin" valueType="num">
                                      <p:cBhvr>
                                        <p:cTn id="1975" dur="750" fill="hold"/>
                                        <p:tgtEl>
                                          <p:spTgt spid="2501"/>
                                        </p:tgtEl>
                                        <p:attrNameLst>
                                          <p:attrName>ppt_w</p:attrName>
                                        </p:attrNameLst>
                                      </p:cBhvr>
                                      <p:tavLst>
                                        <p:tav tm="0">
                                          <p:val>
                                            <p:fltVal val="0"/>
                                          </p:val>
                                        </p:tav>
                                        <p:tav tm="100000">
                                          <p:val>
                                            <p:strVal val="#ppt_w"/>
                                          </p:val>
                                        </p:tav>
                                      </p:tavLst>
                                    </p:anim>
                                    <p:anim calcmode="lin" valueType="num">
                                      <p:cBhvr>
                                        <p:cTn id="1976" dur="750" fill="hold"/>
                                        <p:tgtEl>
                                          <p:spTgt spid="2501"/>
                                        </p:tgtEl>
                                        <p:attrNameLst>
                                          <p:attrName>ppt_h</p:attrName>
                                        </p:attrNameLst>
                                      </p:cBhvr>
                                      <p:tavLst>
                                        <p:tav tm="0">
                                          <p:val>
                                            <p:fltVal val="0"/>
                                          </p:val>
                                        </p:tav>
                                        <p:tav tm="100000">
                                          <p:val>
                                            <p:strVal val="#ppt_h"/>
                                          </p:val>
                                        </p:tav>
                                      </p:tavLst>
                                    </p:anim>
                                    <p:anim calcmode="lin" valueType="num">
                                      <p:cBhvr>
                                        <p:cTn id="1977" dur="750" fill="hold"/>
                                        <p:tgtEl>
                                          <p:spTgt spid="2501"/>
                                        </p:tgtEl>
                                        <p:attrNameLst>
                                          <p:attrName>style.rotation</p:attrName>
                                        </p:attrNameLst>
                                      </p:cBhvr>
                                      <p:tavLst>
                                        <p:tav tm="0">
                                          <p:val>
                                            <p:fltVal val="90"/>
                                          </p:val>
                                        </p:tav>
                                        <p:tav tm="100000">
                                          <p:val>
                                            <p:fltVal val="0"/>
                                          </p:val>
                                        </p:tav>
                                      </p:tavLst>
                                    </p:anim>
                                    <p:animEffect transition="in" filter="fade">
                                      <p:cBhvr>
                                        <p:cTn id="1978" dur="750"/>
                                        <p:tgtEl>
                                          <p:spTgt spid="2501"/>
                                        </p:tgtEl>
                                      </p:cBhvr>
                                    </p:animEffect>
                                  </p:childTnLst>
                                </p:cTn>
                              </p:par>
                              <p:par>
                                <p:cTn id="1979" presetID="31" presetClass="entr" presetSubtype="0" fill="hold" nodeType="withEffect">
                                  <p:stCondLst>
                                    <p:cond delay="500"/>
                                  </p:stCondLst>
                                  <p:childTnLst>
                                    <p:set>
                                      <p:cBhvr>
                                        <p:cTn id="1980" dur="1" fill="hold">
                                          <p:stCondLst>
                                            <p:cond delay="0"/>
                                          </p:stCondLst>
                                        </p:cTn>
                                        <p:tgtEl>
                                          <p:spTgt spid="2502"/>
                                        </p:tgtEl>
                                        <p:attrNameLst>
                                          <p:attrName>style.visibility</p:attrName>
                                        </p:attrNameLst>
                                      </p:cBhvr>
                                      <p:to>
                                        <p:strVal val="visible"/>
                                      </p:to>
                                    </p:set>
                                    <p:anim calcmode="lin" valueType="num">
                                      <p:cBhvr>
                                        <p:cTn id="1981" dur="750" fill="hold"/>
                                        <p:tgtEl>
                                          <p:spTgt spid="2502"/>
                                        </p:tgtEl>
                                        <p:attrNameLst>
                                          <p:attrName>ppt_w</p:attrName>
                                        </p:attrNameLst>
                                      </p:cBhvr>
                                      <p:tavLst>
                                        <p:tav tm="0">
                                          <p:val>
                                            <p:fltVal val="0"/>
                                          </p:val>
                                        </p:tav>
                                        <p:tav tm="100000">
                                          <p:val>
                                            <p:strVal val="#ppt_w"/>
                                          </p:val>
                                        </p:tav>
                                      </p:tavLst>
                                    </p:anim>
                                    <p:anim calcmode="lin" valueType="num">
                                      <p:cBhvr>
                                        <p:cTn id="1982" dur="750" fill="hold"/>
                                        <p:tgtEl>
                                          <p:spTgt spid="2502"/>
                                        </p:tgtEl>
                                        <p:attrNameLst>
                                          <p:attrName>ppt_h</p:attrName>
                                        </p:attrNameLst>
                                      </p:cBhvr>
                                      <p:tavLst>
                                        <p:tav tm="0">
                                          <p:val>
                                            <p:fltVal val="0"/>
                                          </p:val>
                                        </p:tav>
                                        <p:tav tm="100000">
                                          <p:val>
                                            <p:strVal val="#ppt_h"/>
                                          </p:val>
                                        </p:tav>
                                      </p:tavLst>
                                    </p:anim>
                                    <p:anim calcmode="lin" valueType="num">
                                      <p:cBhvr>
                                        <p:cTn id="1983" dur="750" fill="hold"/>
                                        <p:tgtEl>
                                          <p:spTgt spid="2502"/>
                                        </p:tgtEl>
                                        <p:attrNameLst>
                                          <p:attrName>style.rotation</p:attrName>
                                        </p:attrNameLst>
                                      </p:cBhvr>
                                      <p:tavLst>
                                        <p:tav tm="0">
                                          <p:val>
                                            <p:fltVal val="90"/>
                                          </p:val>
                                        </p:tav>
                                        <p:tav tm="100000">
                                          <p:val>
                                            <p:fltVal val="0"/>
                                          </p:val>
                                        </p:tav>
                                      </p:tavLst>
                                    </p:anim>
                                    <p:animEffect transition="in" filter="fade">
                                      <p:cBhvr>
                                        <p:cTn id="1984" dur="750"/>
                                        <p:tgtEl>
                                          <p:spTgt spid="2502"/>
                                        </p:tgtEl>
                                      </p:cBhvr>
                                    </p:animEffect>
                                  </p:childTnLst>
                                </p:cTn>
                              </p:par>
                              <p:par>
                                <p:cTn id="1985" presetID="31" presetClass="entr" presetSubtype="0" fill="hold" nodeType="withEffect">
                                  <p:stCondLst>
                                    <p:cond delay="500"/>
                                  </p:stCondLst>
                                  <p:childTnLst>
                                    <p:set>
                                      <p:cBhvr>
                                        <p:cTn id="1986" dur="1" fill="hold">
                                          <p:stCondLst>
                                            <p:cond delay="0"/>
                                          </p:stCondLst>
                                        </p:cTn>
                                        <p:tgtEl>
                                          <p:spTgt spid="2503"/>
                                        </p:tgtEl>
                                        <p:attrNameLst>
                                          <p:attrName>style.visibility</p:attrName>
                                        </p:attrNameLst>
                                      </p:cBhvr>
                                      <p:to>
                                        <p:strVal val="visible"/>
                                      </p:to>
                                    </p:set>
                                    <p:anim calcmode="lin" valueType="num">
                                      <p:cBhvr>
                                        <p:cTn id="1987" dur="750" fill="hold"/>
                                        <p:tgtEl>
                                          <p:spTgt spid="2503"/>
                                        </p:tgtEl>
                                        <p:attrNameLst>
                                          <p:attrName>ppt_w</p:attrName>
                                        </p:attrNameLst>
                                      </p:cBhvr>
                                      <p:tavLst>
                                        <p:tav tm="0">
                                          <p:val>
                                            <p:fltVal val="0"/>
                                          </p:val>
                                        </p:tav>
                                        <p:tav tm="100000">
                                          <p:val>
                                            <p:strVal val="#ppt_w"/>
                                          </p:val>
                                        </p:tav>
                                      </p:tavLst>
                                    </p:anim>
                                    <p:anim calcmode="lin" valueType="num">
                                      <p:cBhvr>
                                        <p:cTn id="1988" dur="750" fill="hold"/>
                                        <p:tgtEl>
                                          <p:spTgt spid="2503"/>
                                        </p:tgtEl>
                                        <p:attrNameLst>
                                          <p:attrName>ppt_h</p:attrName>
                                        </p:attrNameLst>
                                      </p:cBhvr>
                                      <p:tavLst>
                                        <p:tav tm="0">
                                          <p:val>
                                            <p:fltVal val="0"/>
                                          </p:val>
                                        </p:tav>
                                        <p:tav tm="100000">
                                          <p:val>
                                            <p:strVal val="#ppt_h"/>
                                          </p:val>
                                        </p:tav>
                                      </p:tavLst>
                                    </p:anim>
                                    <p:anim calcmode="lin" valueType="num">
                                      <p:cBhvr>
                                        <p:cTn id="1989" dur="750" fill="hold"/>
                                        <p:tgtEl>
                                          <p:spTgt spid="2503"/>
                                        </p:tgtEl>
                                        <p:attrNameLst>
                                          <p:attrName>style.rotation</p:attrName>
                                        </p:attrNameLst>
                                      </p:cBhvr>
                                      <p:tavLst>
                                        <p:tav tm="0">
                                          <p:val>
                                            <p:fltVal val="90"/>
                                          </p:val>
                                        </p:tav>
                                        <p:tav tm="100000">
                                          <p:val>
                                            <p:fltVal val="0"/>
                                          </p:val>
                                        </p:tav>
                                      </p:tavLst>
                                    </p:anim>
                                    <p:animEffect transition="in" filter="fade">
                                      <p:cBhvr>
                                        <p:cTn id="1990" dur="750"/>
                                        <p:tgtEl>
                                          <p:spTgt spid="2503"/>
                                        </p:tgtEl>
                                      </p:cBhvr>
                                    </p:animEffect>
                                  </p:childTnLst>
                                </p:cTn>
                              </p:par>
                              <p:par>
                                <p:cTn id="1991" presetID="31" presetClass="entr" presetSubtype="0" fill="hold" nodeType="withEffect">
                                  <p:stCondLst>
                                    <p:cond delay="500"/>
                                  </p:stCondLst>
                                  <p:childTnLst>
                                    <p:set>
                                      <p:cBhvr>
                                        <p:cTn id="1992" dur="1" fill="hold">
                                          <p:stCondLst>
                                            <p:cond delay="0"/>
                                          </p:stCondLst>
                                        </p:cTn>
                                        <p:tgtEl>
                                          <p:spTgt spid="2504"/>
                                        </p:tgtEl>
                                        <p:attrNameLst>
                                          <p:attrName>style.visibility</p:attrName>
                                        </p:attrNameLst>
                                      </p:cBhvr>
                                      <p:to>
                                        <p:strVal val="visible"/>
                                      </p:to>
                                    </p:set>
                                    <p:anim calcmode="lin" valueType="num">
                                      <p:cBhvr>
                                        <p:cTn id="1993" dur="750" fill="hold"/>
                                        <p:tgtEl>
                                          <p:spTgt spid="2504"/>
                                        </p:tgtEl>
                                        <p:attrNameLst>
                                          <p:attrName>ppt_w</p:attrName>
                                        </p:attrNameLst>
                                      </p:cBhvr>
                                      <p:tavLst>
                                        <p:tav tm="0">
                                          <p:val>
                                            <p:fltVal val="0"/>
                                          </p:val>
                                        </p:tav>
                                        <p:tav tm="100000">
                                          <p:val>
                                            <p:strVal val="#ppt_w"/>
                                          </p:val>
                                        </p:tav>
                                      </p:tavLst>
                                    </p:anim>
                                    <p:anim calcmode="lin" valueType="num">
                                      <p:cBhvr>
                                        <p:cTn id="1994" dur="750" fill="hold"/>
                                        <p:tgtEl>
                                          <p:spTgt spid="2504"/>
                                        </p:tgtEl>
                                        <p:attrNameLst>
                                          <p:attrName>ppt_h</p:attrName>
                                        </p:attrNameLst>
                                      </p:cBhvr>
                                      <p:tavLst>
                                        <p:tav tm="0">
                                          <p:val>
                                            <p:fltVal val="0"/>
                                          </p:val>
                                        </p:tav>
                                        <p:tav tm="100000">
                                          <p:val>
                                            <p:strVal val="#ppt_h"/>
                                          </p:val>
                                        </p:tav>
                                      </p:tavLst>
                                    </p:anim>
                                    <p:anim calcmode="lin" valueType="num">
                                      <p:cBhvr>
                                        <p:cTn id="1995" dur="750" fill="hold"/>
                                        <p:tgtEl>
                                          <p:spTgt spid="2504"/>
                                        </p:tgtEl>
                                        <p:attrNameLst>
                                          <p:attrName>style.rotation</p:attrName>
                                        </p:attrNameLst>
                                      </p:cBhvr>
                                      <p:tavLst>
                                        <p:tav tm="0">
                                          <p:val>
                                            <p:fltVal val="90"/>
                                          </p:val>
                                        </p:tav>
                                        <p:tav tm="100000">
                                          <p:val>
                                            <p:fltVal val="0"/>
                                          </p:val>
                                        </p:tav>
                                      </p:tavLst>
                                    </p:anim>
                                    <p:animEffect transition="in" filter="fade">
                                      <p:cBhvr>
                                        <p:cTn id="1996" dur="750"/>
                                        <p:tgtEl>
                                          <p:spTgt spid="2504"/>
                                        </p:tgtEl>
                                      </p:cBhvr>
                                    </p:animEffect>
                                  </p:childTnLst>
                                </p:cTn>
                              </p:par>
                              <p:par>
                                <p:cTn id="1997" presetID="31" presetClass="entr" presetSubtype="0" fill="hold" nodeType="withEffect">
                                  <p:stCondLst>
                                    <p:cond delay="500"/>
                                  </p:stCondLst>
                                  <p:childTnLst>
                                    <p:set>
                                      <p:cBhvr>
                                        <p:cTn id="1998" dur="1" fill="hold">
                                          <p:stCondLst>
                                            <p:cond delay="0"/>
                                          </p:stCondLst>
                                        </p:cTn>
                                        <p:tgtEl>
                                          <p:spTgt spid="2505"/>
                                        </p:tgtEl>
                                        <p:attrNameLst>
                                          <p:attrName>style.visibility</p:attrName>
                                        </p:attrNameLst>
                                      </p:cBhvr>
                                      <p:to>
                                        <p:strVal val="visible"/>
                                      </p:to>
                                    </p:set>
                                    <p:anim calcmode="lin" valueType="num">
                                      <p:cBhvr>
                                        <p:cTn id="1999" dur="750" fill="hold"/>
                                        <p:tgtEl>
                                          <p:spTgt spid="2505"/>
                                        </p:tgtEl>
                                        <p:attrNameLst>
                                          <p:attrName>ppt_w</p:attrName>
                                        </p:attrNameLst>
                                      </p:cBhvr>
                                      <p:tavLst>
                                        <p:tav tm="0">
                                          <p:val>
                                            <p:fltVal val="0"/>
                                          </p:val>
                                        </p:tav>
                                        <p:tav tm="100000">
                                          <p:val>
                                            <p:strVal val="#ppt_w"/>
                                          </p:val>
                                        </p:tav>
                                      </p:tavLst>
                                    </p:anim>
                                    <p:anim calcmode="lin" valueType="num">
                                      <p:cBhvr>
                                        <p:cTn id="2000" dur="750" fill="hold"/>
                                        <p:tgtEl>
                                          <p:spTgt spid="2505"/>
                                        </p:tgtEl>
                                        <p:attrNameLst>
                                          <p:attrName>ppt_h</p:attrName>
                                        </p:attrNameLst>
                                      </p:cBhvr>
                                      <p:tavLst>
                                        <p:tav tm="0">
                                          <p:val>
                                            <p:fltVal val="0"/>
                                          </p:val>
                                        </p:tav>
                                        <p:tav tm="100000">
                                          <p:val>
                                            <p:strVal val="#ppt_h"/>
                                          </p:val>
                                        </p:tav>
                                      </p:tavLst>
                                    </p:anim>
                                    <p:anim calcmode="lin" valueType="num">
                                      <p:cBhvr>
                                        <p:cTn id="2001" dur="750" fill="hold"/>
                                        <p:tgtEl>
                                          <p:spTgt spid="2505"/>
                                        </p:tgtEl>
                                        <p:attrNameLst>
                                          <p:attrName>style.rotation</p:attrName>
                                        </p:attrNameLst>
                                      </p:cBhvr>
                                      <p:tavLst>
                                        <p:tav tm="0">
                                          <p:val>
                                            <p:fltVal val="90"/>
                                          </p:val>
                                        </p:tav>
                                        <p:tav tm="100000">
                                          <p:val>
                                            <p:fltVal val="0"/>
                                          </p:val>
                                        </p:tav>
                                      </p:tavLst>
                                    </p:anim>
                                    <p:animEffect transition="in" filter="fade">
                                      <p:cBhvr>
                                        <p:cTn id="2002" dur="750"/>
                                        <p:tgtEl>
                                          <p:spTgt spid="2505"/>
                                        </p:tgtEl>
                                      </p:cBhvr>
                                    </p:animEffect>
                                  </p:childTnLst>
                                </p:cTn>
                              </p:par>
                              <p:par>
                                <p:cTn id="2003" presetID="31" presetClass="entr" presetSubtype="0" fill="hold" nodeType="withEffect">
                                  <p:stCondLst>
                                    <p:cond delay="500"/>
                                  </p:stCondLst>
                                  <p:childTnLst>
                                    <p:set>
                                      <p:cBhvr>
                                        <p:cTn id="2004" dur="1" fill="hold">
                                          <p:stCondLst>
                                            <p:cond delay="0"/>
                                          </p:stCondLst>
                                        </p:cTn>
                                        <p:tgtEl>
                                          <p:spTgt spid="2470"/>
                                        </p:tgtEl>
                                        <p:attrNameLst>
                                          <p:attrName>style.visibility</p:attrName>
                                        </p:attrNameLst>
                                      </p:cBhvr>
                                      <p:to>
                                        <p:strVal val="visible"/>
                                      </p:to>
                                    </p:set>
                                    <p:anim calcmode="lin" valueType="num">
                                      <p:cBhvr>
                                        <p:cTn id="2005" dur="750" fill="hold"/>
                                        <p:tgtEl>
                                          <p:spTgt spid="2470"/>
                                        </p:tgtEl>
                                        <p:attrNameLst>
                                          <p:attrName>ppt_w</p:attrName>
                                        </p:attrNameLst>
                                      </p:cBhvr>
                                      <p:tavLst>
                                        <p:tav tm="0">
                                          <p:val>
                                            <p:fltVal val="0"/>
                                          </p:val>
                                        </p:tav>
                                        <p:tav tm="100000">
                                          <p:val>
                                            <p:strVal val="#ppt_w"/>
                                          </p:val>
                                        </p:tav>
                                      </p:tavLst>
                                    </p:anim>
                                    <p:anim calcmode="lin" valueType="num">
                                      <p:cBhvr>
                                        <p:cTn id="2006" dur="750" fill="hold"/>
                                        <p:tgtEl>
                                          <p:spTgt spid="2470"/>
                                        </p:tgtEl>
                                        <p:attrNameLst>
                                          <p:attrName>ppt_h</p:attrName>
                                        </p:attrNameLst>
                                      </p:cBhvr>
                                      <p:tavLst>
                                        <p:tav tm="0">
                                          <p:val>
                                            <p:fltVal val="0"/>
                                          </p:val>
                                        </p:tav>
                                        <p:tav tm="100000">
                                          <p:val>
                                            <p:strVal val="#ppt_h"/>
                                          </p:val>
                                        </p:tav>
                                      </p:tavLst>
                                    </p:anim>
                                    <p:anim calcmode="lin" valueType="num">
                                      <p:cBhvr>
                                        <p:cTn id="2007" dur="750" fill="hold"/>
                                        <p:tgtEl>
                                          <p:spTgt spid="2470"/>
                                        </p:tgtEl>
                                        <p:attrNameLst>
                                          <p:attrName>style.rotation</p:attrName>
                                        </p:attrNameLst>
                                      </p:cBhvr>
                                      <p:tavLst>
                                        <p:tav tm="0">
                                          <p:val>
                                            <p:fltVal val="90"/>
                                          </p:val>
                                        </p:tav>
                                        <p:tav tm="100000">
                                          <p:val>
                                            <p:fltVal val="0"/>
                                          </p:val>
                                        </p:tav>
                                      </p:tavLst>
                                    </p:anim>
                                    <p:animEffect transition="in" filter="fade">
                                      <p:cBhvr>
                                        <p:cTn id="2008" dur="750"/>
                                        <p:tgtEl>
                                          <p:spTgt spid="2470"/>
                                        </p:tgtEl>
                                      </p:cBhvr>
                                    </p:animEffect>
                                  </p:childTnLst>
                                </p:cTn>
                              </p:par>
                              <p:par>
                                <p:cTn id="2009" presetID="31" presetClass="entr" presetSubtype="0" fill="hold" nodeType="withEffect">
                                  <p:stCondLst>
                                    <p:cond delay="500"/>
                                  </p:stCondLst>
                                  <p:childTnLst>
                                    <p:set>
                                      <p:cBhvr>
                                        <p:cTn id="2010" dur="1" fill="hold">
                                          <p:stCondLst>
                                            <p:cond delay="0"/>
                                          </p:stCondLst>
                                        </p:cTn>
                                        <p:tgtEl>
                                          <p:spTgt spid="2471"/>
                                        </p:tgtEl>
                                        <p:attrNameLst>
                                          <p:attrName>style.visibility</p:attrName>
                                        </p:attrNameLst>
                                      </p:cBhvr>
                                      <p:to>
                                        <p:strVal val="visible"/>
                                      </p:to>
                                    </p:set>
                                    <p:anim calcmode="lin" valueType="num">
                                      <p:cBhvr>
                                        <p:cTn id="2011" dur="750" fill="hold"/>
                                        <p:tgtEl>
                                          <p:spTgt spid="2471"/>
                                        </p:tgtEl>
                                        <p:attrNameLst>
                                          <p:attrName>ppt_w</p:attrName>
                                        </p:attrNameLst>
                                      </p:cBhvr>
                                      <p:tavLst>
                                        <p:tav tm="0">
                                          <p:val>
                                            <p:fltVal val="0"/>
                                          </p:val>
                                        </p:tav>
                                        <p:tav tm="100000">
                                          <p:val>
                                            <p:strVal val="#ppt_w"/>
                                          </p:val>
                                        </p:tav>
                                      </p:tavLst>
                                    </p:anim>
                                    <p:anim calcmode="lin" valueType="num">
                                      <p:cBhvr>
                                        <p:cTn id="2012" dur="750" fill="hold"/>
                                        <p:tgtEl>
                                          <p:spTgt spid="2471"/>
                                        </p:tgtEl>
                                        <p:attrNameLst>
                                          <p:attrName>ppt_h</p:attrName>
                                        </p:attrNameLst>
                                      </p:cBhvr>
                                      <p:tavLst>
                                        <p:tav tm="0">
                                          <p:val>
                                            <p:fltVal val="0"/>
                                          </p:val>
                                        </p:tav>
                                        <p:tav tm="100000">
                                          <p:val>
                                            <p:strVal val="#ppt_h"/>
                                          </p:val>
                                        </p:tav>
                                      </p:tavLst>
                                    </p:anim>
                                    <p:anim calcmode="lin" valueType="num">
                                      <p:cBhvr>
                                        <p:cTn id="2013" dur="750" fill="hold"/>
                                        <p:tgtEl>
                                          <p:spTgt spid="2471"/>
                                        </p:tgtEl>
                                        <p:attrNameLst>
                                          <p:attrName>style.rotation</p:attrName>
                                        </p:attrNameLst>
                                      </p:cBhvr>
                                      <p:tavLst>
                                        <p:tav tm="0">
                                          <p:val>
                                            <p:fltVal val="90"/>
                                          </p:val>
                                        </p:tav>
                                        <p:tav tm="100000">
                                          <p:val>
                                            <p:fltVal val="0"/>
                                          </p:val>
                                        </p:tav>
                                      </p:tavLst>
                                    </p:anim>
                                    <p:animEffect transition="in" filter="fade">
                                      <p:cBhvr>
                                        <p:cTn id="2014" dur="750"/>
                                        <p:tgtEl>
                                          <p:spTgt spid="2471"/>
                                        </p:tgtEl>
                                      </p:cBhvr>
                                    </p:animEffect>
                                  </p:childTnLst>
                                </p:cTn>
                              </p:par>
                              <p:par>
                                <p:cTn id="2015" presetID="31" presetClass="entr" presetSubtype="0" fill="hold" nodeType="withEffect">
                                  <p:stCondLst>
                                    <p:cond delay="500"/>
                                  </p:stCondLst>
                                  <p:childTnLst>
                                    <p:set>
                                      <p:cBhvr>
                                        <p:cTn id="2016" dur="1" fill="hold">
                                          <p:stCondLst>
                                            <p:cond delay="0"/>
                                          </p:stCondLst>
                                        </p:cTn>
                                        <p:tgtEl>
                                          <p:spTgt spid="2472"/>
                                        </p:tgtEl>
                                        <p:attrNameLst>
                                          <p:attrName>style.visibility</p:attrName>
                                        </p:attrNameLst>
                                      </p:cBhvr>
                                      <p:to>
                                        <p:strVal val="visible"/>
                                      </p:to>
                                    </p:set>
                                    <p:anim calcmode="lin" valueType="num">
                                      <p:cBhvr>
                                        <p:cTn id="2017" dur="750" fill="hold"/>
                                        <p:tgtEl>
                                          <p:spTgt spid="2472"/>
                                        </p:tgtEl>
                                        <p:attrNameLst>
                                          <p:attrName>ppt_w</p:attrName>
                                        </p:attrNameLst>
                                      </p:cBhvr>
                                      <p:tavLst>
                                        <p:tav tm="0">
                                          <p:val>
                                            <p:fltVal val="0"/>
                                          </p:val>
                                        </p:tav>
                                        <p:tav tm="100000">
                                          <p:val>
                                            <p:strVal val="#ppt_w"/>
                                          </p:val>
                                        </p:tav>
                                      </p:tavLst>
                                    </p:anim>
                                    <p:anim calcmode="lin" valueType="num">
                                      <p:cBhvr>
                                        <p:cTn id="2018" dur="750" fill="hold"/>
                                        <p:tgtEl>
                                          <p:spTgt spid="2472"/>
                                        </p:tgtEl>
                                        <p:attrNameLst>
                                          <p:attrName>ppt_h</p:attrName>
                                        </p:attrNameLst>
                                      </p:cBhvr>
                                      <p:tavLst>
                                        <p:tav tm="0">
                                          <p:val>
                                            <p:fltVal val="0"/>
                                          </p:val>
                                        </p:tav>
                                        <p:tav tm="100000">
                                          <p:val>
                                            <p:strVal val="#ppt_h"/>
                                          </p:val>
                                        </p:tav>
                                      </p:tavLst>
                                    </p:anim>
                                    <p:anim calcmode="lin" valueType="num">
                                      <p:cBhvr>
                                        <p:cTn id="2019" dur="750" fill="hold"/>
                                        <p:tgtEl>
                                          <p:spTgt spid="2472"/>
                                        </p:tgtEl>
                                        <p:attrNameLst>
                                          <p:attrName>style.rotation</p:attrName>
                                        </p:attrNameLst>
                                      </p:cBhvr>
                                      <p:tavLst>
                                        <p:tav tm="0">
                                          <p:val>
                                            <p:fltVal val="90"/>
                                          </p:val>
                                        </p:tav>
                                        <p:tav tm="100000">
                                          <p:val>
                                            <p:fltVal val="0"/>
                                          </p:val>
                                        </p:tav>
                                      </p:tavLst>
                                    </p:anim>
                                    <p:animEffect transition="in" filter="fade">
                                      <p:cBhvr>
                                        <p:cTn id="2020" dur="750"/>
                                        <p:tgtEl>
                                          <p:spTgt spid="2472"/>
                                        </p:tgtEl>
                                      </p:cBhvr>
                                    </p:animEffect>
                                  </p:childTnLst>
                                </p:cTn>
                              </p:par>
                              <p:par>
                                <p:cTn id="2021" presetID="31" presetClass="entr" presetSubtype="0" fill="hold" nodeType="withEffect">
                                  <p:stCondLst>
                                    <p:cond delay="500"/>
                                  </p:stCondLst>
                                  <p:childTnLst>
                                    <p:set>
                                      <p:cBhvr>
                                        <p:cTn id="2022" dur="1" fill="hold">
                                          <p:stCondLst>
                                            <p:cond delay="0"/>
                                          </p:stCondLst>
                                        </p:cTn>
                                        <p:tgtEl>
                                          <p:spTgt spid="2473"/>
                                        </p:tgtEl>
                                        <p:attrNameLst>
                                          <p:attrName>style.visibility</p:attrName>
                                        </p:attrNameLst>
                                      </p:cBhvr>
                                      <p:to>
                                        <p:strVal val="visible"/>
                                      </p:to>
                                    </p:set>
                                    <p:anim calcmode="lin" valueType="num">
                                      <p:cBhvr>
                                        <p:cTn id="2023" dur="750" fill="hold"/>
                                        <p:tgtEl>
                                          <p:spTgt spid="2473"/>
                                        </p:tgtEl>
                                        <p:attrNameLst>
                                          <p:attrName>ppt_w</p:attrName>
                                        </p:attrNameLst>
                                      </p:cBhvr>
                                      <p:tavLst>
                                        <p:tav tm="0">
                                          <p:val>
                                            <p:fltVal val="0"/>
                                          </p:val>
                                        </p:tav>
                                        <p:tav tm="100000">
                                          <p:val>
                                            <p:strVal val="#ppt_w"/>
                                          </p:val>
                                        </p:tav>
                                      </p:tavLst>
                                    </p:anim>
                                    <p:anim calcmode="lin" valueType="num">
                                      <p:cBhvr>
                                        <p:cTn id="2024" dur="750" fill="hold"/>
                                        <p:tgtEl>
                                          <p:spTgt spid="2473"/>
                                        </p:tgtEl>
                                        <p:attrNameLst>
                                          <p:attrName>ppt_h</p:attrName>
                                        </p:attrNameLst>
                                      </p:cBhvr>
                                      <p:tavLst>
                                        <p:tav tm="0">
                                          <p:val>
                                            <p:fltVal val="0"/>
                                          </p:val>
                                        </p:tav>
                                        <p:tav tm="100000">
                                          <p:val>
                                            <p:strVal val="#ppt_h"/>
                                          </p:val>
                                        </p:tav>
                                      </p:tavLst>
                                    </p:anim>
                                    <p:anim calcmode="lin" valueType="num">
                                      <p:cBhvr>
                                        <p:cTn id="2025" dur="750" fill="hold"/>
                                        <p:tgtEl>
                                          <p:spTgt spid="2473"/>
                                        </p:tgtEl>
                                        <p:attrNameLst>
                                          <p:attrName>style.rotation</p:attrName>
                                        </p:attrNameLst>
                                      </p:cBhvr>
                                      <p:tavLst>
                                        <p:tav tm="0">
                                          <p:val>
                                            <p:fltVal val="90"/>
                                          </p:val>
                                        </p:tav>
                                        <p:tav tm="100000">
                                          <p:val>
                                            <p:fltVal val="0"/>
                                          </p:val>
                                        </p:tav>
                                      </p:tavLst>
                                    </p:anim>
                                    <p:animEffect transition="in" filter="fade">
                                      <p:cBhvr>
                                        <p:cTn id="2026" dur="750"/>
                                        <p:tgtEl>
                                          <p:spTgt spid="2473"/>
                                        </p:tgtEl>
                                      </p:cBhvr>
                                    </p:animEffect>
                                  </p:childTnLst>
                                </p:cTn>
                              </p:par>
                              <p:par>
                                <p:cTn id="2027" presetID="31" presetClass="entr" presetSubtype="0" fill="hold" nodeType="withEffect">
                                  <p:stCondLst>
                                    <p:cond delay="500"/>
                                  </p:stCondLst>
                                  <p:childTnLst>
                                    <p:set>
                                      <p:cBhvr>
                                        <p:cTn id="2028" dur="1" fill="hold">
                                          <p:stCondLst>
                                            <p:cond delay="0"/>
                                          </p:stCondLst>
                                        </p:cTn>
                                        <p:tgtEl>
                                          <p:spTgt spid="2474"/>
                                        </p:tgtEl>
                                        <p:attrNameLst>
                                          <p:attrName>style.visibility</p:attrName>
                                        </p:attrNameLst>
                                      </p:cBhvr>
                                      <p:to>
                                        <p:strVal val="visible"/>
                                      </p:to>
                                    </p:set>
                                    <p:anim calcmode="lin" valueType="num">
                                      <p:cBhvr>
                                        <p:cTn id="2029" dur="750" fill="hold"/>
                                        <p:tgtEl>
                                          <p:spTgt spid="2474"/>
                                        </p:tgtEl>
                                        <p:attrNameLst>
                                          <p:attrName>ppt_w</p:attrName>
                                        </p:attrNameLst>
                                      </p:cBhvr>
                                      <p:tavLst>
                                        <p:tav tm="0">
                                          <p:val>
                                            <p:fltVal val="0"/>
                                          </p:val>
                                        </p:tav>
                                        <p:tav tm="100000">
                                          <p:val>
                                            <p:strVal val="#ppt_w"/>
                                          </p:val>
                                        </p:tav>
                                      </p:tavLst>
                                    </p:anim>
                                    <p:anim calcmode="lin" valueType="num">
                                      <p:cBhvr>
                                        <p:cTn id="2030" dur="750" fill="hold"/>
                                        <p:tgtEl>
                                          <p:spTgt spid="2474"/>
                                        </p:tgtEl>
                                        <p:attrNameLst>
                                          <p:attrName>ppt_h</p:attrName>
                                        </p:attrNameLst>
                                      </p:cBhvr>
                                      <p:tavLst>
                                        <p:tav tm="0">
                                          <p:val>
                                            <p:fltVal val="0"/>
                                          </p:val>
                                        </p:tav>
                                        <p:tav tm="100000">
                                          <p:val>
                                            <p:strVal val="#ppt_h"/>
                                          </p:val>
                                        </p:tav>
                                      </p:tavLst>
                                    </p:anim>
                                    <p:anim calcmode="lin" valueType="num">
                                      <p:cBhvr>
                                        <p:cTn id="2031" dur="750" fill="hold"/>
                                        <p:tgtEl>
                                          <p:spTgt spid="2474"/>
                                        </p:tgtEl>
                                        <p:attrNameLst>
                                          <p:attrName>style.rotation</p:attrName>
                                        </p:attrNameLst>
                                      </p:cBhvr>
                                      <p:tavLst>
                                        <p:tav tm="0">
                                          <p:val>
                                            <p:fltVal val="90"/>
                                          </p:val>
                                        </p:tav>
                                        <p:tav tm="100000">
                                          <p:val>
                                            <p:fltVal val="0"/>
                                          </p:val>
                                        </p:tav>
                                      </p:tavLst>
                                    </p:anim>
                                    <p:animEffect transition="in" filter="fade">
                                      <p:cBhvr>
                                        <p:cTn id="2032" dur="750"/>
                                        <p:tgtEl>
                                          <p:spTgt spid="2474"/>
                                        </p:tgtEl>
                                      </p:cBhvr>
                                    </p:animEffect>
                                  </p:childTnLst>
                                </p:cTn>
                              </p:par>
                              <p:par>
                                <p:cTn id="2033" presetID="31" presetClass="entr" presetSubtype="0" fill="hold" nodeType="withEffect">
                                  <p:stCondLst>
                                    <p:cond delay="500"/>
                                  </p:stCondLst>
                                  <p:childTnLst>
                                    <p:set>
                                      <p:cBhvr>
                                        <p:cTn id="2034" dur="1" fill="hold">
                                          <p:stCondLst>
                                            <p:cond delay="0"/>
                                          </p:stCondLst>
                                        </p:cTn>
                                        <p:tgtEl>
                                          <p:spTgt spid="2475"/>
                                        </p:tgtEl>
                                        <p:attrNameLst>
                                          <p:attrName>style.visibility</p:attrName>
                                        </p:attrNameLst>
                                      </p:cBhvr>
                                      <p:to>
                                        <p:strVal val="visible"/>
                                      </p:to>
                                    </p:set>
                                    <p:anim calcmode="lin" valueType="num">
                                      <p:cBhvr>
                                        <p:cTn id="2035" dur="750" fill="hold"/>
                                        <p:tgtEl>
                                          <p:spTgt spid="2475"/>
                                        </p:tgtEl>
                                        <p:attrNameLst>
                                          <p:attrName>ppt_w</p:attrName>
                                        </p:attrNameLst>
                                      </p:cBhvr>
                                      <p:tavLst>
                                        <p:tav tm="0">
                                          <p:val>
                                            <p:fltVal val="0"/>
                                          </p:val>
                                        </p:tav>
                                        <p:tav tm="100000">
                                          <p:val>
                                            <p:strVal val="#ppt_w"/>
                                          </p:val>
                                        </p:tav>
                                      </p:tavLst>
                                    </p:anim>
                                    <p:anim calcmode="lin" valueType="num">
                                      <p:cBhvr>
                                        <p:cTn id="2036" dur="750" fill="hold"/>
                                        <p:tgtEl>
                                          <p:spTgt spid="2475"/>
                                        </p:tgtEl>
                                        <p:attrNameLst>
                                          <p:attrName>ppt_h</p:attrName>
                                        </p:attrNameLst>
                                      </p:cBhvr>
                                      <p:tavLst>
                                        <p:tav tm="0">
                                          <p:val>
                                            <p:fltVal val="0"/>
                                          </p:val>
                                        </p:tav>
                                        <p:tav tm="100000">
                                          <p:val>
                                            <p:strVal val="#ppt_h"/>
                                          </p:val>
                                        </p:tav>
                                      </p:tavLst>
                                    </p:anim>
                                    <p:anim calcmode="lin" valueType="num">
                                      <p:cBhvr>
                                        <p:cTn id="2037" dur="750" fill="hold"/>
                                        <p:tgtEl>
                                          <p:spTgt spid="2475"/>
                                        </p:tgtEl>
                                        <p:attrNameLst>
                                          <p:attrName>style.rotation</p:attrName>
                                        </p:attrNameLst>
                                      </p:cBhvr>
                                      <p:tavLst>
                                        <p:tav tm="0">
                                          <p:val>
                                            <p:fltVal val="90"/>
                                          </p:val>
                                        </p:tav>
                                        <p:tav tm="100000">
                                          <p:val>
                                            <p:fltVal val="0"/>
                                          </p:val>
                                        </p:tav>
                                      </p:tavLst>
                                    </p:anim>
                                    <p:animEffect transition="in" filter="fade">
                                      <p:cBhvr>
                                        <p:cTn id="2038" dur="750"/>
                                        <p:tgtEl>
                                          <p:spTgt spid="2475"/>
                                        </p:tgtEl>
                                      </p:cBhvr>
                                    </p:animEffect>
                                  </p:childTnLst>
                                </p:cTn>
                              </p:par>
                              <p:par>
                                <p:cTn id="2039" presetID="31" presetClass="entr" presetSubtype="0" fill="hold" nodeType="withEffect">
                                  <p:stCondLst>
                                    <p:cond delay="500"/>
                                  </p:stCondLst>
                                  <p:childTnLst>
                                    <p:set>
                                      <p:cBhvr>
                                        <p:cTn id="2040" dur="1" fill="hold">
                                          <p:stCondLst>
                                            <p:cond delay="0"/>
                                          </p:stCondLst>
                                        </p:cTn>
                                        <p:tgtEl>
                                          <p:spTgt spid="2476"/>
                                        </p:tgtEl>
                                        <p:attrNameLst>
                                          <p:attrName>style.visibility</p:attrName>
                                        </p:attrNameLst>
                                      </p:cBhvr>
                                      <p:to>
                                        <p:strVal val="visible"/>
                                      </p:to>
                                    </p:set>
                                    <p:anim calcmode="lin" valueType="num">
                                      <p:cBhvr>
                                        <p:cTn id="2041" dur="750" fill="hold"/>
                                        <p:tgtEl>
                                          <p:spTgt spid="2476"/>
                                        </p:tgtEl>
                                        <p:attrNameLst>
                                          <p:attrName>ppt_w</p:attrName>
                                        </p:attrNameLst>
                                      </p:cBhvr>
                                      <p:tavLst>
                                        <p:tav tm="0">
                                          <p:val>
                                            <p:fltVal val="0"/>
                                          </p:val>
                                        </p:tav>
                                        <p:tav tm="100000">
                                          <p:val>
                                            <p:strVal val="#ppt_w"/>
                                          </p:val>
                                        </p:tav>
                                      </p:tavLst>
                                    </p:anim>
                                    <p:anim calcmode="lin" valueType="num">
                                      <p:cBhvr>
                                        <p:cTn id="2042" dur="750" fill="hold"/>
                                        <p:tgtEl>
                                          <p:spTgt spid="2476"/>
                                        </p:tgtEl>
                                        <p:attrNameLst>
                                          <p:attrName>ppt_h</p:attrName>
                                        </p:attrNameLst>
                                      </p:cBhvr>
                                      <p:tavLst>
                                        <p:tav tm="0">
                                          <p:val>
                                            <p:fltVal val="0"/>
                                          </p:val>
                                        </p:tav>
                                        <p:tav tm="100000">
                                          <p:val>
                                            <p:strVal val="#ppt_h"/>
                                          </p:val>
                                        </p:tav>
                                      </p:tavLst>
                                    </p:anim>
                                    <p:anim calcmode="lin" valueType="num">
                                      <p:cBhvr>
                                        <p:cTn id="2043" dur="750" fill="hold"/>
                                        <p:tgtEl>
                                          <p:spTgt spid="2476"/>
                                        </p:tgtEl>
                                        <p:attrNameLst>
                                          <p:attrName>style.rotation</p:attrName>
                                        </p:attrNameLst>
                                      </p:cBhvr>
                                      <p:tavLst>
                                        <p:tav tm="0">
                                          <p:val>
                                            <p:fltVal val="90"/>
                                          </p:val>
                                        </p:tav>
                                        <p:tav tm="100000">
                                          <p:val>
                                            <p:fltVal val="0"/>
                                          </p:val>
                                        </p:tav>
                                      </p:tavLst>
                                    </p:anim>
                                    <p:animEffect transition="in" filter="fade">
                                      <p:cBhvr>
                                        <p:cTn id="2044" dur="750"/>
                                        <p:tgtEl>
                                          <p:spTgt spid="2476"/>
                                        </p:tgtEl>
                                      </p:cBhvr>
                                    </p:animEffect>
                                  </p:childTnLst>
                                </p:cTn>
                              </p:par>
                              <p:par>
                                <p:cTn id="2045" presetID="31" presetClass="entr" presetSubtype="0" fill="hold" nodeType="withEffect">
                                  <p:stCondLst>
                                    <p:cond delay="500"/>
                                  </p:stCondLst>
                                  <p:childTnLst>
                                    <p:set>
                                      <p:cBhvr>
                                        <p:cTn id="2046" dur="1" fill="hold">
                                          <p:stCondLst>
                                            <p:cond delay="0"/>
                                          </p:stCondLst>
                                        </p:cTn>
                                        <p:tgtEl>
                                          <p:spTgt spid="2477"/>
                                        </p:tgtEl>
                                        <p:attrNameLst>
                                          <p:attrName>style.visibility</p:attrName>
                                        </p:attrNameLst>
                                      </p:cBhvr>
                                      <p:to>
                                        <p:strVal val="visible"/>
                                      </p:to>
                                    </p:set>
                                    <p:anim calcmode="lin" valueType="num">
                                      <p:cBhvr>
                                        <p:cTn id="2047" dur="750" fill="hold"/>
                                        <p:tgtEl>
                                          <p:spTgt spid="2477"/>
                                        </p:tgtEl>
                                        <p:attrNameLst>
                                          <p:attrName>ppt_w</p:attrName>
                                        </p:attrNameLst>
                                      </p:cBhvr>
                                      <p:tavLst>
                                        <p:tav tm="0">
                                          <p:val>
                                            <p:fltVal val="0"/>
                                          </p:val>
                                        </p:tav>
                                        <p:tav tm="100000">
                                          <p:val>
                                            <p:strVal val="#ppt_w"/>
                                          </p:val>
                                        </p:tav>
                                      </p:tavLst>
                                    </p:anim>
                                    <p:anim calcmode="lin" valueType="num">
                                      <p:cBhvr>
                                        <p:cTn id="2048" dur="750" fill="hold"/>
                                        <p:tgtEl>
                                          <p:spTgt spid="2477"/>
                                        </p:tgtEl>
                                        <p:attrNameLst>
                                          <p:attrName>ppt_h</p:attrName>
                                        </p:attrNameLst>
                                      </p:cBhvr>
                                      <p:tavLst>
                                        <p:tav tm="0">
                                          <p:val>
                                            <p:fltVal val="0"/>
                                          </p:val>
                                        </p:tav>
                                        <p:tav tm="100000">
                                          <p:val>
                                            <p:strVal val="#ppt_h"/>
                                          </p:val>
                                        </p:tav>
                                      </p:tavLst>
                                    </p:anim>
                                    <p:anim calcmode="lin" valueType="num">
                                      <p:cBhvr>
                                        <p:cTn id="2049" dur="750" fill="hold"/>
                                        <p:tgtEl>
                                          <p:spTgt spid="2477"/>
                                        </p:tgtEl>
                                        <p:attrNameLst>
                                          <p:attrName>style.rotation</p:attrName>
                                        </p:attrNameLst>
                                      </p:cBhvr>
                                      <p:tavLst>
                                        <p:tav tm="0">
                                          <p:val>
                                            <p:fltVal val="90"/>
                                          </p:val>
                                        </p:tav>
                                        <p:tav tm="100000">
                                          <p:val>
                                            <p:fltVal val="0"/>
                                          </p:val>
                                        </p:tav>
                                      </p:tavLst>
                                    </p:anim>
                                    <p:animEffect transition="in" filter="fade">
                                      <p:cBhvr>
                                        <p:cTn id="2050" dur="750"/>
                                        <p:tgtEl>
                                          <p:spTgt spid="2477"/>
                                        </p:tgtEl>
                                      </p:cBhvr>
                                    </p:animEffect>
                                  </p:childTnLst>
                                </p:cTn>
                              </p:par>
                              <p:par>
                                <p:cTn id="2051" presetID="31" presetClass="entr" presetSubtype="0" fill="hold" nodeType="withEffect">
                                  <p:stCondLst>
                                    <p:cond delay="500"/>
                                  </p:stCondLst>
                                  <p:childTnLst>
                                    <p:set>
                                      <p:cBhvr>
                                        <p:cTn id="2052" dur="1" fill="hold">
                                          <p:stCondLst>
                                            <p:cond delay="0"/>
                                          </p:stCondLst>
                                        </p:cTn>
                                        <p:tgtEl>
                                          <p:spTgt spid="2478"/>
                                        </p:tgtEl>
                                        <p:attrNameLst>
                                          <p:attrName>style.visibility</p:attrName>
                                        </p:attrNameLst>
                                      </p:cBhvr>
                                      <p:to>
                                        <p:strVal val="visible"/>
                                      </p:to>
                                    </p:set>
                                    <p:anim calcmode="lin" valueType="num">
                                      <p:cBhvr>
                                        <p:cTn id="2053" dur="750" fill="hold"/>
                                        <p:tgtEl>
                                          <p:spTgt spid="2478"/>
                                        </p:tgtEl>
                                        <p:attrNameLst>
                                          <p:attrName>ppt_w</p:attrName>
                                        </p:attrNameLst>
                                      </p:cBhvr>
                                      <p:tavLst>
                                        <p:tav tm="0">
                                          <p:val>
                                            <p:fltVal val="0"/>
                                          </p:val>
                                        </p:tav>
                                        <p:tav tm="100000">
                                          <p:val>
                                            <p:strVal val="#ppt_w"/>
                                          </p:val>
                                        </p:tav>
                                      </p:tavLst>
                                    </p:anim>
                                    <p:anim calcmode="lin" valueType="num">
                                      <p:cBhvr>
                                        <p:cTn id="2054" dur="750" fill="hold"/>
                                        <p:tgtEl>
                                          <p:spTgt spid="2478"/>
                                        </p:tgtEl>
                                        <p:attrNameLst>
                                          <p:attrName>ppt_h</p:attrName>
                                        </p:attrNameLst>
                                      </p:cBhvr>
                                      <p:tavLst>
                                        <p:tav tm="0">
                                          <p:val>
                                            <p:fltVal val="0"/>
                                          </p:val>
                                        </p:tav>
                                        <p:tav tm="100000">
                                          <p:val>
                                            <p:strVal val="#ppt_h"/>
                                          </p:val>
                                        </p:tav>
                                      </p:tavLst>
                                    </p:anim>
                                    <p:anim calcmode="lin" valueType="num">
                                      <p:cBhvr>
                                        <p:cTn id="2055" dur="750" fill="hold"/>
                                        <p:tgtEl>
                                          <p:spTgt spid="2478"/>
                                        </p:tgtEl>
                                        <p:attrNameLst>
                                          <p:attrName>style.rotation</p:attrName>
                                        </p:attrNameLst>
                                      </p:cBhvr>
                                      <p:tavLst>
                                        <p:tav tm="0">
                                          <p:val>
                                            <p:fltVal val="90"/>
                                          </p:val>
                                        </p:tav>
                                        <p:tav tm="100000">
                                          <p:val>
                                            <p:fltVal val="0"/>
                                          </p:val>
                                        </p:tav>
                                      </p:tavLst>
                                    </p:anim>
                                    <p:animEffect transition="in" filter="fade">
                                      <p:cBhvr>
                                        <p:cTn id="2056" dur="750"/>
                                        <p:tgtEl>
                                          <p:spTgt spid="2478"/>
                                        </p:tgtEl>
                                      </p:cBhvr>
                                    </p:animEffect>
                                  </p:childTnLst>
                                </p:cTn>
                              </p:par>
                              <p:par>
                                <p:cTn id="2057" presetID="31" presetClass="entr" presetSubtype="0" fill="hold" nodeType="withEffect">
                                  <p:stCondLst>
                                    <p:cond delay="500"/>
                                  </p:stCondLst>
                                  <p:childTnLst>
                                    <p:set>
                                      <p:cBhvr>
                                        <p:cTn id="2058" dur="1" fill="hold">
                                          <p:stCondLst>
                                            <p:cond delay="0"/>
                                          </p:stCondLst>
                                        </p:cTn>
                                        <p:tgtEl>
                                          <p:spTgt spid="2443"/>
                                        </p:tgtEl>
                                        <p:attrNameLst>
                                          <p:attrName>style.visibility</p:attrName>
                                        </p:attrNameLst>
                                      </p:cBhvr>
                                      <p:to>
                                        <p:strVal val="visible"/>
                                      </p:to>
                                    </p:set>
                                    <p:anim calcmode="lin" valueType="num">
                                      <p:cBhvr>
                                        <p:cTn id="2059" dur="750" fill="hold"/>
                                        <p:tgtEl>
                                          <p:spTgt spid="2443"/>
                                        </p:tgtEl>
                                        <p:attrNameLst>
                                          <p:attrName>ppt_w</p:attrName>
                                        </p:attrNameLst>
                                      </p:cBhvr>
                                      <p:tavLst>
                                        <p:tav tm="0">
                                          <p:val>
                                            <p:fltVal val="0"/>
                                          </p:val>
                                        </p:tav>
                                        <p:tav tm="100000">
                                          <p:val>
                                            <p:strVal val="#ppt_w"/>
                                          </p:val>
                                        </p:tav>
                                      </p:tavLst>
                                    </p:anim>
                                    <p:anim calcmode="lin" valueType="num">
                                      <p:cBhvr>
                                        <p:cTn id="2060" dur="750" fill="hold"/>
                                        <p:tgtEl>
                                          <p:spTgt spid="2443"/>
                                        </p:tgtEl>
                                        <p:attrNameLst>
                                          <p:attrName>ppt_h</p:attrName>
                                        </p:attrNameLst>
                                      </p:cBhvr>
                                      <p:tavLst>
                                        <p:tav tm="0">
                                          <p:val>
                                            <p:fltVal val="0"/>
                                          </p:val>
                                        </p:tav>
                                        <p:tav tm="100000">
                                          <p:val>
                                            <p:strVal val="#ppt_h"/>
                                          </p:val>
                                        </p:tav>
                                      </p:tavLst>
                                    </p:anim>
                                    <p:anim calcmode="lin" valueType="num">
                                      <p:cBhvr>
                                        <p:cTn id="2061" dur="750" fill="hold"/>
                                        <p:tgtEl>
                                          <p:spTgt spid="2443"/>
                                        </p:tgtEl>
                                        <p:attrNameLst>
                                          <p:attrName>style.rotation</p:attrName>
                                        </p:attrNameLst>
                                      </p:cBhvr>
                                      <p:tavLst>
                                        <p:tav tm="0">
                                          <p:val>
                                            <p:fltVal val="90"/>
                                          </p:val>
                                        </p:tav>
                                        <p:tav tm="100000">
                                          <p:val>
                                            <p:fltVal val="0"/>
                                          </p:val>
                                        </p:tav>
                                      </p:tavLst>
                                    </p:anim>
                                    <p:animEffect transition="in" filter="fade">
                                      <p:cBhvr>
                                        <p:cTn id="2062" dur="750"/>
                                        <p:tgtEl>
                                          <p:spTgt spid="2443"/>
                                        </p:tgtEl>
                                      </p:cBhvr>
                                    </p:animEffect>
                                  </p:childTnLst>
                                </p:cTn>
                              </p:par>
                              <p:par>
                                <p:cTn id="2063" presetID="31" presetClass="entr" presetSubtype="0" fill="hold" nodeType="withEffect">
                                  <p:stCondLst>
                                    <p:cond delay="500"/>
                                  </p:stCondLst>
                                  <p:childTnLst>
                                    <p:set>
                                      <p:cBhvr>
                                        <p:cTn id="2064" dur="1" fill="hold">
                                          <p:stCondLst>
                                            <p:cond delay="0"/>
                                          </p:stCondLst>
                                        </p:cTn>
                                        <p:tgtEl>
                                          <p:spTgt spid="2444"/>
                                        </p:tgtEl>
                                        <p:attrNameLst>
                                          <p:attrName>style.visibility</p:attrName>
                                        </p:attrNameLst>
                                      </p:cBhvr>
                                      <p:to>
                                        <p:strVal val="visible"/>
                                      </p:to>
                                    </p:set>
                                    <p:anim calcmode="lin" valueType="num">
                                      <p:cBhvr>
                                        <p:cTn id="2065" dur="750" fill="hold"/>
                                        <p:tgtEl>
                                          <p:spTgt spid="2444"/>
                                        </p:tgtEl>
                                        <p:attrNameLst>
                                          <p:attrName>ppt_w</p:attrName>
                                        </p:attrNameLst>
                                      </p:cBhvr>
                                      <p:tavLst>
                                        <p:tav tm="0">
                                          <p:val>
                                            <p:fltVal val="0"/>
                                          </p:val>
                                        </p:tav>
                                        <p:tav tm="100000">
                                          <p:val>
                                            <p:strVal val="#ppt_w"/>
                                          </p:val>
                                        </p:tav>
                                      </p:tavLst>
                                    </p:anim>
                                    <p:anim calcmode="lin" valueType="num">
                                      <p:cBhvr>
                                        <p:cTn id="2066" dur="750" fill="hold"/>
                                        <p:tgtEl>
                                          <p:spTgt spid="2444"/>
                                        </p:tgtEl>
                                        <p:attrNameLst>
                                          <p:attrName>ppt_h</p:attrName>
                                        </p:attrNameLst>
                                      </p:cBhvr>
                                      <p:tavLst>
                                        <p:tav tm="0">
                                          <p:val>
                                            <p:fltVal val="0"/>
                                          </p:val>
                                        </p:tav>
                                        <p:tav tm="100000">
                                          <p:val>
                                            <p:strVal val="#ppt_h"/>
                                          </p:val>
                                        </p:tav>
                                      </p:tavLst>
                                    </p:anim>
                                    <p:anim calcmode="lin" valueType="num">
                                      <p:cBhvr>
                                        <p:cTn id="2067" dur="750" fill="hold"/>
                                        <p:tgtEl>
                                          <p:spTgt spid="2444"/>
                                        </p:tgtEl>
                                        <p:attrNameLst>
                                          <p:attrName>style.rotation</p:attrName>
                                        </p:attrNameLst>
                                      </p:cBhvr>
                                      <p:tavLst>
                                        <p:tav tm="0">
                                          <p:val>
                                            <p:fltVal val="90"/>
                                          </p:val>
                                        </p:tav>
                                        <p:tav tm="100000">
                                          <p:val>
                                            <p:fltVal val="0"/>
                                          </p:val>
                                        </p:tav>
                                      </p:tavLst>
                                    </p:anim>
                                    <p:animEffect transition="in" filter="fade">
                                      <p:cBhvr>
                                        <p:cTn id="2068" dur="750"/>
                                        <p:tgtEl>
                                          <p:spTgt spid="2444"/>
                                        </p:tgtEl>
                                      </p:cBhvr>
                                    </p:animEffect>
                                  </p:childTnLst>
                                </p:cTn>
                              </p:par>
                              <p:par>
                                <p:cTn id="2069" presetID="31" presetClass="entr" presetSubtype="0" fill="hold" nodeType="withEffect">
                                  <p:stCondLst>
                                    <p:cond delay="500"/>
                                  </p:stCondLst>
                                  <p:childTnLst>
                                    <p:set>
                                      <p:cBhvr>
                                        <p:cTn id="2070" dur="1" fill="hold">
                                          <p:stCondLst>
                                            <p:cond delay="0"/>
                                          </p:stCondLst>
                                        </p:cTn>
                                        <p:tgtEl>
                                          <p:spTgt spid="2445"/>
                                        </p:tgtEl>
                                        <p:attrNameLst>
                                          <p:attrName>style.visibility</p:attrName>
                                        </p:attrNameLst>
                                      </p:cBhvr>
                                      <p:to>
                                        <p:strVal val="visible"/>
                                      </p:to>
                                    </p:set>
                                    <p:anim calcmode="lin" valueType="num">
                                      <p:cBhvr>
                                        <p:cTn id="2071" dur="750" fill="hold"/>
                                        <p:tgtEl>
                                          <p:spTgt spid="2445"/>
                                        </p:tgtEl>
                                        <p:attrNameLst>
                                          <p:attrName>ppt_w</p:attrName>
                                        </p:attrNameLst>
                                      </p:cBhvr>
                                      <p:tavLst>
                                        <p:tav tm="0">
                                          <p:val>
                                            <p:fltVal val="0"/>
                                          </p:val>
                                        </p:tav>
                                        <p:tav tm="100000">
                                          <p:val>
                                            <p:strVal val="#ppt_w"/>
                                          </p:val>
                                        </p:tav>
                                      </p:tavLst>
                                    </p:anim>
                                    <p:anim calcmode="lin" valueType="num">
                                      <p:cBhvr>
                                        <p:cTn id="2072" dur="750" fill="hold"/>
                                        <p:tgtEl>
                                          <p:spTgt spid="2445"/>
                                        </p:tgtEl>
                                        <p:attrNameLst>
                                          <p:attrName>ppt_h</p:attrName>
                                        </p:attrNameLst>
                                      </p:cBhvr>
                                      <p:tavLst>
                                        <p:tav tm="0">
                                          <p:val>
                                            <p:fltVal val="0"/>
                                          </p:val>
                                        </p:tav>
                                        <p:tav tm="100000">
                                          <p:val>
                                            <p:strVal val="#ppt_h"/>
                                          </p:val>
                                        </p:tav>
                                      </p:tavLst>
                                    </p:anim>
                                    <p:anim calcmode="lin" valueType="num">
                                      <p:cBhvr>
                                        <p:cTn id="2073" dur="750" fill="hold"/>
                                        <p:tgtEl>
                                          <p:spTgt spid="2445"/>
                                        </p:tgtEl>
                                        <p:attrNameLst>
                                          <p:attrName>style.rotation</p:attrName>
                                        </p:attrNameLst>
                                      </p:cBhvr>
                                      <p:tavLst>
                                        <p:tav tm="0">
                                          <p:val>
                                            <p:fltVal val="90"/>
                                          </p:val>
                                        </p:tav>
                                        <p:tav tm="100000">
                                          <p:val>
                                            <p:fltVal val="0"/>
                                          </p:val>
                                        </p:tav>
                                      </p:tavLst>
                                    </p:anim>
                                    <p:animEffect transition="in" filter="fade">
                                      <p:cBhvr>
                                        <p:cTn id="2074" dur="750"/>
                                        <p:tgtEl>
                                          <p:spTgt spid="2445"/>
                                        </p:tgtEl>
                                      </p:cBhvr>
                                    </p:animEffect>
                                  </p:childTnLst>
                                </p:cTn>
                              </p:par>
                              <p:par>
                                <p:cTn id="2075" presetID="31" presetClass="entr" presetSubtype="0" fill="hold" nodeType="withEffect">
                                  <p:stCondLst>
                                    <p:cond delay="500"/>
                                  </p:stCondLst>
                                  <p:childTnLst>
                                    <p:set>
                                      <p:cBhvr>
                                        <p:cTn id="2076" dur="1" fill="hold">
                                          <p:stCondLst>
                                            <p:cond delay="0"/>
                                          </p:stCondLst>
                                        </p:cTn>
                                        <p:tgtEl>
                                          <p:spTgt spid="2446"/>
                                        </p:tgtEl>
                                        <p:attrNameLst>
                                          <p:attrName>style.visibility</p:attrName>
                                        </p:attrNameLst>
                                      </p:cBhvr>
                                      <p:to>
                                        <p:strVal val="visible"/>
                                      </p:to>
                                    </p:set>
                                    <p:anim calcmode="lin" valueType="num">
                                      <p:cBhvr>
                                        <p:cTn id="2077" dur="750" fill="hold"/>
                                        <p:tgtEl>
                                          <p:spTgt spid="2446"/>
                                        </p:tgtEl>
                                        <p:attrNameLst>
                                          <p:attrName>ppt_w</p:attrName>
                                        </p:attrNameLst>
                                      </p:cBhvr>
                                      <p:tavLst>
                                        <p:tav tm="0">
                                          <p:val>
                                            <p:fltVal val="0"/>
                                          </p:val>
                                        </p:tav>
                                        <p:tav tm="100000">
                                          <p:val>
                                            <p:strVal val="#ppt_w"/>
                                          </p:val>
                                        </p:tav>
                                      </p:tavLst>
                                    </p:anim>
                                    <p:anim calcmode="lin" valueType="num">
                                      <p:cBhvr>
                                        <p:cTn id="2078" dur="750" fill="hold"/>
                                        <p:tgtEl>
                                          <p:spTgt spid="2446"/>
                                        </p:tgtEl>
                                        <p:attrNameLst>
                                          <p:attrName>ppt_h</p:attrName>
                                        </p:attrNameLst>
                                      </p:cBhvr>
                                      <p:tavLst>
                                        <p:tav tm="0">
                                          <p:val>
                                            <p:fltVal val="0"/>
                                          </p:val>
                                        </p:tav>
                                        <p:tav tm="100000">
                                          <p:val>
                                            <p:strVal val="#ppt_h"/>
                                          </p:val>
                                        </p:tav>
                                      </p:tavLst>
                                    </p:anim>
                                    <p:anim calcmode="lin" valueType="num">
                                      <p:cBhvr>
                                        <p:cTn id="2079" dur="750" fill="hold"/>
                                        <p:tgtEl>
                                          <p:spTgt spid="2446"/>
                                        </p:tgtEl>
                                        <p:attrNameLst>
                                          <p:attrName>style.rotation</p:attrName>
                                        </p:attrNameLst>
                                      </p:cBhvr>
                                      <p:tavLst>
                                        <p:tav tm="0">
                                          <p:val>
                                            <p:fltVal val="90"/>
                                          </p:val>
                                        </p:tav>
                                        <p:tav tm="100000">
                                          <p:val>
                                            <p:fltVal val="0"/>
                                          </p:val>
                                        </p:tav>
                                      </p:tavLst>
                                    </p:anim>
                                    <p:animEffect transition="in" filter="fade">
                                      <p:cBhvr>
                                        <p:cTn id="2080" dur="750"/>
                                        <p:tgtEl>
                                          <p:spTgt spid="2446"/>
                                        </p:tgtEl>
                                      </p:cBhvr>
                                    </p:animEffect>
                                  </p:childTnLst>
                                </p:cTn>
                              </p:par>
                              <p:par>
                                <p:cTn id="2081" presetID="31" presetClass="entr" presetSubtype="0" fill="hold" nodeType="withEffect">
                                  <p:stCondLst>
                                    <p:cond delay="500"/>
                                  </p:stCondLst>
                                  <p:childTnLst>
                                    <p:set>
                                      <p:cBhvr>
                                        <p:cTn id="2082" dur="1" fill="hold">
                                          <p:stCondLst>
                                            <p:cond delay="0"/>
                                          </p:stCondLst>
                                        </p:cTn>
                                        <p:tgtEl>
                                          <p:spTgt spid="2447"/>
                                        </p:tgtEl>
                                        <p:attrNameLst>
                                          <p:attrName>style.visibility</p:attrName>
                                        </p:attrNameLst>
                                      </p:cBhvr>
                                      <p:to>
                                        <p:strVal val="visible"/>
                                      </p:to>
                                    </p:set>
                                    <p:anim calcmode="lin" valueType="num">
                                      <p:cBhvr>
                                        <p:cTn id="2083" dur="750" fill="hold"/>
                                        <p:tgtEl>
                                          <p:spTgt spid="2447"/>
                                        </p:tgtEl>
                                        <p:attrNameLst>
                                          <p:attrName>ppt_w</p:attrName>
                                        </p:attrNameLst>
                                      </p:cBhvr>
                                      <p:tavLst>
                                        <p:tav tm="0">
                                          <p:val>
                                            <p:fltVal val="0"/>
                                          </p:val>
                                        </p:tav>
                                        <p:tav tm="100000">
                                          <p:val>
                                            <p:strVal val="#ppt_w"/>
                                          </p:val>
                                        </p:tav>
                                      </p:tavLst>
                                    </p:anim>
                                    <p:anim calcmode="lin" valueType="num">
                                      <p:cBhvr>
                                        <p:cTn id="2084" dur="750" fill="hold"/>
                                        <p:tgtEl>
                                          <p:spTgt spid="2447"/>
                                        </p:tgtEl>
                                        <p:attrNameLst>
                                          <p:attrName>ppt_h</p:attrName>
                                        </p:attrNameLst>
                                      </p:cBhvr>
                                      <p:tavLst>
                                        <p:tav tm="0">
                                          <p:val>
                                            <p:fltVal val="0"/>
                                          </p:val>
                                        </p:tav>
                                        <p:tav tm="100000">
                                          <p:val>
                                            <p:strVal val="#ppt_h"/>
                                          </p:val>
                                        </p:tav>
                                      </p:tavLst>
                                    </p:anim>
                                    <p:anim calcmode="lin" valueType="num">
                                      <p:cBhvr>
                                        <p:cTn id="2085" dur="750" fill="hold"/>
                                        <p:tgtEl>
                                          <p:spTgt spid="2447"/>
                                        </p:tgtEl>
                                        <p:attrNameLst>
                                          <p:attrName>style.rotation</p:attrName>
                                        </p:attrNameLst>
                                      </p:cBhvr>
                                      <p:tavLst>
                                        <p:tav tm="0">
                                          <p:val>
                                            <p:fltVal val="90"/>
                                          </p:val>
                                        </p:tav>
                                        <p:tav tm="100000">
                                          <p:val>
                                            <p:fltVal val="0"/>
                                          </p:val>
                                        </p:tav>
                                      </p:tavLst>
                                    </p:anim>
                                    <p:animEffect transition="in" filter="fade">
                                      <p:cBhvr>
                                        <p:cTn id="2086" dur="750"/>
                                        <p:tgtEl>
                                          <p:spTgt spid="2447"/>
                                        </p:tgtEl>
                                      </p:cBhvr>
                                    </p:animEffect>
                                  </p:childTnLst>
                                </p:cTn>
                              </p:par>
                              <p:par>
                                <p:cTn id="2087" presetID="31" presetClass="entr" presetSubtype="0" fill="hold" nodeType="withEffect">
                                  <p:stCondLst>
                                    <p:cond delay="500"/>
                                  </p:stCondLst>
                                  <p:childTnLst>
                                    <p:set>
                                      <p:cBhvr>
                                        <p:cTn id="2088" dur="1" fill="hold">
                                          <p:stCondLst>
                                            <p:cond delay="0"/>
                                          </p:stCondLst>
                                        </p:cTn>
                                        <p:tgtEl>
                                          <p:spTgt spid="2448"/>
                                        </p:tgtEl>
                                        <p:attrNameLst>
                                          <p:attrName>style.visibility</p:attrName>
                                        </p:attrNameLst>
                                      </p:cBhvr>
                                      <p:to>
                                        <p:strVal val="visible"/>
                                      </p:to>
                                    </p:set>
                                    <p:anim calcmode="lin" valueType="num">
                                      <p:cBhvr>
                                        <p:cTn id="2089" dur="750" fill="hold"/>
                                        <p:tgtEl>
                                          <p:spTgt spid="2448"/>
                                        </p:tgtEl>
                                        <p:attrNameLst>
                                          <p:attrName>ppt_w</p:attrName>
                                        </p:attrNameLst>
                                      </p:cBhvr>
                                      <p:tavLst>
                                        <p:tav tm="0">
                                          <p:val>
                                            <p:fltVal val="0"/>
                                          </p:val>
                                        </p:tav>
                                        <p:tav tm="100000">
                                          <p:val>
                                            <p:strVal val="#ppt_w"/>
                                          </p:val>
                                        </p:tav>
                                      </p:tavLst>
                                    </p:anim>
                                    <p:anim calcmode="lin" valueType="num">
                                      <p:cBhvr>
                                        <p:cTn id="2090" dur="750" fill="hold"/>
                                        <p:tgtEl>
                                          <p:spTgt spid="2448"/>
                                        </p:tgtEl>
                                        <p:attrNameLst>
                                          <p:attrName>ppt_h</p:attrName>
                                        </p:attrNameLst>
                                      </p:cBhvr>
                                      <p:tavLst>
                                        <p:tav tm="0">
                                          <p:val>
                                            <p:fltVal val="0"/>
                                          </p:val>
                                        </p:tav>
                                        <p:tav tm="100000">
                                          <p:val>
                                            <p:strVal val="#ppt_h"/>
                                          </p:val>
                                        </p:tav>
                                      </p:tavLst>
                                    </p:anim>
                                    <p:anim calcmode="lin" valueType="num">
                                      <p:cBhvr>
                                        <p:cTn id="2091" dur="750" fill="hold"/>
                                        <p:tgtEl>
                                          <p:spTgt spid="2448"/>
                                        </p:tgtEl>
                                        <p:attrNameLst>
                                          <p:attrName>style.rotation</p:attrName>
                                        </p:attrNameLst>
                                      </p:cBhvr>
                                      <p:tavLst>
                                        <p:tav tm="0">
                                          <p:val>
                                            <p:fltVal val="90"/>
                                          </p:val>
                                        </p:tav>
                                        <p:tav tm="100000">
                                          <p:val>
                                            <p:fltVal val="0"/>
                                          </p:val>
                                        </p:tav>
                                      </p:tavLst>
                                    </p:anim>
                                    <p:animEffect transition="in" filter="fade">
                                      <p:cBhvr>
                                        <p:cTn id="2092" dur="750"/>
                                        <p:tgtEl>
                                          <p:spTgt spid="2448"/>
                                        </p:tgtEl>
                                      </p:cBhvr>
                                    </p:animEffect>
                                  </p:childTnLst>
                                </p:cTn>
                              </p:par>
                              <p:par>
                                <p:cTn id="2093" presetID="31" presetClass="entr" presetSubtype="0" fill="hold" nodeType="withEffect">
                                  <p:stCondLst>
                                    <p:cond delay="500"/>
                                  </p:stCondLst>
                                  <p:childTnLst>
                                    <p:set>
                                      <p:cBhvr>
                                        <p:cTn id="2094" dur="1" fill="hold">
                                          <p:stCondLst>
                                            <p:cond delay="0"/>
                                          </p:stCondLst>
                                        </p:cTn>
                                        <p:tgtEl>
                                          <p:spTgt spid="2449"/>
                                        </p:tgtEl>
                                        <p:attrNameLst>
                                          <p:attrName>style.visibility</p:attrName>
                                        </p:attrNameLst>
                                      </p:cBhvr>
                                      <p:to>
                                        <p:strVal val="visible"/>
                                      </p:to>
                                    </p:set>
                                    <p:anim calcmode="lin" valueType="num">
                                      <p:cBhvr>
                                        <p:cTn id="2095" dur="750" fill="hold"/>
                                        <p:tgtEl>
                                          <p:spTgt spid="2449"/>
                                        </p:tgtEl>
                                        <p:attrNameLst>
                                          <p:attrName>ppt_w</p:attrName>
                                        </p:attrNameLst>
                                      </p:cBhvr>
                                      <p:tavLst>
                                        <p:tav tm="0">
                                          <p:val>
                                            <p:fltVal val="0"/>
                                          </p:val>
                                        </p:tav>
                                        <p:tav tm="100000">
                                          <p:val>
                                            <p:strVal val="#ppt_w"/>
                                          </p:val>
                                        </p:tav>
                                      </p:tavLst>
                                    </p:anim>
                                    <p:anim calcmode="lin" valueType="num">
                                      <p:cBhvr>
                                        <p:cTn id="2096" dur="750" fill="hold"/>
                                        <p:tgtEl>
                                          <p:spTgt spid="2449"/>
                                        </p:tgtEl>
                                        <p:attrNameLst>
                                          <p:attrName>ppt_h</p:attrName>
                                        </p:attrNameLst>
                                      </p:cBhvr>
                                      <p:tavLst>
                                        <p:tav tm="0">
                                          <p:val>
                                            <p:fltVal val="0"/>
                                          </p:val>
                                        </p:tav>
                                        <p:tav tm="100000">
                                          <p:val>
                                            <p:strVal val="#ppt_h"/>
                                          </p:val>
                                        </p:tav>
                                      </p:tavLst>
                                    </p:anim>
                                    <p:anim calcmode="lin" valueType="num">
                                      <p:cBhvr>
                                        <p:cTn id="2097" dur="750" fill="hold"/>
                                        <p:tgtEl>
                                          <p:spTgt spid="2449"/>
                                        </p:tgtEl>
                                        <p:attrNameLst>
                                          <p:attrName>style.rotation</p:attrName>
                                        </p:attrNameLst>
                                      </p:cBhvr>
                                      <p:tavLst>
                                        <p:tav tm="0">
                                          <p:val>
                                            <p:fltVal val="90"/>
                                          </p:val>
                                        </p:tav>
                                        <p:tav tm="100000">
                                          <p:val>
                                            <p:fltVal val="0"/>
                                          </p:val>
                                        </p:tav>
                                      </p:tavLst>
                                    </p:anim>
                                    <p:animEffect transition="in" filter="fade">
                                      <p:cBhvr>
                                        <p:cTn id="2098" dur="750"/>
                                        <p:tgtEl>
                                          <p:spTgt spid="2449"/>
                                        </p:tgtEl>
                                      </p:cBhvr>
                                    </p:animEffect>
                                  </p:childTnLst>
                                </p:cTn>
                              </p:par>
                              <p:par>
                                <p:cTn id="2099" presetID="31" presetClass="entr" presetSubtype="0" fill="hold" nodeType="withEffect">
                                  <p:stCondLst>
                                    <p:cond delay="500"/>
                                  </p:stCondLst>
                                  <p:childTnLst>
                                    <p:set>
                                      <p:cBhvr>
                                        <p:cTn id="2100" dur="1" fill="hold">
                                          <p:stCondLst>
                                            <p:cond delay="0"/>
                                          </p:stCondLst>
                                        </p:cTn>
                                        <p:tgtEl>
                                          <p:spTgt spid="2450"/>
                                        </p:tgtEl>
                                        <p:attrNameLst>
                                          <p:attrName>style.visibility</p:attrName>
                                        </p:attrNameLst>
                                      </p:cBhvr>
                                      <p:to>
                                        <p:strVal val="visible"/>
                                      </p:to>
                                    </p:set>
                                    <p:anim calcmode="lin" valueType="num">
                                      <p:cBhvr>
                                        <p:cTn id="2101" dur="750" fill="hold"/>
                                        <p:tgtEl>
                                          <p:spTgt spid="2450"/>
                                        </p:tgtEl>
                                        <p:attrNameLst>
                                          <p:attrName>ppt_w</p:attrName>
                                        </p:attrNameLst>
                                      </p:cBhvr>
                                      <p:tavLst>
                                        <p:tav tm="0">
                                          <p:val>
                                            <p:fltVal val="0"/>
                                          </p:val>
                                        </p:tav>
                                        <p:tav tm="100000">
                                          <p:val>
                                            <p:strVal val="#ppt_w"/>
                                          </p:val>
                                        </p:tav>
                                      </p:tavLst>
                                    </p:anim>
                                    <p:anim calcmode="lin" valueType="num">
                                      <p:cBhvr>
                                        <p:cTn id="2102" dur="750" fill="hold"/>
                                        <p:tgtEl>
                                          <p:spTgt spid="2450"/>
                                        </p:tgtEl>
                                        <p:attrNameLst>
                                          <p:attrName>ppt_h</p:attrName>
                                        </p:attrNameLst>
                                      </p:cBhvr>
                                      <p:tavLst>
                                        <p:tav tm="0">
                                          <p:val>
                                            <p:fltVal val="0"/>
                                          </p:val>
                                        </p:tav>
                                        <p:tav tm="100000">
                                          <p:val>
                                            <p:strVal val="#ppt_h"/>
                                          </p:val>
                                        </p:tav>
                                      </p:tavLst>
                                    </p:anim>
                                    <p:anim calcmode="lin" valueType="num">
                                      <p:cBhvr>
                                        <p:cTn id="2103" dur="750" fill="hold"/>
                                        <p:tgtEl>
                                          <p:spTgt spid="2450"/>
                                        </p:tgtEl>
                                        <p:attrNameLst>
                                          <p:attrName>style.rotation</p:attrName>
                                        </p:attrNameLst>
                                      </p:cBhvr>
                                      <p:tavLst>
                                        <p:tav tm="0">
                                          <p:val>
                                            <p:fltVal val="90"/>
                                          </p:val>
                                        </p:tav>
                                        <p:tav tm="100000">
                                          <p:val>
                                            <p:fltVal val="0"/>
                                          </p:val>
                                        </p:tav>
                                      </p:tavLst>
                                    </p:anim>
                                    <p:animEffect transition="in" filter="fade">
                                      <p:cBhvr>
                                        <p:cTn id="2104" dur="750"/>
                                        <p:tgtEl>
                                          <p:spTgt spid="2450"/>
                                        </p:tgtEl>
                                      </p:cBhvr>
                                    </p:animEffect>
                                  </p:childTnLst>
                                </p:cTn>
                              </p:par>
                              <p:par>
                                <p:cTn id="2105" presetID="31" presetClass="entr" presetSubtype="0" fill="hold" nodeType="withEffect">
                                  <p:stCondLst>
                                    <p:cond delay="500"/>
                                  </p:stCondLst>
                                  <p:childTnLst>
                                    <p:set>
                                      <p:cBhvr>
                                        <p:cTn id="2106" dur="1" fill="hold">
                                          <p:stCondLst>
                                            <p:cond delay="0"/>
                                          </p:stCondLst>
                                        </p:cTn>
                                        <p:tgtEl>
                                          <p:spTgt spid="2451"/>
                                        </p:tgtEl>
                                        <p:attrNameLst>
                                          <p:attrName>style.visibility</p:attrName>
                                        </p:attrNameLst>
                                      </p:cBhvr>
                                      <p:to>
                                        <p:strVal val="visible"/>
                                      </p:to>
                                    </p:set>
                                    <p:anim calcmode="lin" valueType="num">
                                      <p:cBhvr>
                                        <p:cTn id="2107" dur="750" fill="hold"/>
                                        <p:tgtEl>
                                          <p:spTgt spid="2451"/>
                                        </p:tgtEl>
                                        <p:attrNameLst>
                                          <p:attrName>ppt_w</p:attrName>
                                        </p:attrNameLst>
                                      </p:cBhvr>
                                      <p:tavLst>
                                        <p:tav tm="0">
                                          <p:val>
                                            <p:fltVal val="0"/>
                                          </p:val>
                                        </p:tav>
                                        <p:tav tm="100000">
                                          <p:val>
                                            <p:strVal val="#ppt_w"/>
                                          </p:val>
                                        </p:tav>
                                      </p:tavLst>
                                    </p:anim>
                                    <p:anim calcmode="lin" valueType="num">
                                      <p:cBhvr>
                                        <p:cTn id="2108" dur="750" fill="hold"/>
                                        <p:tgtEl>
                                          <p:spTgt spid="2451"/>
                                        </p:tgtEl>
                                        <p:attrNameLst>
                                          <p:attrName>ppt_h</p:attrName>
                                        </p:attrNameLst>
                                      </p:cBhvr>
                                      <p:tavLst>
                                        <p:tav tm="0">
                                          <p:val>
                                            <p:fltVal val="0"/>
                                          </p:val>
                                        </p:tav>
                                        <p:tav tm="100000">
                                          <p:val>
                                            <p:strVal val="#ppt_h"/>
                                          </p:val>
                                        </p:tav>
                                      </p:tavLst>
                                    </p:anim>
                                    <p:anim calcmode="lin" valueType="num">
                                      <p:cBhvr>
                                        <p:cTn id="2109" dur="750" fill="hold"/>
                                        <p:tgtEl>
                                          <p:spTgt spid="2451"/>
                                        </p:tgtEl>
                                        <p:attrNameLst>
                                          <p:attrName>style.rotation</p:attrName>
                                        </p:attrNameLst>
                                      </p:cBhvr>
                                      <p:tavLst>
                                        <p:tav tm="0">
                                          <p:val>
                                            <p:fltVal val="90"/>
                                          </p:val>
                                        </p:tav>
                                        <p:tav tm="100000">
                                          <p:val>
                                            <p:fltVal val="0"/>
                                          </p:val>
                                        </p:tav>
                                      </p:tavLst>
                                    </p:anim>
                                    <p:animEffect transition="in" filter="fade">
                                      <p:cBhvr>
                                        <p:cTn id="2110" dur="750"/>
                                        <p:tgtEl>
                                          <p:spTgt spid="2451"/>
                                        </p:tgtEl>
                                      </p:cBhvr>
                                    </p:animEffect>
                                  </p:childTnLst>
                                </p:cTn>
                              </p:par>
                              <p:par>
                                <p:cTn id="2111" presetID="31" presetClass="entr" presetSubtype="0" fill="hold" nodeType="withEffect">
                                  <p:stCondLst>
                                    <p:cond delay="500"/>
                                  </p:stCondLst>
                                  <p:childTnLst>
                                    <p:set>
                                      <p:cBhvr>
                                        <p:cTn id="2112" dur="1" fill="hold">
                                          <p:stCondLst>
                                            <p:cond delay="0"/>
                                          </p:stCondLst>
                                        </p:cTn>
                                        <p:tgtEl>
                                          <p:spTgt spid="2416"/>
                                        </p:tgtEl>
                                        <p:attrNameLst>
                                          <p:attrName>style.visibility</p:attrName>
                                        </p:attrNameLst>
                                      </p:cBhvr>
                                      <p:to>
                                        <p:strVal val="visible"/>
                                      </p:to>
                                    </p:set>
                                    <p:anim calcmode="lin" valueType="num">
                                      <p:cBhvr>
                                        <p:cTn id="2113" dur="750" fill="hold"/>
                                        <p:tgtEl>
                                          <p:spTgt spid="2416"/>
                                        </p:tgtEl>
                                        <p:attrNameLst>
                                          <p:attrName>ppt_w</p:attrName>
                                        </p:attrNameLst>
                                      </p:cBhvr>
                                      <p:tavLst>
                                        <p:tav tm="0">
                                          <p:val>
                                            <p:fltVal val="0"/>
                                          </p:val>
                                        </p:tav>
                                        <p:tav tm="100000">
                                          <p:val>
                                            <p:strVal val="#ppt_w"/>
                                          </p:val>
                                        </p:tav>
                                      </p:tavLst>
                                    </p:anim>
                                    <p:anim calcmode="lin" valueType="num">
                                      <p:cBhvr>
                                        <p:cTn id="2114" dur="750" fill="hold"/>
                                        <p:tgtEl>
                                          <p:spTgt spid="2416"/>
                                        </p:tgtEl>
                                        <p:attrNameLst>
                                          <p:attrName>ppt_h</p:attrName>
                                        </p:attrNameLst>
                                      </p:cBhvr>
                                      <p:tavLst>
                                        <p:tav tm="0">
                                          <p:val>
                                            <p:fltVal val="0"/>
                                          </p:val>
                                        </p:tav>
                                        <p:tav tm="100000">
                                          <p:val>
                                            <p:strVal val="#ppt_h"/>
                                          </p:val>
                                        </p:tav>
                                      </p:tavLst>
                                    </p:anim>
                                    <p:anim calcmode="lin" valueType="num">
                                      <p:cBhvr>
                                        <p:cTn id="2115" dur="750" fill="hold"/>
                                        <p:tgtEl>
                                          <p:spTgt spid="2416"/>
                                        </p:tgtEl>
                                        <p:attrNameLst>
                                          <p:attrName>style.rotation</p:attrName>
                                        </p:attrNameLst>
                                      </p:cBhvr>
                                      <p:tavLst>
                                        <p:tav tm="0">
                                          <p:val>
                                            <p:fltVal val="90"/>
                                          </p:val>
                                        </p:tav>
                                        <p:tav tm="100000">
                                          <p:val>
                                            <p:fltVal val="0"/>
                                          </p:val>
                                        </p:tav>
                                      </p:tavLst>
                                    </p:anim>
                                    <p:animEffect transition="in" filter="fade">
                                      <p:cBhvr>
                                        <p:cTn id="2116" dur="750"/>
                                        <p:tgtEl>
                                          <p:spTgt spid="2416"/>
                                        </p:tgtEl>
                                      </p:cBhvr>
                                    </p:animEffect>
                                  </p:childTnLst>
                                </p:cTn>
                              </p:par>
                              <p:par>
                                <p:cTn id="2117" presetID="31" presetClass="entr" presetSubtype="0" fill="hold" nodeType="withEffect">
                                  <p:stCondLst>
                                    <p:cond delay="500"/>
                                  </p:stCondLst>
                                  <p:childTnLst>
                                    <p:set>
                                      <p:cBhvr>
                                        <p:cTn id="2118" dur="1" fill="hold">
                                          <p:stCondLst>
                                            <p:cond delay="0"/>
                                          </p:stCondLst>
                                        </p:cTn>
                                        <p:tgtEl>
                                          <p:spTgt spid="2417"/>
                                        </p:tgtEl>
                                        <p:attrNameLst>
                                          <p:attrName>style.visibility</p:attrName>
                                        </p:attrNameLst>
                                      </p:cBhvr>
                                      <p:to>
                                        <p:strVal val="visible"/>
                                      </p:to>
                                    </p:set>
                                    <p:anim calcmode="lin" valueType="num">
                                      <p:cBhvr>
                                        <p:cTn id="2119" dur="750" fill="hold"/>
                                        <p:tgtEl>
                                          <p:spTgt spid="2417"/>
                                        </p:tgtEl>
                                        <p:attrNameLst>
                                          <p:attrName>ppt_w</p:attrName>
                                        </p:attrNameLst>
                                      </p:cBhvr>
                                      <p:tavLst>
                                        <p:tav tm="0">
                                          <p:val>
                                            <p:fltVal val="0"/>
                                          </p:val>
                                        </p:tav>
                                        <p:tav tm="100000">
                                          <p:val>
                                            <p:strVal val="#ppt_w"/>
                                          </p:val>
                                        </p:tav>
                                      </p:tavLst>
                                    </p:anim>
                                    <p:anim calcmode="lin" valueType="num">
                                      <p:cBhvr>
                                        <p:cTn id="2120" dur="750" fill="hold"/>
                                        <p:tgtEl>
                                          <p:spTgt spid="2417"/>
                                        </p:tgtEl>
                                        <p:attrNameLst>
                                          <p:attrName>ppt_h</p:attrName>
                                        </p:attrNameLst>
                                      </p:cBhvr>
                                      <p:tavLst>
                                        <p:tav tm="0">
                                          <p:val>
                                            <p:fltVal val="0"/>
                                          </p:val>
                                        </p:tav>
                                        <p:tav tm="100000">
                                          <p:val>
                                            <p:strVal val="#ppt_h"/>
                                          </p:val>
                                        </p:tav>
                                      </p:tavLst>
                                    </p:anim>
                                    <p:anim calcmode="lin" valueType="num">
                                      <p:cBhvr>
                                        <p:cTn id="2121" dur="750" fill="hold"/>
                                        <p:tgtEl>
                                          <p:spTgt spid="2417"/>
                                        </p:tgtEl>
                                        <p:attrNameLst>
                                          <p:attrName>style.rotation</p:attrName>
                                        </p:attrNameLst>
                                      </p:cBhvr>
                                      <p:tavLst>
                                        <p:tav tm="0">
                                          <p:val>
                                            <p:fltVal val="90"/>
                                          </p:val>
                                        </p:tav>
                                        <p:tav tm="100000">
                                          <p:val>
                                            <p:fltVal val="0"/>
                                          </p:val>
                                        </p:tav>
                                      </p:tavLst>
                                    </p:anim>
                                    <p:animEffect transition="in" filter="fade">
                                      <p:cBhvr>
                                        <p:cTn id="2122" dur="750"/>
                                        <p:tgtEl>
                                          <p:spTgt spid="2417"/>
                                        </p:tgtEl>
                                      </p:cBhvr>
                                    </p:animEffect>
                                  </p:childTnLst>
                                </p:cTn>
                              </p:par>
                              <p:par>
                                <p:cTn id="2123" presetID="31" presetClass="entr" presetSubtype="0" fill="hold" nodeType="withEffect">
                                  <p:stCondLst>
                                    <p:cond delay="500"/>
                                  </p:stCondLst>
                                  <p:childTnLst>
                                    <p:set>
                                      <p:cBhvr>
                                        <p:cTn id="2124" dur="1" fill="hold">
                                          <p:stCondLst>
                                            <p:cond delay="0"/>
                                          </p:stCondLst>
                                        </p:cTn>
                                        <p:tgtEl>
                                          <p:spTgt spid="2418"/>
                                        </p:tgtEl>
                                        <p:attrNameLst>
                                          <p:attrName>style.visibility</p:attrName>
                                        </p:attrNameLst>
                                      </p:cBhvr>
                                      <p:to>
                                        <p:strVal val="visible"/>
                                      </p:to>
                                    </p:set>
                                    <p:anim calcmode="lin" valueType="num">
                                      <p:cBhvr>
                                        <p:cTn id="2125" dur="750" fill="hold"/>
                                        <p:tgtEl>
                                          <p:spTgt spid="2418"/>
                                        </p:tgtEl>
                                        <p:attrNameLst>
                                          <p:attrName>ppt_w</p:attrName>
                                        </p:attrNameLst>
                                      </p:cBhvr>
                                      <p:tavLst>
                                        <p:tav tm="0">
                                          <p:val>
                                            <p:fltVal val="0"/>
                                          </p:val>
                                        </p:tav>
                                        <p:tav tm="100000">
                                          <p:val>
                                            <p:strVal val="#ppt_w"/>
                                          </p:val>
                                        </p:tav>
                                      </p:tavLst>
                                    </p:anim>
                                    <p:anim calcmode="lin" valueType="num">
                                      <p:cBhvr>
                                        <p:cTn id="2126" dur="750" fill="hold"/>
                                        <p:tgtEl>
                                          <p:spTgt spid="2418"/>
                                        </p:tgtEl>
                                        <p:attrNameLst>
                                          <p:attrName>ppt_h</p:attrName>
                                        </p:attrNameLst>
                                      </p:cBhvr>
                                      <p:tavLst>
                                        <p:tav tm="0">
                                          <p:val>
                                            <p:fltVal val="0"/>
                                          </p:val>
                                        </p:tav>
                                        <p:tav tm="100000">
                                          <p:val>
                                            <p:strVal val="#ppt_h"/>
                                          </p:val>
                                        </p:tav>
                                      </p:tavLst>
                                    </p:anim>
                                    <p:anim calcmode="lin" valueType="num">
                                      <p:cBhvr>
                                        <p:cTn id="2127" dur="750" fill="hold"/>
                                        <p:tgtEl>
                                          <p:spTgt spid="2418"/>
                                        </p:tgtEl>
                                        <p:attrNameLst>
                                          <p:attrName>style.rotation</p:attrName>
                                        </p:attrNameLst>
                                      </p:cBhvr>
                                      <p:tavLst>
                                        <p:tav tm="0">
                                          <p:val>
                                            <p:fltVal val="90"/>
                                          </p:val>
                                        </p:tav>
                                        <p:tav tm="100000">
                                          <p:val>
                                            <p:fltVal val="0"/>
                                          </p:val>
                                        </p:tav>
                                      </p:tavLst>
                                    </p:anim>
                                    <p:animEffect transition="in" filter="fade">
                                      <p:cBhvr>
                                        <p:cTn id="2128" dur="750"/>
                                        <p:tgtEl>
                                          <p:spTgt spid="2418"/>
                                        </p:tgtEl>
                                      </p:cBhvr>
                                    </p:animEffect>
                                  </p:childTnLst>
                                </p:cTn>
                              </p:par>
                              <p:par>
                                <p:cTn id="2129" presetID="31" presetClass="entr" presetSubtype="0" fill="hold" nodeType="withEffect">
                                  <p:stCondLst>
                                    <p:cond delay="500"/>
                                  </p:stCondLst>
                                  <p:childTnLst>
                                    <p:set>
                                      <p:cBhvr>
                                        <p:cTn id="2130" dur="1" fill="hold">
                                          <p:stCondLst>
                                            <p:cond delay="0"/>
                                          </p:stCondLst>
                                        </p:cTn>
                                        <p:tgtEl>
                                          <p:spTgt spid="2419"/>
                                        </p:tgtEl>
                                        <p:attrNameLst>
                                          <p:attrName>style.visibility</p:attrName>
                                        </p:attrNameLst>
                                      </p:cBhvr>
                                      <p:to>
                                        <p:strVal val="visible"/>
                                      </p:to>
                                    </p:set>
                                    <p:anim calcmode="lin" valueType="num">
                                      <p:cBhvr>
                                        <p:cTn id="2131" dur="750" fill="hold"/>
                                        <p:tgtEl>
                                          <p:spTgt spid="2419"/>
                                        </p:tgtEl>
                                        <p:attrNameLst>
                                          <p:attrName>ppt_w</p:attrName>
                                        </p:attrNameLst>
                                      </p:cBhvr>
                                      <p:tavLst>
                                        <p:tav tm="0">
                                          <p:val>
                                            <p:fltVal val="0"/>
                                          </p:val>
                                        </p:tav>
                                        <p:tav tm="100000">
                                          <p:val>
                                            <p:strVal val="#ppt_w"/>
                                          </p:val>
                                        </p:tav>
                                      </p:tavLst>
                                    </p:anim>
                                    <p:anim calcmode="lin" valueType="num">
                                      <p:cBhvr>
                                        <p:cTn id="2132" dur="750" fill="hold"/>
                                        <p:tgtEl>
                                          <p:spTgt spid="2419"/>
                                        </p:tgtEl>
                                        <p:attrNameLst>
                                          <p:attrName>ppt_h</p:attrName>
                                        </p:attrNameLst>
                                      </p:cBhvr>
                                      <p:tavLst>
                                        <p:tav tm="0">
                                          <p:val>
                                            <p:fltVal val="0"/>
                                          </p:val>
                                        </p:tav>
                                        <p:tav tm="100000">
                                          <p:val>
                                            <p:strVal val="#ppt_h"/>
                                          </p:val>
                                        </p:tav>
                                      </p:tavLst>
                                    </p:anim>
                                    <p:anim calcmode="lin" valueType="num">
                                      <p:cBhvr>
                                        <p:cTn id="2133" dur="750" fill="hold"/>
                                        <p:tgtEl>
                                          <p:spTgt spid="2419"/>
                                        </p:tgtEl>
                                        <p:attrNameLst>
                                          <p:attrName>style.rotation</p:attrName>
                                        </p:attrNameLst>
                                      </p:cBhvr>
                                      <p:tavLst>
                                        <p:tav tm="0">
                                          <p:val>
                                            <p:fltVal val="90"/>
                                          </p:val>
                                        </p:tav>
                                        <p:tav tm="100000">
                                          <p:val>
                                            <p:fltVal val="0"/>
                                          </p:val>
                                        </p:tav>
                                      </p:tavLst>
                                    </p:anim>
                                    <p:animEffect transition="in" filter="fade">
                                      <p:cBhvr>
                                        <p:cTn id="2134" dur="750"/>
                                        <p:tgtEl>
                                          <p:spTgt spid="2419"/>
                                        </p:tgtEl>
                                      </p:cBhvr>
                                    </p:animEffect>
                                  </p:childTnLst>
                                </p:cTn>
                              </p:par>
                              <p:par>
                                <p:cTn id="2135" presetID="31" presetClass="entr" presetSubtype="0" fill="hold" nodeType="withEffect">
                                  <p:stCondLst>
                                    <p:cond delay="500"/>
                                  </p:stCondLst>
                                  <p:childTnLst>
                                    <p:set>
                                      <p:cBhvr>
                                        <p:cTn id="2136" dur="1" fill="hold">
                                          <p:stCondLst>
                                            <p:cond delay="0"/>
                                          </p:stCondLst>
                                        </p:cTn>
                                        <p:tgtEl>
                                          <p:spTgt spid="2420"/>
                                        </p:tgtEl>
                                        <p:attrNameLst>
                                          <p:attrName>style.visibility</p:attrName>
                                        </p:attrNameLst>
                                      </p:cBhvr>
                                      <p:to>
                                        <p:strVal val="visible"/>
                                      </p:to>
                                    </p:set>
                                    <p:anim calcmode="lin" valueType="num">
                                      <p:cBhvr>
                                        <p:cTn id="2137" dur="750" fill="hold"/>
                                        <p:tgtEl>
                                          <p:spTgt spid="2420"/>
                                        </p:tgtEl>
                                        <p:attrNameLst>
                                          <p:attrName>ppt_w</p:attrName>
                                        </p:attrNameLst>
                                      </p:cBhvr>
                                      <p:tavLst>
                                        <p:tav tm="0">
                                          <p:val>
                                            <p:fltVal val="0"/>
                                          </p:val>
                                        </p:tav>
                                        <p:tav tm="100000">
                                          <p:val>
                                            <p:strVal val="#ppt_w"/>
                                          </p:val>
                                        </p:tav>
                                      </p:tavLst>
                                    </p:anim>
                                    <p:anim calcmode="lin" valueType="num">
                                      <p:cBhvr>
                                        <p:cTn id="2138" dur="750" fill="hold"/>
                                        <p:tgtEl>
                                          <p:spTgt spid="2420"/>
                                        </p:tgtEl>
                                        <p:attrNameLst>
                                          <p:attrName>ppt_h</p:attrName>
                                        </p:attrNameLst>
                                      </p:cBhvr>
                                      <p:tavLst>
                                        <p:tav tm="0">
                                          <p:val>
                                            <p:fltVal val="0"/>
                                          </p:val>
                                        </p:tav>
                                        <p:tav tm="100000">
                                          <p:val>
                                            <p:strVal val="#ppt_h"/>
                                          </p:val>
                                        </p:tav>
                                      </p:tavLst>
                                    </p:anim>
                                    <p:anim calcmode="lin" valueType="num">
                                      <p:cBhvr>
                                        <p:cTn id="2139" dur="750" fill="hold"/>
                                        <p:tgtEl>
                                          <p:spTgt spid="2420"/>
                                        </p:tgtEl>
                                        <p:attrNameLst>
                                          <p:attrName>style.rotation</p:attrName>
                                        </p:attrNameLst>
                                      </p:cBhvr>
                                      <p:tavLst>
                                        <p:tav tm="0">
                                          <p:val>
                                            <p:fltVal val="90"/>
                                          </p:val>
                                        </p:tav>
                                        <p:tav tm="100000">
                                          <p:val>
                                            <p:fltVal val="0"/>
                                          </p:val>
                                        </p:tav>
                                      </p:tavLst>
                                    </p:anim>
                                    <p:animEffect transition="in" filter="fade">
                                      <p:cBhvr>
                                        <p:cTn id="2140" dur="750"/>
                                        <p:tgtEl>
                                          <p:spTgt spid="2420"/>
                                        </p:tgtEl>
                                      </p:cBhvr>
                                    </p:animEffect>
                                  </p:childTnLst>
                                </p:cTn>
                              </p:par>
                              <p:par>
                                <p:cTn id="2141" presetID="31" presetClass="entr" presetSubtype="0" fill="hold" nodeType="withEffect">
                                  <p:stCondLst>
                                    <p:cond delay="500"/>
                                  </p:stCondLst>
                                  <p:childTnLst>
                                    <p:set>
                                      <p:cBhvr>
                                        <p:cTn id="2142" dur="1" fill="hold">
                                          <p:stCondLst>
                                            <p:cond delay="0"/>
                                          </p:stCondLst>
                                        </p:cTn>
                                        <p:tgtEl>
                                          <p:spTgt spid="2421"/>
                                        </p:tgtEl>
                                        <p:attrNameLst>
                                          <p:attrName>style.visibility</p:attrName>
                                        </p:attrNameLst>
                                      </p:cBhvr>
                                      <p:to>
                                        <p:strVal val="visible"/>
                                      </p:to>
                                    </p:set>
                                    <p:anim calcmode="lin" valueType="num">
                                      <p:cBhvr>
                                        <p:cTn id="2143" dur="750" fill="hold"/>
                                        <p:tgtEl>
                                          <p:spTgt spid="2421"/>
                                        </p:tgtEl>
                                        <p:attrNameLst>
                                          <p:attrName>ppt_w</p:attrName>
                                        </p:attrNameLst>
                                      </p:cBhvr>
                                      <p:tavLst>
                                        <p:tav tm="0">
                                          <p:val>
                                            <p:fltVal val="0"/>
                                          </p:val>
                                        </p:tav>
                                        <p:tav tm="100000">
                                          <p:val>
                                            <p:strVal val="#ppt_w"/>
                                          </p:val>
                                        </p:tav>
                                      </p:tavLst>
                                    </p:anim>
                                    <p:anim calcmode="lin" valueType="num">
                                      <p:cBhvr>
                                        <p:cTn id="2144" dur="750" fill="hold"/>
                                        <p:tgtEl>
                                          <p:spTgt spid="2421"/>
                                        </p:tgtEl>
                                        <p:attrNameLst>
                                          <p:attrName>ppt_h</p:attrName>
                                        </p:attrNameLst>
                                      </p:cBhvr>
                                      <p:tavLst>
                                        <p:tav tm="0">
                                          <p:val>
                                            <p:fltVal val="0"/>
                                          </p:val>
                                        </p:tav>
                                        <p:tav tm="100000">
                                          <p:val>
                                            <p:strVal val="#ppt_h"/>
                                          </p:val>
                                        </p:tav>
                                      </p:tavLst>
                                    </p:anim>
                                    <p:anim calcmode="lin" valueType="num">
                                      <p:cBhvr>
                                        <p:cTn id="2145" dur="750" fill="hold"/>
                                        <p:tgtEl>
                                          <p:spTgt spid="2421"/>
                                        </p:tgtEl>
                                        <p:attrNameLst>
                                          <p:attrName>style.rotation</p:attrName>
                                        </p:attrNameLst>
                                      </p:cBhvr>
                                      <p:tavLst>
                                        <p:tav tm="0">
                                          <p:val>
                                            <p:fltVal val="90"/>
                                          </p:val>
                                        </p:tav>
                                        <p:tav tm="100000">
                                          <p:val>
                                            <p:fltVal val="0"/>
                                          </p:val>
                                        </p:tav>
                                      </p:tavLst>
                                    </p:anim>
                                    <p:animEffect transition="in" filter="fade">
                                      <p:cBhvr>
                                        <p:cTn id="2146" dur="750"/>
                                        <p:tgtEl>
                                          <p:spTgt spid="2421"/>
                                        </p:tgtEl>
                                      </p:cBhvr>
                                    </p:animEffect>
                                  </p:childTnLst>
                                </p:cTn>
                              </p:par>
                              <p:par>
                                <p:cTn id="2147" presetID="31" presetClass="entr" presetSubtype="0" fill="hold" nodeType="withEffect">
                                  <p:stCondLst>
                                    <p:cond delay="500"/>
                                  </p:stCondLst>
                                  <p:childTnLst>
                                    <p:set>
                                      <p:cBhvr>
                                        <p:cTn id="2148" dur="1" fill="hold">
                                          <p:stCondLst>
                                            <p:cond delay="0"/>
                                          </p:stCondLst>
                                        </p:cTn>
                                        <p:tgtEl>
                                          <p:spTgt spid="2422"/>
                                        </p:tgtEl>
                                        <p:attrNameLst>
                                          <p:attrName>style.visibility</p:attrName>
                                        </p:attrNameLst>
                                      </p:cBhvr>
                                      <p:to>
                                        <p:strVal val="visible"/>
                                      </p:to>
                                    </p:set>
                                    <p:anim calcmode="lin" valueType="num">
                                      <p:cBhvr>
                                        <p:cTn id="2149" dur="750" fill="hold"/>
                                        <p:tgtEl>
                                          <p:spTgt spid="2422"/>
                                        </p:tgtEl>
                                        <p:attrNameLst>
                                          <p:attrName>ppt_w</p:attrName>
                                        </p:attrNameLst>
                                      </p:cBhvr>
                                      <p:tavLst>
                                        <p:tav tm="0">
                                          <p:val>
                                            <p:fltVal val="0"/>
                                          </p:val>
                                        </p:tav>
                                        <p:tav tm="100000">
                                          <p:val>
                                            <p:strVal val="#ppt_w"/>
                                          </p:val>
                                        </p:tav>
                                      </p:tavLst>
                                    </p:anim>
                                    <p:anim calcmode="lin" valueType="num">
                                      <p:cBhvr>
                                        <p:cTn id="2150" dur="750" fill="hold"/>
                                        <p:tgtEl>
                                          <p:spTgt spid="2422"/>
                                        </p:tgtEl>
                                        <p:attrNameLst>
                                          <p:attrName>ppt_h</p:attrName>
                                        </p:attrNameLst>
                                      </p:cBhvr>
                                      <p:tavLst>
                                        <p:tav tm="0">
                                          <p:val>
                                            <p:fltVal val="0"/>
                                          </p:val>
                                        </p:tav>
                                        <p:tav tm="100000">
                                          <p:val>
                                            <p:strVal val="#ppt_h"/>
                                          </p:val>
                                        </p:tav>
                                      </p:tavLst>
                                    </p:anim>
                                    <p:anim calcmode="lin" valueType="num">
                                      <p:cBhvr>
                                        <p:cTn id="2151" dur="750" fill="hold"/>
                                        <p:tgtEl>
                                          <p:spTgt spid="2422"/>
                                        </p:tgtEl>
                                        <p:attrNameLst>
                                          <p:attrName>style.rotation</p:attrName>
                                        </p:attrNameLst>
                                      </p:cBhvr>
                                      <p:tavLst>
                                        <p:tav tm="0">
                                          <p:val>
                                            <p:fltVal val="90"/>
                                          </p:val>
                                        </p:tav>
                                        <p:tav tm="100000">
                                          <p:val>
                                            <p:fltVal val="0"/>
                                          </p:val>
                                        </p:tav>
                                      </p:tavLst>
                                    </p:anim>
                                    <p:animEffect transition="in" filter="fade">
                                      <p:cBhvr>
                                        <p:cTn id="2152" dur="750"/>
                                        <p:tgtEl>
                                          <p:spTgt spid="2422"/>
                                        </p:tgtEl>
                                      </p:cBhvr>
                                    </p:animEffect>
                                  </p:childTnLst>
                                </p:cTn>
                              </p:par>
                              <p:par>
                                <p:cTn id="2153" presetID="31" presetClass="entr" presetSubtype="0" fill="hold" nodeType="withEffect">
                                  <p:stCondLst>
                                    <p:cond delay="500"/>
                                  </p:stCondLst>
                                  <p:childTnLst>
                                    <p:set>
                                      <p:cBhvr>
                                        <p:cTn id="2154" dur="1" fill="hold">
                                          <p:stCondLst>
                                            <p:cond delay="0"/>
                                          </p:stCondLst>
                                        </p:cTn>
                                        <p:tgtEl>
                                          <p:spTgt spid="2423"/>
                                        </p:tgtEl>
                                        <p:attrNameLst>
                                          <p:attrName>style.visibility</p:attrName>
                                        </p:attrNameLst>
                                      </p:cBhvr>
                                      <p:to>
                                        <p:strVal val="visible"/>
                                      </p:to>
                                    </p:set>
                                    <p:anim calcmode="lin" valueType="num">
                                      <p:cBhvr>
                                        <p:cTn id="2155" dur="750" fill="hold"/>
                                        <p:tgtEl>
                                          <p:spTgt spid="2423"/>
                                        </p:tgtEl>
                                        <p:attrNameLst>
                                          <p:attrName>ppt_w</p:attrName>
                                        </p:attrNameLst>
                                      </p:cBhvr>
                                      <p:tavLst>
                                        <p:tav tm="0">
                                          <p:val>
                                            <p:fltVal val="0"/>
                                          </p:val>
                                        </p:tav>
                                        <p:tav tm="100000">
                                          <p:val>
                                            <p:strVal val="#ppt_w"/>
                                          </p:val>
                                        </p:tav>
                                      </p:tavLst>
                                    </p:anim>
                                    <p:anim calcmode="lin" valueType="num">
                                      <p:cBhvr>
                                        <p:cTn id="2156" dur="750" fill="hold"/>
                                        <p:tgtEl>
                                          <p:spTgt spid="2423"/>
                                        </p:tgtEl>
                                        <p:attrNameLst>
                                          <p:attrName>ppt_h</p:attrName>
                                        </p:attrNameLst>
                                      </p:cBhvr>
                                      <p:tavLst>
                                        <p:tav tm="0">
                                          <p:val>
                                            <p:fltVal val="0"/>
                                          </p:val>
                                        </p:tav>
                                        <p:tav tm="100000">
                                          <p:val>
                                            <p:strVal val="#ppt_h"/>
                                          </p:val>
                                        </p:tav>
                                      </p:tavLst>
                                    </p:anim>
                                    <p:anim calcmode="lin" valueType="num">
                                      <p:cBhvr>
                                        <p:cTn id="2157" dur="750" fill="hold"/>
                                        <p:tgtEl>
                                          <p:spTgt spid="2423"/>
                                        </p:tgtEl>
                                        <p:attrNameLst>
                                          <p:attrName>style.rotation</p:attrName>
                                        </p:attrNameLst>
                                      </p:cBhvr>
                                      <p:tavLst>
                                        <p:tav tm="0">
                                          <p:val>
                                            <p:fltVal val="90"/>
                                          </p:val>
                                        </p:tav>
                                        <p:tav tm="100000">
                                          <p:val>
                                            <p:fltVal val="0"/>
                                          </p:val>
                                        </p:tav>
                                      </p:tavLst>
                                    </p:anim>
                                    <p:animEffect transition="in" filter="fade">
                                      <p:cBhvr>
                                        <p:cTn id="2158" dur="750"/>
                                        <p:tgtEl>
                                          <p:spTgt spid="2423"/>
                                        </p:tgtEl>
                                      </p:cBhvr>
                                    </p:animEffect>
                                  </p:childTnLst>
                                </p:cTn>
                              </p:par>
                              <p:par>
                                <p:cTn id="2159" presetID="31" presetClass="entr" presetSubtype="0" fill="hold" nodeType="withEffect">
                                  <p:stCondLst>
                                    <p:cond delay="500"/>
                                  </p:stCondLst>
                                  <p:childTnLst>
                                    <p:set>
                                      <p:cBhvr>
                                        <p:cTn id="2160" dur="1" fill="hold">
                                          <p:stCondLst>
                                            <p:cond delay="0"/>
                                          </p:stCondLst>
                                        </p:cTn>
                                        <p:tgtEl>
                                          <p:spTgt spid="2424"/>
                                        </p:tgtEl>
                                        <p:attrNameLst>
                                          <p:attrName>style.visibility</p:attrName>
                                        </p:attrNameLst>
                                      </p:cBhvr>
                                      <p:to>
                                        <p:strVal val="visible"/>
                                      </p:to>
                                    </p:set>
                                    <p:anim calcmode="lin" valueType="num">
                                      <p:cBhvr>
                                        <p:cTn id="2161" dur="750" fill="hold"/>
                                        <p:tgtEl>
                                          <p:spTgt spid="2424"/>
                                        </p:tgtEl>
                                        <p:attrNameLst>
                                          <p:attrName>ppt_w</p:attrName>
                                        </p:attrNameLst>
                                      </p:cBhvr>
                                      <p:tavLst>
                                        <p:tav tm="0">
                                          <p:val>
                                            <p:fltVal val="0"/>
                                          </p:val>
                                        </p:tav>
                                        <p:tav tm="100000">
                                          <p:val>
                                            <p:strVal val="#ppt_w"/>
                                          </p:val>
                                        </p:tav>
                                      </p:tavLst>
                                    </p:anim>
                                    <p:anim calcmode="lin" valueType="num">
                                      <p:cBhvr>
                                        <p:cTn id="2162" dur="750" fill="hold"/>
                                        <p:tgtEl>
                                          <p:spTgt spid="2424"/>
                                        </p:tgtEl>
                                        <p:attrNameLst>
                                          <p:attrName>ppt_h</p:attrName>
                                        </p:attrNameLst>
                                      </p:cBhvr>
                                      <p:tavLst>
                                        <p:tav tm="0">
                                          <p:val>
                                            <p:fltVal val="0"/>
                                          </p:val>
                                        </p:tav>
                                        <p:tav tm="100000">
                                          <p:val>
                                            <p:strVal val="#ppt_h"/>
                                          </p:val>
                                        </p:tav>
                                      </p:tavLst>
                                    </p:anim>
                                    <p:anim calcmode="lin" valueType="num">
                                      <p:cBhvr>
                                        <p:cTn id="2163" dur="750" fill="hold"/>
                                        <p:tgtEl>
                                          <p:spTgt spid="2424"/>
                                        </p:tgtEl>
                                        <p:attrNameLst>
                                          <p:attrName>style.rotation</p:attrName>
                                        </p:attrNameLst>
                                      </p:cBhvr>
                                      <p:tavLst>
                                        <p:tav tm="0">
                                          <p:val>
                                            <p:fltVal val="90"/>
                                          </p:val>
                                        </p:tav>
                                        <p:tav tm="100000">
                                          <p:val>
                                            <p:fltVal val="0"/>
                                          </p:val>
                                        </p:tav>
                                      </p:tavLst>
                                    </p:anim>
                                    <p:animEffect transition="in" filter="fade">
                                      <p:cBhvr>
                                        <p:cTn id="2164" dur="750"/>
                                        <p:tgtEl>
                                          <p:spTgt spid="2424"/>
                                        </p:tgtEl>
                                      </p:cBhvr>
                                    </p:animEffect>
                                  </p:childTnLst>
                                </p:cTn>
                              </p:par>
                              <p:par>
                                <p:cTn id="2165" presetID="31" presetClass="entr" presetSubtype="0" fill="hold" nodeType="withEffect">
                                  <p:stCondLst>
                                    <p:cond delay="500"/>
                                  </p:stCondLst>
                                  <p:childTnLst>
                                    <p:set>
                                      <p:cBhvr>
                                        <p:cTn id="2166" dur="1" fill="hold">
                                          <p:stCondLst>
                                            <p:cond delay="0"/>
                                          </p:stCondLst>
                                        </p:cTn>
                                        <p:tgtEl>
                                          <p:spTgt spid="2389"/>
                                        </p:tgtEl>
                                        <p:attrNameLst>
                                          <p:attrName>style.visibility</p:attrName>
                                        </p:attrNameLst>
                                      </p:cBhvr>
                                      <p:to>
                                        <p:strVal val="visible"/>
                                      </p:to>
                                    </p:set>
                                    <p:anim calcmode="lin" valueType="num">
                                      <p:cBhvr>
                                        <p:cTn id="2167" dur="750" fill="hold"/>
                                        <p:tgtEl>
                                          <p:spTgt spid="2389"/>
                                        </p:tgtEl>
                                        <p:attrNameLst>
                                          <p:attrName>ppt_w</p:attrName>
                                        </p:attrNameLst>
                                      </p:cBhvr>
                                      <p:tavLst>
                                        <p:tav tm="0">
                                          <p:val>
                                            <p:fltVal val="0"/>
                                          </p:val>
                                        </p:tav>
                                        <p:tav tm="100000">
                                          <p:val>
                                            <p:strVal val="#ppt_w"/>
                                          </p:val>
                                        </p:tav>
                                      </p:tavLst>
                                    </p:anim>
                                    <p:anim calcmode="lin" valueType="num">
                                      <p:cBhvr>
                                        <p:cTn id="2168" dur="750" fill="hold"/>
                                        <p:tgtEl>
                                          <p:spTgt spid="2389"/>
                                        </p:tgtEl>
                                        <p:attrNameLst>
                                          <p:attrName>ppt_h</p:attrName>
                                        </p:attrNameLst>
                                      </p:cBhvr>
                                      <p:tavLst>
                                        <p:tav tm="0">
                                          <p:val>
                                            <p:fltVal val="0"/>
                                          </p:val>
                                        </p:tav>
                                        <p:tav tm="100000">
                                          <p:val>
                                            <p:strVal val="#ppt_h"/>
                                          </p:val>
                                        </p:tav>
                                      </p:tavLst>
                                    </p:anim>
                                    <p:anim calcmode="lin" valueType="num">
                                      <p:cBhvr>
                                        <p:cTn id="2169" dur="750" fill="hold"/>
                                        <p:tgtEl>
                                          <p:spTgt spid="2389"/>
                                        </p:tgtEl>
                                        <p:attrNameLst>
                                          <p:attrName>style.rotation</p:attrName>
                                        </p:attrNameLst>
                                      </p:cBhvr>
                                      <p:tavLst>
                                        <p:tav tm="0">
                                          <p:val>
                                            <p:fltVal val="90"/>
                                          </p:val>
                                        </p:tav>
                                        <p:tav tm="100000">
                                          <p:val>
                                            <p:fltVal val="0"/>
                                          </p:val>
                                        </p:tav>
                                      </p:tavLst>
                                    </p:anim>
                                    <p:animEffect transition="in" filter="fade">
                                      <p:cBhvr>
                                        <p:cTn id="2170" dur="750"/>
                                        <p:tgtEl>
                                          <p:spTgt spid="2389"/>
                                        </p:tgtEl>
                                      </p:cBhvr>
                                    </p:animEffect>
                                  </p:childTnLst>
                                </p:cTn>
                              </p:par>
                              <p:par>
                                <p:cTn id="2171" presetID="31" presetClass="entr" presetSubtype="0" fill="hold" nodeType="withEffect">
                                  <p:stCondLst>
                                    <p:cond delay="500"/>
                                  </p:stCondLst>
                                  <p:childTnLst>
                                    <p:set>
                                      <p:cBhvr>
                                        <p:cTn id="2172" dur="1" fill="hold">
                                          <p:stCondLst>
                                            <p:cond delay="0"/>
                                          </p:stCondLst>
                                        </p:cTn>
                                        <p:tgtEl>
                                          <p:spTgt spid="2390"/>
                                        </p:tgtEl>
                                        <p:attrNameLst>
                                          <p:attrName>style.visibility</p:attrName>
                                        </p:attrNameLst>
                                      </p:cBhvr>
                                      <p:to>
                                        <p:strVal val="visible"/>
                                      </p:to>
                                    </p:set>
                                    <p:anim calcmode="lin" valueType="num">
                                      <p:cBhvr>
                                        <p:cTn id="2173" dur="750" fill="hold"/>
                                        <p:tgtEl>
                                          <p:spTgt spid="2390"/>
                                        </p:tgtEl>
                                        <p:attrNameLst>
                                          <p:attrName>ppt_w</p:attrName>
                                        </p:attrNameLst>
                                      </p:cBhvr>
                                      <p:tavLst>
                                        <p:tav tm="0">
                                          <p:val>
                                            <p:fltVal val="0"/>
                                          </p:val>
                                        </p:tav>
                                        <p:tav tm="100000">
                                          <p:val>
                                            <p:strVal val="#ppt_w"/>
                                          </p:val>
                                        </p:tav>
                                      </p:tavLst>
                                    </p:anim>
                                    <p:anim calcmode="lin" valueType="num">
                                      <p:cBhvr>
                                        <p:cTn id="2174" dur="750" fill="hold"/>
                                        <p:tgtEl>
                                          <p:spTgt spid="2390"/>
                                        </p:tgtEl>
                                        <p:attrNameLst>
                                          <p:attrName>ppt_h</p:attrName>
                                        </p:attrNameLst>
                                      </p:cBhvr>
                                      <p:tavLst>
                                        <p:tav tm="0">
                                          <p:val>
                                            <p:fltVal val="0"/>
                                          </p:val>
                                        </p:tav>
                                        <p:tav tm="100000">
                                          <p:val>
                                            <p:strVal val="#ppt_h"/>
                                          </p:val>
                                        </p:tav>
                                      </p:tavLst>
                                    </p:anim>
                                    <p:anim calcmode="lin" valueType="num">
                                      <p:cBhvr>
                                        <p:cTn id="2175" dur="750" fill="hold"/>
                                        <p:tgtEl>
                                          <p:spTgt spid="2390"/>
                                        </p:tgtEl>
                                        <p:attrNameLst>
                                          <p:attrName>style.rotation</p:attrName>
                                        </p:attrNameLst>
                                      </p:cBhvr>
                                      <p:tavLst>
                                        <p:tav tm="0">
                                          <p:val>
                                            <p:fltVal val="90"/>
                                          </p:val>
                                        </p:tav>
                                        <p:tav tm="100000">
                                          <p:val>
                                            <p:fltVal val="0"/>
                                          </p:val>
                                        </p:tav>
                                      </p:tavLst>
                                    </p:anim>
                                    <p:animEffect transition="in" filter="fade">
                                      <p:cBhvr>
                                        <p:cTn id="2176" dur="750"/>
                                        <p:tgtEl>
                                          <p:spTgt spid="2390"/>
                                        </p:tgtEl>
                                      </p:cBhvr>
                                    </p:animEffect>
                                  </p:childTnLst>
                                </p:cTn>
                              </p:par>
                              <p:par>
                                <p:cTn id="2177" presetID="31" presetClass="entr" presetSubtype="0" fill="hold" nodeType="withEffect">
                                  <p:stCondLst>
                                    <p:cond delay="500"/>
                                  </p:stCondLst>
                                  <p:childTnLst>
                                    <p:set>
                                      <p:cBhvr>
                                        <p:cTn id="2178" dur="1" fill="hold">
                                          <p:stCondLst>
                                            <p:cond delay="0"/>
                                          </p:stCondLst>
                                        </p:cTn>
                                        <p:tgtEl>
                                          <p:spTgt spid="2391"/>
                                        </p:tgtEl>
                                        <p:attrNameLst>
                                          <p:attrName>style.visibility</p:attrName>
                                        </p:attrNameLst>
                                      </p:cBhvr>
                                      <p:to>
                                        <p:strVal val="visible"/>
                                      </p:to>
                                    </p:set>
                                    <p:anim calcmode="lin" valueType="num">
                                      <p:cBhvr>
                                        <p:cTn id="2179" dur="750" fill="hold"/>
                                        <p:tgtEl>
                                          <p:spTgt spid="2391"/>
                                        </p:tgtEl>
                                        <p:attrNameLst>
                                          <p:attrName>ppt_w</p:attrName>
                                        </p:attrNameLst>
                                      </p:cBhvr>
                                      <p:tavLst>
                                        <p:tav tm="0">
                                          <p:val>
                                            <p:fltVal val="0"/>
                                          </p:val>
                                        </p:tav>
                                        <p:tav tm="100000">
                                          <p:val>
                                            <p:strVal val="#ppt_w"/>
                                          </p:val>
                                        </p:tav>
                                      </p:tavLst>
                                    </p:anim>
                                    <p:anim calcmode="lin" valueType="num">
                                      <p:cBhvr>
                                        <p:cTn id="2180" dur="750" fill="hold"/>
                                        <p:tgtEl>
                                          <p:spTgt spid="2391"/>
                                        </p:tgtEl>
                                        <p:attrNameLst>
                                          <p:attrName>ppt_h</p:attrName>
                                        </p:attrNameLst>
                                      </p:cBhvr>
                                      <p:tavLst>
                                        <p:tav tm="0">
                                          <p:val>
                                            <p:fltVal val="0"/>
                                          </p:val>
                                        </p:tav>
                                        <p:tav tm="100000">
                                          <p:val>
                                            <p:strVal val="#ppt_h"/>
                                          </p:val>
                                        </p:tav>
                                      </p:tavLst>
                                    </p:anim>
                                    <p:anim calcmode="lin" valueType="num">
                                      <p:cBhvr>
                                        <p:cTn id="2181" dur="750" fill="hold"/>
                                        <p:tgtEl>
                                          <p:spTgt spid="2391"/>
                                        </p:tgtEl>
                                        <p:attrNameLst>
                                          <p:attrName>style.rotation</p:attrName>
                                        </p:attrNameLst>
                                      </p:cBhvr>
                                      <p:tavLst>
                                        <p:tav tm="0">
                                          <p:val>
                                            <p:fltVal val="90"/>
                                          </p:val>
                                        </p:tav>
                                        <p:tav tm="100000">
                                          <p:val>
                                            <p:fltVal val="0"/>
                                          </p:val>
                                        </p:tav>
                                      </p:tavLst>
                                    </p:anim>
                                    <p:animEffect transition="in" filter="fade">
                                      <p:cBhvr>
                                        <p:cTn id="2182" dur="750"/>
                                        <p:tgtEl>
                                          <p:spTgt spid="2391"/>
                                        </p:tgtEl>
                                      </p:cBhvr>
                                    </p:animEffect>
                                  </p:childTnLst>
                                </p:cTn>
                              </p:par>
                              <p:par>
                                <p:cTn id="2183" presetID="31" presetClass="entr" presetSubtype="0" fill="hold" nodeType="withEffect">
                                  <p:stCondLst>
                                    <p:cond delay="500"/>
                                  </p:stCondLst>
                                  <p:childTnLst>
                                    <p:set>
                                      <p:cBhvr>
                                        <p:cTn id="2184" dur="1" fill="hold">
                                          <p:stCondLst>
                                            <p:cond delay="0"/>
                                          </p:stCondLst>
                                        </p:cTn>
                                        <p:tgtEl>
                                          <p:spTgt spid="2392"/>
                                        </p:tgtEl>
                                        <p:attrNameLst>
                                          <p:attrName>style.visibility</p:attrName>
                                        </p:attrNameLst>
                                      </p:cBhvr>
                                      <p:to>
                                        <p:strVal val="visible"/>
                                      </p:to>
                                    </p:set>
                                    <p:anim calcmode="lin" valueType="num">
                                      <p:cBhvr>
                                        <p:cTn id="2185" dur="750" fill="hold"/>
                                        <p:tgtEl>
                                          <p:spTgt spid="2392"/>
                                        </p:tgtEl>
                                        <p:attrNameLst>
                                          <p:attrName>ppt_w</p:attrName>
                                        </p:attrNameLst>
                                      </p:cBhvr>
                                      <p:tavLst>
                                        <p:tav tm="0">
                                          <p:val>
                                            <p:fltVal val="0"/>
                                          </p:val>
                                        </p:tav>
                                        <p:tav tm="100000">
                                          <p:val>
                                            <p:strVal val="#ppt_w"/>
                                          </p:val>
                                        </p:tav>
                                      </p:tavLst>
                                    </p:anim>
                                    <p:anim calcmode="lin" valueType="num">
                                      <p:cBhvr>
                                        <p:cTn id="2186" dur="750" fill="hold"/>
                                        <p:tgtEl>
                                          <p:spTgt spid="2392"/>
                                        </p:tgtEl>
                                        <p:attrNameLst>
                                          <p:attrName>ppt_h</p:attrName>
                                        </p:attrNameLst>
                                      </p:cBhvr>
                                      <p:tavLst>
                                        <p:tav tm="0">
                                          <p:val>
                                            <p:fltVal val="0"/>
                                          </p:val>
                                        </p:tav>
                                        <p:tav tm="100000">
                                          <p:val>
                                            <p:strVal val="#ppt_h"/>
                                          </p:val>
                                        </p:tav>
                                      </p:tavLst>
                                    </p:anim>
                                    <p:anim calcmode="lin" valueType="num">
                                      <p:cBhvr>
                                        <p:cTn id="2187" dur="750" fill="hold"/>
                                        <p:tgtEl>
                                          <p:spTgt spid="2392"/>
                                        </p:tgtEl>
                                        <p:attrNameLst>
                                          <p:attrName>style.rotation</p:attrName>
                                        </p:attrNameLst>
                                      </p:cBhvr>
                                      <p:tavLst>
                                        <p:tav tm="0">
                                          <p:val>
                                            <p:fltVal val="90"/>
                                          </p:val>
                                        </p:tav>
                                        <p:tav tm="100000">
                                          <p:val>
                                            <p:fltVal val="0"/>
                                          </p:val>
                                        </p:tav>
                                      </p:tavLst>
                                    </p:anim>
                                    <p:animEffect transition="in" filter="fade">
                                      <p:cBhvr>
                                        <p:cTn id="2188" dur="750"/>
                                        <p:tgtEl>
                                          <p:spTgt spid="2392"/>
                                        </p:tgtEl>
                                      </p:cBhvr>
                                    </p:animEffect>
                                  </p:childTnLst>
                                </p:cTn>
                              </p:par>
                              <p:par>
                                <p:cTn id="2189" presetID="31" presetClass="entr" presetSubtype="0" fill="hold" nodeType="withEffect">
                                  <p:stCondLst>
                                    <p:cond delay="500"/>
                                  </p:stCondLst>
                                  <p:childTnLst>
                                    <p:set>
                                      <p:cBhvr>
                                        <p:cTn id="2190" dur="1" fill="hold">
                                          <p:stCondLst>
                                            <p:cond delay="0"/>
                                          </p:stCondLst>
                                        </p:cTn>
                                        <p:tgtEl>
                                          <p:spTgt spid="2393"/>
                                        </p:tgtEl>
                                        <p:attrNameLst>
                                          <p:attrName>style.visibility</p:attrName>
                                        </p:attrNameLst>
                                      </p:cBhvr>
                                      <p:to>
                                        <p:strVal val="visible"/>
                                      </p:to>
                                    </p:set>
                                    <p:anim calcmode="lin" valueType="num">
                                      <p:cBhvr>
                                        <p:cTn id="2191" dur="750" fill="hold"/>
                                        <p:tgtEl>
                                          <p:spTgt spid="2393"/>
                                        </p:tgtEl>
                                        <p:attrNameLst>
                                          <p:attrName>ppt_w</p:attrName>
                                        </p:attrNameLst>
                                      </p:cBhvr>
                                      <p:tavLst>
                                        <p:tav tm="0">
                                          <p:val>
                                            <p:fltVal val="0"/>
                                          </p:val>
                                        </p:tav>
                                        <p:tav tm="100000">
                                          <p:val>
                                            <p:strVal val="#ppt_w"/>
                                          </p:val>
                                        </p:tav>
                                      </p:tavLst>
                                    </p:anim>
                                    <p:anim calcmode="lin" valueType="num">
                                      <p:cBhvr>
                                        <p:cTn id="2192" dur="750" fill="hold"/>
                                        <p:tgtEl>
                                          <p:spTgt spid="2393"/>
                                        </p:tgtEl>
                                        <p:attrNameLst>
                                          <p:attrName>ppt_h</p:attrName>
                                        </p:attrNameLst>
                                      </p:cBhvr>
                                      <p:tavLst>
                                        <p:tav tm="0">
                                          <p:val>
                                            <p:fltVal val="0"/>
                                          </p:val>
                                        </p:tav>
                                        <p:tav tm="100000">
                                          <p:val>
                                            <p:strVal val="#ppt_h"/>
                                          </p:val>
                                        </p:tav>
                                      </p:tavLst>
                                    </p:anim>
                                    <p:anim calcmode="lin" valueType="num">
                                      <p:cBhvr>
                                        <p:cTn id="2193" dur="750" fill="hold"/>
                                        <p:tgtEl>
                                          <p:spTgt spid="2393"/>
                                        </p:tgtEl>
                                        <p:attrNameLst>
                                          <p:attrName>style.rotation</p:attrName>
                                        </p:attrNameLst>
                                      </p:cBhvr>
                                      <p:tavLst>
                                        <p:tav tm="0">
                                          <p:val>
                                            <p:fltVal val="90"/>
                                          </p:val>
                                        </p:tav>
                                        <p:tav tm="100000">
                                          <p:val>
                                            <p:fltVal val="0"/>
                                          </p:val>
                                        </p:tav>
                                      </p:tavLst>
                                    </p:anim>
                                    <p:animEffect transition="in" filter="fade">
                                      <p:cBhvr>
                                        <p:cTn id="2194" dur="750"/>
                                        <p:tgtEl>
                                          <p:spTgt spid="2393"/>
                                        </p:tgtEl>
                                      </p:cBhvr>
                                    </p:animEffect>
                                  </p:childTnLst>
                                </p:cTn>
                              </p:par>
                              <p:par>
                                <p:cTn id="2195" presetID="31" presetClass="entr" presetSubtype="0" fill="hold" nodeType="withEffect">
                                  <p:stCondLst>
                                    <p:cond delay="500"/>
                                  </p:stCondLst>
                                  <p:childTnLst>
                                    <p:set>
                                      <p:cBhvr>
                                        <p:cTn id="2196" dur="1" fill="hold">
                                          <p:stCondLst>
                                            <p:cond delay="0"/>
                                          </p:stCondLst>
                                        </p:cTn>
                                        <p:tgtEl>
                                          <p:spTgt spid="2394"/>
                                        </p:tgtEl>
                                        <p:attrNameLst>
                                          <p:attrName>style.visibility</p:attrName>
                                        </p:attrNameLst>
                                      </p:cBhvr>
                                      <p:to>
                                        <p:strVal val="visible"/>
                                      </p:to>
                                    </p:set>
                                    <p:anim calcmode="lin" valueType="num">
                                      <p:cBhvr>
                                        <p:cTn id="2197" dur="750" fill="hold"/>
                                        <p:tgtEl>
                                          <p:spTgt spid="2394"/>
                                        </p:tgtEl>
                                        <p:attrNameLst>
                                          <p:attrName>ppt_w</p:attrName>
                                        </p:attrNameLst>
                                      </p:cBhvr>
                                      <p:tavLst>
                                        <p:tav tm="0">
                                          <p:val>
                                            <p:fltVal val="0"/>
                                          </p:val>
                                        </p:tav>
                                        <p:tav tm="100000">
                                          <p:val>
                                            <p:strVal val="#ppt_w"/>
                                          </p:val>
                                        </p:tav>
                                      </p:tavLst>
                                    </p:anim>
                                    <p:anim calcmode="lin" valueType="num">
                                      <p:cBhvr>
                                        <p:cTn id="2198" dur="750" fill="hold"/>
                                        <p:tgtEl>
                                          <p:spTgt spid="2394"/>
                                        </p:tgtEl>
                                        <p:attrNameLst>
                                          <p:attrName>ppt_h</p:attrName>
                                        </p:attrNameLst>
                                      </p:cBhvr>
                                      <p:tavLst>
                                        <p:tav tm="0">
                                          <p:val>
                                            <p:fltVal val="0"/>
                                          </p:val>
                                        </p:tav>
                                        <p:tav tm="100000">
                                          <p:val>
                                            <p:strVal val="#ppt_h"/>
                                          </p:val>
                                        </p:tav>
                                      </p:tavLst>
                                    </p:anim>
                                    <p:anim calcmode="lin" valueType="num">
                                      <p:cBhvr>
                                        <p:cTn id="2199" dur="750" fill="hold"/>
                                        <p:tgtEl>
                                          <p:spTgt spid="2394"/>
                                        </p:tgtEl>
                                        <p:attrNameLst>
                                          <p:attrName>style.rotation</p:attrName>
                                        </p:attrNameLst>
                                      </p:cBhvr>
                                      <p:tavLst>
                                        <p:tav tm="0">
                                          <p:val>
                                            <p:fltVal val="90"/>
                                          </p:val>
                                        </p:tav>
                                        <p:tav tm="100000">
                                          <p:val>
                                            <p:fltVal val="0"/>
                                          </p:val>
                                        </p:tav>
                                      </p:tavLst>
                                    </p:anim>
                                    <p:animEffect transition="in" filter="fade">
                                      <p:cBhvr>
                                        <p:cTn id="2200" dur="750"/>
                                        <p:tgtEl>
                                          <p:spTgt spid="2394"/>
                                        </p:tgtEl>
                                      </p:cBhvr>
                                    </p:animEffect>
                                  </p:childTnLst>
                                </p:cTn>
                              </p:par>
                              <p:par>
                                <p:cTn id="2201" presetID="31" presetClass="entr" presetSubtype="0" fill="hold" nodeType="withEffect">
                                  <p:stCondLst>
                                    <p:cond delay="500"/>
                                  </p:stCondLst>
                                  <p:childTnLst>
                                    <p:set>
                                      <p:cBhvr>
                                        <p:cTn id="2202" dur="1" fill="hold">
                                          <p:stCondLst>
                                            <p:cond delay="0"/>
                                          </p:stCondLst>
                                        </p:cTn>
                                        <p:tgtEl>
                                          <p:spTgt spid="2395"/>
                                        </p:tgtEl>
                                        <p:attrNameLst>
                                          <p:attrName>style.visibility</p:attrName>
                                        </p:attrNameLst>
                                      </p:cBhvr>
                                      <p:to>
                                        <p:strVal val="visible"/>
                                      </p:to>
                                    </p:set>
                                    <p:anim calcmode="lin" valueType="num">
                                      <p:cBhvr>
                                        <p:cTn id="2203" dur="750" fill="hold"/>
                                        <p:tgtEl>
                                          <p:spTgt spid="2395"/>
                                        </p:tgtEl>
                                        <p:attrNameLst>
                                          <p:attrName>ppt_w</p:attrName>
                                        </p:attrNameLst>
                                      </p:cBhvr>
                                      <p:tavLst>
                                        <p:tav tm="0">
                                          <p:val>
                                            <p:fltVal val="0"/>
                                          </p:val>
                                        </p:tav>
                                        <p:tav tm="100000">
                                          <p:val>
                                            <p:strVal val="#ppt_w"/>
                                          </p:val>
                                        </p:tav>
                                      </p:tavLst>
                                    </p:anim>
                                    <p:anim calcmode="lin" valueType="num">
                                      <p:cBhvr>
                                        <p:cTn id="2204" dur="750" fill="hold"/>
                                        <p:tgtEl>
                                          <p:spTgt spid="2395"/>
                                        </p:tgtEl>
                                        <p:attrNameLst>
                                          <p:attrName>ppt_h</p:attrName>
                                        </p:attrNameLst>
                                      </p:cBhvr>
                                      <p:tavLst>
                                        <p:tav tm="0">
                                          <p:val>
                                            <p:fltVal val="0"/>
                                          </p:val>
                                        </p:tav>
                                        <p:tav tm="100000">
                                          <p:val>
                                            <p:strVal val="#ppt_h"/>
                                          </p:val>
                                        </p:tav>
                                      </p:tavLst>
                                    </p:anim>
                                    <p:anim calcmode="lin" valueType="num">
                                      <p:cBhvr>
                                        <p:cTn id="2205" dur="750" fill="hold"/>
                                        <p:tgtEl>
                                          <p:spTgt spid="2395"/>
                                        </p:tgtEl>
                                        <p:attrNameLst>
                                          <p:attrName>style.rotation</p:attrName>
                                        </p:attrNameLst>
                                      </p:cBhvr>
                                      <p:tavLst>
                                        <p:tav tm="0">
                                          <p:val>
                                            <p:fltVal val="90"/>
                                          </p:val>
                                        </p:tav>
                                        <p:tav tm="100000">
                                          <p:val>
                                            <p:fltVal val="0"/>
                                          </p:val>
                                        </p:tav>
                                      </p:tavLst>
                                    </p:anim>
                                    <p:animEffect transition="in" filter="fade">
                                      <p:cBhvr>
                                        <p:cTn id="2206" dur="750"/>
                                        <p:tgtEl>
                                          <p:spTgt spid="2395"/>
                                        </p:tgtEl>
                                      </p:cBhvr>
                                    </p:animEffect>
                                  </p:childTnLst>
                                </p:cTn>
                              </p:par>
                              <p:par>
                                <p:cTn id="2207" presetID="31" presetClass="entr" presetSubtype="0" fill="hold" nodeType="withEffect">
                                  <p:stCondLst>
                                    <p:cond delay="500"/>
                                  </p:stCondLst>
                                  <p:childTnLst>
                                    <p:set>
                                      <p:cBhvr>
                                        <p:cTn id="2208" dur="1" fill="hold">
                                          <p:stCondLst>
                                            <p:cond delay="0"/>
                                          </p:stCondLst>
                                        </p:cTn>
                                        <p:tgtEl>
                                          <p:spTgt spid="2396"/>
                                        </p:tgtEl>
                                        <p:attrNameLst>
                                          <p:attrName>style.visibility</p:attrName>
                                        </p:attrNameLst>
                                      </p:cBhvr>
                                      <p:to>
                                        <p:strVal val="visible"/>
                                      </p:to>
                                    </p:set>
                                    <p:anim calcmode="lin" valueType="num">
                                      <p:cBhvr>
                                        <p:cTn id="2209" dur="750" fill="hold"/>
                                        <p:tgtEl>
                                          <p:spTgt spid="2396"/>
                                        </p:tgtEl>
                                        <p:attrNameLst>
                                          <p:attrName>ppt_w</p:attrName>
                                        </p:attrNameLst>
                                      </p:cBhvr>
                                      <p:tavLst>
                                        <p:tav tm="0">
                                          <p:val>
                                            <p:fltVal val="0"/>
                                          </p:val>
                                        </p:tav>
                                        <p:tav tm="100000">
                                          <p:val>
                                            <p:strVal val="#ppt_w"/>
                                          </p:val>
                                        </p:tav>
                                      </p:tavLst>
                                    </p:anim>
                                    <p:anim calcmode="lin" valueType="num">
                                      <p:cBhvr>
                                        <p:cTn id="2210" dur="750" fill="hold"/>
                                        <p:tgtEl>
                                          <p:spTgt spid="2396"/>
                                        </p:tgtEl>
                                        <p:attrNameLst>
                                          <p:attrName>ppt_h</p:attrName>
                                        </p:attrNameLst>
                                      </p:cBhvr>
                                      <p:tavLst>
                                        <p:tav tm="0">
                                          <p:val>
                                            <p:fltVal val="0"/>
                                          </p:val>
                                        </p:tav>
                                        <p:tav tm="100000">
                                          <p:val>
                                            <p:strVal val="#ppt_h"/>
                                          </p:val>
                                        </p:tav>
                                      </p:tavLst>
                                    </p:anim>
                                    <p:anim calcmode="lin" valueType="num">
                                      <p:cBhvr>
                                        <p:cTn id="2211" dur="750" fill="hold"/>
                                        <p:tgtEl>
                                          <p:spTgt spid="2396"/>
                                        </p:tgtEl>
                                        <p:attrNameLst>
                                          <p:attrName>style.rotation</p:attrName>
                                        </p:attrNameLst>
                                      </p:cBhvr>
                                      <p:tavLst>
                                        <p:tav tm="0">
                                          <p:val>
                                            <p:fltVal val="90"/>
                                          </p:val>
                                        </p:tav>
                                        <p:tav tm="100000">
                                          <p:val>
                                            <p:fltVal val="0"/>
                                          </p:val>
                                        </p:tav>
                                      </p:tavLst>
                                    </p:anim>
                                    <p:animEffect transition="in" filter="fade">
                                      <p:cBhvr>
                                        <p:cTn id="2212" dur="750"/>
                                        <p:tgtEl>
                                          <p:spTgt spid="2396"/>
                                        </p:tgtEl>
                                      </p:cBhvr>
                                    </p:animEffect>
                                  </p:childTnLst>
                                </p:cTn>
                              </p:par>
                              <p:par>
                                <p:cTn id="2213" presetID="31" presetClass="entr" presetSubtype="0" fill="hold" nodeType="withEffect">
                                  <p:stCondLst>
                                    <p:cond delay="500"/>
                                  </p:stCondLst>
                                  <p:childTnLst>
                                    <p:set>
                                      <p:cBhvr>
                                        <p:cTn id="2214" dur="1" fill="hold">
                                          <p:stCondLst>
                                            <p:cond delay="0"/>
                                          </p:stCondLst>
                                        </p:cTn>
                                        <p:tgtEl>
                                          <p:spTgt spid="2397"/>
                                        </p:tgtEl>
                                        <p:attrNameLst>
                                          <p:attrName>style.visibility</p:attrName>
                                        </p:attrNameLst>
                                      </p:cBhvr>
                                      <p:to>
                                        <p:strVal val="visible"/>
                                      </p:to>
                                    </p:set>
                                    <p:anim calcmode="lin" valueType="num">
                                      <p:cBhvr>
                                        <p:cTn id="2215" dur="750" fill="hold"/>
                                        <p:tgtEl>
                                          <p:spTgt spid="2397"/>
                                        </p:tgtEl>
                                        <p:attrNameLst>
                                          <p:attrName>ppt_w</p:attrName>
                                        </p:attrNameLst>
                                      </p:cBhvr>
                                      <p:tavLst>
                                        <p:tav tm="0">
                                          <p:val>
                                            <p:fltVal val="0"/>
                                          </p:val>
                                        </p:tav>
                                        <p:tav tm="100000">
                                          <p:val>
                                            <p:strVal val="#ppt_w"/>
                                          </p:val>
                                        </p:tav>
                                      </p:tavLst>
                                    </p:anim>
                                    <p:anim calcmode="lin" valueType="num">
                                      <p:cBhvr>
                                        <p:cTn id="2216" dur="750" fill="hold"/>
                                        <p:tgtEl>
                                          <p:spTgt spid="2397"/>
                                        </p:tgtEl>
                                        <p:attrNameLst>
                                          <p:attrName>ppt_h</p:attrName>
                                        </p:attrNameLst>
                                      </p:cBhvr>
                                      <p:tavLst>
                                        <p:tav tm="0">
                                          <p:val>
                                            <p:fltVal val="0"/>
                                          </p:val>
                                        </p:tav>
                                        <p:tav tm="100000">
                                          <p:val>
                                            <p:strVal val="#ppt_h"/>
                                          </p:val>
                                        </p:tav>
                                      </p:tavLst>
                                    </p:anim>
                                    <p:anim calcmode="lin" valueType="num">
                                      <p:cBhvr>
                                        <p:cTn id="2217" dur="750" fill="hold"/>
                                        <p:tgtEl>
                                          <p:spTgt spid="2397"/>
                                        </p:tgtEl>
                                        <p:attrNameLst>
                                          <p:attrName>style.rotation</p:attrName>
                                        </p:attrNameLst>
                                      </p:cBhvr>
                                      <p:tavLst>
                                        <p:tav tm="0">
                                          <p:val>
                                            <p:fltVal val="90"/>
                                          </p:val>
                                        </p:tav>
                                        <p:tav tm="100000">
                                          <p:val>
                                            <p:fltVal val="0"/>
                                          </p:val>
                                        </p:tav>
                                      </p:tavLst>
                                    </p:anim>
                                    <p:animEffect transition="in" filter="fade">
                                      <p:cBhvr>
                                        <p:cTn id="2218" dur="750"/>
                                        <p:tgtEl>
                                          <p:spTgt spid="2397"/>
                                        </p:tgtEl>
                                      </p:cBhvr>
                                    </p:animEffect>
                                  </p:childTnLst>
                                </p:cTn>
                              </p:par>
                              <p:par>
                                <p:cTn id="2219" presetID="31" presetClass="entr" presetSubtype="0" fill="hold" nodeType="withEffect">
                                  <p:stCondLst>
                                    <p:cond delay="500"/>
                                  </p:stCondLst>
                                  <p:childTnLst>
                                    <p:set>
                                      <p:cBhvr>
                                        <p:cTn id="2220" dur="1" fill="hold">
                                          <p:stCondLst>
                                            <p:cond delay="0"/>
                                          </p:stCondLst>
                                        </p:cTn>
                                        <p:tgtEl>
                                          <p:spTgt spid="2362"/>
                                        </p:tgtEl>
                                        <p:attrNameLst>
                                          <p:attrName>style.visibility</p:attrName>
                                        </p:attrNameLst>
                                      </p:cBhvr>
                                      <p:to>
                                        <p:strVal val="visible"/>
                                      </p:to>
                                    </p:set>
                                    <p:anim calcmode="lin" valueType="num">
                                      <p:cBhvr>
                                        <p:cTn id="2221" dur="750" fill="hold"/>
                                        <p:tgtEl>
                                          <p:spTgt spid="2362"/>
                                        </p:tgtEl>
                                        <p:attrNameLst>
                                          <p:attrName>ppt_w</p:attrName>
                                        </p:attrNameLst>
                                      </p:cBhvr>
                                      <p:tavLst>
                                        <p:tav tm="0">
                                          <p:val>
                                            <p:fltVal val="0"/>
                                          </p:val>
                                        </p:tav>
                                        <p:tav tm="100000">
                                          <p:val>
                                            <p:strVal val="#ppt_w"/>
                                          </p:val>
                                        </p:tav>
                                      </p:tavLst>
                                    </p:anim>
                                    <p:anim calcmode="lin" valueType="num">
                                      <p:cBhvr>
                                        <p:cTn id="2222" dur="750" fill="hold"/>
                                        <p:tgtEl>
                                          <p:spTgt spid="2362"/>
                                        </p:tgtEl>
                                        <p:attrNameLst>
                                          <p:attrName>ppt_h</p:attrName>
                                        </p:attrNameLst>
                                      </p:cBhvr>
                                      <p:tavLst>
                                        <p:tav tm="0">
                                          <p:val>
                                            <p:fltVal val="0"/>
                                          </p:val>
                                        </p:tav>
                                        <p:tav tm="100000">
                                          <p:val>
                                            <p:strVal val="#ppt_h"/>
                                          </p:val>
                                        </p:tav>
                                      </p:tavLst>
                                    </p:anim>
                                    <p:anim calcmode="lin" valueType="num">
                                      <p:cBhvr>
                                        <p:cTn id="2223" dur="750" fill="hold"/>
                                        <p:tgtEl>
                                          <p:spTgt spid="2362"/>
                                        </p:tgtEl>
                                        <p:attrNameLst>
                                          <p:attrName>style.rotation</p:attrName>
                                        </p:attrNameLst>
                                      </p:cBhvr>
                                      <p:tavLst>
                                        <p:tav tm="0">
                                          <p:val>
                                            <p:fltVal val="90"/>
                                          </p:val>
                                        </p:tav>
                                        <p:tav tm="100000">
                                          <p:val>
                                            <p:fltVal val="0"/>
                                          </p:val>
                                        </p:tav>
                                      </p:tavLst>
                                    </p:anim>
                                    <p:animEffect transition="in" filter="fade">
                                      <p:cBhvr>
                                        <p:cTn id="2224" dur="750"/>
                                        <p:tgtEl>
                                          <p:spTgt spid="2362"/>
                                        </p:tgtEl>
                                      </p:cBhvr>
                                    </p:animEffect>
                                  </p:childTnLst>
                                </p:cTn>
                              </p:par>
                              <p:par>
                                <p:cTn id="2225" presetID="31" presetClass="entr" presetSubtype="0" fill="hold" nodeType="withEffect">
                                  <p:stCondLst>
                                    <p:cond delay="500"/>
                                  </p:stCondLst>
                                  <p:childTnLst>
                                    <p:set>
                                      <p:cBhvr>
                                        <p:cTn id="2226" dur="1" fill="hold">
                                          <p:stCondLst>
                                            <p:cond delay="0"/>
                                          </p:stCondLst>
                                        </p:cTn>
                                        <p:tgtEl>
                                          <p:spTgt spid="2363"/>
                                        </p:tgtEl>
                                        <p:attrNameLst>
                                          <p:attrName>style.visibility</p:attrName>
                                        </p:attrNameLst>
                                      </p:cBhvr>
                                      <p:to>
                                        <p:strVal val="visible"/>
                                      </p:to>
                                    </p:set>
                                    <p:anim calcmode="lin" valueType="num">
                                      <p:cBhvr>
                                        <p:cTn id="2227" dur="750" fill="hold"/>
                                        <p:tgtEl>
                                          <p:spTgt spid="2363"/>
                                        </p:tgtEl>
                                        <p:attrNameLst>
                                          <p:attrName>ppt_w</p:attrName>
                                        </p:attrNameLst>
                                      </p:cBhvr>
                                      <p:tavLst>
                                        <p:tav tm="0">
                                          <p:val>
                                            <p:fltVal val="0"/>
                                          </p:val>
                                        </p:tav>
                                        <p:tav tm="100000">
                                          <p:val>
                                            <p:strVal val="#ppt_w"/>
                                          </p:val>
                                        </p:tav>
                                      </p:tavLst>
                                    </p:anim>
                                    <p:anim calcmode="lin" valueType="num">
                                      <p:cBhvr>
                                        <p:cTn id="2228" dur="750" fill="hold"/>
                                        <p:tgtEl>
                                          <p:spTgt spid="2363"/>
                                        </p:tgtEl>
                                        <p:attrNameLst>
                                          <p:attrName>ppt_h</p:attrName>
                                        </p:attrNameLst>
                                      </p:cBhvr>
                                      <p:tavLst>
                                        <p:tav tm="0">
                                          <p:val>
                                            <p:fltVal val="0"/>
                                          </p:val>
                                        </p:tav>
                                        <p:tav tm="100000">
                                          <p:val>
                                            <p:strVal val="#ppt_h"/>
                                          </p:val>
                                        </p:tav>
                                      </p:tavLst>
                                    </p:anim>
                                    <p:anim calcmode="lin" valueType="num">
                                      <p:cBhvr>
                                        <p:cTn id="2229" dur="750" fill="hold"/>
                                        <p:tgtEl>
                                          <p:spTgt spid="2363"/>
                                        </p:tgtEl>
                                        <p:attrNameLst>
                                          <p:attrName>style.rotation</p:attrName>
                                        </p:attrNameLst>
                                      </p:cBhvr>
                                      <p:tavLst>
                                        <p:tav tm="0">
                                          <p:val>
                                            <p:fltVal val="90"/>
                                          </p:val>
                                        </p:tav>
                                        <p:tav tm="100000">
                                          <p:val>
                                            <p:fltVal val="0"/>
                                          </p:val>
                                        </p:tav>
                                      </p:tavLst>
                                    </p:anim>
                                    <p:animEffect transition="in" filter="fade">
                                      <p:cBhvr>
                                        <p:cTn id="2230" dur="750"/>
                                        <p:tgtEl>
                                          <p:spTgt spid="2363"/>
                                        </p:tgtEl>
                                      </p:cBhvr>
                                    </p:animEffect>
                                  </p:childTnLst>
                                </p:cTn>
                              </p:par>
                              <p:par>
                                <p:cTn id="2231" presetID="31" presetClass="entr" presetSubtype="0" fill="hold" nodeType="withEffect">
                                  <p:stCondLst>
                                    <p:cond delay="500"/>
                                  </p:stCondLst>
                                  <p:childTnLst>
                                    <p:set>
                                      <p:cBhvr>
                                        <p:cTn id="2232" dur="1" fill="hold">
                                          <p:stCondLst>
                                            <p:cond delay="0"/>
                                          </p:stCondLst>
                                        </p:cTn>
                                        <p:tgtEl>
                                          <p:spTgt spid="2364"/>
                                        </p:tgtEl>
                                        <p:attrNameLst>
                                          <p:attrName>style.visibility</p:attrName>
                                        </p:attrNameLst>
                                      </p:cBhvr>
                                      <p:to>
                                        <p:strVal val="visible"/>
                                      </p:to>
                                    </p:set>
                                    <p:anim calcmode="lin" valueType="num">
                                      <p:cBhvr>
                                        <p:cTn id="2233" dur="750" fill="hold"/>
                                        <p:tgtEl>
                                          <p:spTgt spid="2364"/>
                                        </p:tgtEl>
                                        <p:attrNameLst>
                                          <p:attrName>ppt_w</p:attrName>
                                        </p:attrNameLst>
                                      </p:cBhvr>
                                      <p:tavLst>
                                        <p:tav tm="0">
                                          <p:val>
                                            <p:fltVal val="0"/>
                                          </p:val>
                                        </p:tav>
                                        <p:tav tm="100000">
                                          <p:val>
                                            <p:strVal val="#ppt_w"/>
                                          </p:val>
                                        </p:tav>
                                      </p:tavLst>
                                    </p:anim>
                                    <p:anim calcmode="lin" valueType="num">
                                      <p:cBhvr>
                                        <p:cTn id="2234" dur="750" fill="hold"/>
                                        <p:tgtEl>
                                          <p:spTgt spid="2364"/>
                                        </p:tgtEl>
                                        <p:attrNameLst>
                                          <p:attrName>ppt_h</p:attrName>
                                        </p:attrNameLst>
                                      </p:cBhvr>
                                      <p:tavLst>
                                        <p:tav tm="0">
                                          <p:val>
                                            <p:fltVal val="0"/>
                                          </p:val>
                                        </p:tav>
                                        <p:tav tm="100000">
                                          <p:val>
                                            <p:strVal val="#ppt_h"/>
                                          </p:val>
                                        </p:tav>
                                      </p:tavLst>
                                    </p:anim>
                                    <p:anim calcmode="lin" valueType="num">
                                      <p:cBhvr>
                                        <p:cTn id="2235" dur="750" fill="hold"/>
                                        <p:tgtEl>
                                          <p:spTgt spid="2364"/>
                                        </p:tgtEl>
                                        <p:attrNameLst>
                                          <p:attrName>style.rotation</p:attrName>
                                        </p:attrNameLst>
                                      </p:cBhvr>
                                      <p:tavLst>
                                        <p:tav tm="0">
                                          <p:val>
                                            <p:fltVal val="90"/>
                                          </p:val>
                                        </p:tav>
                                        <p:tav tm="100000">
                                          <p:val>
                                            <p:fltVal val="0"/>
                                          </p:val>
                                        </p:tav>
                                      </p:tavLst>
                                    </p:anim>
                                    <p:animEffect transition="in" filter="fade">
                                      <p:cBhvr>
                                        <p:cTn id="2236" dur="750"/>
                                        <p:tgtEl>
                                          <p:spTgt spid="2364"/>
                                        </p:tgtEl>
                                      </p:cBhvr>
                                    </p:animEffect>
                                  </p:childTnLst>
                                </p:cTn>
                              </p:par>
                              <p:par>
                                <p:cTn id="2237" presetID="31" presetClass="entr" presetSubtype="0" fill="hold" nodeType="withEffect">
                                  <p:stCondLst>
                                    <p:cond delay="500"/>
                                  </p:stCondLst>
                                  <p:childTnLst>
                                    <p:set>
                                      <p:cBhvr>
                                        <p:cTn id="2238" dur="1" fill="hold">
                                          <p:stCondLst>
                                            <p:cond delay="0"/>
                                          </p:stCondLst>
                                        </p:cTn>
                                        <p:tgtEl>
                                          <p:spTgt spid="2365"/>
                                        </p:tgtEl>
                                        <p:attrNameLst>
                                          <p:attrName>style.visibility</p:attrName>
                                        </p:attrNameLst>
                                      </p:cBhvr>
                                      <p:to>
                                        <p:strVal val="visible"/>
                                      </p:to>
                                    </p:set>
                                    <p:anim calcmode="lin" valueType="num">
                                      <p:cBhvr>
                                        <p:cTn id="2239" dur="750" fill="hold"/>
                                        <p:tgtEl>
                                          <p:spTgt spid="2365"/>
                                        </p:tgtEl>
                                        <p:attrNameLst>
                                          <p:attrName>ppt_w</p:attrName>
                                        </p:attrNameLst>
                                      </p:cBhvr>
                                      <p:tavLst>
                                        <p:tav tm="0">
                                          <p:val>
                                            <p:fltVal val="0"/>
                                          </p:val>
                                        </p:tav>
                                        <p:tav tm="100000">
                                          <p:val>
                                            <p:strVal val="#ppt_w"/>
                                          </p:val>
                                        </p:tav>
                                      </p:tavLst>
                                    </p:anim>
                                    <p:anim calcmode="lin" valueType="num">
                                      <p:cBhvr>
                                        <p:cTn id="2240" dur="750" fill="hold"/>
                                        <p:tgtEl>
                                          <p:spTgt spid="2365"/>
                                        </p:tgtEl>
                                        <p:attrNameLst>
                                          <p:attrName>ppt_h</p:attrName>
                                        </p:attrNameLst>
                                      </p:cBhvr>
                                      <p:tavLst>
                                        <p:tav tm="0">
                                          <p:val>
                                            <p:fltVal val="0"/>
                                          </p:val>
                                        </p:tav>
                                        <p:tav tm="100000">
                                          <p:val>
                                            <p:strVal val="#ppt_h"/>
                                          </p:val>
                                        </p:tav>
                                      </p:tavLst>
                                    </p:anim>
                                    <p:anim calcmode="lin" valueType="num">
                                      <p:cBhvr>
                                        <p:cTn id="2241" dur="750" fill="hold"/>
                                        <p:tgtEl>
                                          <p:spTgt spid="2365"/>
                                        </p:tgtEl>
                                        <p:attrNameLst>
                                          <p:attrName>style.rotation</p:attrName>
                                        </p:attrNameLst>
                                      </p:cBhvr>
                                      <p:tavLst>
                                        <p:tav tm="0">
                                          <p:val>
                                            <p:fltVal val="90"/>
                                          </p:val>
                                        </p:tav>
                                        <p:tav tm="100000">
                                          <p:val>
                                            <p:fltVal val="0"/>
                                          </p:val>
                                        </p:tav>
                                      </p:tavLst>
                                    </p:anim>
                                    <p:animEffect transition="in" filter="fade">
                                      <p:cBhvr>
                                        <p:cTn id="2242" dur="750"/>
                                        <p:tgtEl>
                                          <p:spTgt spid="2365"/>
                                        </p:tgtEl>
                                      </p:cBhvr>
                                    </p:animEffect>
                                  </p:childTnLst>
                                </p:cTn>
                              </p:par>
                              <p:par>
                                <p:cTn id="2243" presetID="31" presetClass="entr" presetSubtype="0" fill="hold" nodeType="withEffect">
                                  <p:stCondLst>
                                    <p:cond delay="500"/>
                                  </p:stCondLst>
                                  <p:childTnLst>
                                    <p:set>
                                      <p:cBhvr>
                                        <p:cTn id="2244" dur="1" fill="hold">
                                          <p:stCondLst>
                                            <p:cond delay="0"/>
                                          </p:stCondLst>
                                        </p:cTn>
                                        <p:tgtEl>
                                          <p:spTgt spid="2366"/>
                                        </p:tgtEl>
                                        <p:attrNameLst>
                                          <p:attrName>style.visibility</p:attrName>
                                        </p:attrNameLst>
                                      </p:cBhvr>
                                      <p:to>
                                        <p:strVal val="visible"/>
                                      </p:to>
                                    </p:set>
                                    <p:anim calcmode="lin" valueType="num">
                                      <p:cBhvr>
                                        <p:cTn id="2245" dur="750" fill="hold"/>
                                        <p:tgtEl>
                                          <p:spTgt spid="2366"/>
                                        </p:tgtEl>
                                        <p:attrNameLst>
                                          <p:attrName>ppt_w</p:attrName>
                                        </p:attrNameLst>
                                      </p:cBhvr>
                                      <p:tavLst>
                                        <p:tav tm="0">
                                          <p:val>
                                            <p:fltVal val="0"/>
                                          </p:val>
                                        </p:tav>
                                        <p:tav tm="100000">
                                          <p:val>
                                            <p:strVal val="#ppt_w"/>
                                          </p:val>
                                        </p:tav>
                                      </p:tavLst>
                                    </p:anim>
                                    <p:anim calcmode="lin" valueType="num">
                                      <p:cBhvr>
                                        <p:cTn id="2246" dur="750" fill="hold"/>
                                        <p:tgtEl>
                                          <p:spTgt spid="2366"/>
                                        </p:tgtEl>
                                        <p:attrNameLst>
                                          <p:attrName>ppt_h</p:attrName>
                                        </p:attrNameLst>
                                      </p:cBhvr>
                                      <p:tavLst>
                                        <p:tav tm="0">
                                          <p:val>
                                            <p:fltVal val="0"/>
                                          </p:val>
                                        </p:tav>
                                        <p:tav tm="100000">
                                          <p:val>
                                            <p:strVal val="#ppt_h"/>
                                          </p:val>
                                        </p:tav>
                                      </p:tavLst>
                                    </p:anim>
                                    <p:anim calcmode="lin" valueType="num">
                                      <p:cBhvr>
                                        <p:cTn id="2247" dur="750" fill="hold"/>
                                        <p:tgtEl>
                                          <p:spTgt spid="2366"/>
                                        </p:tgtEl>
                                        <p:attrNameLst>
                                          <p:attrName>style.rotation</p:attrName>
                                        </p:attrNameLst>
                                      </p:cBhvr>
                                      <p:tavLst>
                                        <p:tav tm="0">
                                          <p:val>
                                            <p:fltVal val="90"/>
                                          </p:val>
                                        </p:tav>
                                        <p:tav tm="100000">
                                          <p:val>
                                            <p:fltVal val="0"/>
                                          </p:val>
                                        </p:tav>
                                      </p:tavLst>
                                    </p:anim>
                                    <p:animEffect transition="in" filter="fade">
                                      <p:cBhvr>
                                        <p:cTn id="2248" dur="750"/>
                                        <p:tgtEl>
                                          <p:spTgt spid="2366"/>
                                        </p:tgtEl>
                                      </p:cBhvr>
                                    </p:animEffect>
                                  </p:childTnLst>
                                </p:cTn>
                              </p:par>
                              <p:par>
                                <p:cTn id="2249" presetID="31" presetClass="entr" presetSubtype="0" fill="hold" nodeType="withEffect">
                                  <p:stCondLst>
                                    <p:cond delay="500"/>
                                  </p:stCondLst>
                                  <p:childTnLst>
                                    <p:set>
                                      <p:cBhvr>
                                        <p:cTn id="2250" dur="1" fill="hold">
                                          <p:stCondLst>
                                            <p:cond delay="0"/>
                                          </p:stCondLst>
                                        </p:cTn>
                                        <p:tgtEl>
                                          <p:spTgt spid="2367"/>
                                        </p:tgtEl>
                                        <p:attrNameLst>
                                          <p:attrName>style.visibility</p:attrName>
                                        </p:attrNameLst>
                                      </p:cBhvr>
                                      <p:to>
                                        <p:strVal val="visible"/>
                                      </p:to>
                                    </p:set>
                                    <p:anim calcmode="lin" valueType="num">
                                      <p:cBhvr>
                                        <p:cTn id="2251" dur="750" fill="hold"/>
                                        <p:tgtEl>
                                          <p:spTgt spid="2367"/>
                                        </p:tgtEl>
                                        <p:attrNameLst>
                                          <p:attrName>ppt_w</p:attrName>
                                        </p:attrNameLst>
                                      </p:cBhvr>
                                      <p:tavLst>
                                        <p:tav tm="0">
                                          <p:val>
                                            <p:fltVal val="0"/>
                                          </p:val>
                                        </p:tav>
                                        <p:tav tm="100000">
                                          <p:val>
                                            <p:strVal val="#ppt_w"/>
                                          </p:val>
                                        </p:tav>
                                      </p:tavLst>
                                    </p:anim>
                                    <p:anim calcmode="lin" valueType="num">
                                      <p:cBhvr>
                                        <p:cTn id="2252" dur="750" fill="hold"/>
                                        <p:tgtEl>
                                          <p:spTgt spid="2367"/>
                                        </p:tgtEl>
                                        <p:attrNameLst>
                                          <p:attrName>ppt_h</p:attrName>
                                        </p:attrNameLst>
                                      </p:cBhvr>
                                      <p:tavLst>
                                        <p:tav tm="0">
                                          <p:val>
                                            <p:fltVal val="0"/>
                                          </p:val>
                                        </p:tav>
                                        <p:tav tm="100000">
                                          <p:val>
                                            <p:strVal val="#ppt_h"/>
                                          </p:val>
                                        </p:tav>
                                      </p:tavLst>
                                    </p:anim>
                                    <p:anim calcmode="lin" valueType="num">
                                      <p:cBhvr>
                                        <p:cTn id="2253" dur="750" fill="hold"/>
                                        <p:tgtEl>
                                          <p:spTgt spid="2367"/>
                                        </p:tgtEl>
                                        <p:attrNameLst>
                                          <p:attrName>style.rotation</p:attrName>
                                        </p:attrNameLst>
                                      </p:cBhvr>
                                      <p:tavLst>
                                        <p:tav tm="0">
                                          <p:val>
                                            <p:fltVal val="90"/>
                                          </p:val>
                                        </p:tav>
                                        <p:tav tm="100000">
                                          <p:val>
                                            <p:fltVal val="0"/>
                                          </p:val>
                                        </p:tav>
                                      </p:tavLst>
                                    </p:anim>
                                    <p:animEffect transition="in" filter="fade">
                                      <p:cBhvr>
                                        <p:cTn id="2254" dur="750"/>
                                        <p:tgtEl>
                                          <p:spTgt spid="2367"/>
                                        </p:tgtEl>
                                      </p:cBhvr>
                                    </p:animEffect>
                                  </p:childTnLst>
                                </p:cTn>
                              </p:par>
                              <p:par>
                                <p:cTn id="2255" presetID="31" presetClass="entr" presetSubtype="0" fill="hold" nodeType="withEffect">
                                  <p:stCondLst>
                                    <p:cond delay="500"/>
                                  </p:stCondLst>
                                  <p:childTnLst>
                                    <p:set>
                                      <p:cBhvr>
                                        <p:cTn id="2256" dur="1" fill="hold">
                                          <p:stCondLst>
                                            <p:cond delay="0"/>
                                          </p:stCondLst>
                                        </p:cTn>
                                        <p:tgtEl>
                                          <p:spTgt spid="2368"/>
                                        </p:tgtEl>
                                        <p:attrNameLst>
                                          <p:attrName>style.visibility</p:attrName>
                                        </p:attrNameLst>
                                      </p:cBhvr>
                                      <p:to>
                                        <p:strVal val="visible"/>
                                      </p:to>
                                    </p:set>
                                    <p:anim calcmode="lin" valueType="num">
                                      <p:cBhvr>
                                        <p:cTn id="2257" dur="750" fill="hold"/>
                                        <p:tgtEl>
                                          <p:spTgt spid="2368"/>
                                        </p:tgtEl>
                                        <p:attrNameLst>
                                          <p:attrName>ppt_w</p:attrName>
                                        </p:attrNameLst>
                                      </p:cBhvr>
                                      <p:tavLst>
                                        <p:tav tm="0">
                                          <p:val>
                                            <p:fltVal val="0"/>
                                          </p:val>
                                        </p:tav>
                                        <p:tav tm="100000">
                                          <p:val>
                                            <p:strVal val="#ppt_w"/>
                                          </p:val>
                                        </p:tav>
                                      </p:tavLst>
                                    </p:anim>
                                    <p:anim calcmode="lin" valueType="num">
                                      <p:cBhvr>
                                        <p:cTn id="2258" dur="750" fill="hold"/>
                                        <p:tgtEl>
                                          <p:spTgt spid="2368"/>
                                        </p:tgtEl>
                                        <p:attrNameLst>
                                          <p:attrName>ppt_h</p:attrName>
                                        </p:attrNameLst>
                                      </p:cBhvr>
                                      <p:tavLst>
                                        <p:tav tm="0">
                                          <p:val>
                                            <p:fltVal val="0"/>
                                          </p:val>
                                        </p:tav>
                                        <p:tav tm="100000">
                                          <p:val>
                                            <p:strVal val="#ppt_h"/>
                                          </p:val>
                                        </p:tav>
                                      </p:tavLst>
                                    </p:anim>
                                    <p:anim calcmode="lin" valueType="num">
                                      <p:cBhvr>
                                        <p:cTn id="2259" dur="750" fill="hold"/>
                                        <p:tgtEl>
                                          <p:spTgt spid="2368"/>
                                        </p:tgtEl>
                                        <p:attrNameLst>
                                          <p:attrName>style.rotation</p:attrName>
                                        </p:attrNameLst>
                                      </p:cBhvr>
                                      <p:tavLst>
                                        <p:tav tm="0">
                                          <p:val>
                                            <p:fltVal val="90"/>
                                          </p:val>
                                        </p:tav>
                                        <p:tav tm="100000">
                                          <p:val>
                                            <p:fltVal val="0"/>
                                          </p:val>
                                        </p:tav>
                                      </p:tavLst>
                                    </p:anim>
                                    <p:animEffect transition="in" filter="fade">
                                      <p:cBhvr>
                                        <p:cTn id="2260" dur="750"/>
                                        <p:tgtEl>
                                          <p:spTgt spid="2368"/>
                                        </p:tgtEl>
                                      </p:cBhvr>
                                    </p:animEffect>
                                  </p:childTnLst>
                                </p:cTn>
                              </p:par>
                              <p:par>
                                <p:cTn id="2261" presetID="31" presetClass="entr" presetSubtype="0" fill="hold" nodeType="withEffect">
                                  <p:stCondLst>
                                    <p:cond delay="500"/>
                                  </p:stCondLst>
                                  <p:childTnLst>
                                    <p:set>
                                      <p:cBhvr>
                                        <p:cTn id="2262" dur="1" fill="hold">
                                          <p:stCondLst>
                                            <p:cond delay="0"/>
                                          </p:stCondLst>
                                        </p:cTn>
                                        <p:tgtEl>
                                          <p:spTgt spid="2369"/>
                                        </p:tgtEl>
                                        <p:attrNameLst>
                                          <p:attrName>style.visibility</p:attrName>
                                        </p:attrNameLst>
                                      </p:cBhvr>
                                      <p:to>
                                        <p:strVal val="visible"/>
                                      </p:to>
                                    </p:set>
                                    <p:anim calcmode="lin" valueType="num">
                                      <p:cBhvr>
                                        <p:cTn id="2263" dur="750" fill="hold"/>
                                        <p:tgtEl>
                                          <p:spTgt spid="2369"/>
                                        </p:tgtEl>
                                        <p:attrNameLst>
                                          <p:attrName>ppt_w</p:attrName>
                                        </p:attrNameLst>
                                      </p:cBhvr>
                                      <p:tavLst>
                                        <p:tav tm="0">
                                          <p:val>
                                            <p:fltVal val="0"/>
                                          </p:val>
                                        </p:tav>
                                        <p:tav tm="100000">
                                          <p:val>
                                            <p:strVal val="#ppt_w"/>
                                          </p:val>
                                        </p:tav>
                                      </p:tavLst>
                                    </p:anim>
                                    <p:anim calcmode="lin" valueType="num">
                                      <p:cBhvr>
                                        <p:cTn id="2264" dur="750" fill="hold"/>
                                        <p:tgtEl>
                                          <p:spTgt spid="2369"/>
                                        </p:tgtEl>
                                        <p:attrNameLst>
                                          <p:attrName>ppt_h</p:attrName>
                                        </p:attrNameLst>
                                      </p:cBhvr>
                                      <p:tavLst>
                                        <p:tav tm="0">
                                          <p:val>
                                            <p:fltVal val="0"/>
                                          </p:val>
                                        </p:tav>
                                        <p:tav tm="100000">
                                          <p:val>
                                            <p:strVal val="#ppt_h"/>
                                          </p:val>
                                        </p:tav>
                                      </p:tavLst>
                                    </p:anim>
                                    <p:anim calcmode="lin" valueType="num">
                                      <p:cBhvr>
                                        <p:cTn id="2265" dur="750" fill="hold"/>
                                        <p:tgtEl>
                                          <p:spTgt spid="2369"/>
                                        </p:tgtEl>
                                        <p:attrNameLst>
                                          <p:attrName>style.rotation</p:attrName>
                                        </p:attrNameLst>
                                      </p:cBhvr>
                                      <p:tavLst>
                                        <p:tav tm="0">
                                          <p:val>
                                            <p:fltVal val="90"/>
                                          </p:val>
                                        </p:tav>
                                        <p:tav tm="100000">
                                          <p:val>
                                            <p:fltVal val="0"/>
                                          </p:val>
                                        </p:tav>
                                      </p:tavLst>
                                    </p:anim>
                                    <p:animEffect transition="in" filter="fade">
                                      <p:cBhvr>
                                        <p:cTn id="2266" dur="750"/>
                                        <p:tgtEl>
                                          <p:spTgt spid="2369"/>
                                        </p:tgtEl>
                                      </p:cBhvr>
                                    </p:animEffect>
                                  </p:childTnLst>
                                </p:cTn>
                              </p:par>
                              <p:par>
                                <p:cTn id="2267" presetID="31" presetClass="entr" presetSubtype="0" fill="hold" nodeType="withEffect">
                                  <p:stCondLst>
                                    <p:cond delay="500"/>
                                  </p:stCondLst>
                                  <p:childTnLst>
                                    <p:set>
                                      <p:cBhvr>
                                        <p:cTn id="2268" dur="1" fill="hold">
                                          <p:stCondLst>
                                            <p:cond delay="0"/>
                                          </p:stCondLst>
                                        </p:cTn>
                                        <p:tgtEl>
                                          <p:spTgt spid="2370"/>
                                        </p:tgtEl>
                                        <p:attrNameLst>
                                          <p:attrName>style.visibility</p:attrName>
                                        </p:attrNameLst>
                                      </p:cBhvr>
                                      <p:to>
                                        <p:strVal val="visible"/>
                                      </p:to>
                                    </p:set>
                                    <p:anim calcmode="lin" valueType="num">
                                      <p:cBhvr>
                                        <p:cTn id="2269" dur="750" fill="hold"/>
                                        <p:tgtEl>
                                          <p:spTgt spid="2370"/>
                                        </p:tgtEl>
                                        <p:attrNameLst>
                                          <p:attrName>ppt_w</p:attrName>
                                        </p:attrNameLst>
                                      </p:cBhvr>
                                      <p:tavLst>
                                        <p:tav tm="0">
                                          <p:val>
                                            <p:fltVal val="0"/>
                                          </p:val>
                                        </p:tav>
                                        <p:tav tm="100000">
                                          <p:val>
                                            <p:strVal val="#ppt_w"/>
                                          </p:val>
                                        </p:tav>
                                      </p:tavLst>
                                    </p:anim>
                                    <p:anim calcmode="lin" valueType="num">
                                      <p:cBhvr>
                                        <p:cTn id="2270" dur="750" fill="hold"/>
                                        <p:tgtEl>
                                          <p:spTgt spid="2370"/>
                                        </p:tgtEl>
                                        <p:attrNameLst>
                                          <p:attrName>ppt_h</p:attrName>
                                        </p:attrNameLst>
                                      </p:cBhvr>
                                      <p:tavLst>
                                        <p:tav tm="0">
                                          <p:val>
                                            <p:fltVal val="0"/>
                                          </p:val>
                                        </p:tav>
                                        <p:tav tm="100000">
                                          <p:val>
                                            <p:strVal val="#ppt_h"/>
                                          </p:val>
                                        </p:tav>
                                      </p:tavLst>
                                    </p:anim>
                                    <p:anim calcmode="lin" valueType="num">
                                      <p:cBhvr>
                                        <p:cTn id="2271" dur="750" fill="hold"/>
                                        <p:tgtEl>
                                          <p:spTgt spid="2370"/>
                                        </p:tgtEl>
                                        <p:attrNameLst>
                                          <p:attrName>style.rotation</p:attrName>
                                        </p:attrNameLst>
                                      </p:cBhvr>
                                      <p:tavLst>
                                        <p:tav tm="0">
                                          <p:val>
                                            <p:fltVal val="90"/>
                                          </p:val>
                                        </p:tav>
                                        <p:tav tm="100000">
                                          <p:val>
                                            <p:fltVal val="0"/>
                                          </p:val>
                                        </p:tav>
                                      </p:tavLst>
                                    </p:anim>
                                    <p:animEffect transition="in" filter="fade">
                                      <p:cBhvr>
                                        <p:cTn id="2272" dur="750"/>
                                        <p:tgtEl>
                                          <p:spTgt spid="2370"/>
                                        </p:tgtEl>
                                      </p:cBhvr>
                                    </p:animEffect>
                                  </p:childTnLst>
                                </p:cTn>
                              </p:par>
                              <p:par>
                                <p:cTn id="2273" presetID="31" presetClass="entr" presetSubtype="0" fill="hold" nodeType="withEffect">
                                  <p:stCondLst>
                                    <p:cond delay="500"/>
                                  </p:stCondLst>
                                  <p:childTnLst>
                                    <p:set>
                                      <p:cBhvr>
                                        <p:cTn id="2274" dur="1" fill="hold">
                                          <p:stCondLst>
                                            <p:cond delay="0"/>
                                          </p:stCondLst>
                                        </p:cTn>
                                        <p:tgtEl>
                                          <p:spTgt spid="2335"/>
                                        </p:tgtEl>
                                        <p:attrNameLst>
                                          <p:attrName>style.visibility</p:attrName>
                                        </p:attrNameLst>
                                      </p:cBhvr>
                                      <p:to>
                                        <p:strVal val="visible"/>
                                      </p:to>
                                    </p:set>
                                    <p:anim calcmode="lin" valueType="num">
                                      <p:cBhvr>
                                        <p:cTn id="2275" dur="750" fill="hold"/>
                                        <p:tgtEl>
                                          <p:spTgt spid="2335"/>
                                        </p:tgtEl>
                                        <p:attrNameLst>
                                          <p:attrName>ppt_w</p:attrName>
                                        </p:attrNameLst>
                                      </p:cBhvr>
                                      <p:tavLst>
                                        <p:tav tm="0">
                                          <p:val>
                                            <p:fltVal val="0"/>
                                          </p:val>
                                        </p:tav>
                                        <p:tav tm="100000">
                                          <p:val>
                                            <p:strVal val="#ppt_w"/>
                                          </p:val>
                                        </p:tav>
                                      </p:tavLst>
                                    </p:anim>
                                    <p:anim calcmode="lin" valueType="num">
                                      <p:cBhvr>
                                        <p:cTn id="2276" dur="750" fill="hold"/>
                                        <p:tgtEl>
                                          <p:spTgt spid="2335"/>
                                        </p:tgtEl>
                                        <p:attrNameLst>
                                          <p:attrName>ppt_h</p:attrName>
                                        </p:attrNameLst>
                                      </p:cBhvr>
                                      <p:tavLst>
                                        <p:tav tm="0">
                                          <p:val>
                                            <p:fltVal val="0"/>
                                          </p:val>
                                        </p:tav>
                                        <p:tav tm="100000">
                                          <p:val>
                                            <p:strVal val="#ppt_h"/>
                                          </p:val>
                                        </p:tav>
                                      </p:tavLst>
                                    </p:anim>
                                    <p:anim calcmode="lin" valueType="num">
                                      <p:cBhvr>
                                        <p:cTn id="2277" dur="750" fill="hold"/>
                                        <p:tgtEl>
                                          <p:spTgt spid="2335"/>
                                        </p:tgtEl>
                                        <p:attrNameLst>
                                          <p:attrName>style.rotation</p:attrName>
                                        </p:attrNameLst>
                                      </p:cBhvr>
                                      <p:tavLst>
                                        <p:tav tm="0">
                                          <p:val>
                                            <p:fltVal val="90"/>
                                          </p:val>
                                        </p:tav>
                                        <p:tav tm="100000">
                                          <p:val>
                                            <p:fltVal val="0"/>
                                          </p:val>
                                        </p:tav>
                                      </p:tavLst>
                                    </p:anim>
                                    <p:animEffect transition="in" filter="fade">
                                      <p:cBhvr>
                                        <p:cTn id="2278" dur="750"/>
                                        <p:tgtEl>
                                          <p:spTgt spid="2335"/>
                                        </p:tgtEl>
                                      </p:cBhvr>
                                    </p:animEffect>
                                  </p:childTnLst>
                                </p:cTn>
                              </p:par>
                              <p:par>
                                <p:cTn id="2279" presetID="31" presetClass="entr" presetSubtype="0" fill="hold" nodeType="withEffect">
                                  <p:stCondLst>
                                    <p:cond delay="500"/>
                                  </p:stCondLst>
                                  <p:childTnLst>
                                    <p:set>
                                      <p:cBhvr>
                                        <p:cTn id="2280" dur="1" fill="hold">
                                          <p:stCondLst>
                                            <p:cond delay="0"/>
                                          </p:stCondLst>
                                        </p:cTn>
                                        <p:tgtEl>
                                          <p:spTgt spid="2336"/>
                                        </p:tgtEl>
                                        <p:attrNameLst>
                                          <p:attrName>style.visibility</p:attrName>
                                        </p:attrNameLst>
                                      </p:cBhvr>
                                      <p:to>
                                        <p:strVal val="visible"/>
                                      </p:to>
                                    </p:set>
                                    <p:anim calcmode="lin" valueType="num">
                                      <p:cBhvr>
                                        <p:cTn id="2281" dur="750" fill="hold"/>
                                        <p:tgtEl>
                                          <p:spTgt spid="2336"/>
                                        </p:tgtEl>
                                        <p:attrNameLst>
                                          <p:attrName>ppt_w</p:attrName>
                                        </p:attrNameLst>
                                      </p:cBhvr>
                                      <p:tavLst>
                                        <p:tav tm="0">
                                          <p:val>
                                            <p:fltVal val="0"/>
                                          </p:val>
                                        </p:tav>
                                        <p:tav tm="100000">
                                          <p:val>
                                            <p:strVal val="#ppt_w"/>
                                          </p:val>
                                        </p:tav>
                                      </p:tavLst>
                                    </p:anim>
                                    <p:anim calcmode="lin" valueType="num">
                                      <p:cBhvr>
                                        <p:cTn id="2282" dur="750" fill="hold"/>
                                        <p:tgtEl>
                                          <p:spTgt spid="2336"/>
                                        </p:tgtEl>
                                        <p:attrNameLst>
                                          <p:attrName>ppt_h</p:attrName>
                                        </p:attrNameLst>
                                      </p:cBhvr>
                                      <p:tavLst>
                                        <p:tav tm="0">
                                          <p:val>
                                            <p:fltVal val="0"/>
                                          </p:val>
                                        </p:tav>
                                        <p:tav tm="100000">
                                          <p:val>
                                            <p:strVal val="#ppt_h"/>
                                          </p:val>
                                        </p:tav>
                                      </p:tavLst>
                                    </p:anim>
                                    <p:anim calcmode="lin" valueType="num">
                                      <p:cBhvr>
                                        <p:cTn id="2283" dur="750" fill="hold"/>
                                        <p:tgtEl>
                                          <p:spTgt spid="2336"/>
                                        </p:tgtEl>
                                        <p:attrNameLst>
                                          <p:attrName>style.rotation</p:attrName>
                                        </p:attrNameLst>
                                      </p:cBhvr>
                                      <p:tavLst>
                                        <p:tav tm="0">
                                          <p:val>
                                            <p:fltVal val="90"/>
                                          </p:val>
                                        </p:tav>
                                        <p:tav tm="100000">
                                          <p:val>
                                            <p:fltVal val="0"/>
                                          </p:val>
                                        </p:tav>
                                      </p:tavLst>
                                    </p:anim>
                                    <p:animEffect transition="in" filter="fade">
                                      <p:cBhvr>
                                        <p:cTn id="2284" dur="750"/>
                                        <p:tgtEl>
                                          <p:spTgt spid="2336"/>
                                        </p:tgtEl>
                                      </p:cBhvr>
                                    </p:animEffect>
                                  </p:childTnLst>
                                </p:cTn>
                              </p:par>
                              <p:par>
                                <p:cTn id="2285" presetID="31" presetClass="entr" presetSubtype="0" fill="hold" nodeType="withEffect">
                                  <p:stCondLst>
                                    <p:cond delay="500"/>
                                  </p:stCondLst>
                                  <p:childTnLst>
                                    <p:set>
                                      <p:cBhvr>
                                        <p:cTn id="2286" dur="1" fill="hold">
                                          <p:stCondLst>
                                            <p:cond delay="0"/>
                                          </p:stCondLst>
                                        </p:cTn>
                                        <p:tgtEl>
                                          <p:spTgt spid="2337"/>
                                        </p:tgtEl>
                                        <p:attrNameLst>
                                          <p:attrName>style.visibility</p:attrName>
                                        </p:attrNameLst>
                                      </p:cBhvr>
                                      <p:to>
                                        <p:strVal val="visible"/>
                                      </p:to>
                                    </p:set>
                                    <p:anim calcmode="lin" valueType="num">
                                      <p:cBhvr>
                                        <p:cTn id="2287" dur="750" fill="hold"/>
                                        <p:tgtEl>
                                          <p:spTgt spid="2337"/>
                                        </p:tgtEl>
                                        <p:attrNameLst>
                                          <p:attrName>ppt_w</p:attrName>
                                        </p:attrNameLst>
                                      </p:cBhvr>
                                      <p:tavLst>
                                        <p:tav tm="0">
                                          <p:val>
                                            <p:fltVal val="0"/>
                                          </p:val>
                                        </p:tav>
                                        <p:tav tm="100000">
                                          <p:val>
                                            <p:strVal val="#ppt_w"/>
                                          </p:val>
                                        </p:tav>
                                      </p:tavLst>
                                    </p:anim>
                                    <p:anim calcmode="lin" valueType="num">
                                      <p:cBhvr>
                                        <p:cTn id="2288" dur="750" fill="hold"/>
                                        <p:tgtEl>
                                          <p:spTgt spid="2337"/>
                                        </p:tgtEl>
                                        <p:attrNameLst>
                                          <p:attrName>ppt_h</p:attrName>
                                        </p:attrNameLst>
                                      </p:cBhvr>
                                      <p:tavLst>
                                        <p:tav tm="0">
                                          <p:val>
                                            <p:fltVal val="0"/>
                                          </p:val>
                                        </p:tav>
                                        <p:tav tm="100000">
                                          <p:val>
                                            <p:strVal val="#ppt_h"/>
                                          </p:val>
                                        </p:tav>
                                      </p:tavLst>
                                    </p:anim>
                                    <p:anim calcmode="lin" valueType="num">
                                      <p:cBhvr>
                                        <p:cTn id="2289" dur="750" fill="hold"/>
                                        <p:tgtEl>
                                          <p:spTgt spid="2337"/>
                                        </p:tgtEl>
                                        <p:attrNameLst>
                                          <p:attrName>style.rotation</p:attrName>
                                        </p:attrNameLst>
                                      </p:cBhvr>
                                      <p:tavLst>
                                        <p:tav tm="0">
                                          <p:val>
                                            <p:fltVal val="90"/>
                                          </p:val>
                                        </p:tav>
                                        <p:tav tm="100000">
                                          <p:val>
                                            <p:fltVal val="0"/>
                                          </p:val>
                                        </p:tav>
                                      </p:tavLst>
                                    </p:anim>
                                    <p:animEffect transition="in" filter="fade">
                                      <p:cBhvr>
                                        <p:cTn id="2290" dur="750"/>
                                        <p:tgtEl>
                                          <p:spTgt spid="2337"/>
                                        </p:tgtEl>
                                      </p:cBhvr>
                                    </p:animEffect>
                                  </p:childTnLst>
                                </p:cTn>
                              </p:par>
                              <p:par>
                                <p:cTn id="2291" presetID="31" presetClass="entr" presetSubtype="0" fill="hold" nodeType="withEffect">
                                  <p:stCondLst>
                                    <p:cond delay="500"/>
                                  </p:stCondLst>
                                  <p:childTnLst>
                                    <p:set>
                                      <p:cBhvr>
                                        <p:cTn id="2292" dur="1" fill="hold">
                                          <p:stCondLst>
                                            <p:cond delay="0"/>
                                          </p:stCondLst>
                                        </p:cTn>
                                        <p:tgtEl>
                                          <p:spTgt spid="2338"/>
                                        </p:tgtEl>
                                        <p:attrNameLst>
                                          <p:attrName>style.visibility</p:attrName>
                                        </p:attrNameLst>
                                      </p:cBhvr>
                                      <p:to>
                                        <p:strVal val="visible"/>
                                      </p:to>
                                    </p:set>
                                    <p:anim calcmode="lin" valueType="num">
                                      <p:cBhvr>
                                        <p:cTn id="2293" dur="750" fill="hold"/>
                                        <p:tgtEl>
                                          <p:spTgt spid="2338"/>
                                        </p:tgtEl>
                                        <p:attrNameLst>
                                          <p:attrName>ppt_w</p:attrName>
                                        </p:attrNameLst>
                                      </p:cBhvr>
                                      <p:tavLst>
                                        <p:tav tm="0">
                                          <p:val>
                                            <p:fltVal val="0"/>
                                          </p:val>
                                        </p:tav>
                                        <p:tav tm="100000">
                                          <p:val>
                                            <p:strVal val="#ppt_w"/>
                                          </p:val>
                                        </p:tav>
                                      </p:tavLst>
                                    </p:anim>
                                    <p:anim calcmode="lin" valueType="num">
                                      <p:cBhvr>
                                        <p:cTn id="2294" dur="750" fill="hold"/>
                                        <p:tgtEl>
                                          <p:spTgt spid="2338"/>
                                        </p:tgtEl>
                                        <p:attrNameLst>
                                          <p:attrName>ppt_h</p:attrName>
                                        </p:attrNameLst>
                                      </p:cBhvr>
                                      <p:tavLst>
                                        <p:tav tm="0">
                                          <p:val>
                                            <p:fltVal val="0"/>
                                          </p:val>
                                        </p:tav>
                                        <p:tav tm="100000">
                                          <p:val>
                                            <p:strVal val="#ppt_h"/>
                                          </p:val>
                                        </p:tav>
                                      </p:tavLst>
                                    </p:anim>
                                    <p:anim calcmode="lin" valueType="num">
                                      <p:cBhvr>
                                        <p:cTn id="2295" dur="750" fill="hold"/>
                                        <p:tgtEl>
                                          <p:spTgt spid="2338"/>
                                        </p:tgtEl>
                                        <p:attrNameLst>
                                          <p:attrName>style.rotation</p:attrName>
                                        </p:attrNameLst>
                                      </p:cBhvr>
                                      <p:tavLst>
                                        <p:tav tm="0">
                                          <p:val>
                                            <p:fltVal val="90"/>
                                          </p:val>
                                        </p:tav>
                                        <p:tav tm="100000">
                                          <p:val>
                                            <p:fltVal val="0"/>
                                          </p:val>
                                        </p:tav>
                                      </p:tavLst>
                                    </p:anim>
                                    <p:animEffect transition="in" filter="fade">
                                      <p:cBhvr>
                                        <p:cTn id="2296" dur="750"/>
                                        <p:tgtEl>
                                          <p:spTgt spid="2338"/>
                                        </p:tgtEl>
                                      </p:cBhvr>
                                    </p:animEffect>
                                  </p:childTnLst>
                                </p:cTn>
                              </p:par>
                              <p:par>
                                <p:cTn id="2297" presetID="31" presetClass="entr" presetSubtype="0" fill="hold" nodeType="withEffect">
                                  <p:stCondLst>
                                    <p:cond delay="500"/>
                                  </p:stCondLst>
                                  <p:childTnLst>
                                    <p:set>
                                      <p:cBhvr>
                                        <p:cTn id="2298" dur="1" fill="hold">
                                          <p:stCondLst>
                                            <p:cond delay="0"/>
                                          </p:stCondLst>
                                        </p:cTn>
                                        <p:tgtEl>
                                          <p:spTgt spid="2339"/>
                                        </p:tgtEl>
                                        <p:attrNameLst>
                                          <p:attrName>style.visibility</p:attrName>
                                        </p:attrNameLst>
                                      </p:cBhvr>
                                      <p:to>
                                        <p:strVal val="visible"/>
                                      </p:to>
                                    </p:set>
                                    <p:anim calcmode="lin" valueType="num">
                                      <p:cBhvr>
                                        <p:cTn id="2299" dur="750" fill="hold"/>
                                        <p:tgtEl>
                                          <p:spTgt spid="2339"/>
                                        </p:tgtEl>
                                        <p:attrNameLst>
                                          <p:attrName>ppt_w</p:attrName>
                                        </p:attrNameLst>
                                      </p:cBhvr>
                                      <p:tavLst>
                                        <p:tav tm="0">
                                          <p:val>
                                            <p:fltVal val="0"/>
                                          </p:val>
                                        </p:tav>
                                        <p:tav tm="100000">
                                          <p:val>
                                            <p:strVal val="#ppt_w"/>
                                          </p:val>
                                        </p:tav>
                                      </p:tavLst>
                                    </p:anim>
                                    <p:anim calcmode="lin" valueType="num">
                                      <p:cBhvr>
                                        <p:cTn id="2300" dur="750" fill="hold"/>
                                        <p:tgtEl>
                                          <p:spTgt spid="2339"/>
                                        </p:tgtEl>
                                        <p:attrNameLst>
                                          <p:attrName>ppt_h</p:attrName>
                                        </p:attrNameLst>
                                      </p:cBhvr>
                                      <p:tavLst>
                                        <p:tav tm="0">
                                          <p:val>
                                            <p:fltVal val="0"/>
                                          </p:val>
                                        </p:tav>
                                        <p:tav tm="100000">
                                          <p:val>
                                            <p:strVal val="#ppt_h"/>
                                          </p:val>
                                        </p:tav>
                                      </p:tavLst>
                                    </p:anim>
                                    <p:anim calcmode="lin" valueType="num">
                                      <p:cBhvr>
                                        <p:cTn id="2301" dur="750" fill="hold"/>
                                        <p:tgtEl>
                                          <p:spTgt spid="2339"/>
                                        </p:tgtEl>
                                        <p:attrNameLst>
                                          <p:attrName>style.rotation</p:attrName>
                                        </p:attrNameLst>
                                      </p:cBhvr>
                                      <p:tavLst>
                                        <p:tav tm="0">
                                          <p:val>
                                            <p:fltVal val="90"/>
                                          </p:val>
                                        </p:tav>
                                        <p:tav tm="100000">
                                          <p:val>
                                            <p:fltVal val="0"/>
                                          </p:val>
                                        </p:tav>
                                      </p:tavLst>
                                    </p:anim>
                                    <p:animEffect transition="in" filter="fade">
                                      <p:cBhvr>
                                        <p:cTn id="2302" dur="750"/>
                                        <p:tgtEl>
                                          <p:spTgt spid="2339"/>
                                        </p:tgtEl>
                                      </p:cBhvr>
                                    </p:animEffect>
                                  </p:childTnLst>
                                </p:cTn>
                              </p:par>
                              <p:par>
                                <p:cTn id="2303" presetID="31" presetClass="entr" presetSubtype="0" fill="hold" nodeType="withEffect">
                                  <p:stCondLst>
                                    <p:cond delay="500"/>
                                  </p:stCondLst>
                                  <p:childTnLst>
                                    <p:set>
                                      <p:cBhvr>
                                        <p:cTn id="2304" dur="1" fill="hold">
                                          <p:stCondLst>
                                            <p:cond delay="0"/>
                                          </p:stCondLst>
                                        </p:cTn>
                                        <p:tgtEl>
                                          <p:spTgt spid="2340"/>
                                        </p:tgtEl>
                                        <p:attrNameLst>
                                          <p:attrName>style.visibility</p:attrName>
                                        </p:attrNameLst>
                                      </p:cBhvr>
                                      <p:to>
                                        <p:strVal val="visible"/>
                                      </p:to>
                                    </p:set>
                                    <p:anim calcmode="lin" valueType="num">
                                      <p:cBhvr>
                                        <p:cTn id="2305" dur="750" fill="hold"/>
                                        <p:tgtEl>
                                          <p:spTgt spid="2340"/>
                                        </p:tgtEl>
                                        <p:attrNameLst>
                                          <p:attrName>ppt_w</p:attrName>
                                        </p:attrNameLst>
                                      </p:cBhvr>
                                      <p:tavLst>
                                        <p:tav tm="0">
                                          <p:val>
                                            <p:fltVal val="0"/>
                                          </p:val>
                                        </p:tav>
                                        <p:tav tm="100000">
                                          <p:val>
                                            <p:strVal val="#ppt_w"/>
                                          </p:val>
                                        </p:tav>
                                      </p:tavLst>
                                    </p:anim>
                                    <p:anim calcmode="lin" valueType="num">
                                      <p:cBhvr>
                                        <p:cTn id="2306" dur="750" fill="hold"/>
                                        <p:tgtEl>
                                          <p:spTgt spid="2340"/>
                                        </p:tgtEl>
                                        <p:attrNameLst>
                                          <p:attrName>ppt_h</p:attrName>
                                        </p:attrNameLst>
                                      </p:cBhvr>
                                      <p:tavLst>
                                        <p:tav tm="0">
                                          <p:val>
                                            <p:fltVal val="0"/>
                                          </p:val>
                                        </p:tav>
                                        <p:tav tm="100000">
                                          <p:val>
                                            <p:strVal val="#ppt_h"/>
                                          </p:val>
                                        </p:tav>
                                      </p:tavLst>
                                    </p:anim>
                                    <p:anim calcmode="lin" valueType="num">
                                      <p:cBhvr>
                                        <p:cTn id="2307" dur="750" fill="hold"/>
                                        <p:tgtEl>
                                          <p:spTgt spid="2340"/>
                                        </p:tgtEl>
                                        <p:attrNameLst>
                                          <p:attrName>style.rotation</p:attrName>
                                        </p:attrNameLst>
                                      </p:cBhvr>
                                      <p:tavLst>
                                        <p:tav tm="0">
                                          <p:val>
                                            <p:fltVal val="90"/>
                                          </p:val>
                                        </p:tav>
                                        <p:tav tm="100000">
                                          <p:val>
                                            <p:fltVal val="0"/>
                                          </p:val>
                                        </p:tav>
                                      </p:tavLst>
                                    </p:anim>
                                    <p:animEffect transition="in" filter="fade">
                                      <p:cBhvr>
                                        <p:cTn id="2308" dur="750"/>
                                        <p:tgtEl>
                                          <p:spTgt spid="2340"/>
                                        </p:tgtEl>
                                      </p:cBhvr>
                                    </p:animEffect>
                                  </p:childTnLst>
                                </p:cTn>
                              </p:par>
                              <p:par>
                                <p:cTn id="2309" presetID="31" presetClass="entr" presetSubtype="0" fill="hold" nodeType="withEffect">
                                  <p:stCondLst>
                                    <p:cond delay="500"/>
                                  </p:stCondLst>
                                  <p:childTnLst>
                                    <p:set>
                                      <p:cBhvr>
                                        <p:cTn id="2310" dur="1" fill="hold">
                                          <p:stCondLst>
                                            <p:cond delay="0"/>
                                          </p:stCondLst>
                                        </p:cTn>
                                        <p:tgtEl>
                                          <p:spTgt spid="2341"/>
                                        </p:tgtEl>
                                        <p:attrNameLst>
                                          <p:attrName>style.visibility</p:attrName>
                                        </p:attrNameLst>
                                      </p:cBhvr>
                                      <p:to>
                                        <p:strVal val="visible"/>
                                      </p:to>
                                    </p:set>
                                    <p:anim calcmode="lin" valueType="num">
                                      <p:cBhvr>
                                        <p:cTn id="2311" dur="750" fill="hold"/>
                                        <p:tgtEl>
                                          <p:spTgt spid="2341"/>
                                        </p:tgtEl>
                                        <p:attrNameLst>
                                          <p:attrName>ppt_w</p:attrName>
                                        </p:attrNameLst>
                                      </p:cBhvr>
                                      <p:tavLst>
                                        <p:tav tm="0">
                                          <p:val>
                                            <p:fltVal val="0"/>
                                          </p:val>
                                        </p:tav>
                                        <p:tav tm="100000">
                                          <p:val>
                                            <p:strVal val="#ppt_w"/>
                                          </p:val>
                                        </p:tav>
                                      </p:tavLst>
                                    </p:anim>
                                    <p:anim calcmode="lin" valueType="num">
                                      <p:cBhvr>
                                        <p:cTn id="2312" dur="750" fill="hold"/>
                                        <p:tgtEl>
                                          <p:spTgt spid="2341"/>
                                        </p:tgtEl>
                                        <p:attrNameLst>
                                          <p:attrName>ppt_h</p:attrName>
                                        </p:attrNameLst>
                                      </p:cBhvr>
                                      <p:tavLst>
                                        <p:tav tm="0">
                                          <p:val>
                                            <p:fltVal val="0"/>
                                          </p:val>
                                        </p:tav>
                                        <p:tav tm="100000">
                                          <p:val>
                                            <p:strVal val="#ppt_h"/>
                                          </p:val>
                                        </p:tav>
                                      </p:tavLst>
                                    </p:anim>
                                    <p:anim calcmode="lin" valueType="num">
                                      <p:cBhvr>
                                        <p:cTn id="2313" dur="750" fill="hold"/>
                                        <p:tgtEl>
                                          <p:spTgt spid="2341"/>
                                        </p:tgtEl>
                                        <p:attrNameLst>
                                          <p:attrName>style.rotation</p:attrName>
                                        </p:attrNameLst>
                                      </p:cBhvr>
                                      <p:tavLst>
                                        <p:tav tm="0">
                                          <p:val>
                                            <p:fltVal val="90"/>
                                          </p:val>
                                        </p:tav>
                                        <p:tav tm="100000">
                                          <p:val>
                                            <p:fltVal val="0"/>
                                          </p:val>
                                        </p:tav>
                                      </p:tavLst>
                                    </p:anim>
                                    <p:animEffect transition="in" filter="fade">
                                      <p:cBhvr>
                                        <p:cTn id="2314" dur="750"/>
                                        <p:tgtEl>
                                          <p:spTgt spid="2341"/>
                                        </p:tgtEl>
                                      </p:cBhvr>
                                    </p:animEffect>
                                  </p:childTnLst>
                                </p:cTn>
                              </p:par>
                              <p:par>
                                <p:cTn id="2315" presetID="31" presetClass="entr" presetSubtype="0" fill="hold" nodeType="withEffect">
                                  <p:stCondLst>
                                    <p:cond delay="500"/>
                                  </p:stCondLst>
                                  <p:childTnLst>
                                    <p:set>
                                      <p:cBhvr>
                                        <p:cTn id="2316" dur="1" fill="hold">
                                          <p:stCondLst>
                                            <p:cond delay="0"/>
                                          </p:stCondLst>
                                        </p:cTn>
                                        <p:tgtEl>
                                          <p:spTgt spid="2342"/>
                                        </p:tgtEl>
                                        <p:attrNameLst>
                                          <p:attrName>style.visibility</p:attrName>
                                        </p:attrNameLst>
                                      </p:cBhvr>
                                      <p:to>
                                        <p:strVal val="visible"/>
                                      </p:to>
                                    </p:set>
                                    <p:anim calcmode="lin" valueType="num">
                                      <p:cBhvr>
                                        <p:cTn id="2317" dur="750" fill="hold"/>
                                        <p:tgtEl>
                                          <p:spTgt spid="2342"/>
                                        </p:tgtEl>
                                        <p:attrNameLst>
                                          <p:attrName>ppt_w</p:attrName>
                                        </p:attrNameLst>
                                      </p:cBhvr>
                                      <p:tavLst>
                                        <p:tav tm="0">
                                          <p:val>
                                            <p:fltVal val="0"/>
                                          </p:val>
                                        </p:tav>
                                        <p:tav tm="100000">
                                          <p:val>
                                            <p:strVal val="#ppt_w"/>
                                          </p:val>
                                        </p:tav>
                                      </p:tavLst>
                                    </p:anim>
                                    <p:anim calcmode="lin" valueType="num">
                                      <p:cBhvr>
                                        <p:cTn id="2318" dur="750" fill="hold"/>
                                        <p:tgtEl>
                                          <p:spTgt spid="2342"/>
                                        </p:tgtEl>
                                        <p:attrNameLst>
                                          <p:attrName>ppt_h</p:attrName>
                                        </p:attrNameLst>
                                      </p:cBhvr>
                                      <p:tavLst>
                                        <p:tav tm="0">
                                          <p:val>
                                            <p:fltVal val="0"/>
                                          </p:val>
                                        </p:tav>
                                        <p:tav tm="100000">
                                          <p:val>
                                            <p:strVal val="#ppt_h"/>
                                          </p:val>
                                        </p:tav>
                                      </p:tavLst>
                                    </p:anim>
                                    <p:anim calcmode="lin" valueType="num">
                                      <p:cBhvr>
                                        <p:cTn id="2319" dur="750" fill="hold"/>
                                        <p:tgtEl>
                                          <p:spTgt spid="2342"/>
                                        </p:tgtEl>
                                        <p:attrNameLst>
                                          <p:attrName>style.rotation</p:attrName>
                                        </p:attrNameLst>
                                      </p:cBhvr>
                                      <p:tavLst>
                                        <p:tav tm="0">
                                          <p:val>
                                            <p:fltVal val="90"/>
                                          </p:val>
                                        </p:tav>
                                        <p:tav tm="100000">
                                          <p:val>
                                            <p:fltVal val="0"/>
                                          </p:val>
                                        </p:tav>
                                      </p:tavLst>
                                    </p:anim>
                                    <p:animEffect transition="in" filter="fade">
                                      <p:cBhvr>
                                        <p:cTn id="2320" dur="750"/>
                                        <p:tgtEl>
                                          <p:spTgt spid="2342"/>
                                        </p:tgtEl>
                                      </p:cBhvr>
                                    </p:animEffect>
                                  </p:childTnLst>
                                </p:cTn>
                              </p:par>
                              <p:par>
                                <p:cTn id="2321" presetID="31" presetClass="entr" presetSubtype="0" fill="hold" nodeType="withEffect">
                                  <p:stCondLst>
                                    <p:cond delay="500"/>
                                  </p:stCondLst>
                                  <p:childTnLst>
                                    <p:set>
                                      <p:cBhvr>
                                        <p:cTn id="2322" dur="1" fill="hold">
                                          <p:stCondLst>
                                            <p:cond delay="0"/>
                                          </p:stCondLst>
                                        </p:cTn>
                                        <p:tgtEl>
                                          <p:spTgt spid="2343"/>
                                        </p:tgtEl>
                                        <p:attrNameLst>
                                          <p:attrName>style.visibility</p:attrName>
                                        </p:attrNameLst>
                                      </p:cBhvr>
                                      <p:to>
                                        <p:strVal val="visible"/>
                                      </p:to>
                                    </p:set>
                                    <p:anim calcmode="lin" valueType="num">
                                      <p:cBhvr>
                                        <p:cTn id="2323" dur="750" fill="hold"/>
                                        <p:tgtEl>
                                          <p:spTgt spid="2343"/>
                                        </p:tgtEl>
                                        <p:attrNameLst>
                                          <p:attrName>ppt_w</p:attrName>
                                        </p:attrNameLst>
                                      </p:cBhvr>
                                      <p:tavLst>
                                        <p:tav tm="0">
                                          <p:val>
                                            <p:fltVal val="0"/>
                                          </p:val>
                                        </p:tav>
                                        <p:tav tm="100000">
                                          <p:val>
                                            <p:strVal val="#ppt_w"/>
                                          </p:val>
                                        </p:tav>
                                      </p:tavLst>
                                    </p:anim>
                                    <p:anim calcmode="lin" valueType="num">
                                      <p:cBhvr>
                                        <p:cTn id="2324" dur="750" fill="hold"/>
                                        <p:tgtEl>
                                          <p:spTgt spid="2343"/>
                                        </p:tgtEl>
                                        <p:attrNameLst>
                                          <p:attrName>ppt_h</p:attrName>
                                        </p:attrNameLst>
                                      </p:cBhvr>
                                      <p:tavLst>
                                        <p:tav tm="0">
                                          <p:val>
                                            <p:fltVal val="0"/>
                                          </p:val>
                                        </p:tav>
                                        <p:tav tm="100000">
                                          <p:val>
                                            <p:strVal val="#ppt_h"/>
                                          </p:val>
                                        </p:tav>
                                      </p:tavLst>
                                    </p:anim>
                                    <p:anim calcmode="lin" valueType="num">
                                      <p:cBhvr>
                                        <p:cTn id="2325" dur="750" fill="hold"/>
                                        <p:tgtEl>
                                          <p:spTgt spid="2343"/>
                                        </p:tgtEl>
                                        <p:attrNameLst>
                                          <p:attrName>style.rotation</p:attrName>
                                        </p:attrNameLst>
                                      </p:cBhvr>
                                      <p:tavLst>
                                        <p:tav tm="0">
                                          <p:val>
                                            <p:fltVal val="90"/>
                                          </p:val>
                                        </p:tav>
                                        <p:tav tm="100000">
                                          <p:val>
                                            <p:fltVal val="0"/>
                                          </p:val>
                                        </p:tav>
                                      </p:tavLst>
                                    </p:anim>
                                    <p:animEffect transition="in" filter="fade">
                                      <p:cBhvr>
                                        <p:cTn id="2326" dur="750"/>
                                        <p:tgtEl>
                                          <p:spTgt spid="2343"/>
                                        </p:tgtEl>
                                      </p:cBhvr>
                                    </p:animEffect>
                                  </p:childTnLst>
                                </p:cTn>
                              </p:par>
                              <p:par>
                                <p:cTn id="2327" presetID="31" presetClass="entr" presetSubtype="0" fill="hold" nodeType="withEffect">
                                  <p:stCondLst>
                                    <p:cond delay="500"/>
                                  </p:stCondLst>
                                  <p:childTnLst>
                                    <p:set>
                                      <p:cBhvr>
                                        <p:cTn id="2328" dur="1" fill="hold">
                                          <p:stCondLst>
                                            <p:cond delay="0"/>
                                          </p:stCondLst>
                                        </p:cTn>
                                        <p:tgtEl>
                                          <p:spTgt spid="2308"/>
                                        </p:tgtEl>
                                        <p:attrNameLst>
                                          <p:attrName>style.visibility</p:attrName>
                                        </p:attrNameLst>
                                      </p:cBhvr>
                                      <p:to>
                                        <p:strVal val="visible"/>
                                      </p:to>
                                    </p:set>
                                    <p:anim calcmode="lin" valueType="num">
                                      <p:cBhvr>
                                        <p:cTn id="2329" dur="750" fill="hold"/>
                                        <p:tgtEl>
                                          <p:spTgt spid="2308"/>
                                        </p:tgtEl>
                                        <p:attrNameLst>
                                          <p:attrName>ppt_w</p:attrName>
                                        </p:attrNameLst>
                                      </p:cBhvr>
                                      <p:tavLst>
                                        <p:tav tm="0">
                                          <p:val>
                                            <p:fltVal val="0"/>
                                          </p:val>
                                        </p:tav>
                                        <p:tav tm="100000">
                                          <p:val>
                                            <p:strVal val="#ppt_w"/>
                                          </p:val>
                                        </p:tav>
                                      </p:tavLst>
                                    </p:anim>
                                    <p:anim calcmode="lin" valueType="num">
                                      <p:cBhvr>
                                        <p:cTn id="2330" dur="750" fill="hold"/>
                                        <p:tgtEl>
                                          <p:spTgt spid="2308"/>
                                        </p:tgtEl>
                                        <p:attrNameLst>
                                          <p:attrName>ppt_h</p:attrName>
                                        </p:attrNameLst>
                                      </p:cBhvr>
                                      <p:tavLst>
                                        <p:tav tm="0">
                                          <p:val>
                                            <p:fltVal val="0"/>
                                          </p:val>
                                        </p:tav>
                                        <p:tav tm="100000">
                                          <p:val>
                                            <p:strVal val="#ppt_h"/>
                                          </p:val>
                                        </p:tav>
                                      </p:tavLst>
                                    </p:anim>
                                    <p:anim calcmode="lin" valueType="num">
                                      <p:cBhvr>
                                        <p:cTn id="2331" dur="750" fill="hold"/>
                                        <p:tgtEl>
                                          <p:spTgt spid="2308"/>
                                        </p:tgtEl>
                                        <p:attrNameLst>
                                          <p:attrName>style.rotation</p:attrName>
                                        </p:attrNameLst>
                                      </p:cBhvr>
                                      <p:tavLst>
                                        <p:tav tm="0">
                                          <p:val>
                                            <p:fltVal val="90"/>
                                          </p:val>
                                        </p:tav>
                                        <p:tav tm="100000">
                                          <p:val>
                                            <p:fltVal val="0"/>
                                          </p:val>
                                        </p:tav>
                                      </p:tavLst>
                                    </p:anim>
                                    <p:animEffect transition="in" filter="fade">
                                      <p:cBhvr>
                                        <p:cTn id="2332" dur="750"/>
                                        <p:tgtEl>
                                          <p:spTgt spid="2308"/>
                                        </p:tgtEl>
                                      </p:cBhvr>
                                    </p:animEffect>
                                  </p:childTnLst>
                                </p:cTn>
                              </p:par>
                              <p:par>
                                <p:cTn id="2333" presetID="31" presetClass="entr" presetSubtype="0" fill="hold" nodeType="withEffect">
                                  <p:stCondLst>
                                    <p:cond delay="500"/>
                                  </p:stCondLst>
                                  <p:childTnLst>
                                    <p:set>
                                      <p:cBhvr>
                                        <p:cTn id="2334" dur="1" fill="hold">
                                          <p:stCondLst>
                                            <p:cond delay="0"/>
                                          </p:stCondLst>
                                        </p:cTn>
                                        <p:tgtEl>
                                          <p:spTgt spid="2309"/>
                                        </p:tgtEl>
                                        <p:attrNameLst>
                                          <p:attrName>style.visibility</p:attrName>
                                        </p:attrNameLst>
                                      </p:cBhvr>
                                      <p:to>
                                        <p:strVal val="visible"/>
                                      </p:to>
                                    </p:set>
                                    <p:anim calcmode="lin" valueType="num">
                                      <p:cBhvr>
                                        <p:cTn id="2335" dur="750" fill="hold"/>
                                        <p:tgtEl>
                                          <p:spTgt spid="2309"/>
                                        </p:tgtEl>
                                        <p:attrNameLst>
                                          <p:attrName>ppt_w</p:attrName>
                                        </p:attrNameLst>
                                      </p:cBhvr>
                                      <p:tavLst>
                                        <p:tav tm="0">
                                          <p:val>
                                            <p:fltVal val="0"/>
                                          </p:val>
                                        </p:tav>
                                        <p:tav tm="100000">
                                          <p:val>
                                            <p:strVal val="#ppt_w"/>
                                          </p:val>
                                        </p:tav>
                                      </p:tavLst>
                                    </p:anim>
                                    <p:anim calcmode="lin" valueType="num">
                                      <p:cBhvr>
                                        <p:cTn id="2336" dur="750" fill="hold"/>
                                        <p:tgtEl>
                                          <p:spTgt spid="2309"/>
                                        </p:tgtEl>
                                        <p:attrNameLst>
                                          <p:attrName>ppt_h</p:attrName>
                                        </p:attrNameLst>
                                      </p:cBhvr>
                                      <p:tavLst>
                                        <p:tav tm="0">
                                          <p:val>
                                            <p:fltVal val="0"/>
                                          </p:val>
                                        </p:tav>
                                        <p:tav tm="100000">
                                          <p:val>
                                            <p:strVal val="#ppt_h"/>
                                          </p:val>
                                        </p:tav>
                                      </p:tavLst>
                                    </p:anim>
                                    <p:anim calcmode="lin" valueType="num">
                                      <p:cBhvr>
                                        <p:cTn id="2337" dur="750" fill="hold"/>
                                        <p:tgtEl>
                                          <p:spTgt spid="2309"/>
                                        </p:tgtEl>
                                        <p:attrNameLst>
                                          <p:attrName>style.rotation</p:attrName>
                                        </p:attrNameLst>
                                      </p:cBhvr>
                                      <p:tavLst>
                                        <p:tav tm="0">
                                          <p:val>
                                            <p:fltVal val="90"/>
                                          </p:val>
                                        </p:tav>
                                        <p:tav tm="100000">
                                          <p:val>
                                            <p:fltVal val="0"/>
                                          </p:val>
                                        </p:tav>
                                      </p:tavLst>
                                    </p:anim>
                                    <p:animEffect transition="in" filter="fade">
                                      <p:cBhvr>
                                        <p:cTn id="2338" dur="750"/>
                                        <p:tgtEl>
                                          <p:spTgt spid="2309"/>
                                        </p:tgtEl>
                                      </p:cBhvr>
                                    </p:animEffect>
                                  </p:childTnLst>
                                </p:cTn>
                              </p:par>
                              <p:par>
                                <p:cTn id="2339" presetID="31" presetClass="entr" presetSubtype="0" fill="hold" nodeType="withEffect">
                                  <p:stCondLst>
                                    <p:cond delay="500"/>
                                  </p:stCondLst>
                                  <p:childTnLst>
                                    <p:set>
                                      <p:cBhvr>
                                        <p:cTn id="2340" dur="1" fill="hold">
                                          <p:stCondLst>
                                            <p:cond delay="0"/>
                                          </p:stCondLst>
                                        </p:cTn>
                                        <p:tgtEl>
                                          <p:spTgt spid="2310"/>
                                        </p:tgtEl>
                                        <p:attrNameLst>
                                          <p:attrName>style.visibility</p:attrName>
                                        </p:attrNameLst>
                                      </p:cBhvr>
                                      <p:to>
                                        <p:strVal val="visible"/>
                                      </p:to>
                                    </p:set>
                                    <p:anim calcmode="lin" valueType="num">
                                      <p:cBhvr>
                                        <p:cTn id="2341" dur="750" fill="hold"/>
                                        <p:tgtEl>
                                          <p:spTgt spid="2310"/>
                                        </p:tgtEl>
                                        <p:attrNameLst>
                                          <p:attrName>ppt_w</p:attrName>
                                        </p:attrNameLst>
                                      </p:cBhvr>
                                      <p:tavLst>
                                        <p:tav tm="0">
                                          <p:val>
                                            <p:fltVal val="0"/>
                                          </p:val>
                                        </p:tav>
                                        <p:tav tm="100000">
                                          <p:val>
                                            <p:strVal val="#ppt_w"/>
                                          </p:val>
                                        </p:tav>
                                      </p:tavLst>
                                    </p:anim>
                                    <p:anim calcmode="lin" valueType="num">
                                      <p:cBhvr>
                                        <p:cTn id="2342" dur="750" fill="hold"/>
                                        <p:tgtEl>
                                          <p:spTgt spid="2310"/>
                                        </p:tgtEl>
                                        <p:attrNameLst>
                                          <p:attrName>ppt_h</p:attrName>
                                        </p:attrNameLst>
                                      </p:cBhvr>
                                      <p:tavLst>
                                        <p:tav tm="0">
                                          <p:val>
                                            <p:fltVal val="0"/>
                                          </p:val>
                                        </p:tav>
                                        <p:tav tm="100000">
                                          <p:val>
                                            <p:strVal val="#ppt_h"/>
                                          </p:val>
                                        </p:tav>
                                      </p:tavLst>
                                    </p:anim>
                                    <p:anim calcmode="lin" valueType="num">
                                      <p:cBhvr>
                                        <p:cTn id="2343" dur="750" fill="hold"/>
                                        <p:tgtEl>
                                          <p:spTgt spid="2310"/>
                                        </p:tgtEl>
                                        <p:attrNameLst>
                                          <p:attrName>style.rotation</p:attrName>
                                        </p:attrNameLst>
                                      </p:cBhvr>
                                      <p:tavLst>
                                        <p:tav tm="0">
                                          <p:val>
                                            <p:fltVal val="90"/>
                                          </p:val>
                                        </p:tav>
                                        <p:tav tm="100000">
                                          <p:val>
                                            <p:fltVal val="0"/>
                                          </p:val>
                                        </p:tav>
                                      </p:tavLst>
                                    </p:anim>
                                    <p:animEffect transition="in" filter="fade">
                                      <p:cBhvr>
                                        <p:cTn id="2344" dur="750"/>
                                        <p:tgtEl>
                                          <p:spTgt spid="2310"/>
                                        </p:tgtEl>
                                      </p:cBhvr>
                                    </p:animEffect>
                                  </p:childTnLst>
                                </p:cTn>
                              </p:par>
                              <p:par>
                                <p:cTn id="2345" presetID="31" presetClass="entr" presetSubtype="0" fill="hold" nodeType="withEffect">
                                  <p:stCondLst>
                                    <p:cond delay="500"/>
                                  </p:stCondLst>
                                  <p:childTnLst>
                                    <p:set>
                                      <p:cBhvr>
                                        <p:cTn id="2346" dur="1" fill="hold">
                                          <p:stCondLst>
                                            <p:cond delay="0"/>
                                          </p:stCondLst>
                                        </p:cTn>
                                        <p:tgtEl>
                                          <p:spTgt spid="2311"/>
                                        </p:tgtEl>
                                        <p:attrNameLst>
                                          <p:attrName>style.visibility</p:attrName>
                                        </p:attrNameLst>
                                      </p:cBhvr>
                                      <p:to>
                                        <p:strVal val="visible"/>
                                      </p:to>
                                    </p:set>
                                    <p:anim calcmode="lin" valueType="num">
                                      <p:cBhvr>
                                        <p:cTn id="2347" dur="750" fill="hold"/>
                                        <p:tgtEl>
                                          <p:spTgt spid="2311"/>
                                        </p:tgtEl>
                                        <p:attrNameLst>
                                          <p:attrName>ppt_w</p:attrName>
                                        </p:attrNameLst>
                                      </p:cBhvr>
                                      <p:tavLst>
                                        <p:tav tm="0">
                                          <p:val>
                                            <p:fltVal val="0"/>
                                          </p:val>
                                        </p:tav>
                                        <p:tav tm="100000">
                                          <p:val>
                                            <p:strVal val="#ppt_w"/>
                                          </p:val>
                                        </p:tav>
                                      </p:tavLst>
                                    </p:anim>
                                    <p:anim calcmode="lin" valueType="num">
                                      <p:cBhvr>
                                        <p:cTn id="2348" dur="750" fill="hold"/>
                                        <p:tgtEl>
                                          <p:spTgt spid="2311"/>
                                        </p:tgtEl>
                                        <p:attrNameLst>
                                          <p:attrName>ppt_h</p:attrName>
                                        </p:attrNameLst>
                                      </p:cBhvr>
                                      <p:tavLst>
                                        <p:tav tm="0">
                                          <p:val>
                                            <p:fltVal val="0"/>
                                          </p:val>
                                        </p:tav>
                                        <p:tav tm="100000">
                                          <p:val>
                                            <p:strVal val="#ppt_h"/>
                                          </p:val>
                                        </p:tav>
                                      </p:tavLst>
                                    </p:anim>
                                    <p:anim calcmode="lin" valueType="num">
                                      <p:cBhvr>
                                        <p:cTn id="2349" dur="750" fill="hold"/>
                                        <p:tgtEl>
                                          <p:spTgt spid="2311"/>
                                        </p:tgtEl>
                                        <p:attrNameLst>
                                          <p:attrName>style.rotation</p:attrName>
                                        </p:attrNameLst>
                                      </p:cBhvr>
                                      <p:tavLst>
                                        <p:tav tm="0">
                                          <p:val>
                                            <p:fltVal val="90"/>
                                          </p:val>
                                        </p:tav>
                                        <p:tav tm="100000">
                                          <p:val>
                                            <p:fltVal val="0"/>
                                          </p:val>
                                        </p:tav>
                                      </p:tavLst>
                                    </p:anim>
                                    <p:animEffect transition="in" filter="fade">
                                      <p:cBhvr>
                                        <p:cTn id="2350" dur="750"/>
                                        <p:tgtEl>
                                          <p:spTgt spid="2311"/>
                                        </p:tgtEl>
                                      </p:cBhvr>
                                    </p:animEffect>
                                  </p:childTnLst>
                                </p:cTn>
                              </p:par>
                              <p:par>
                                <p:cTn id="2351" presetID="31" presetClass="entr" presetSubtype="0" fill="hold" nodeType="withEffect">
                                  <p:stCondLst>
                                    <p:cond delay="500"/>
                                  </p:stCondLst>
                                  <p:childTnLst>
                                    <p:set>
                                      <p:cBhvr>
                                        <p:cTn id="2352" dur="1" fill="hold">
                                          <p:stCondLst>
                                            <p:cond delay="0"/>
                                          </p:stCondLst>
                                        </p:cTn>
                                        <p:tgtEl>
                                          <p:spTgt spid="2312"/>
                                        </p:tgtEl>
                                        <p:attrNameLst>
                                          <p:attrName>style.visibility</p:attrName>
                                        </p:attrNameLst>
                                      </p:cBhvr>
                                      <p:to>
                                        <p:strVal val="visible"/>
                                      </p:to>
                                    </p:set>
                                    <p:anim calcmode="lin" valueType="num">
                                      <p:cBhvr>
                                        <p:cTn id="2353" dur="750" fill="hold"/>
                                        <p:tgtEl>
                                          <p:spTgt spid="2312"/>
                                        </p:tgtEl>
                                        <p:attrNameLst>
                                          <p:attrName>ppt_w</p:attrName>
                                        </p:attrNameLst>
                                      </p:cBhvr>
                                      <p:tavLst>
                                        <p:tav tm="0">
                                          <p:val>
                                            <p:fltVal val="0"/>
                                          </p:val>
                                        </p:tav>
                                        <p:tav tm="100000">
                                          <p:val>
                                            <p:strVal val="#ppt_w"/>
                                          </p:val>
                                        </p:tav>
                                      </p:tavLst>
                                    </p:anim>
                                    <p:anim calcmode="lin" valueType="num">
                                      <p:cBhvr>
                                        <p:cTn id="2354" dur="750" fill="hold"/>
                                        <p:tgtEl>
                                          <p:spTgt spid="2312"/>
                                        </p:tgtEl>
                                        <p:attrNameLst>
                                          <p:attrName>ppt_h</p:attrName>
                                        </p:attrNameLst>
                                      </p:cBhvr>
                                      <p:tavLst>
                                        <p:tav tm="0">
                                          <p:val>
                                            <p:fltVal val="0"/>
                                          </p:val>
                                        </p:tav>
                                        <p:tav tm="100000">
                                          <p:val>
                                            <p:strVal val="#ppt_h"/>
                                          </p:val>
                                        </p:tav>
                                      </p:tavLst>
                                    </p:anim>
                                    <p:anim calcmode="lin" valueType="num">
                                      <p:cBhvr>
                                        <p:cTn id="2355" dur="750" fill="hold"/>
                                        <p:tgtEl>
                                          <p:spTgt spid="2312"/>
                                        </p:tgtEl>
                                        <p:attrNameLst>
                                          <p:attrName>style.rotation</p:attrName>
                                        </p:attrNameLst>
                                      </p:cBhvr>
                                      <p:tavLst>
                                        <p:tav tm="0">
                                          <p:val>
                                            <p:fltVal val="90"/>
                                          </p:val>
                                        </p:tav>
                                        <p:tav tm="100000">
                                          <p:val>
                                            <p:fltVal val="0"/>
                                          </p:val>
                                        </p:tav>
                                      </p:tavLst>
                                    </p:anim>
                                    <p:animEffect transition="in" filter="fade">
                                      <p:cBhvr>
                                        <p:cTn id="2356" dur="750"/>
                                        <p:tgtEl>
                                          <p:spTgt spid="2312"/>
                                        </p:tgtEl>
                                      </p:cBhvr>
                                    </p:animEffect>
                                  </p:childTnLst>
                                </p:cTn>
                              </p:par>
                              <p:par>
                                <p:cTn id="2357" presetID="31" presetClass="entr" presetSubtype="0" fill="hold" nodeType="withEffect">
                                  <p:stCondLst>
                                    <p:cond delay="500"/>
                                  </p:stCondLst>
                                  <p:childTnLst>
                                    <p:set>
                                      <p:cBhvr>
                                        <p:cTn id="2358" dur="1" fill="hold">
                                          <p:stCondLst>
                                            <p:cond delay="0"/>
                                          </p:stCondLst>
                                        </p:cTn>
                                        <p:tgtEl>
                                          <p:spTgt spid="2313"/>
                                        </p:tgtEl>
                                        <p:attrNameLst>
                                          <p:attrName>style.visibility</p:attrName>
                                        </p:attrNameLst>
                                      </p:cBhvr>
                                      <p:to>
                                        <p:strVal val="visible"/>
                                      </p:to>
                                    </p:set>
                                    <p:anim calcmode="lin" valueType="num">
                                      <p:cBhvr>
                                        <p:cTn id="2359" dur="750" fill="hold"/>
                                        <p:tgtEl>
                                          <p:spTgt spid="2313"/>
                                        </p:tgtEl>
                                        <p:attrNameLst>
                                          <p:attrName>ppt_w</p:attrName>
                                        </p:attrNameLst>
                                      </p:cBhvr>
                                      <p:tavLst>
                                        <p:tav tm="0">
                                          <p:val>
                                            <p:fltVal val="0"/>
                                          </p:val>
                                        </p:tav>
                                        <p:tav tm="100000">
                                          <p:val>
                                            <p:strVal val="#ppt_w"/>
                                          </p:val>
                                        </p:tav>
                                      </p:tavLst>
                                    </p:anim>
                                    <p:anim calcmode="lin" valueType="num">
                                      <p:cBhvr>
                                        <p:cTn id="2360" dur="750" fill="hold"/>
                                        <p:tgtEl>
                                          <p:spTgt spid="2313"/>
                                        </p:tgtEl>
                                        <p:attrNameLst>
                                          <p:attrName>ppt_h</p:attrName>
                                        </p:attrNameLst>
                                      </p:cBhvr>
                                      <p:tavLst>
                                        <p:tav tm="0">
                                          <p:val>
                                            <p:fltVal val="0"/>
                                          </p:val>
                                        </p:tav>
                                        <p:tav tm="100000">
                                          <p:val>
                                            <p:strVal val="#ppt_h"/>
                                          </p:val>
                                        </p:tav>
                                      </p:tavLst>
                                    </p:anim>
                                    <p:anim calcmode="lin" valueType="num">
                                      <p:cBhvr>
                                        <p:cTn id="2361" dur="750" fill="hold"/>
                                        <p:tgtEl>
                                          <p:spTgt spid="2313"/>
                                        </p:tgtEl>
                                        <p:attrNameLst>
                                          <p:attrName>style.rotation</p:attrName>
                                        </p:attrNameLst>
                                      </p:cBhvr>
                                      <p:tavLst>
                                        <p:tav tm="0">
                                          <p:val>
                                            <p:fltVal val="90"/>
                                          </p:val>
                                        </p:tav>
                                        <p:tav tm="100000">
                                          <p:val>
                                            <p:fltVal val="0"/>
                                          </p:val>
                                        </p:tav>
                                      </p:tavLst>
                                    </p:anim>
                                    <p:animEffect transition="in" filter="fade">
                                      <p:cBhvr>
                                        <p:cTn id="2362" dur="750"/>
                                        <p:tgtEl>
                                          <p:spTgt spid="2313"/>
                                        </p:tgtEl>
                                      </p:cBhvr>
                                    </p:animEffect>
                                  </p:childTnLst>
                                </p:cTn>
                              </p:par>
                              <p:par>
                                <p:cTn id="2363" presetID="31" presetClass="entr" presetSubtype="0" fill="hold" nodeType="withEffect">
                                  <p:stCondLst>
                                    <p:cond delay="500"/>
                                  </p:stCondLst>
                                  <p:childTnLst>
                                    <p:set>
                                      <p:cBhvr>
                                        <p:cTn id="2364" dur="1" fill="hold">
                                          <p:stCondLst>
                                            <p:cond delay="0"/>
                                          </p:stCondLst>
                                        </p:cTn>
                                        <p:tgtEl>
                                          <p:spTgt spid="2314"/>
                                        </p:tgtEl>
                                        <p:attrNameLst>
                                          <p:attrName>style.visibility</p:attrName>
                                        </p:attrNameLst>
                                      </p:cBhvr>
                                      <p:to>
                                        <p:strVal val="visible"/>
                                      </p:to>
                                    </p:set>
                                    <p:anim calcmode="lin" valueType="num">
                                      <p:cBhvr>
                                        <p:cTn id="2365" dur="750" fill="hold"/>
                                        <p:tgtEl>
                                          <p:spTgt spid="2314"/>
                                        </p:tgtEl>
                                        <p:attrNameLst>
                                          <p:attrName>ppt_w</p:attrName>
                                        </p:attrNameLst>
                                      </p:cBhvr>
                                      <p:tavLst>
                                        <p:tav tm="0">
                                          <p:val>
                                            <p:fltVal val="0"/>
                                          </p:val>
                                        </p:tav>
                                        <p:tav tm="100000">
                                          <p:val>
                                            <p:strVal val="#ppt_w"/>
                                          </p:val>
                                        </p:tav>
                                      </p:tavLst>
                                    </p:anim>
                                    <p:anim calcmode="lin" valueType="num">
                                      <p:cBhvr>
                                        <p:cTn id="2366" dur="750" fill="hold"/>
                                        <p:tgtEl>
                                          <p:spTgt spid="2314"/>
                                        </p:tgtEl>
                                        <p:attrNameLst>
                                          <p:attrName>ppt_h</p:attrName>
                                        </p:attrNameLst>
                                      </p:cBhvr>
                                      <p:tavLst>
                                        <p:tav tm="0">
                                          <p:val>
                                            <p:fltVal val="0"/>
                                          </p:val>
                                        </p:tav>
                                        <p:tav tm="100000">
                                          <p:val>
                                            <p:strVal val="#ppt_h"/>
                                          </p:val>
                                        </p:tav>
                                      </p:tavLst>
                                    </p:anim>
                                    <p:anim calcmode="lin" valueType="num">
                                      <p:cBhvr>
                                        <p:cTn id="2367" dur="750" fill="hold"/>
                                        <p:tgtEl>
                                          <p:spTgt spid="2314"/>
                                        </p:tgtEl>
                                        <p:attrNameLst>
                                          <p:attrName>style.rotation</p:attrName>
                                        </p:attrNameLst>
                                      </p:cBhvr>
                                      <p:tavLst>
                                        <p:tav tm="0">
                                          <p:val>
                                            <p:fltVal val="90"/>
                                          </p:val>
                                        </p:tav>
                                        <p:tav tm="100000">
                                          <p:val>
                                            <p:fltVal val="0"/>
                                          </p:val>
                                        </p:tav>
                                      </p:tavLst>
                                    </p:anim>
                                    <p:animEffect transition="in" filter="fade">
                                      <p:cBhvr>
                                        <p:cTn id="2368" dur="750"/>
                                        <p:tgtEl>
                                          <p:spTgt spid="2314"/>
                                        </p:tgtEl>
                                      </p:cBhvr>
                                    </p:animEffect>
                                  </p:childTnLst>
                                </p:cTn>
                              </p:par>
                              <p:par>
                                <p:cTn id="2369" presetID="31" presetClass="entr" presetSubtype="0" fill="hold" nodeType="withEffect">
                                  <p:stCondLst>
                                    <p:cond delay="500"/>
                                  </p:stCondLst>
                                  <p:childTnLst>
                                    <p:set>
                                      <p:cBhvr>
                                        <p:cTn id="2370" dur="1" fill="hold">
                                          <p:stCondLst>
                                            <p:cond delay="0"/>
                                          </p:stCondLst>
                                        </p:cTn>
                                        <p:tgtEl>
                                          <p:spTgt spid="2315"/>
                                        </p:tgtEl>
                                        <p:attrNameLst>
                                          <p:attrName>style.visibility</p:attrName>
                                        </p:attrNameLst>
                                      </p:cBhvr>
                                      <p:to>
                                        <p:strVal val="visible"/>
                                      </p:to>
                                    </p:set>
                                    <p:anim calcmode="lin" valueType="num">
                                      <p:cBhvr>
                                        <p:cTn id="2371" dur="750" fill="hold"/>
                                        <p:tgtEl>
                                          <p:spTgt spid="2315"/>
                                        </p:tgtEl>
                                        <p:attrNameLst>
                                          <p:attrName>ppt_w</p:attrName>
                                        </p:attrNameLst>
                                      </p:cBhvr>
                                      <p:tavLst>
                                        <p:tav tm="0">
                                          <p:val>
                                            <p:fltVal val="0"/>
                                          </p:val>
                                        </p:tav>
                                        <p:tav tm="100000">
                                          <p:val>
                                            <p:strVal val="#ppt_w"/>
                                          </p:val>
                                        </p:tav>
                                      </p:tavLst>
                                    </p:anim>
                                    <p:anim calcmode="lin" valueType="num">
                                      <p:cBhvr>
                                        <p:cTn id="2372" dur="750" fill="hold"/>
                                        <p:tgtEl>
                                          <p:spTgt spid="2315"/>
                                        </p:tgtEl>
                                        <p:attrNameLst>
                                          <p:attrName>ppt_h</p:attrName>
                                        </p:attrNameLst>
                                      </p:cBhvr>
                                      <p:tavLst>
                                        <p:tav tm="0">
                                          <p:val>
                                            <p:fltVal val="0"/>
                                          </p:val>
                                        </p:tav>
                                        <p:tav tm="100000">
                                          <p:val>
                                            <p:strVal val="#ppt_h"/>
                                          </p:val>
                                        </p:tav>
                                      </p:tavLst>
                                    </p:anim>
                                    <p:anim calcmode="lin" valueType="num">
                                      <p:cBhvr>
                                        <p:cTn id="2373" dur="750" fill="hold"/>
                                        <p:tgtEl>
                                          <p:spTgt spid="2315"/>
                                        </p:tgtEl>
                                        <p:attrNameLst>
                                          <p:attrName>style.rotation</p:attrName>
                                        </p:attrNameLst>
                                      </p:cBhvr>
                                      <p:tavLst>
                                        <p:tav tm="0">
                                          <p:val>
                                            <p:fltVal val="90"/>
                                          </p:val>
                                        </p:tav>
                                        <p:tav tm="100000">
                                          <p:val>
                                            <p:fltVal val="0"/>
                                          </p:val>
                                        </p:tav>
                                      </p:tavLst>
                                    </p:anim>
                                    <p:animEffect transition="in" filter="fade">
                                      <p:cBhvr>
                                        <p:cTn id="2374" dur="750"/>
                                        <p:tgtEl>
                                          <p:spTgt spid="2315"/>
                                        </p:tgtEl>
                                      </p:cBhvr>
                                    </p:animEffect>
                                  </p:childTnLst>
                                </p:cTn>
                              </p:par>
                              <p:par>
                                <p:cTn id="2375" presetID="31" presetClass="entr" presetSubtype="0" fill="hold" nodeType="withEffect">
                                  <p:stCondLst>
                                    <p:cond delay="500"/>
                                  </p:stCondLst>
                                  <p:childTnLst>
                                    <p:set>
                                      <p:cBhvr>
                                        <p:cTn id="2376" dur="1" fill="hold">
                                          <p:stCondLst>
                                            <p:cond delay="0"/>
                                          </p:stCondLst>
                                        </p:cTn>
                                        <p:tgtEl>
                                          <p:spTgt spid="2316"/>
                                        </p:tgtEl>
                                        <p:attrNameLst>
                                          <p:attrName>style.visibility</p:attrName>
                                        </p:attrNameLst>
                                      </p:cBhvr>
                                      <p:to>
                                        <p:strVal val="visible"/>
                                      </p:to>
                                    </p:set>
                                    <p:anim calcmode="lin" valueType="num">
                                      <p:cBhvr>
                                        <p:cTn id="2377" dur="750" fill="hold"/>
                                        <p:tgtEl>
                                          <p:spTgt spid="2316"/>
                                        </p:tgtEl>
                                        <p:attrNameLst>
                                          <p:attrName>ppt_w</p:attrName>
                                        </p:attrNameLst>
                                      </p:cBhvr>
                                      <p:tavLst>
                                        <p:tav tm="0">
                                          <p:val>
                                            <p:fltVal val="0"/>
                                          </p:val>
                                        </p:tav>
                                        <p:tav tm="100000">
                                          <p:val>
                                            <p:strVal val="#ppt_w"/>
                                          </p:val>
                                        </p:tav>
                                      </p:tavLst>
                                    </p:anim>
                                    <p:anim calcmode="lin" valueType="num">
                                      <p:cBhvr>
                                        <p:cTn id="2378" dur="750" fill="hold"/>
                                        <p:tgtEl>
                                          <p:spTgt spid="2316"/>
                                        </p:tgtEl>
                                        <p:attrNameLst>
                                          <p:attrName>ppt_h</p:attrName>
                                        </p:attrNameLst>
                                      </p:cBhvr>
                                      <p:tavLst>
                                        <p:tav tm="0">
                                          <p:val>
                                            <p:fltVal val="0"/>
                                          </p:val>
                                        </p:tav>
                                        <p:tav tm="100000">
                                          <p:val>
                                            <p:strVal val="#ppt_h"/>
                                          </p:val>
                                        </p:tav>
                                      </p:tavLst>
                                    </p:anim>
                                    <p:anim calcmode="lin" valueType="num">
                                      <p:cBhvr>
                                        <p:cTn id="2379" dur="750" fill="hold"/>
                                        <p:tgtEl>
                                          <p:spTgt spid="2316"/>
                                        </p:tgtEl>
                                        <p:attrNameLst>
                                          <p:attrName>style.rotation</p:attrName>
                                        </p:attrNameLst>
                                      </p:cBhvr>
                                      <p:tavLst>
                                        <p:tav tm="0">
                                          <p:val>
                                            <p:fltVal val="90"/>
                                          </p:val>
                                        </p:tav>
                                        <p:tav tm="100000">
                                          <p:val>
                                            <p:fltVal val="0"/>
                                          </p:val>
                                        </p:tav>
                                      </p:tavLst>
                                    </p:anim>
                                    <p:animEffect transition="in" filter="fade">
                                      <p:cBhvr>
                                        <p:cTn id="2380" dur="750"/>
                                        <p:tgtEl>
                                          <p:spTgt spid="2316"/>
                                        </p:tgtEl>
                                      </p:cBhvr>
                                    </p:animEffect>
                                  </p:childTnLst>
                                </p:cTn>
                              </p:par>
                              <p:par>
                                <p:cTn id="2381" presetID="31" presetClass="entr" presetSubtype="0" fill="hold" nodeType="withEffect">
                                  <p:stCondLst>
                                    <p:cond delay="500"/>
                                  </p:stCondLst>
                                  <p:childTnLst>
                                    <p:set>
                                      <p:cBhvr>
                                        <p:cTn id="2382" dur="1" fill="hold">
                                          <p:stCondLst>
                                            <p:cond delay="0"/>
                                          </p:stCondLst>
                                        </p:cTn>
                                        <p:tgtEl>
                                          <p:spTgt spid="2281"/>
                                        </p:tgtEl>
                                        <p:attrNameLst>
                                          <p:attrName>style.visibility</p:attrName>
                                        </p:attrNameLst>
                                      </p:cBhvr>
                                      <p:to>
                                        <p:strVal val="visible"/>
                                      </p:to>
                                    </p:set>
                                    <p:anim calcmode="lin" valueType="num">
                                      <p:cBhvr>
                                        <p:cTn id="2383" dur="750" fill="hold"/>
                                        <p:tgtEl>
                                          <p:spTgt spid="2281"/>
                                        </p:tgtEl>
                                        <p:attrNameLst>
                                          <p:attrName>ppt_w</p:attrName>
                                        </p:attrNameLst>
                                      </p:cBhvr>
                                      <p:tavLst>
                                        <p:tav tm="0">
                                          <p:val>
                                            <p:fltVal val="0"/>
                                          </p:val>
                                        </p:tav>
                                        <p:tav tm="100000">
                                          <p:val>
                                            <p:strVal val="#ppt_w"/>
                                          </p:val>
                                        </p:tav>
                                      </p:tavLst>
                                    </p:anim>
                                    <p:anim calcmode="lin" valueType="num">
                                      <p:cBhvr>
                                        <p:cTn id="2384" dur="750" fill="hold"/>
                                        <p:tgtEl>
                                          <p:spTgt spid="2281"/>
                                        </p:tgtEl>
                                        <p:attrNameLst>
                                          <p:attrName>ppt_h</p:attrName>
                                        </p:attrNameLst>
                                      </p:cBhvr>
                                      <p:tavLst>
                                        <p:tav tm="0">
                                          <p:val>
                                            <p:fltVal val="0"/>
                                          </p:val>
                                        </p:tav>
                                        <p:tav tm="100000">
                                          <p:val>
                                            <p:strVal val="#ppt_h"/>
                                          </p:val>
                                        </p:tav>
                                      </p:tavLst>
                                    </p:anim>
                                    <p:anim calcmode="lin" valueType="num">
                                      <p:cBhvr>
                                        <p:cTn id="2385" dur="750" fill="hold"/>
                                        <p:tgtEl>
                                          <p:spTgt spid="2281"/>
                                        </p:tgtEl>
                                        <p:attrNameLst>
                                          <p:attrName>style.rotation</p:attrName>
                                        </p:attrNameLst>
                                      </p:cBhvr>
                                      <p:tavLst>
                                        <p:tav tm="0">
                                          <p:val>
                                            <p:fltVal val="90"/>
                                          </p:val>
                                        </p:tav>
                                        <p:tav tm="100000">
                                          <p:val>
                                            <p:fltVal val="0"/>
                                          </p:val>
                                        </p:tav>
                                      </p:tavLst>
                                    </p:anim>
                                    <p:animEffect transition="in" filter="fade">
                                      <p:cBhvr>
                                        <p:cTn id="2386" dur="750"/>
                                        <p:tgtEl>
                                          <p:spTgt spid="2281"/>
                                        </p:tgtEl>
                                      </p:cBhvr>
                                    </p:animEffect>
                                  </p:childTnLst>
                                </p:cTn>
                              </p:par>
                              <p:par>
                                <p:cTn id="2387" presetID="31" presetClass="entr" presetSubtype="0" fill="hold" nodeType="withEffect">
                                  <p:stCondLst>
                                    <p:cond delay="500"/>
                                  </p:stCondLst>
                                  <p:childTnLst>
                                    <p:set>
                                      <p:cBhvr>
                                        <p:cTn id="2388" dur="1" fill="hold">
                                          <p:stCondLst>
                                            <p:cond delay="0"/>
                                          </p:stCondLst>
                                        </p:cTn>
                                        <p:tgtEl>
                                          <p:spTgt spid="2282"/>
                                        </p:tgtEl>
                                        <p:attrNameLst>
                                          <p:attrName>style.visibility</p:attrName>
                                        </p:attrNameLst>
                                      </p:cBhvr>
                                      <p:to>
                                        <p:strVal val="visible"/>
                                      </p:to>
                                    </p:set>
                                    <p:anim calcmode="lin" valueType="num">
                                      <p:cBhvr>
                                        <p:cTn id="2389" dur="750" fill="hold"/>
                                        <p:tgtEl>
                                          <p:spTgt spid="2282"/>
                                        </p:tgtEl>
                                        <p:attrNameLst>
                                          <p:attrName>ppt_w</p:attrName>
                                        </p:attrNameLst>
                                      </p:cBhvr>
                                      <p:tavLst>
                                        <p:tav tm="0">
                                          <p:val>
                                            <p:fltVal val="0"/>
                                          </p:val>
                                        </p:tav>
                                        <p:tav tm="100000">
                                          <p:val>
                                            <p:strVal val="#ppt_w"/>
                                          </p:val>
                                        </p:tav>
                                      </p:tavLst>
                                    </p:anim>
                                    <p:anim calcmode="lin" valueType="num">
                                      <p:cBhvr>
                                        <p:cTn id="2390" dur="750" fill="hold"/>
                                        <p:tgtEl>
                                          <p:spTgt spid="2282"/>
                                        </p:tgtEl>
                                        <p:attrNameLst>
                                          <p:attrName>ppt_h</p:attrName>
                                        </p:attrNameLst>
                                      </p:cBhvr>
                                      <p:tavLst>
                                        <p:tav tm="0">
                                          <p:val>
                                            <p:fltVal val="0"/>
                                          </p:val>
                                        </p:tav>
                                        <p:tav tm="100000">
                                          <p:val>
                                            <p:strVal val="#ppt_h"/>
                                          </p:val>
                                        </p:tav>
                                      </p:tavLst>
                                    </p:anim>
                                    <p:anim calcmode="lin" valueType="num">
                                      <p:cBhvr>
                                        <p:cTn id="2391" dur="750" fill="hold"/>
                                        <p:tgtEl>
                                          <p:spTgt spid="2282"/>
                                        </p:tgtEl>
                                        <p:attrNameLst>
                                          <p:attrName>style.rotation</p:attrName>
                                        </p:attrNameLst>
                                      </p:cBhvr>
                                      <p:tavLst>
                                        <p:tav tm="0">
                                          <p:val>
                                            <p:fltVal val="90"/>
                                          </p:val>
                                        </p:tav>
                                        <p:tav tm="100000">
                                          <p:val>
                                            <p:fltVal val="0"/>
                                          </p:val>
                                        </p:tav>
                                      </p:tavLst>
                                    </p:anim>
                                    <p:animEffect transition="in" filter="fade">
                                      <p:cBhvr>
                                        <p:cTn id="2392" dur="750"/>
                                        <p:tgtEl>
                                          <p:spTgt spid="2282"/>
                                        </p:tgtEl>
                                      </p:cBhvr>
                                    </p:animEffect>
                                  </p:childTnLst>
                                </p:cTn>
                              </p:par>
                              <p:par>
                                <p:cTn id="2393" presetID="31" presetClass="entr" presetSubtype="0" fill="hold" nodeType="withEffect">
                                  <p:stCondLst>
                                    <p:cond delay="500"/>
                                  </p:stCondLst>
                                  <p:childTnLst>
                                    <p:set>
                                      <p:cBhvr>
                                        <p:cTn id="2394" dur="1" fill="hold">
                                          <p:stCondLst>
                                            <p:cond delay="0"/>
                                          </p:stCondLst>
                                        </p:cTn>
                                        <p:tgtEl>
                                          <p:spTgt spid="2283"/>
                                        </p:tgtEl>
                                        <p:attrNameLst>
                                          <p:attrName>style.visibility</p:attrName>
                                        </p:attrNameLst>
                                      </p:cBhvr>
                                      <p:to>
                                        <p:strVal val="visible"/>
                                      </p:to>
                                    </p:set>
                                    <p:anim calcmode="lin" valueType="num">
                                      <p:cBhvr>
                                        <p:cTn id="2395" dur="750" fill="hold"/>
                                        <p:tgtEl>
                                          <p:spTgt spid="2283"/>
                                        </p:tgtEl>
                                        <p:attrNameLst>
                                          <p:attrName>ppt_w</p:attrName>
                                        </p:attrNameLst>
                                      </p:cBhvr>
                                      <p:tavLst>
                                        <p:tav tm="0">
                                          <p:val>
                                            <p:fltVal val="0"/>
                                          </p:val>
                                        </p:tav>
                                        <p:tav tm="100000">
                                          <p:val>
                                            <p:strVal val="#ppt_w"/>
                                          </p:val>
                                        </p:tav>
                                      </p:tavLst>
                                    </p:anim>
                                    <p:anim calcmode="lin" valueType="num">
                                      <p:cBhvr>
                                        <p:cTn id="2396" dur="750" fill="hold"/>
                                        <p:tgtEl>
                                          <p:spTgt spid="2283"/>
                                        </p:tgtEl>
                                        <p:attrNameLst>
                                          <p:attrName>ppt_h</p:attrName>
                                        </p:attrNameLst>
                                      </p:cBhvr>
                                      <p:tavLst>
                                        <p:tav tm="0">
                                          <p:val>
                                            <p:fltVal val="0"/>
                                          </p:val>
                                        </p:tav>
                                        <p:tav tm="100000">
                                          <p:val>
                                            <p:strVal val="#ppt_h"/>
                                          </p:val>
                                        </p:tav>
                                      </p:tavLst>
                                    </p:anim>
                                    <p:anim calcmode="lin" valueType="num">
                                      <p:cBhvr>
                                        <p:cTn id="2397" dur="750" fill="hold"/>
                                        <p:tgtEl>
                                          <p:spTgt spid="2283"/>
                                        </p:tgtEl>
                                        <p:attrNameLst>
                                          <p:attrName>style.rotation</p:attrName>
                                        </p:attrNameLst>
                                      </p:cBhvr>
                                      <p:tavLst>
                                        <p:tav tm="0">
                                          <p:val>
                                            <p:fltVal val="90"/>
                                          </p:val>
                                        </p:tav>
                                        <p:tav tm="100000">
                                          <p:val>
                                            <p:fltVal val="0"/>
                                          </p:val>
                                        </p:tav>
                                      </p:tavLst>
                                    </p:anim>
                                    <p:animEffect transition="in" filter="fade">
                                      <p:cBhvr>
                                        <p:cTn id="2398" dur="750"/>
                                        <p:tgtEl>
                                          <p:spTgt spid="2283"/>
                                        </p:tgtEl>
                                      </p:cBhvr>
                                    </p:animEffect>
                                  </p:childTnLst>
                                </p:cTn>
                              </p:par>
                              <p:par>
                                <p:cTn id="2399" presetID="31" presetClass="entr" presetSubtype="0" fill="hold" nodeType="withEffect">
                                  <p:stCondLst>
                                    <p:cond delay="500"/>
                                  </p:stCondLst>
                                  <p:childTnLst>
                                    <p:set>
                                      <p:cBhvr>
                                        <p:cTn id="2400" dur="1" fill="hold">
                                          <p:stCondLst>
                                            <p:cond delay="0"/>
                                          </p:stCondLst>
                                        </p:cTn>
                                        <p:tgtEl>
                                          <p:spTgt spid="2284"/>
                                        </p:tgtEl>
                                        <p:attrNameLst>
                                          <p:attrName>style.visibility</p:attrName>
                                        </p:attrNameLst>
                                      </p:cBhvr>
                                      <p:to>
                                        <p:strVal val="visible"/>
                                      </p:to>
                                    </p:set>
                                    <p:anim calcmode="lin" valueType="num">
                                      <p:cBhvr>
                                        <p:cTn id="2401" dur="750" fill="hold"/>
                                        <p:tgtEl>
                                          <p:spTgt spid="2284"/>
                                        </p:tgtEl>
                                        <p:attrNameLst>
                                          <p:attrName>ppt_w</p:attrName>
                                        </p:attrNameLst>
                                      </p:cBhvr>
                                      <p:tavLst>
                                        <p:tav tm="0">
                                          <p:val>
                                            <p:fltVal val="0"/>
                                          </p:val>
                                        </p:tav>
                                        <p:tav tm="100000">
                                          <p:val>
                                            <p:strVal val="#ppt_w"/>
                                          </p:val>
                                        </p:tav>
                                      </p:tavLst>
                                    </p:anim>
                                    <p:anim calcmode="lin" valueType="num">
                                      <p:cBhvr>
                                        <p:cTn id="2402" dur="750" fill="hold"/>
                                        <p:tgtEl>
                                          <p:spTgt spid="2284"/>
                                        </p:tgtEl>
                                        <p:attrNameLst>
                                          <p:attrName>ppt_h</p:attrName>
                                        </p:attrNameLst>
                                      </p:cBhvr>
                                      <p:tavLst>
                                        <p:tav tm="0">
                                          <p:val>
                                            <p:fltVal val="0"/>
                                          </p:val>
                                        </p:tav>
                                        <p:tav tm="100000">
                                          <p:val>
                                            <p:strVal val="#ppt_h"/>
                                          </p:val>
                                        </p:tav>
                                      </p:tavLst>
                                    </p:anim>
                                    <p:anim calcmode="lin" valueType="num">
                                      <p:cBhvr>
                                        <p:cTn id="2403" dur="750" fill="hold"/>
                                        <p:tgtEl>
                                          <p:spTgt spid="2284"/>
                                        </p:tgtEl>
                                        <p:attrNameLst>
                                          <p:attrName>style.rotation</p:attrName>
                                        </p:attrNameLst>
                                      </p:cBhvr>
                                      <p:tavLst>
                                        <p:tav tm="0">
                                          <p:val>
                                            <p:fltVal val="90"/>
                                          </p:val>
                                        </p:tav>
                                        <p:tav tm="100000">
                                          <p:val>
                                            <p:fltVal val="0"/>
                                          </p:val>
                                        </p:tav>
                                      </p:tavLst>
                                    </p:anim>
                                    <p:animEffect transition="in" filter="fade">
                                      <p:cBhvr>
                                        <p:cTn id="2404" dur="750"/>
                                        <p:tgtEl>
                                          <p:spTgt spid="2284"/>
                                        </p:tgtEl>
                                      </p:cBhvr>
                                    </p:animEffect>
                                  </p:childTnLst>
                                </p:cTn>
                              </p:par>
                              <p:par>
                                <p:cTn id="2405" presetID="31" presetClass="entr" presetSubtype="0" fill="hold" nodeType="withEffect">
                                  <p:stCondLst>
                                    <p:cond delay="500"/>
                                  </p:stCondLst>
                                  <p:childTnLst>
                                    <p:set>
                                      <p:cBhvr>
                                        <p:cTn id="2406" dur="1" fill="hold">
                                          <p:stCondLst>
                                            <p:cond delay="0"/>
                                          </p:stCondLst>
                                        </p:cTn>
                                        <p:tgtEl>
                                          <p:spTgt spid="2285"/>
                                        </p:tgtEl>
                                        <p:attrNameLst>
                                          <p:attrName>style.visibility</p:attrName>
                                        </p:attrNameLst>
                                      </p:cBhvr>
                                      <p:to>
                                        <p:strVal val="visible"/>
                                      </p:to>
                                    </p:set>
                                    <p:anim calcmode="lin" valueType="num">
                                      <p:cBhvr>
                                        <p:cTn id="2407" dur="750" fill="hold"/>
                                        <p:tgtEl>
                                          <p:spTgt spid="2285"/>
                                        </p:tgtEl>
                                        <p:attrNameLst>
                                          <p:attrName>ppt_w</p:attrName>
                                        </p:attrNameLst>
                                      </p:cBhvr>
                                      <p:tavLst>
                                        <p:tav tm="0">
                                          <p:val>
                                            <p:fltVal val="0"/>
                                          </p:val>
                                        </p:tav>
                                        <p:tav tm="100000">
                                          <p:val>
                                            <p:strVal val="#ppt_w"/>
                                          </p:val>
                                        </p:tav>
                                      </p:tavLst>
                                    </p:anim>
                                    <p:anim calcmode="lin" valueType="num">
                                      <p:cBhvr>
                                        <p:cTn id="2408" dur="750" fill="hold"/>
                                        <p:tgtEl>
                                          <p:spTgt spid="2285"/>
                                        </p:tgtEl>
                                        <p:attrNameLst>
                                          <p:attrName>ppt_h</p:attrName>
                                        </p:attrNameLst>
                                      </p:cBhvr>
                                      <p:tavLst>
                                        <p:tav tm="0">
                                          <p:val>
                                            <p:fltVal val="0"/>
                                          </p:val>
                                        </p:tav>
                                        <p:tav tm="100000">
                                          <p:val>
                                            <p:strVal val="#ppt_h"/>
                                          </p:val>
                                        </p:tav>
                                      </p:tavLst>
                                    </p:anim>
                                    <p:anim calcmode="lin" valueType="num">
                                      <p:cBhvr>
                                        <p:cTn id="2409" dur="750" fill="hold"/>
                                        <p:tgtEl>
                                          <p:spTgt spid="2285"/>
                                        </p:tgtEl>
                                        <p:attrNameLst>
                                          <p:attrName>style.rotation</p:attrName>
                                        </p:attrNameLst>
                                      </p:cBhvr>
                                      <p:tavLst>
                                        <p:tav tm="0">
                                          <p:val>
                                            <p:fltVal val="90"/>
                                          </p:val>
                                        </p:tav>
                                        <p:tav tm="100000">
                                          <p:val>
                                            <p:fltVal val="0"/>
                                          </p:val>
                                        </p:tav>
                                      </p:tavLst>
                                    </p:anim>
                                    <p:animEffect transition="in" filter="fade">
                                      <p:cBhvr>
                                        <p:cTn id="2410" dur="750"/>
                                        <p:tgtEl>
                                          <p:spTgt spid="2285"/>
                                        </p:tgtEl>
                                      </p:cBhvr>
                                    </p:animEffect>
                                  </p:childTnLst>
                                </p:cTn>
                              </p:par>
                              <p:par>
                                <p:cTn id="2411" presetID="31" presetClass="entr" presetSubtype="0" fill="hold" nodeType="withEffect">
                                  <p:stCondLst>
                                    <p:cond delay="500"/>
                                  </p:stCondLst>
                                  <p:childTnLst>
                                    <p:set>
                                      <p:cBhvr>
                                        <p:cTn id="2412" dur="1" fill="hold">
                                          <p:stCondLst>
                                            <p:cond delay="0"/>
                                          </p:stCondLst>
                                        </p:cTn>
                                        <p:tgtEl>
                                          <p:spTgt spid="2286"/>
                                        </p:tgtEl>
                                        <p:attrNameLst>
                                          <p:attrName>style.visibility</p:attrName>
                                        </p:attrNameLst>
                                      </p:cBhvr>
                                      <p:to>
                                        <p:strVal val="visible"/>
                                      </p:to>
                                    </p:set>
                                    <p:anim calcmode="lin" valueType="num">
                                      <p:cBhvr>
                                        <p:cTn id="2413" dur="750" fill="hold"/>
                                        <p:tgtEl>
                                          <p:spTgt spid="2286"/>
                                        </p:tgtEl>
                                        <p:attrNameLst>
                                          <p:attrName>ppt_w</p:attrName>
                                        </p:attrNameLst>
                                      </p:cBhvr>
                                      <p:tavLst>
                                        <p:tav tm="0">
                                          <p:val>
                                            <p:fltVal val="0"/>
                                          </p:val>
                                        </p:tav>
                                        <p:tav tm="100000">
                                          <p:val>
                                            <p:strVal val="#ppt_w"/>
                                          </p:val>
                                        </p:tav>
                                      </p:tavLst>
                                    </p:anim>
                                    <p:anim calcmode="lin" valueType="num">
                                      <p:cBhvr>
                                        <p:cTn id="2414" dur="750" fill="hold"/>
                                        <p:tgtEl>
                                          <p:spTgt spid="2286"/>
                                        </p:tgtEl>
                                        <p:attrNameLst>
                                          <p:attrName>ppt_h</p:attrName>
                                        </p:attrNameLst>
                                      </p:cBhvr>
                                      <p:tavLst>
                                        <p:tav tm="0">
                                          <p:val>
                                            <p:fltVal val="0"/>
                                          </p:val>
                                        </p:tav>
                                        <p:tav tm="100000">
                                          <p:val>
                                            <p:strVal val="#ppt_h"/>
                                          </p:val>
                                        </p:tav>
                                      </p:tavLst>
                                    </p:anim>
                                    <p:anim calcmode="lin" valueType="num">
                                      <p:cBhvr>
                                        <p:cTn id="2415" dur="750" fill="hold"/>
                                        <p:tgtEl>
                                          <p:spTgt spid="2286"/>
                                        </p:tgtEl>
                                        <p:attrNameLst>
                                          <p:attrName>style.rotation</p:attrName>
                                        </p:attrNameLst>
                                      </p:cBhvr>
                                      <p:tavLst>
                                        <p:tav tm="0">
                                          <p:val>
                                            <p:fltVal val="90"/>
                                          </p:val>
                                        </p:tav>
                                        <p:tav tm="100000">
                                          <p:val>
                                            <p:fltVal val="0"/>
                                          </p:val>
                                        </p:tav>
                                      </p:tavLst>
                                    </p:anim>
                                    <p:animEffect transition="in" filter="fade">
                                      <p:cBhvr>
                                        <p:cTn id="2416" dur="750"/>
                                        <p:tgtEl>
                                          <p:spTgt spid="2286"/>
                                        </p:tgtEl>
                                      </p:cBhvr>
                                    </p:animEffect>
                                  </p:childTnLst>
                                </p:cTn>
                              </p:par>
                              <p:par>
                                <p:cTn id="2417" presetID="31" presetClass="entr" presetSubtype="0" fill="hold" nodeType="withEffect">
                                  <p:stCondLst>
                                    <p:cond delay="500"/>
                                  </p:stCondLst>
                                  <p:childTnLst>
                                    <p:set>
                                      <p:cBhvr>
                                        <p:cTn id="2418" dur="1" fill="hold">
                                          <p:stCondLst>
                                            <p:cond delay="0"/>
                                          </p:stCondLst>
                                        </p:cTn>
                                        <p:tgtEl>
                                          <p:spTgt spid="2287"/>
                                        </p:tgtEl>
                                        <p:attrNameLst>
                                          <p:attrName>style.visibility</p:attrName>
                                        </p:attrNameLst>
                                      </p:cBhvr>
                                      <p:to>
                                        <p:strVal val="visible"/>
                                      </p:to>
                                    </p:set>
                                    <p:anim calcmode="lin" valueType="num">
                                      <p:cBhvr>
                                        <p:cTn id="2419" dur="750" fill="hold"/>
                                        <p:tgtEl>
                                          <p:spTgt spid="2287"/>
                                        </p:tgtEl>
                                        <p:attrNameLst>
                                          <p:attrName>ppt_w</p:attrName>
                                        </p:attrNameLst>
                                      </p:cBhvr>
                                      <p:tavLst>
                                        <p:tav tm="0">
                                          <p:val>
                                            <p:fltVal val="0"/>
                                          </p:val>
                                        </p:tav>
                                        <p:tav tm="100000">
                                          <p:val>
                                            <p:strVal val="#ppt_w"/>
                                          </p:val>
                                        </p:tav>
                                      </p:tavLst>
                                    </p:anim>
                                    <p:anim calcmode="lin" valueType="num">
                                      <p:cBhvr>
                                        <p:cTn id="2420" dur="750" fill="hold"/>
                                        <p:tgtEl>
                                          <p:spTgt spid="2287"/>
                                        </p:tgtEl>
                                        <p:attrNameLst>
                                          <p:attrName>ppt_h</p:attrName>
                                        </p:attrNameLst>
                                      </p:cBhvr>
                                      <p:tavLst>
                                        <p:tav tm="0">
                                          <p:val>
                                            <p:fltVal val="0"/>
                                          </p:val>
                                        </p:tav>
                                        <p:tav tm="100000">
                                          <p:val>
                                            <p:strVal val="#ppt_h"/>
                                          </p:val>
                                        </p:tav>
                                      </p:tavLst>
                                    </p:anim>
                                    <p:anim calcmode="lin" valueType="num">
                                      <p:cBhvr>
                                        <p:cTn id="2421" dur="750" fill="hold"/>
                                        <p:tgtEl>
                                          <p:spTgt spid="2287"/>
                                        </p:tgtEl>
                                        <p:attrNameLst>
                                          <p:attrName>style.rotation</p:attrName>
                                        </p:attrNameLst>
                                      </p:cBhvr>
                                      <p:tavLst>
                                        <p:tav tm="0">
                                          <p:val>
                                            <p:fltVal val="90"/>
                                          </p:val>
                                        </p:tav>
                                        <p:tav tm="100000">
                                          <p:val>
                                            <p:fltVal val="0"/>
                                          </p:val>
                                        </p:tav>
                                      </p:tavLst>
                                    </p:anim>
                                    <p:animEffect transition="in" filter="fade">
                                      <p:cBhvr>
                                        <p:cTn id="2422" dur="750"/>
                                        <p:tgtEl>
                                          <p:spTgt spid="2287"/>
                                        </p:tgtEl>
                                      </p:cBhvr>
                                    </p:animEffect>
                                  </p:childTnLst>
                                </p:cTn>
                              </p:par>
                              <p:par>
                                <p:cTn id="2423" presetID="31" presetClass="entr" presetSubtype="0" fill="hold" nodeType="withEffect">
                                  <p:stCondLst>
                                    <p:cond delay="500"/>
                                  </p:stCondLst>
                                  <p:childTnLst>
                                    <p:set>
                                      <p:cBhvr>
                                        <p:cTn id="2424" dur="1" fill="hold">
                                          <p:stCondLst>
                                            <p:cond delay="0"/>
                                          </p:stCondLst>
                                        </p:cTn>
                                        <p:tgtEl>
                                          <p:spTgt spid="2288"/>
                                        </p:tgtEl>
                                        <p:attrNameLst>
                                          <p:attrName>style.visibility</p:attrName>
                                        </p:attrNameLst>
                                      </p:cBhvr>
                                      <p:to>
                                        <p:strVal val="visible"/>
                                      </p:to>
                                    </p:set>
                                    <p:anim calcmode="lin" valueType="num">
                                      <p:cBhvr>
                                        <p:cTn id="2425" dur="750" fill="hold"/>
                                        <p:tgtEl>
                                          <p:spTgt spid="2288"/>
                                        </p:tgtEl>
                                        <p:attrNameLst>
                                          <p:attrName>ppt_w</p:attrName>
                                        </p:attrNameLst>
                                      </p:cBhvr>
                                      <p:tavLst>
                                        <p:tav tm="0">
                                          <p:val>
                                            <p:fltVal val="0"/>
                                          </p:val>
                                        </p:tav>
                                        <p:tav tm="100000">
                                          <p:val>
                                            <p:strVal val="#ppt_w"/>
                                          </p:val>
                                        </p:tav>
                                      </p:tavLst>
                                    </p:anim>
                                    <p:anim calcmode="lin" valueType="num">
                                      <p:cBhvr>
                                        <p:cTn id="2426" dur="750" fill="hold"/>
                                        <p:tgtEl>
                                          <p:spTgt spid="2288"/>
                                        </p:tgtEl>
                                        <p:attrNameLst>
                                          <p:attrName>ppt_h</p:attrName>
                                        </p:attrNameLst>
                                      </p:cBhvr>
                                      <p:tavLst>
                                        <p:tav tm="0">
                                          <p:val>
                                            <p:fltVal val="0"/>
                                          </p:val>
                                        </p:tav>
                                        <p:tav tm="100000">
                                          <p:val>
                                            <p:strVal val="#ppt_h"/>
                                          </p:val>
                                        </p:tav>
                                      </p:tavLst>
                                    </p:anim>
                                    <p:anim calcmode="lin" valueType="num">
                                      <p:cBhvr>
                                        <p:cTn id="2427" dur="750" fill="hold"/>
                                        <p:tgtEl>
                                          <p:spTgt spid="2288"/>
                                        </p:tgtEl>
                                        <p:attrNameLst>
                                          <p:attrName>style.rotation</p:attrName>
                                        </p:attrNameLst>
                                      </p:cBhvr>
                                      <p:tavLst>
                                        <p:tav tm="0">
                                          <p:val>
                                            <p:fltVal val="90"/>
                                          </p:val>
                                        </p:tav>
                                        <p:tav tm="100000">
                                          <p:val>
                                            <p:fltVal val="0"/>
                                          </p:val>
                                        </p:tav>
                                      </p:tavLst>
                                    </p:anim>
                                    <p:animEffect transition="in" filter="fade">
                                      <p:cBhvr>
                                        <p:cTn id="2428" dur="750"/>
                                        <p:tgtEl>
                                          <p:spTgt spid="2288"/>
                                        </p:tgtEl>
                                      </p:cBhvr>
                                    </p:animEffect>
                                  </p:childTnLst>
                                </p:cTn>
                              </p:par>
                              <p:par>
                                <p:cTn id="2429" presetID="31" presetClass="entr" presetSubtype="0" fill="hold" nodeType="withEffect">
                                  <p:stCondLst>
                                    <p:cond delay="500"/>
                                  </p:stCondLst>
                                  <p:childTnLst>
                                    <p:set>
                                      <p:cBhvr>
                                        <p:cTn id="2430" dur="1" fill="hold">
                                          <p:stCondLst>
                                            <p:cond delay="0"/>
                                          </p:stCondLst>
                                        </p:cTn>
                                        <p:tgtEl>
                                          <p:spTgt spid="2289"/>
                                        </p:tgtEl>
                                        <p:attrNameLst>
                                          <p:attrName>style.visibility</p:attrName>
                                        </p:attrNameLst>
                                      </p:cBhvr>
                                      <p:to>
                                        <p:strVal val="visible"/>
                                      </p:to>
                                    </p:set>
                                    <p:anim calcmode="lin" valueType="num">
                                      <p:cBhvr>
                                        <p:cTn id="2431" dur="750" fill="hold"/>
                                        <p:tgtEl>
                                          <p:spTgt spid="2289"/>
                                        </p:tgtEl>
                                        <p:attrNameLst>
                                          <p:attrName>ppt_w</p:attrName>
                                        </p:attrNameLst>
                                      </p:cBhvr>
                                      <p:tavLst>
                                        <p:tav tm="0">
                                          <p:val>
                                            <p:fltVal val="0"/>
                                          </p:val>
                                        </p:tav>
                                        <p:tav tm="100000">
                                          <p:val>
                                            <p:strVal val="#ppt_w"/>
                                          </p:val>
                                        </p:tav>
                                      </p:tavLst>
                                    </p:anim>
                                    <p:anim calcmode="lin" valueType="num">
                                      <p:cBhvr>
                                        <p:cTn id="2432" dur="750" fill="hold"/>
                                        <p:tgtEl>
                                          <p:spTgt spid="2289"/>
                                        </p:tgtEl>
                                        <p:attrNameLst>
                                          <p:attrName>ppt_h</p:attrName>
                                        </p:attrNameLst>
                                      </p:cBhvr>
                                      <p:tavLst>
                                        <p:tav tm="0">
                                          <p:val>
                                            <p:fltVal val="0"/>
                                          </p:val>
                                        </p:tav>
                                        <p:tav tm="100000">
                                          <p:val>
                                            <p:strVal val="#ppt_h"/>
                                          </p:val>
                                        </p:tav>
                                      </p:tavLst>
                                    </p:anim>
                                    <p:anim calcmode="lin" valueType="num">
                                      <p:cBhvr>
                                        <p:cTn id="2433" dur="750" fill="hold"/>
                                        <p:tgtEl>
                                          <p:spTgt spid="2289"/>
                                        </p:tgtEl>
                                        <p:attrNameLst>
                                          <p:attrName>style.rotation</p:attrName>
                                        </p:attrNameLst>
                                      </p:cBhvr>
                                      <p:tavLst>
                                        <p:tav tm="0">
                                          <p:val>
                                            <p:fltVal val="90"/>
                                          </p:val>
                                        </p:tav>
                                        <p:tav tm="100000">
                                          <p:val>
                                            <p:fltVal val="0"/>
                                          </p:val>
                                        </p:tav>
                                      </p:tavLst>
                                    </p:anim>
                                    <p:animEffect transition="in" filter="fade">
                                      <p:cBhvr>
                                        <p:cTn id="2434" dur="750"/>
                                        <p:tgtEl>
                                          <p:spTgt spid="2289"/>
                                        </p:tgtEl>
                                      </p:cBhvr>
                                    </p:animEffect>
                                  </p:childTnLst>
                                </p:cTn>
                              </p:par>
                            </p:childTnLst>
                          </p:cTn>
                        </p:par>
                        <p:par>
                          <p:cTn id="2435" fill="hold">
                            <p:stCondLst>
                              <p:cond delay="1500"/>
                            </p:stCondLst>
                            <p:childTnLst>
                              <p:par>
                                <p:cTn id="2436" presetID="31" presetClass="entr" presetSubtype="0" fill="hold" nodeType="afterEffect">
                                  <p:stCondLst>
                                    <p:cond delay="0"/>
                                  </p:stCondLst>
                                  <p:childTnLst>
                                    <p:set>
                                      <p:cBhvr>
                                        <p:cTn id="2437" dur="1" fill="hold">
                                          <p:stCondLst>
                                            <p:cond delay="0"/>
                                          </p:stCondLst>
                                        </p:cTn>
                                        <p:tgtEl>
                                          <p:spTgt spid="2"/>
                                        </p:tgtEl>
                                        <p:attrNameLst>
                                          <p:attrName>style.visibility</p:attrName>
                                        </p:attrNameLst>
                                      </p:cBhvr>
                                      <p:to>
                                        <p:strVal val="visible"/>
                                      </p:to>
                                    </p:set>
                                    <p:anim calcmode="lin" valueType="num">
                                      <p:cBhvr>
                                        <p:cTn id="2438" dur="750" fill="hold"/>
                                        <p:tgtEl>
                                          <p:spTgt spid="2"/>
                                        </p:tgtEl>
                                        <p:attrNameLst>
                                          <p:attrName>ppt_w</p:attrName>
                                        </p:attrNameLst>
                                      </p:cBhvr>
                                      <p:tavLst>
                                        <p:tav tm="0">
                                          <p:val>
                                            <p:fltVal val="0"/>
                                          </p:val>
                                        </p:tav>
                                        <p:tav tm="100000">
                                          <p:val>
                                            <p:strVal val="#ppt_w"/>
                                          </p:val>
                                        </p:tav>
                                      </p:tavLst>
                                    </p:anim>
                                    <p:anim calcmode="lin" valueType="num">
                                      <p:cBhvr>
                                        <p:cTn id="2439" dur="750" fill="hold"/>
                                        <p:tgtEl>
                                          <p:spTgt spid="2"/>
                                        </p:tgtEl>
                                        <p:attrNameLst>
                                          <p:attrName>ppt_h</p:attrName>
                                        </p:attrNameLst>
                                      </p:cBhvr>
                                      <p:tavLst>
                                        <p:tav tm="0">
                                          <p:val>
                                            <p:fltVal val="0"/>
                                          </p:val>
                                        </p:tav>
                                        <p:tav tm="100000">
                                          <p:val>
                                            <p:strVal val="#ppt_h"/>
                                          </p:val>
                                        </p:tav>
                                      </p:tavLst>
                                    </p:anim>
                                    <p:anim calcmode="lin" valueType="num">
                                      <p:cBhvr>
                                        <p:cTn id="2440" dur="750" fill="hold"/>
                                        <p:tgtEl>
                                          <p:spTgt spid="2"/>
                                        </p:tgtEl>
                                        <p:attrNameLst>
                                          <p:attrName>style.rotation</p:attrName>
                                        </p:attrNameLst>
                                      </p:cBhvr>
                                      <p:tavLst>
                                        <p:tav tm="0">
                                          <p:val>
                                            <p:fltVal val="90"/>
                                          </p:val>
                                        </p:tav>
                                        <p:tav tm="100000">
                                          <p:val>
                                            <p:fltVal val="0"/>
                                          </p:val>
                                        </p:tav>
                                      </p:tavLst>
                                    </p:anim>
                                    <p:animEffect transition="in" filter="fade">
                                      <p:cBhvr>
                                        <p:cTn id="2441" dur="750"/>
                                        <p:tgtEl>
                                          <p:spTgt spid="2"/>
                                        </p:tgtEl>
                                      </p:cBhvr>
                                    </p:animEffect>
                                  </p:childTnLst>
                                </p:cTn>
                              </p:par>
                              <p:par>
                                <p:cTn id="2442" presetID="42" presetClass="entr" presetSubtype="0" fill="hold" grpId="0" nodeType="withEffect">
                                  <p:stCondLst>
                                    <p:cond delay="0"/>
                                  </p:stCondLst>
                                  <p:childTnLst>
                                    <p:set>
                                      <p:cBhvr>
                                        <p:cTn id="2443" dur="1" fill="hold">
                                          <p:stCondLst>
                                            <p:cond delay="0"/>
                                          </p:stCondLst>
                                        </p:cTn>
                                        <p:tgtEl>
                                          <p:spTgt spid="2073"/>
                                        </p:tgtEl>
                                        <p:attrNameLst>
                                          <p:attrName>style.visibility</p:attrName>
                                        </p:attrNameLst>
                                      </p:cBhvr>
                                      <p:to>
                                        <p:strVal val="visible"/>
                                      </p:to>
                                    </p:set>
                                    <p:animEffect transition="in" filter="fade">
                                      <p:cBhvr>
                                        <p:cTn id="2444" dur="1000"/>
                                        <p:tgtEl>
                                          <p:spTgt spid="2073"/>
                                        </p:tgtEl>
                                      </p:cBhvr>
                                    </p:animEffect>
                                    <p:anim calcmode="lin" valueType="num">
                                      <p:cBhvr>
                                        <p:cTn id="2445" dur="1000" fill="hold"/>
                                        <p:tgtEl>
                                          <p:spTgt spid="2073"/>
                                        </p:tgtEl>
                                        <p:attrNameLst>
                                          <p:attrName>ppt_x</p:attrName>
                                        </p:attrNameLst>
                                      </p:cBhvr>
                                      <p:tavLst>
                                        <p:tav tm="0">
                                          <p:val>
                                            <p:strVal val="#ppt_x"/>
                                          </p:val>
                                        </p:tav>
                                        <p:tav tm="100000">
                                          <p:val>
                                            <p:strVal val="#ppt_x"/>
                                          </p:val>
                                        </p:tav>
                                      </p:tavLst>
                                    </p:anim>
                                    <p:anim calcmode="lin" valueType="num">
                                      <p:cBhvr>
                                        <p:cTn id="2446" dur="1000" fill="hold"/>
                                        <p:tgtEl>
                                          <p:spTgt spid="2073"/>
                                        </p:tgtEl>
                                        <p:attrNameLst>
                                          <p:attrName>ppt_y</p:attrName>
                                        </p:attrNameLst>
                                      </p:cBhvr>
                                      <p:tavLst>
                                        <p:tav tm="0">
                                          <p:val>
                                            <p:strVal val="#ppt_y+.1"/>
                                          </p:val>
                                        </p:tav>
                                        <p:tav tm="100000">
                                          <p:val>
                                            <p:strVal val="#ppt_y"/>
                                          </p:val>
                                        </p:tav>
                                      </p:tavLst>
                                    </p:anim>
                                  </p:childTnLst>
                                </p:cTn>
                              </p:par>
                              <p:par>
                                <p:cTn id="2447" presetID="45" presetClass="entr" presetSubtype="0" fill="hold" grpId="0" nodeType="withEffect">
                                  <p:stCondLst>
                                    <p:cond delay="1100"/>
                                  </p:stCondLst>
                                  <p:iterate type="lt">
                                    <p:tmPct val="10000"/>
                                  </p:iterate>
                                  <p:childTnLst>
                                    <p:set>
                                      <p:cBhvr>
                                        <p:cTn id="2448" dur="1" fill="hold">
                                          <p:stCondLst>
                                            <p:cond delay="0"/>
                                          </p:stCondLst>
                                        </p:cTn>
                                        <p:tgtEl>
                                          <p:spTgt spid="2077"/>
                                        </p:tgtEl>
                                        <p:attrNameLst>
                                          <p:attrName>style.visibility</p:attrName>
                                        </p:attrNameLst>
                                      </p:cBhvr>
                                      <p:to>
                                        <p:strVal val="visible"/>
                                      </p:to>
                                    </p:set>
                                    <p:animEffect transition="in" filter="fade">
                                      <p:cBhvr>
                                        <p:cTn id="2449" dur="750"/>
                                        <p:tgtEl>
                                          <p:spTgt spid="2077"/>
                                        </p:tgtEl>
                                      </p:cBhvr>
                                    </p:animEffect>
                                    <p:anim calcmode="lin" valueType="num">
                                      <p:cBhvr>
                                        <p:cTn id="2450" dur="750" fill="hold"/>
                                        <p:tgtEl>
                                          <p:spTgt spid="2077"/>
                                        </p:tgtEl>
                                        <p:attrNameLst>
                                          <p:attrName>ppt_w</p:attrName>
                                        </p:attrNameLst>
                                      </p:cBhvr>
                                      <p:tavLst>
                                        <p:tav tm="0" fmla="#ppt_w*sin(2.5*pi*$)">
                                          <p:val>
                                            <p:fltVal val="0"/>
                                          </p:val>
                                        </p:tav>
                                        <p:tav tm="100000">
                                          <p:val>
                                            <p:fltVal val="1"/>
                                          </p:val>
                                        </p:tav>
                                      </p:tavLst>
                                    </p:anim>
                                    <p:anim calcmode="lin" valueType="num">
                                      <p:cBhvr>
                                        <p:cTn id="2451" dur="750" fill="hold"/>
                                        <p:tgtEl>
                                          <p:spTgt spid="2077"/>
                                        </p:tgtEl>
                                        <p:attrNameLst>
                                          <p:attrName>ppt_h</p:attrName>
                                        </p:attrNameLst>
                                      </p:cBhvr>
                                      <p:tavLst>
                                        <p:tav tm="0">
                                          <p:val>
                                            <p:strVal val="#ppt_h"/>
                                          </p:val>
                                        </p:tav>
                                        <p:tav tm="100000">
                                          <p:val>
                                            <p:strVal val="#ppt_h"/>
                                          </p:val>
                                        </p:tav>
                                      </p:tavLst>
                                    </p:anim>
                                  </p:childTnLst>
                                </p:cTn>
                              </p:par>
                              <p:par>
                                <p:cTn id="2452" presetID="42" presetClass="entr" presetSubtype="0" fill="hold" grpId="0" nodeType="withEffect">
                                  <p:stCondLst>
                                    <p:cond delay="1900"/>
                                  </p:stCondLst>
                                  <p:iterate type="lt">
                                    <p:tmPct val="4000"/>
                                  </p:iterate>
                                  <p:childTnLst>
                                    <p:set>
                                      <p:cBhvr>
                                        <p:cTn id="2453" dur="1" fill="hold">
                                          <p:stCondLst>
                                            <p:cond delay="0"/>
                                          </p:stCondLst>
                                        </p:cTn>
                                        <p:tgtEl>
                                          <p:spTgt spid="2079"/>
                                        </p:tgtEl>
                                        <p:attrNameLst>
                                          <p:attrName>style.visibility</p:attrName>
                                        </p:attrNameLst>
                                      </p:cBhvr>
                                      <p:to>
                                        <p:strVal val="visible"/>
                                      </p:to>
                                    </p:set>
                                    <p:animEffect transition="in" filter="fade">
                                      <p:cBhvr>
                                        <p:cTn id="2454" dur="500"/>
                                        <p:tgtEl>
                                          <p:spTgt spid="2079"/>
                                        </p:tgtEl>
                                      </p:cBhvr>
                                    </p:animEffect>
                                    <p:anim calcmode="lin" valueType="num">
                                      <p:cBhvr>
                                        <p:cTn id="2455" dur="500" fill="hold"/>
                                        <p:tgtEl>
                                          <p:spTgt spid="2079"/>
                                        </p:tgtEl>
                                        <p:attrNameLst>
                                          <p:attrName>ppt_x</p:attrName>
                                        </p:attrNameLst>
                                      </p:cBhvr>
                                      <p:tavLst>
                                        <p:tav tm="0">
                                          <p:val>
                                            <p:strVal val="#ppt_x"/>
                                          </p:val>
                                        </p:tav>
                                        <p:tav tm="100000">
                                          <p:val>
                                            <p:strVal val="#ppt_x"/>
                                          </p:val>
                                        </p:tav>
                                      </p:tavLst>
                                    </p:anim>
                                    <p:anim calcmode="lin" valueType="num">
                                      <p:cBhvr>
                                        <p:cTn id="2456" dur="500" fill="hold"/>
                                        <p:tgtEl>
                                          <p:spTgt spid="2079"/>
                                        </p:tgtEl>
                                        <p:attrNameLst>
                                          <p:attrName>ppt_y</p:attrName>
                                        </p:attrNameLst>
                                      </p:cBhvr>
                                      <p:tavLst>
                                        <p:tav tm="0">
                                          <p:val>
                                            <p:strVal val="#ppt_y+.1"/>
                                          </p:val>
                                        </p:tav>
                                        <p:tav tm="100000">
                                          <p:val>
                                            <p:strVal val="#ppt_y"/>
                                          </p:val>
                                        </p:tav>
                                      </p:tavLst>
                                    </p:anim>
                                  </p:childTnLst>
                                </p:cTn>
                              </p:par>
                              <p:par>
                                <p:cTn id="2457" presetID="22" presetClass="entr" presetSubtype="2" fill="hold" nodeType="withEffect">
                                  <p:stCondLst>
                                    <p:cond delay="2700"/>
                                  </p:stCondLst>
                                  <p:childTnLst>
                                    <p:set>
                                      <p:cBhvr>
                                        <p:cTn id="2458" dur="1" fill="hold">
                                          <p:stCondLst>
                                            <p:cond delay="0"/>
                                          </p:stCondLst>
                                        </p:cTn>
                                        <p:tgtEl>
                                          <p:spTgt spid="2080"/>
                                        </p:tgtEl>
                                        <p:attrNameLst>
                                          <p:attrName>style.visibility</p:attrName>
                                        </p:attrNameLst>
                                      </p:cBhvr>
                                      <p:to>
                                        <p:strVal val="visible"/>
                                      </p:to>
                                    </p:set>
                                    <p:animEffect transition="in" filter="wipe(right)">
                                      <p:cBhvr>
                                        <p:cTn id="2459" dur="500"/>
                                        <p:tgtEl>
                                          <p:spTgt spid="2080"/>
                                        </p:tgtEl>
                                      </p:cBhvr>
                                    </p:animEffect>
                                  </p:childTnLst>
                                </p:cTn>
                              </p:par>
                              <p:par>
                                <p:cTn id="2460" presetID="22" presetClass="entr" presetSubtype="8" fill="hold" nodeType="withEffect">
                                  <p:stCondLst>
                                    <p:cond delay="2700"/>
                                  </p:stCondLst>
                                  <p:childTnLst>
                                    <p:set>
                                      <p:cBhvr>
                                        <p:cTn id="2461" dur="1" fill="hold">
                                          <p:stCondLst>
                                            <p:cond delay="0"/>
                                          </p:stCondLst>
                                        </p:cTn>
                                        <p:tgtEl>
                                          <p:spTgt spid="2081"/>
                                        </p:tgtEl>
                                        <p:attrNameLst>
                                          <p:attrName>style.visibility</p:attrName>
                                        </p:attrNameLst>
                                      </p:cBhvr>
                                      <p:to>
                                        <p:strVal val="visible"/>
                                      </p:to>
                                    </p:set>
                                    <p:animEffect transition="in" filter="wipe(left)">
                                      <p:cBhvr>
                                        <p:cTn id="2462" dur="500"/>
                                        <p:tgtEl>
                                          <p:spTgt spid="2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7" grpId="0"/>
      <p:bldP spid="2079" grpId="0"/>
      <p:bldP spid="207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4" name="组合 133"/>
          <p:cNvGrpSpPr/>
          <p:nvPr/>
        </p:nvGrpSpPr>
        <p:grpSpPr>
          <a:xfrm>
            <a:off x="2264218" y="5965525"/>
            <a:ext cx="433593" cy="433593"/>
            <a:chOff x="5410744" y="2640874"/>
            <a:chExt cx="1450713" cy="1450714"/>
          </a:xfrm>
        </p:grpSpPr>
        <p:sp>
          <p:nvSpPr>
            <p:cNvPr id="135" name="矩形 134"/>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6" name="矩形 135"/>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31" name="组合 130"/>
          <p:cNvGrpSpPr/>
          <p:nvPr/>
        </p:nvGrpSpPr>
        <p:grpSpPr>
          <a:xfrm>
            <a:off x="1359192" y="5506636"/>
            <a:ext cx="433593" cy="433593"/>
            <a:chOff x="5410744" y="2640874"/>
            <a:chExt cx="1450713" cy="1450714"/>
          </a:xfrm>
        </p:grpSpPr>
        <p:sp>
          <p:nvSpPr>
            <p:cNvPr id="132" name="矩形 131"/>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3" name="矩形 132"/>
            <p:cNvSpPr>
              <a:spLocks noChangeAspect="1"/>
            </p:cNvSpPr>
            <p:nvPr/>
          </p:nvSpPr>
          <p:spPr>
            <a:xfrm>
              <a:off x="5470102" y="2700232"/>
              <a:ext cx="1332001" cy="1331998"/>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28" name="组合 127"/>
          <p:cNvGrpSpPr/>
          <p:nvPr/>
        </p:nvGrpSpPr>
        <p:grpSpPr>
          <a:xfrm rot="10800000" flipH="1" flipV="1">
            <a:off x="11313372" y="458886"/>
            <a:ext cx="433593" cy="433593"/>
            <a:chOff x="5410744" y="2640874"/>
            <a:chExt cx="1450713" cy="1450714"/>
          </a:xfrm>
        </p:grpSpPr>
        <p:sp>
          <p:nvSpPr>
            <p:cNvPr id="129" name="矩形 128"/>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0" name="矩形 129"/>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07" name="组合 106"/>
          <p:cNvGrpSpPr/>
          <p:nvPr/>
        </p:nvGrpSpPr>
        <p:grpSpPr>
          <a:xfrm rot="10800000" flipH="1" flipV="1">
            <a:off x="9955834" y="0"/>
            <a:ext cx="433593" cy="433593"/>
            <a:chOff x="5410744" y="2640874"/>
            <a:chExt cx="1450713" cy="1450714"/>
          </a:xfrm>
        </p:grpSpPr>
        <p:sp>
          <p:nvSpPr>
            <p:cNvPr id="108" name="矩形 107"/>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9" name="矩形 108"/>
            <p:cNvSpPr>
              <a:spLocks noChangeAspect="1"/>
            </p:cNvSpPr>
            <p:nvPr/>
          </p:nvSpPr>
          <p:spPr>
            <a:xfrm>
              <a:off x="5470102" y="2700232"/>
              <a:ext cx="1332001" cy="1331998"/>
            </a:xfrm>
            <a:prstGeom prst="rect">
              <a:avLst/>
            </a:prstGeom>
            <a:gradFill flip="none" rotWithShape="1">
              <a:gsLst>
                <a:gs pos="0">
                  <a:srgbClr val="D6A213">
                    <a:lumMod val="92000"/>
                  </a:srgbClr>
                </a:gs>
                <a:gs pos="100000">
                  <a:srgbClr val="BF850F">
                    <a:lumMod val="92000"/>
                  </a:srgbClr>
                </a:gs>
                <a:gs pos="51000">
                  <a:srgbClr val="9B5F0D">
                    <a:lumMod val="9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10" name="组合 109"/>
          <p:cNvGrpSpPr/>
          <p:nvPr/>
        </p:nvGrpSpPr>
        <p:grpSpPr>
          <a:xfrm rot="10800000" flipH="1" flipV="1">
            <a:off x="10408347" y="0"/>
            <a:ext cx="433593" cy="433593"/>
            <a:chOff x="5410744" y="2640874"/>
            <a:chExt cx="1450713" cy="1450714"/>
          </a:xfrm>
        </p:grpSpPr>
        <p:sp>
          <p:nvSpPr>
            <p:cNvPr id="111" name="矩形 110"/>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2" name="矩形 111"/>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13" name="组合 112"/>
          <p:cNvGrpSpPr/>
          <p:nvPr/>
        </p:nvGrpSpPr>
        <p:grpSpPr>
          <a:xfrm rot="10800000" flipH="1" flipV="1">
            <a:off x="10860859" y="0"/>
            <a:ext cx="433593" cy="433593"/>
            <a:chOff x="5410744" y="2640874"/>
            <a:chExt cx="1450713" cy="1450714"/>
          </a:xfrm>
        </p:grpSpPr>
        <p:sp>
          <p:nvSpPr>
            <p:cNvPr id="114" name="矩形 113"/>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5" name="矩形 114"/>
            <p:cNvSpPr>
              <a:spLocks noChangeAspect="1"/>
            </p:cNvSpPr>
            <p:nvPr/>
          </p:nvSpPr>
          <p:spPr>
            <a:xfrm>
              <a:off x="5470102" y="2700232"/>
              <a:ext cx="1332001" cy="1331998"/>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16" name="组合 115"/>
          <p:cNvGrpSpPr/>
          <p:nvPr/>
        </p:nvGrpSpPr>
        <p:grpSpPr>
          <a:xfrm rot="10800000" flipH="1" flipV="1">
            <a:off x="11313372" y="0"/>
            <a:ext cx="433593" cy="433593"/>
            <a:chOff x="5410744" y="2640874"/>
            <a:chExt cx="1450713" cy="1450714"/>
          </a:xfrm>
        </p:grpSpPr>
        <p:sp>
          <p:nvSpPr>
            <p:cNvPr id="117" name="矩形 116"/>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8" name="矩形 117"/>
            <p:cNvSpPr>
              <a:spLocks noChangeAspect="1"/>
            </p:cNvSpPr>
            <p:nvPr/>
          </p:nvSpPr>
          <p:spPr>
            <a:xfrm>
              <a:off x="5470102" y="2700232"/>
              <a:ext cx="1332001" cy="1331998"/>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19" name="组合 118"/>
          <p:cNvGrpSpPr/>
          <p:nvPr/>
        </p:nvGrpSpPr>
        <p:grpSpPr>
          <a:xfrm rot="10800000" flipH="1" flipV="1">
            <a:off x="11765885" y="0"/>
            <a:ext cx="433593" cy="433593"/>
            <a:chOff x="5410744" y="2640874"/>
            <a:chExt cx="1450713" cy="1450714"/>
          </a:xfrm>
        </p:grpSpPr>
        <p:sp>
          <p:nvSpPr>
            <p:cNvPr id="120" name="矩形 119"/>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1" name="矩形 120"/>
            <p:cNvSpPr>
              <a:spLocks noChangeAspect="1"/>
            </p:cNvSpPr>
            <p:nvPr/>
          </p:nvSpPr>
          <p:spPr>
            <a:xfrm>
              <a:off x="5470102" y="2700232"/>
              <a:ext cx="1332001" cy="1331998"/>
            </a:xfrm>
            <a:prstGeom prst="rect">
              <a:avLst/>
            </a:prstGeom>
            <a:gradFill flip="none" rotWithShape="1">
              <a:gsLst>
                <a:gs pos="0">
                  <a:srgbClr val="D6A213">
                    <a:lumMod val="85000"/>
                  </a:srgbClr>
                </a:gs>
                <a:gs pos="100000">
                  <a:srgbClr val="BF850F">
                    <a:lumMod val="85000"/>
                  </a:srgbClr>
                </a:gs>
                <a:gs pos="51000">
                  <a:srgbClr val="9B5F0D">
                    <a:lumMod val="8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22" name="组合 121"/>
          <p:cNvGrpSpPr/>
          <p:nvPr/>
        </p:nvGrpSpPr>
        <p:grpSpPr>
          <a:xfrm rot="10800000" flipH="1" flipV="1">
            <a:off x="11765885" y="458886"/>
            <a:ext cx="433593" cy="433593"/>
            <a:chOff x="5410744" y="2640874"/>
            <a:chExt cx="1450713" cy="1450714"/>
          </a:xfrm>
        </p:grpSpPr>
        <p:sp>
          <p:nvSpPr>
            <p:cNvPr id="123" name="矩形 122"/>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4" name="矩形 123"/>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25" name="组合 124"/>
          <p:cNvGrpSpPr/>
          <p:nvPr/>
        </p:nvGrpSpPr>
        <p:grpSpPr>
          <a:xfrm rot="10800000" flipH="1" flipV="1">
            <a:off x="11765885" y="917772"/>
            <a:ext cx="433593" cy="433593"/>
            <a:chOff x="5410744" y="2640874"/>
            <a:chExt cx="1450713" cy="1450714"/>
          </a:xfrm>
        </p:grpSpPr>
        <p:sp>
          <p:nvSpPr>
            <p:cNvPr id="126" name="矩形 125"/>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7" name="矩形 126"/>
            <p:cNvSpPr>
              <a:spLocks noChangeAspect="1"/>
            </p:cNvSpPr>
            <p:nvPr/>
          </p:nvSpPr>
          <p:spPr>
            <a:xfrm>
              <a:off x="5470102" y="2700232"/>
              <a:ext cx="1332001" cy="1331998"/>
            </a:xfrm>
            <a:prstGeom prst="rect">
              <a:avLst/>
            </a:prstGeom>
            <a:gradFill flip="none" rotWithShape="1">
              <a:gsLst>
                <a:gs pos="0">
                  <a:srgbClr val="D6A213">
                    <a:lumMod val="70000"/>
                    <a:lumOff val="30000"/>
                  </a:srgbClr>
                </a:gs>
                <a:gs pos="100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92" name="组合 91"/>
          <p:cNvGrpSpPr/>
          <p:nvPr/>
        </p:nvGrpSpPr>
        <p:grpSpPr>
          <a:xfrm>
            <a:off x="454167" y="5047750"/>
            <a:ext cx="433593" cy="433593"/>
            <a:chOff x="5410744" y="2640874"/>
            <a:chExt cx="1450713" cy="1450714"/>
          </a:xfrm>
        </p:grpSpPr>
        <p:sp>
          <p:nvSpPr>
            <p:cNvPr id="93" name="矩形 92"/>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4" name="矩形 93"/>
            <p:cNvSpPr>
              <a:spLocks noChangeAspect="1"/>
            </p:cNvSpPr>
            <p:nvPr/>
          </p:nvSpPr>
          <p:spPr>
            <a:xfrm>
              <a:off x="5470102" y="2700232"/>
              <a:ext cx="1332001" cy="1331998"/>
            </a:xfrm>
            <a:prstGeom prst="rect">
              <a:avLst/>
            </a:prstGeom>
            <a:gradFill flip="none" rotWithShape="1">
              <a:gsLst>
                <a:gs pos="0">
                  <a:srgbClr val="D6A213">
                    <a:lumMod val="92000"/>
                  </a:srgbClr>
                </a:gs>
                <a:gs pos="100000">
                  <a:srgbClr val="BF850F">
                    <a:lumMod val="92000"/>
                  </a:srgbClr>
                </a:gs>
                <a:gs pos="51000">
                  <a:srgbClr val="9B5F0D">
                    <a:lumMod val="9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95" name="组合 94"/>
          <p:cNvGrpSpPr/>
          <p:nvPr/>
        </p:nvGrpSpPr>
        <p:grpSpPr>
          <a:xfrm>
            <a:off x="906679" y="5506636"/>
            <a:ext cx="433593" cy="433593"/>
            <a:chOff x="5410744" y="2640874"/>
            <a:chExt cx="1450713" cy="1450714"/>
          </a:xfrm>
        </p:grpSpPr>
        <p:sp>
          <p:nvSpPr>
            <p:cNvPr id="96" name="矩形 95"/>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7" name="矩形 96"/>
            <p:cNvSpPr>
              <a:spLocks noChangeAspect="1"/>
            </p:cNvSpPr>
            <p:nvPr/>
          </p:nvSpPr>
          <p:spPr>
            <a:xfrm>
              <a:off x="5470102" y="2700232"/>
              <a:ext cx="1332001" cy="1331998"/>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98" name="组合 97"/>
          <p:cNvGrpSpPr/>
          <p:nvPr/>
        </p:nvGrpSpPr>
        <p:grpSpPr>
          <a:xfrm>
            <a:off x="906679" y="5965525"/>
            <a:ext cx="433593" cy="433593"/>
            <a:chOff x="5410744" y="2640874"/>
            <a:chExt cx="1450713" cy="1450714"/>
          </a:xfrm>
        </p:grpSpPr>
        <p:sp>
          <p:nvSpPr>
            <p:cNvPr id="99" name="矩形 98"/>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0" name="矩形 99"/>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01" name="组合 100"/>
          <p:cNvGrpSpPr/>
          <p:nvPr/>
        </p:nvGrpSpPr>
        <p:grpSpPr>
          <a:xfrm>
            <a:off x="1811705" y="5965525"/>
            <a:ext cx="433593" cy="433593"/>
            <a:chOff x="5410744" y="2640874"/>
            <a:chExt cx="1450713" cy="1450714"/>
          </a:xfrm>
        </p:grpSpPr>
        <p:sp>
          <p:nvSpPr>
            <p:cNvPr id="102" name="矩形 101"/>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3" name="矩形 102"/>
            <p:cNvSpPr>
              <a:spLocks noChangeAspect="1"/>
            </p:cNvSpPr>
            <p:nvPr/>
          </p:nvSpPr>
          <p:spPr>
            <a:xfrm>
              <a:off x="5470102" y="2700232"/>
              <a:ext cx="1332001" cy="1331998"/>
            </a:xfrm>
            <a:prstGeom prst="rect">
              <a:avLst/>
            </a:prstGeom>
            <a:gradFill flip="none" rotWithShape="1">
              <a:gsLst>
                <a:gs pos="0">
                  <a:srgbClr val="D6A213">
                    <a:lumMod val="60000"/>
                  </a:srgbClr>
                </a:gs>
                <a:gs pos="100000">
                  <a:srgbClr val="BF850F">
                    <a:lumMod val="60000"/>
                  </a:srgbClr>
                </a:gs>
                <a:gs pos="51000">
                  <a:srgbClr val="9B5F0D">
                    <a:lumMod val="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04" name="组合 103"/>
          <p:cNvGrpSpPr/>
          <p:nvPr/>
        </p:nvGrpSpPr>
        <p:grpSpPr>
          <a:xfrm>
            <a:off x="1654" y="6424407"/>
            <a:ext cx="433593" cy="433593"/>
            <a:chOff x="5410744" y="2640874"/>
            <a:chExt cx="1450713" cy="1450714"/>
          </a:xfrm>
        </p:grpSpPr>
        <p:sp>
          <p:nvSpPr>
            <p:cNvPr id="105" name="矩形 104"/>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6" name="矩形 105"/>
            <p:cNvSpPr>
              <a:spLocks noChangeAspect="1"/>
            </p:cNvSpPr>
            <p:nvPr/>
          </p:nvSpPr>
          <p:spPr>
            <a:xfrm>
              <a:off x="5470102" y="2700232"/>
              <a:ext cx="1332001" cy="1331998"/>
            </a:xfrm>
            <a:prstGeom prst="rect">
              <a:avLst/>
            </a:prstGeom>
            <a:gradFill flip="none" rotWithShape="1">
              <a:gsLst>
                <a:gs pos="0">
                  <a:srgbClr val="974209"/>
                </a:gs>
                <a:gs pos="100000">
                  <a:srgbClr val="76300A"/>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44" name="组合 43"/>
          <p:cNvGrpSpPr/>
          <p:nvPr/>
        </p:nvGrpSpPr>
        <p:grpSpPr>
          <a:xfrm>
            <a:off x="1654" y="4129978"/>
            <a:ext cx="433593" cy="433593"/>
            <a:chOff x="5410744" y="2640874"/>
            <a:chExt cx="1450713" cy="1450714"/>
          </a:xfrm>
        </p:grpSpPr>
        <p:sp>
          <p:nvSpPr>
            <p:cNvPr id="45" name="矩形 44"/>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6" name="矩形 45"/>
            <p:cNvSpPr>
              <a:spLocks noChangeAspect="1"/>
            </p:cNvSpPr>
            <p:nvPr/>
          </p:nvSpPr>
          <p:spPr>
            <a:xfrm>
              <a:off x="5470102" y="2700232"/>
              <a:ext cx="1332001" cy="1331998"/>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47" name="组合 46"/>
          <p:cNvGrpSpPr/>
          <p:nvPr/>
        </p:nvGrpSpPr>
        <p:grpSpPr>
          <a:xfrm>
            <a:off x="1654" y="4588864"/>
            <a:ext cx="433593" cy="433593"/>
            <a:chOff x="5410744" y="2640874"/>
            <a:chExt cx="1450713" cy="1450714"/>
          </a:xfrm>
        </p:grpSpPr>
        <p:sp>
          <p:nvSpPr>
            <p:cNvPr id="48" name="矩形 47"/>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9" name="矩形 48"/>
            <p:cNvSpPr>
              <a:spLocks noChangeAspect="1"/>
            </p:cNvSpPr>
            <p:nvPr/>
          </p:nvSpPr>
          <p:spPr>
            <a:xfrm>
              <a:off x="5470102" y="2700232"/>
              <a:ext cx="1332001" cy="1331998"/>
            </a:xfrm>
            <a:prstGeom prst="rect">
              <a:avLst/>
            </a:prstGeom>
            <a:gradFill flip="none" rotWithShape="1">
              <a:gsLst>
                <a:gs pos="0">
                  <a:srgbClr val="974209"/>
                </a:gs>
                <a:gs pos="100000">
                  <a:srgbClr val="76300A"/>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50" name="组合 49"/>
          <p:cNvGrpSpPr/>
          <p:nvPr/>
        </p:nvGrpSpPr>
        <p:grpSpPr>
          <a:xfrm>
            <a:off x="1654" y="5047750"/>
            <a:ext cx="433593" cy="433593"/>
            <a:chOff x="5410744" y="2640874"/>
            <a:chExt cx="1450713" cy="1450714"/>
          </a:xfrm>
        </p:grpSpPr>
        <p:sp>
          <p:nvSpPr>
            <p:cNvPr id="51" name="矩形 50"/>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2" name="矩形 51"/>
            <p:cNvSpPr>
              <a:spLocks noChangeAspect="1"/>
            </p:cNvSpPr>
            <p:nvPr/>
          </p:nvSpPr>
          <p:spPr>
            <a:xfrm>
              <a:off x="5470102" y="2700232"/>
              <a:ext cx="1332001" cy="1331998"/>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53" name="组合 52"/>
          <p:cNvGrpSpPr/>
          <p:nvPr/>
        </p:nvGrpSpPr>
        <p:grpSpPr>
          <a:xfrm>
            <a:off x="1654" y="5506636"/>
            <a:ext cx="433593" cy="433593"/>
            <a:chOff x="5410744" y="2640874"/>
            <a:chExt cx="1450713" cy="1450714"/>
          </a:xfrm>
        </p:grpSpPr>
        <p:sp>
          <p:nvSpPr>
            <p:cNvPr id="54" name="矩形 53"/>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5" name="矩形 54"/>
            <p:cNvSpPr>
              <a:spLocks noChangeAspect="1"/>
            </p:cNvSpPr>
            <p:nvPr/>
          </p:nvSpPr>
          <p:spPr>
            <a:xfrm>
              <a:off x="5470102" y="2700232"/>
              <a:ext cx="1332001" cy="1331998"/>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56" name="组合 55"/>
          <p:cNvGrpSpPr/>
          <p:nvPr/>
        </p:nvGrpSpPr>
        <p:grpSpPr>
          <a:xfrm>
            <a:off x="454167" y="5506636"/>
            <a:ext cx="433593" cy="433593"/>
            <a:chOff x="5410744" y="2640874"/>
            <a:chExt cx="1450713" cy="1450714"/>
          </a:xfrm>
        </p:grpSpPr>
        <p:sp>
          <p:nvSpPr>
            <p:cNvPr id="57" name="矩形 56"/>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8" name="矩形 57"/>
            <p:cNvSpPr>
              <a:spLocks noChangeAspect="1"/>
            </p:cNvSpPr>
            <p:nvPr/>
          </p:nvSpPr>
          <p:spPr>
            <a:xfrm>
              <a:off x="5470102" y="2700232"/>
              <a:ext cx="1332001" cy="1331998"/>
            </a:xfrm>
            <a:prstGeom prst="rect">
              <a:avLst/>
            </a:prstGeom>
            <a:gradFill flip="none" rotWithShape="1">
              <a:gsLst>
                <a:gs pos="0">
                  <a:srgbClr val="D6A213">
                    <a:lumMod val="65000"/>
                    <a:lumOff val="35000"/>
                  </a:srgbClr>
                </a:gs>
                <a:gs pos="100000">
                  <a:srgbClr val="BF850F">
                    <a:lumMod val="65000"/>
                    <a:lumOff val="35000"/>
                  </a:srgbClr>
                </a:gs>
                <a:gs pos="51000">
                  <a:srgbClr val="9B5F0D">
                    <a:lumMod val="65000"/>
                    <a:lumOff val="3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59" name="组合 58"/>
          <p:cNvGrpSpPr/>
          <p:nvPr/>
        </p:nvGrpSpPr>
        <p:grpSpPr>
          <a:xfrm>
            <a:off x="1654" y="5965525"/>
            <a:ext cx="433593" cy="433593"/>
            <a:chOff x="5410744" y="2640874"/>
            <a:chExt cx="1450713" cy="1450714"/>
          </a:xfrm>
        </p:grpSpPr>
        <p:sp>
          <p:nvSpPr>
            <p:cNvPr id="60" name="矩形 59"/>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1" name="矩形 60"/>
            <p:cNvSpPr>
              <a:spLocks noChangeAspect="1"/>
            </p:cNvSpPr>
            <p:nvPr/>
          </p:nvSpPr>
          <p:spPr>
            <a:xfrm>
              <a:off x="5470102" y="2700232"/>
              <a:ext cx="1332001" cy="1331998"/>
            </a:xfrm>
            <a:prstGeom prst="rect">
              <a:avLst/>
            </a:prstGeom>
            <a:gradFill flip="none" rotWithShape="1">
              <a:gsLst>
                <a:gs pos="0">
                  <a:srgbClr val="D6A213">
                    <a:lumMod val="60000"/>
                  </a:srgbClr>
                </a:gs>
                <a:gs pos="100000">
                  <a:srgbClr val="BF850F">
                    <a:lumMod val="60000"/>
                  </a:srgbClr>
                </a:gs>
                <a:gs pos="51000">
                  <a:srgbClr val="9B5F0D">
                    <a:lumMod val="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62" name="组合 61"/>
          <p:cNvGrpSpPr/>
          <p:nvPr/>
        </p:nvGrpSpPr>
        <p:grpSpPr>
          <a:xfrm>
            <a:off x="454167" y="5965525"/>
            <a:ext cx="433593" cy="433593"/>
            <a:chOff x="5410744" y="2640874"/>
            <a:chExt cx="1450713" cy="1450714"/>
          </a:xfrm>
        </p:grpSpPr>
        <p:sp>
          <p:nvSpPr>
            <p:cNvPr id="63" name="矩形 62"/>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4" name="矩形 63"/>
            <p:cNvSpPr>
              <a:spLocks noChangeAspect="1"/>
            </p:cNvSpPr>
            <p:nvPr/>
          </p:nvSpPr>
          <p:spPr>
            <a:xfrm>
              <a:off x="5470102" y="2700232"/>
              <a:ext cx="1332001" cy="1331998"/>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65" name="组合 64"/>
          <p:cNvGrpSpPr/>
          <p:nvPr/>
        </p:nvGrpSpPr>
        <p:grpSpPr>
          <a:xfrm>
            <a:off x="1359192" y="5965525"/>
            <a:ext cx="433593" cy="433593"/>
            <a:chOff x="5410744" y="2640874"/>
            <a:chExt cx="1450713" cy="1450714"/>
          </a:xfrm>
        </p:grpSpPr>
        <p:sp>
          <p:nvSpPr>
            <p:cNvPr id="66" name="矩形 65"/>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7" name="矩形 66"/>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68" name="组合 67"/>
          <p:cNvGrpSpPr/>
          <p:nvPr/>
        </p:nvGrpSpPr>
        <p:grpSpPr>
          <a:xfrm>
            <a:off x="454167" y="6424407"/>
            <a:ext cx="433593" cy="433593"/>
            <a:chOff x="5410744" y="2640874"/>
            <a:chExt cx="1450713" cy="1450714"/>
          </a:xfrm>
        </p:grpSpPr>
        <p:sp>
          <p:nvSpPr>
            <p:cNvPr id="69" name="矩形 68"/>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0" name="矩形 69"/>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71" name="组合 70"/>
          <p:cNvGrpSpPr/>
          <p:nvPr/>
        </p:nvGrpSpPr>
        <p:grpSpPr>
          <a:xfrm>
            <a:off x="906679" y="6424407"/>
            <a:ext cx="433593" cy="433593"/>
            <a:chOff x="5410744" y="2640874"/>
            <a:chExt cx="1450713" cy="1450714"/>
          </a:xfrm>
        </p:grpSpPr>
        <p:sp>
          <p:nvSpPr>
            <p:cNvPr id="72" name="矩形 71"/>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3" name="矩形 72"/>
            <p:cNvSpPr>
              <a:spLocks noChangeAspect="1"/>
            </p:cNvSpPr>
            <p:nvPr/>
          </p:nvSpPr>
          <p:spPr>
            <a:xfrm>
              <a:off x="5470102" y="2700232"/>
              <a:ext cx="1332001" cy="1331998"/>
            </a:xfrm>
            <a:prstGeom prst="rect">
              <a:avLst/>
            </a:prstGeom>
            <a:gradFill flip="none" rotWithShape="1">
              <a:gsLst>
                <a:gs pos="0">
                  <a:srgbClr val="D6A213">
                    <a:lumMod val="60000"/>
                  </a:srgbClr>
                </a:gs>
                <a:gs pos="100000">
                  <a:srgbClr val="BF850F">
                    <a:lumMod val="60000"/>
                  </a:srgbClr>
                </a:gs>
                <a:gs pos="51000">
                  <a:srgbClr val="9B5F0D">
                    <a:lumMod val="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74" name="组合 73"/>
          <p:cNvGrpSpPr/>
          <p:nvPr/>
        </p:nvGrpSpPr>
        <p:grpSpPr>
          <a:xfrm>
            <a:off x="1359192" y="6424407"/>
            <a:ext cx="433593" cy="433593"/>
            <a:chOff x="5410744" y="2640874"/>
            <a:chExt cx="1450713" cy="1450714"/>
          </a:xfrm>
        </p:grpSpPr>
        <p:sp>
          <p:nvSpPr>
            <p:cNvPr id="75" name="矩形 74"/>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6" name="矩形 75"/>
            <p:cNvSpPr>
              <a:spLocks noChangeAspect="1"/>
            </p:cNvSpPr>
            <p:nvPr/>
          </p:nvSpPr>
          <p:spPr>
            <a:xfrm>
              <a:off x="5470102" y="2700232"/>
              <a:ext cx="1332001" cy="1331998"/>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77" name="组合 76"/>
          <p:cNvGrpSpPr/>
          <p:nvPr/>
        </p:nvGrpSpPr>
        <p:grpSpPr>
          <a:xfrm>
            <a:off x="1811705" y="6424407"/>
            <a:ext cx="433593" cy="433593"/>
            <a:chOff x="5410744" y="2640874"/>
            <a:chExt cx="1450713" cy="1450714"/>
          </a:xfrm>
        </p:grpSpPr>
        <p:sp>
          <p:nvSpPr>
            <p:cNvPr id="78" name="矩形 77"/>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9" name="矩形 78"/>
            <p:cNvSpPr>
              <a:spLocks noChangeAspect="1"/>
            </p:cNvSpPr>
            <p:nvPr/>
          </p:nvSpPr>
          <p:spPr>
            <a:xfrm>
              <a:off x="5470102" y="2700232"/>
              <a:ext cx="1332001" cy="1331998"/>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0" name="组合 79"/>
          <p:cNvGrpSpPr/>
          <p:nvPr/>
        </p:nvGrpSpPr>
        <p:grpSpPr>
          <a:xfrm>
            <a:off x="2264218" y="6424407"/>
            <a:ext cx="433593" cy="433593"/>
            <a:chOff x="5410744" y="2640874"/>
            <a:chExt cx="1450713" cy="1450714"/>
          </a:xfrm>
        </p:grpSpPr>
        <p:sp>
          <p:nvSpPr>
            <p:cNvPr id="81" name="矩形 80"/>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2" name="矩形 81"/>
            <p:cNvSpPr>
              <a:spLocks noChangeAspect="1"/>
            </p:cNvSpPr>
            <p:nvPr/>
          </p:nvSpPr>
          <p:spPr>
            <a:xfrm>
              <a:off x="5470102" y="2700232"/>
              <a:ext cx="1332001" cy="1331998"/>
            </a:xfrm>
            <a:prstGeom prst="rect">
              <a:avLst/>
            </a:prstGeom>
            <a:gradFill flip="none" rotWithShape="1">
              <a:gsLst>
                <a:gs pos="0">
                  <a:srgbClr val="763009"/>
                </a:gs>
                <a:gs pos="100000">
                  <a:srgbClr val="8C2E0A"/>
                </a:gs>
                <a:gs pos="51000">
                  <a:srgbClr val="4811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3" name="组合 82"/>
          <p:cNvGrpSpPr/>
          <p:nvPr/>
        </p:nvGrpSpPr>
        <p:grpSpPr>
          <a:xfrm>
            <a:off x="2716730" y="6424407"/>
            <a:ext cx="433593" cy="433593"/>
            <a:chOff x="5410744" y="2640874"/>
            <a:chExt cx="1450713" cy="1450714"/>
          </a:xfrm>
        </p:grpSpPr>
        <p:sp>
          <p:nvSpPr>
            <p:cNvPr id="84" name="矩形 83"/>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5" name="矩形 84"/>
            <p:cNvSpPr>
              <a:spLocks noChangeAspect="1"/>
            </p:cNvSpPr>
            <p:nvPr/>
          </p:nvSpPr>
          <p:spPr>
            <a:xfrm>
              <a:off x="5470102" y="2700232"/>
              <a:ext cx="1332001" cy="1331998"/>
            </a:xfrm>
            <a:prstGeom prst="rect">
              <a:avLst/>
            </a:prstGeom>
            <a:gradFill flip="none" rotWithShape="1">
              <a:gsLst>
                <a:gs pos="0">
                  <a:srgbClr val="D6A213">
                    <a:lumMod val="75000"/>
                    <a:lumOff val="25000"/>
                  </a:srgbClr>
                </a:gs>
                <a:gs pos="100000">
                  <a:srgbClr val="BF850F">
                    <a:lumMod val="75000"/>
                    <a:lumOff val="25000"/>
                  </a:srgbClr>
                </a:gs>
                <a:gs pos="51000">
                  <a:srgbClr val="9B5F0D">
                    <a:lumMod val="75000"/>
                    <a:lumOff val="2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6" name="组合 85"/>
          <p:cNvGrpSpPr/>
          <p:nvPr/>
        </p:nvGrpSpPr>
        <p:grpSpPr>
          <a:xfrm>
            <a:off x="3169243" y="6424407"/>
            <a:ext cx="433593" cy="433593"/>
            <a:chOff x="5410744" y="2640874"/>
            <a:chExt cx="1450713" cy="1450714"/>
          </a:xfrm>
        </p:grpSpPr>
        <p:sp>
          <p:nvSpPr>
            <p:cNvPr id="87" name="矩形 86"/>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8" name="矩形 87"/>
            <p:cNvSpPr>
              <a:spLocks noChangeAspect="1"/>
            </p:cNvSpPr>
            <p:nvPr/>
          </p:nvSpPr>
          <p:spPr>
            <a:xfrm>
              <a:off x="5470102" y="2700232"/>
              <a:ext cx="1332001" cy="1331998"/>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9" name="组合 88"/>
          <p:cNvGrpSpPr/>
          <p:nvPr/>
        </p:nvGrpSpPr>
        <p:grpSpPr>
          <a:xfrm>
            <a:off x="3621756" y="6424407"/>
            <a:ext cx="433593" cy="433593"/>
            <a:chOff x="5410744" y="2640874"/>
            <a:chExt cx="1450713" cy="1450714"/>
          </a:xfrm>
        </p:grpSpPr>
        <p:sp>
          <p:nvSpPr>
            <p:cNvPr id="90" name="矩形 89"/>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1" name="矩形 90"/>
            <p:cNvSpPr>
              <a:spLocks noChangeAspect="1"/>
            </p:cNvSpPr>
            <p:nvPr/>
          </p:nvSpPr>
          <p:spPr>
            <a:xfrm>
              <a:off x="5470102" y="2700232"/>
              <a:ext cx="1332001" cy="1331998"/>
            </a:xfrm>
            <a:prstGeom prst="rect">
              <a:avLst/>
            </a:prstGeom>
            <a:gradFill flip="none" rotWithShape="1">
              <a:gsLst>
                <a:gs pos="0">
                  <a:srgbClr val="D6A213">
                    <a:lumMod val="60000"/>
                  </a:srgbClr>
                </a:gs>
                <a:gs pos="100000">
                  <a:srgbClr val="BF850F">
                    <a:lumMod val="60000"/>
                  </a:srgbClr>
                </a:gs>
                <a:gs pos="51000">
                  <a:srgbClr val="9B5F0D">
                    <a:lumMod val="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43" name="组合 42"/>
          <p:cNvGrpSpPr/>
          <p:nvPr/>
        </p:nvGrpSpPr>
        <p:grpSpPr>
          <a:xfrm>
            <a:off x="9893401" y="-514349"/>
            <a:ext cx="2298599" cy="3028746"/>
            <a:chOff x="9912451" y="-495829"/>
            <a:chExt cx="2279549" cy="3010225"/>
          </a:xfrm>
        </p:grpSpPr>
        <p:sp>
          <p:nvSpPr>
            <p:cNvPr id="23" name="任意多边形 22"/>
            <p:cNvSpPr/>
            <p:nvPr/>
          </p:nvSpPr>
          <p:spPr>
            <a:xfrm rot="19941026">
              <a:off x="10565657" y="-495829"/>
              <a:ext cx="1396142" cy="3010225"/>
            </a:xfrm>
            <a:custGeom>
              <a:avLst/>
              <a:gdLst>
                <a:gd name="connsiteX0" fmla="*/ 0 w 1396142"/>
                <a:gd name="connsiteY0" fmla="*/ 0 h 3010225"/>
                <a:gd name="connsiteX1" fmla="*/ 153160 w 1396142"/>
                <a:gd name="connsiteY1" fmla="*/ 80240 h 3010225"/>
                <a:gd name="connsiteX2" fmla="*/ 254000 w 1396142"/>
                <a:gd name="connsiteY2" fmla="*/ 158888 h 3010225"/>
                <a:gd name="connsiteX3" fmla="*/ 1385523 w 1396142"/>
                <a:gd name="connsiteY3" fmla="*/ 2083944 h 3010225"/>
                <a:gd name="connsiteX4" fmla="*/ 1396142 w 1396142"/>
                <a:gd name="connsiteY4" fmla="*/ 2172954 h 3010225"/>
                <a:gd name="connsiteX5" fmla="*/ 957503 w 1396142"/>
                <a:gd name="connsiteY5" fmla="*/ 3010225 h 3010225"/>
                <a:gd name="connsiteX6" fmla="*/ 961960 w 1396142"/>
                <a:gd name="connsiteY6" fmla="*/ 2972077 h 3010225"/>
                <a:gd name="connsiteX7" fmla="*/ 127699 w 1396142"/>
                <a:gd name="connsiteY7" fmla="*/ 151120 h 301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6142" h="3010225">
                  <a:moveTo>
                    <a:pt x="0" y="0"/>
                  </a:moveTo>
                  <a:lnTo>
                    <a:pt x="153160" y="80240"/>
                  </a:lnTo>
                  <a:lnTo>
                    <a:pt x="254000" y="158888"/>
                  </a:lnTo>
                  <a:cubicBezTo>
                    <a:pt x="851128" y="648127"/>
                    <a:pt x="1264057" y="1322614"/>
                    <a:pt x="1385523" y="2083944"/>
                  </a:cubicBezTo>
                  <a:lnTo>
                    <a:pt x="1396142" y="2172954"/>
                  </a:lnTo>
                  <a:lnTo>
                    <a:pt x="957503" y="3010225"/>
                  </a:lnTo>
                  <a:lnTo>
                    <a:pt x="961960" y="2972077"/>
                  </a:lnTo>
                  <a:cubicBezTo>
                    <a:pt x="1056341" y="1951457"/>
                    <a:pt x="755905" y="935988"/>
                    <a:pt x="127699" y="151120"/>
                  </a:cubicBezTo>
                  <a:close/>
                </a:path>
              </a:pathLst>
            </a:custGeom>
            <a:gradFill flip="none" rotWithShape="1">
              <a:gsLst>
                <a:gs pos="8000">
                  <a:srgbClr val="F4E961"/>
                </a:gs>
                <a:gs pos="58000">
                  <a:srgbClr val="F4E961"/>
                </a:gs>
                <a:gs pos="36000">
                  <a:srgbClr val="D6A213"/>
                </a:gs>
              </a:gsLst>
              <a:lin ang="5400000" scaled="1"/>
              <a:tileRect/>
            </a:gradFill>
            <a:ln>
              <a:noFill/>
            </a:ln>
          </p:spPr>
          <p:txBody>
            <a:bodyPr vert="horz" wrap="square" lIns="91440" tIns="45720" rIns="91440" bIns="45720" numCol="1" anchor="t" anchorCtr="0" compatLnSpc="1"/>
            <a:lstStyle/>
            <a:p>
              <a:endParaRPr lang="zh-CN" altLang="en-US">
                <a:solidFill>
                  <a:prstClr val="black"/>
                </a:solidFill>
              </a:endParaRPr>
            </a:p>
          </p:txBody>
        </p:sp>
        <p:sp>
          <p:nvSpPr>
            <p:cNvPr id="25" name="任意多边形 24"/>
            <p:cNvSpPr/>
            <p:nvPr/>
          </p:nvSpPr>
          <p:spPr>
            <a:xfrm>
              <a:off x="9912451" y="0"/>
              <a:ext cx="2279549" cy="2294930"/>
            </a:xfrm>
            <a:custGeom>
              <a:avLst/>
              <a:gdLst>
                <a:gd name="connsiteX0" fmla="*/ 0 w 2279549"/>
                <a:gd name="connsiteY0" fmla="*/ 0 h 2294930"/>
                <a:gd name="connsiteX1" fmla="*/ 321996 w 2279549"/>
                <a:gd name="connsiteY1" fmla="*/ 0 h 2294930"/>
                <a:gd name="connsiteX2" fmla="*/ 565793 w 2279549"/>
                <a:gd name="connsiteY2" fmla="*/ 84645 h 2294930"/>
                <a:gd name="connsiteX3" fmla="*/ 2159228 w 2279549"/>
                <a:gd name="connsiteY3" fmla="*/ 1355503 h 2294930"/>
                <a:gd name="connsiteX4" fmla="*/ 2279549 w 2279549"/>
                <a:gd name="connsiteY4" fmla="*/ 1543902 h 2294930"/>
                <a:gd name="connsiteX5" fmla="*/ 2279549 w 2279549"/>
                <a:gd name="connsiteY5" fmla="*/ 2294930 h 2294930"/>
                <a:gd name="connsiteX6" fmla="*/ 2170669 w 2279549"/>
                <a:gd name="connsiteY6" fmla="*/ 2034596 h 2294930"/>
                <a:gd name="connsiteX7" fmla="*/ 242622 w 2279549"/>
                <a:gd name="connsiteY7" fmla="*/ 98759 h 2294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549" h="2294930">
                  <a:moveTo>
                    <a:pt x="0" y="0"/>
                  </a:moveTo>
                  <a:lnTo>
                    <a:pt x="321996" y="0"/>
                  </a:lnTo>
                  <a:lnTo>
                    <a:pt x="565793" y="84645"/>
                  </a:lnTo>
                  <a:cubicBezTo>
                    <a:pt x="1214554" y="344010"/>
                    <a:pt x="1767986" y="789825"/>
                    <a:pt x="2159228" y="1355503"/>
                  </a:cubicBezTo>
                  <a:lnTo>
                    <a:pt x="2279549" y="1543902"/>
                  </a:lnTo>
                  <a:lnTo>
                    <a:pt x="2279549" y="2294930"/>
                  </a:lnTo>
                  <a:lnTo>
                    <a:pt x="2170669" y="2034596"/>
                  </a:lnTo>
                  <a:cubicBezTo>
                    <a:pt x="1775058" y="1175643"/>
                    <a:pt x="1088899" y="485673"/>
                    <a:pt x="242622" y="98759"/>
                  </a:cubicBezTo>
                  <a:close/>
                </a:path>
              </a:pathLst>
            </a:custGeom>
            <a:gradFill flip="none" rotWithShape="1">
              <a:gsLst>
                <a:gs pos="14000">
                  <a:srgbClr val="F4E961"/>
                </a:gs>
                <a:gs pos="89000">
                  <a:srgbClr val="F4E961"/>
                </a:gs>
                <a:gs pos="64000">
                  <a:srgbClr val="D6A213"/>
                </a:gs>
                <a:gs pos="34000">
                  <a:srgbClr val="D6A213"/>
                </a:gs>
              </a:gsLst>
              <a:lin ang="5400000" scaled="1"/>
              <a:tileRect/>
            </a:gradFill>
            <a:ln>
              <a:noFill/>
            </a:ln>
          </p:spPr>
          <p:txBody>
            <a:bodyPr vert="horz" wrap="square" lIns="91440" tIns="45720" rIns="91440" bIns="45720" numCol="1" anchor="t" anchorCtr="0" compatLnSpc="1"/>
            <a:lstStyle/>
            <a:p>
              <a:endParaRPr lang="zh-CN" altLang="en-US">
                <a:solidFill>
                  <a:prstClr val="black"/>
                </a:solidFill>
              </a:endParaRPr>
            </a:p>
          </p:txBody>
        </p:sp>
      </p:grpSp>
      <p:grpSp>
        <p:nvGrpSpPr>
          <p:cNvPr id="42" name="组合 41"/>
          <p:cNvGrpSpPr/>
          <p:nvPr/>
        </p:nvGrpSpPr>
        <p:grpSpPr>
          <a:xfrm>
            <a:off x="-29548" y="2295842"/>
            <a:ext cx="5073736" cy="4562159"/>
            <a:chOff x="-29548" y="2295842"/>
            <a:chExt cx="5073736" cy="4562159"/>
          </a:xfrm>
        </p:grpSpPr>
        <p:sp>
          <p:nvSpPr>
            <p:cNvPr id="41" name="任意多边形 40"/>
            <p:cNvSpPr/>
            <p:nvPr/>
          </p:nvSpPr>
          <p:spPr>
            <a:xfrm>
              <a:off x="0" y="2521325"/>
              <a:ext cx="5044188" cy="4336676"/>
            </a:xfrm>
            <a:custGeom>
              <a:avLst/>
              <a:gdLst>
                <a:gd name="connsiteX0" fmla="*/ 0 w 5044188"/>
                <a:gd name="connsiteY0" fmla="*/ 0 h 4336676"/>
                <a:gd name="connsiteX1" fmla="*/ 10225 w 5044188"/>
                <a:gd name="connsiteY1" fmla="*/ 58612 h 4336676"/>
                <a:gd name="connsiteX2" fmla="*/ 4852605 w 5044188"/>
                <a:gd name="connsiteY2" fmla="*/ 4309430 h 4336676"/>
                <a:gd name="connsiteX3" fmla="*/ 5044188 w 5044188"/>
                <a:gd name="connsiteY3" fmla="*/ 4323399 h 4336676"/>
                <a:gd name="connsiteX4" fmla="*/ 4925264 w 5044188"/>
                <a:gd name="connsiteY4" fmla="*/ 4330988 h 4336676"/>
                <a:gd name="connsiteX5" fmla="*/ 4657177 w 5044188"/>
                <a:gd name="connsiteY5" fmla="*/ 4336676 h 4336676"/>
                <a:gd name="connsiteX6" fmla="*/ 76324 w 5044188"/>
                <a:gd name="connsiteY6" fmla="*/ 2048784 h 4336676"/>
                <a:gd name="connsiteX7" fmla="*/ 0 w 5044188"/>
                <a:gd name="connsiteY7" fmla="*/ 1923732 h 433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4188" h="4336676">
                  <a:moveTo>
                    <a:pt x="0" y="0"/>
                  </a:moveTo>
                  <a:lnTo>
                    <a:pt x="10225" y="58612"/>
                  </a:lnTo>
                  <a:cubicBezTo>
                    <a:pt x="462686" y="2322851"/>
                    <a:pt x="2424301" y="4072974"/>
                    <a:pt x="4852605" y="4309430"/>
                  </a:cubicBezTo>
                  <a:lnTo>
                    <a:pt x="5044188" y="4323399"/>
                  </a:lnTo>
                  <a:lnTo>
                    <a:pt x="4925264" y="4330988"/>
                  </a:lnTo>
                  <a:cubicBezTo>
                    <a:pt x="4836470" y="4334764"/>
                    <a:pt x="4747090" y="4336676"/>
                    <a:pt x="4657177" y="4336676"/>
                  </a:cubicBezTo>
                  <a:cubicBezTo>
                    <a:pt x="2679104" y="4336676"/>
                    <a:pt x="958518" y="3411556"/>
                    <a:pt x="76324" y="2048784"/>
                  </a:cubicBezTo>
                  <a:lnTo>
                    <a:pt x="0" y="1923732"/>
                  </a:lnTo>
                  <a:close/>
                </a:path>
              </a:pathLst>
            </a:custGeom>
            <a:gradFill flip="none" rotWithShape="1">
              <a:gsLst>
                <a:gs pos="64000">
                  <a:srgbClr val="F4E961"/>
                </a:gs>
                <a:gs pos="100000">
                  <a:srgbClr val="D6A213"/>
                </a:gs>
                <a:gs pos="0">
                  <a:srgbClr val="D6A213"/>
                </a:gs>
              </a:gsLst>
              <a:lin ang="5400000" scaled="1"/>
              <a:tileRect/>
            </a:gradFill>
            <a:ln>
              <a:noFill/>
            </a:ln>
          </p:spPr>
          <p:txBody>
            <a:bodyPr vert="horz" wrap="square" lIns="91440" tIns="45720" rIns="91440" bIns="45720" numCol="1" anchor="t" anchorCtr="0" compatLnSpc="1">
              <a:noAutofit/>
            </a:bodyPr>
            <a:lstStyle/>
            <a:p>
              <a:endParaRPr lang="zh-CN" altLang="en-US">
                <a:solidFill>
                  <a:prstClr val="black"/>
                </a:solidFill>
              </a:endParaRPr>
            </a:p>
          </p:txBody>
        </p:sp>
        <p:sp>
          <p:nvSpPr>
            <p:cNvPr id="38" name="任意多边形 37"/>
            <p:cNvSpPr/>
            <p:nvPr/>
          </p:nvSpPr>
          <p:spPr>
            <a:xfrm>
              <a:off x="-29548" y="2295842"/>
              <a:ext cx="5044188" cy="4562159"/>
            </a:xfrm>
            <a:custGeom>
              <a:avLst/>
              <a:gdLst>
                <a:gd name="connsiteX0" fmla="*/ 0 w 5044188"/>
                <a:gd name="connsiteY0" fmla="*/ 0 h 4562159"/>
                <a:gd name="connsiteX1" fmla="*/ 2064 w 5044188"/>
                <a:gd name="connsiteY1" fmla="*/ 7738 h 4562159"/>
                <a:gd name="connsiteX2" fmla="*/ 3227524 w 5044188"/>
                <a:gd name="connsiteY2" fmla="*/ 3893562 h 4562159"/>
                <a:gd name="connsiteX3" fmla="*/ 4742039 w 5044188"/>
                <a:gd name="connsiteY3" fmla="*/ 4489677 h 4562159"/>
                <a:gd name="connsiteX4" fmla="*/ 5044188 w 5044188"/>
                <a:gd name="connsiteY4" fmla="*/ 4560843 h 4562159"/>
                <a:gd name="connsiteX5" fmla="*/ 4988012 w 5044188"/>
                <a:gd name="connsiteY5" fmla="*/ 4562159 h 4562159"/>
                <a:gd name="connsiteX6" fmla="*/ 105163 w 5044188"/>
                <a:gd name="connsiteY6" fmla="*/ 1870356 h 4562159"/>
                <a:gd name="connsiteX7" fmla="*/ 0 w 5044188"/>
                <a:gd name="connsiteY7" fmla="*/ 1680172 h 456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4188" h="4562159">
                  <a:moveTo>
                    <a:pt x="0" y="0"/>
                  </a:moveTo>
                  <a:lnTo>
                    <a:pt x="2064" y="7738"/>
                  </a:lnTo>
                  <a:cubicBezTo>
                    <a:pt x="486519" y="1593575"/>
                    <a:pt x="1605600" y="3021262"/>
                    <a:pt x="3227524" y="3893562"/>
                  </a:cubicBezTo>
                  <a:cubicBezTo>
                    <a:pt x="3719016" y="4157895"/>
                    <a:pt x="4227603" y="4355589"/>
                    <a:pt x="4742039" y="4489677"/>
                  </a:cubicBezTo>
                  <a:lnTo>
                    <a:pt x="5044188" y="4560843"/>
                  </a:lnTo>
                  <a:lnTo>
                    <a:pt x="4988012" y="4562159"/>
                  </a:lnTo>
                  <a:cubicBezTo>
                    <a:pt x="2879533" y="4562159"/>
                    <a:pt x="1045517" y="3473715"/>
                    <a:pt x="105163" y="1870356"/>
                  </a:cubicBezTo>
                  <a:lnTo>
                    <a:pt x="0" y="1680172"/>
                  </a:lnTo>
                  <a:close/>
                </a:path>
              </a:pathLst>
            </a:custGeom>
            <a:gradFill flip="none" rotWithShape="1">
              <a:gsLst>
                <a:gs pos="0">
                  <a:srgbClr val="F4E961"/>
                </a:gs>
                <a:gs pos="100000">
                  <a:srgbClr val="F4E961">
                    <a:lumMod val="88000"/>
                  </a:srgbClr>
                </a:gs>
                <a:gs pos="60000">
                  <a:srgbClr val="D6A213"/>
                </a:gs>
              </a:gsLst>
              <a:lin ang="5400000" scaled="1"/>
              <a:tileRect/>
            </a:gradFill>
            <a:ln>
              <a:noFill/>
            </a:ln>
          </p:spPr>
          <p:txBody>
            <a:bodyPr vert="horz" wrap="square" lIns="91440" tIns="45720" rIns="91440" bIns="45720" numCol="1" anchor="t" anchorCtr="0" compatLnSpc="1"/>
            <a:lstStyle/>
            <a:p>
              <a:endParaRPr lang="zh-CN" altLang="en-US">
                <a:solidFill>
                  <a:prstClr val="black"/>
                </a:solidFill>
              </a:endParaRPr>
            </a:p>
          </p:txBody>
        </p:sp>
      </p:grpSp>
      <p:sp>
        <p:nvSpPr>
          <p:cNvPr id="151" name="任意多边形 150"/>
          <p:cNvSpPr/>
          <p:nvPr/>
        </p:nvSpPr>
        <p:spPr>
          <a:xfrm>
            <a:off x="0" y="-25292"/>
            <a:ext cx="12192000" cy="6883294"/>
          </a:xfrm>
          <a:custGeom>
            <a:avLst/>
            <a:gdLst>
              <a:gd name="connsiteX0" fmla="*/ 0 w 12192000"/>
              <a:gd name="connsiteY0" fmla="*/ 0 h 6858001"/>
              <a:gd name="connsiteX1" fmla="*/ 9923244 w 12192000"/>
              <a:gd name="connsiteY1" fmla="*/ 0 h 6858001"/>
              <a:gd name="connsiteX2" fmla="*/ 9970046 w 12192000"/>
              <a:gd name="connsiteY2" fmla="*/ 19051 h 6858001"/>
              <a:gd name="connsiteX3" fmla="*/ 9912451 w 12192000"/>
              <a:gd name="connsiteY3" fmla="*/ 19051 h 6858001"/>
              <a:gd name="connsiteX4" fmla="*/ 10155073 w 12192000"/>
              <a:gd name="connsiteY4" fmla="*/ 117810 h 6858001"/>
              <a:gd name="connsiteX5" fmla="*/ 12083120 w 12192000"/>
              <a:gd name="connsiteY5" fmla="*/ 2053647 h 6858001"/>
              <a:gd name="connsiteX6" fmla="*/ 12192000 w 12192000"/>
              <a:gd name="connsiteY6" fmla="*/ 2313981 h 6858001"/>
              <a:gd name="connsiteX7" fmla="*/ 12192000 w 12192000"/>
              <a:gd name="connsiteY7" fmla="*/ 6858001 h 6858001"/>
              <a:gd name="connsiteX8" fmla="*/ 4958393 w 12192000"/>
              <a:gd name="connsiteY8" fmla="*/ 6858001 h 6858001"/>
              <a:gd name="connsiteX9" fmla="*/ 4731542 w 12192000"/>
              <a:gd name="connsiteY9" fmla="*/ 6804570 h 6858001"/>
              <a:gd name="connsiteX10" fmla="*/ 3217027 w 12192000"/>
              <a:gd name="connsiteY10" fmla="*/ 6208455 h 6858001"/>
              <a:gd name="connsiteX11" fmla="*/ 89806 w 12192000"/>
              <a:gd name="connsiteY11" fmla="*/ 2618025 h 6858001"/>
              <a:gd name="connsiteX12" fmla="*/ 0 w 12192000"/>
              <a:gd name="connsiteY12" fmla="*/ 23479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6858001">
                <a:moveTo>
                  <a:pt x="0" y="0"/>
                </a:moveTo>
                <a:lnTo>
                  <a:pt x="9923244" y="0"/>
                </a:lnTo>
                <a:lnTo>
                  <a:pt x="9970046" y="19051"/>
                </a:lnTo>
                <a:lnTo>
                  <a:pt x="9912451" y="19051"/>
                </a:lnTo>
                <a:lnTo>
                  <a:pt x="10155073" y="117810"/>
                </a:lnTo>
                <a:cubicBezTo>
                  <a:pt x="11001350" y="504724"/>
                  <a:pt x="11687509" y="1194694"/>
                  <a:pt x="12083120" y="2053647"/>
                </a:cubicBezTo>
                <a:lnTo>
                  <a:pt x="12192000" y="2313981"/>
                </a:lnTo>
                <a:lnTo>
                  <a:pt x="12192000" y="6858001"/>
                </a:lnTo>
                <a:lnTo>
                  <a:pt x="4958393" y="6858001"/>
                </a:lnTo>
                <a:lnTo>
                  <a:pt x="4731542" y="6804570"/>
                </a:lnTo>
                <a:cubicBezTo>
                  <a:pt x="4217105" y="6670482"/>
                  <a:pt x="3708518" y="6472788"/>
                  <a:pt x="3217027" y="6208455"/>
                </a:cubicBezTo>
                <a:cubicBezTo>
                  <a:pt x="1696474" y="5390674"/>
                  <a:pt x="617871" y="4084759"/>
                  <a:pt x="89806" y="2618025"/>
                </a:cubicBezTo>
                <a:lnTo>
                  <a:pt x="0" y="2347991"/>
                </a:lnTo>
                <a:close/>
              </a:path>
            </a:pathLst>
          </a:custGeom>
          <a:solidFill>
            <a:schemeClr val="tx1"/>
          </a:solidFill>
          <a:ln>
            <a:noFill/>
          </a:ln>
          <a:effectLst>
            <a:reflection blurRad="6350" stA="300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dirty="0">
              <a:gradFill>
                <a:gsLst>
                  <a:gs pos="0">
                    <a:srgbClr val="974209"/>
                  </a:gs>
                  <a:gs pos="100000">
                    <a:srgbClr val="974209"/>
                  </a:gs>
                  <a:gs pos="51000">
                    <a:srgbClr val="F4E961"/>
                  </a:gs>
                </a:gsLst>
                <a:lin ang="5400000" scaled="1"/>
              </a:gradFill>
              <a:latin typeface="方正超粗黑简体" panose="03000509000000000000" pitchFamily="65" charset="-122"/>
              <a:ea typeface="方正超粗黑简体" panose="03000509000000000000" pitchFamily="65" charset="-122"/>
            </a:endParaRPr>
          </a:p>
        </p:txBody>
      </p:sp>
      <p:sp>
        <p:nvSpPr>
          <p:cNvPr id="227" name="文本框 226"/>
          <p:cNvSpPr txBox="1"/>
          <p:nvPr/>
        </p:nvSpPr>
        <p:spPr>
          <a:xfrm>
            <a:off x="3597678" y="3363945"/>
            <a:ext cx="4996645" cy="584775"/>
          </a:xfrm>
          <a:prstGeom prst="rect">
            <a:avLst/>
          </a:prstGeom>
          <a:noFill/>
        </p:spPr>
        <p:txBody>
          <a:bodyPr wrap="square" rtlCol="0">
            <a:spAutoFit/>
          </a:bodyPr>
          <a:lstStyle>
            <a:defPPr>
              <a:defRPr lang="zh-CN"/>
            </a:defPPr>
            <a:lvl1pPr algn="ctr">
              <a:defRPr sz="4000">
                <a:gradFill>
                  <a:gsLst>
                    <a:gs pos="0">
                      <a:srgbClr val="974209"/>
                    </a:gs>
                    <a:gs pos="100000">
                      <a:srgbClr val="974209"/>
                    </a:gs>
                    <a:gs pos="51000">
                      <a:srgbClr val="F4E961"/>
                    </a:gs>
                  </a:gsLst>
                  <a:lin ang="5400000" scaled="1"/>
                </a:gradFill>
                <a:latin typeface="方正超粗黑简体" panose="03000509000000000000" pitchFamily="65" charset="-122"/>
                <a:ea typeface="方正超粗黑简体" panose="03000509000000000000" pitchFamily="65" charset="-122"/>
              </a:defRPr>
            </a:lvl1pPr>
          </a:lstStyle>
          <a:p>
            <a:r>
              <a:rPr lang="zh-CN" altLang="en-US" sz="3200" b="1" dirty="0">
                <a:latin typeface="微软雅黑" panose="020B0503020204020204" pitchFamily="34" charset="-122"/>
                <a:ea typeface="微软雅黑" panose="020B0503020204020204" pitchFamily="34" charset="-122"/>
              </a:rPr>
              <a:t>请在此处输入您的标题</a:t>
            </a:r>
            <a:endParaRPr lang="en-US" altLang="zh-CN" sz="3200" b="1" dirty="0">
              <a:latin typeface="微软雅黑" panose="020B0503020204020204" pitchFamily="34" charset="-122"/>
              <a:ea typeface="微软雅黑" panose="020B0503020204020204" pitchFamily="34" charset="-122"/>
            </a:endParaRPr>
          </a:p>
        </p:txBody>
      </p:sp>
      <p:cxnSp>
        <p:nvCxnSpPr>
          <p:cNvPr id="228" name="直接连接符 227"/>
          <p:cNvCxnSpPr/>
          <p:nvPr/>
        </p:nvCxnSpPr>
        <p:spPr>
          <a:xfrm>
            <a:off x="3776117" y="4002703"/>
            <a:ext cx="4639766" cy="0"/>
          </a:xfrm>
          <a:prstGeom prst="line">
            <a:avLst/>
          </a:prstGeom>
          <a:ln w="25400">
            <a:gradFill>
              <a:gsLst>
                <a:gs pos="0">
                  <a:srgbClr val="D6A213"/>
                </a:gs>
                <a:gs pos="100000">
                  <a:srgbClr val="974209"/>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163" name="组合 162"/>
          <p:cNvGrpSpPr/>
          <p:nvPr/>
        </p:nvGrpSpPr>
        <p:grpSpPr>
          <a:xfrm>
            <a:off x="3368839" y="435139"/>
            <a:ext cx="5454322" cy="5454322"/>
            <a:chOff x="2963666" y="292100"/>
            <a:chExt cx="6273800" cy="6273800"/>
          </a:xfrm>
        </p:grpSpPr>
        <p:sp>
          <p:nvSpPr>
            <p:cNvPr id="161" name="Freeform 8"/>
            <p:cNvSpPr>
              <a:spLocks noEditPoints="1"/>
            </p:cNvSpPr>
            <p:nvPr/>
          </p:nvSpPr>
          <p:spPr bwMode="auto">
            <a:xfrm>
              <a:off x="3195441" y="517525"/>
              <a:ext cx="5810250" cy="5822950"/>
            </a:xfrm>
            <a:custGeom>
              <a:avLst/>
              <a:gdLst>
                <a:gd name="T0" fmla="*/ 226 w 452"/>
                <a:gd name="T1" fmla="*/ 453 h 453"/>
                <a:gd name="T2" fmla="*/ 0 w 452"/>
                <a:gd name="T3" fmla="*/ 226 h 453"/>
                <a:gd name="T4" fmla="*/ 226 w 452"/>
                <a:gd name="T5" fmla="*/ 0 h 453"/>
                <a:gd name="T6" fmla="*/ 452 w 452"/>
                <a:gd name="T7" fmla="*/ 226 h 453"/>
                <a:gd name="T8" fmla="*/ 226 w 452"/>
                <a:gd name="T9" fmla="*/ 453 h 453"/>
                <a:gd name="T10" fmla="*/ 226 w 452"/>
                <a:gd name="T11" fmla="*/ 12 h 453"/>
                <a:gd name="T12" fmla="*/ 11 w 452"/>
                <a:gd name="T13" fmla="*/ 226 h 453"/>
                <a:gd name="T14" fmla="*/ 226 w 452"/>
                <a:gd name="T15" fmla="*/ 441 h 453"/>
                <a:gd name="T16" fmla="*/ 441 w 452"/>
                <a:gd name="T17" fmla="*/ 226 h 453"/>
                <a:gd name="T18" fmla="*/ 226 w 452"/>
                <a:gd name="T19" fmla="*/ 12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2" h="453">
                  <a:moveTo>
                    <a:pt x="226" y="453"/>
                  </a:moveTo>
                  <a:cubicBezTo>
                    <a:pt x="102" y="453"/>
                    <a:pt x="0" y="351"/>
                    <a:pt x="0" y="226"/>
                  </a:cubicBezTo>
                  <a:cubicBezTo>
                    <a:pt x="0" y="102"/>
                    <a:pt x="102" y="0"/>
                    <a:pt x="226" y="0"/>
                  </a:cubicBezTo>
                  <a:cubicBezTo>
                    <a:pt x="351" y="0"/>
                    <a:pt x="452" y="102"/>
                    <a:pt x="452" y="226"/>
                  </a:cubicBezTo>
                  <a:cubicBezTo>
                    <a:pt x="452" y="351"/>
                    <a:pt x="351" y="453"/>
                    <a:pt x="226" y="453"/>
                  </a:cubicBezTo>
                  <a:close/>
                  <a:moveTo>
                    <a:pt x="226" y="12"/>
                  </a:moveTo>
                  <a:cubicBezTo>
                    <a:pt x="108" y="12"/>
                    <a:pt x="11" y="108"/>
                    <a:pt x="11" y="226"/>
                  </a:cubicBezTo>
                  <a:cubicBezTo>
                    <a:pt x="11" y="345"/>
                    <a:pt x="108" y="441"/>
                    <a:pt x="226" y="441"/>
                  </a:cubicBezTo>
                  <a:cubicBezTo>
                    <a:pt x="345" y="441"/>
                    <a:pt x="441" y="345"/>
                    <a:pt x="441" y="226"/>
                  </a:cubicBezTo>
                  <a:cubicBezTo>
                    <a:pt x="441" y="108"/>
                    <a:pt x="345" y="12"/>
                    <a:pt x="226" y="12"/>
                  </a:cubicBezTo>
                  <a:close/>
                </a:path>
              </a:pathLst>
            </a:custGeom>
            <a:gradFill>
              <a:gsLst>
                <a:gs pos="15000">
                  <a:srgbClr val="F4E961"/>
                </a:gs>
                <a:gs pos="0">
                  <a:srgbClr val="D6A213"/>
                </a:gs>
                <a:gs pos="97000">
                  <a:srgbClr val="BB7600"/>
                </a:gs>
                <a:gs pos="83000">
                  <a:srgbClr val="D6A213"/>
                </a:gs>
                <a:gs pos="66000">
                  <a:srgbClr val="BB7600"/>
                </a:gs>
                <a:gs pos="53200">
                  <a:srgbClr val="EB9619"/>
                </a:gs>
                <a:gs pos="35000">
                  <a:srgbClr val="D6A213"/>
                </a:gs>
              </a:gsLst>
              <a:lin ang="8100000" scaled="1"/>
            </a:gradFill>
            <a:ln>
              <a:noFill/>
            </a:ln>
          </p:spPr>
          <p:txBody>
            <a:bodyPr vert="horz" wrap="square" lIns="91440" tIns="45720" rIns="91440" bIns="45720" numCol="1" anchor="t" anchorCtr="0" compatLnSpc="1"/>
            <a:lstStyle/>
            <a:p>
              <a:endParaRPr lang="zh-CN" altLang="en-US">
                <a:solidFill>
                  <a:prstClr val="black"/>
                </a:solidFill>
              </a:endParaRPr>
            </a:p>
          </p:txBody>
        </p:sp>
        <p:sp>
          <p:nvSpPr>
            <p:cNvPr id="162" name="Freeform 9"/>
            <p:cNvSpPr>
              <a:spLocks noEditPoints="1"/>
            </p:cNvSpPr>
            <p:nvPr/>
          </p:nvSpPr>
          <p:spPr bwMode="auto">
            <a:xfrm>
              <a:off x="2963666" y="292100"/>
              <a:ext cx="6273800" cy="6273800"/>
            </a:xfrm>
            <a:custGeom>
              <a:avLst/>
              <a:gdLst>
                <a:gd name="T0" fmla="*/ 244 w 488"/>
                <a:gd name="T1" fmla="*/ 488 h 488"/>
                <a:gd name="T2" fmla="*/ 0 w 488"/>
                <a:gd name="T3" fmla="*/ 244 h 488"/>
                <a:gd name="T4" fmla="*/ 244 w 488"/>
                <a:gd name="T5" fmla="*/ 0 h 488"/>
                <a:gd name="T6" fmla="*/ 488 w 488"/>
                <a:gd name="T7" fmla="*/ 244 h 488"/>
                <a:gd name="T8" fmla="*/ 244 w 488"/>
                <a:gd name="T9" fmla="*/ 488 h 488"/>
                <a:gd name="T10" fmla="*/ 244 w 488"/>
                <a:gd name="T11" fmla="*/ 24 h 488"/>
                <a:gd name="T12" fmla="*/ 24 w 488"/>
                <a:gd name="T13" fmla="*/ 244 h 488"/>
                <a:gd name="T14" fmla="*/ 244 w 488"/>
                <a:gd name="T15" fmla="*/ 464 h 488"/>
                <a:gd name="T16" fmla="*/ 464 w 488"/>
                <a:gd name="T17" fmla="*/ 244 h 488"/>
                <a:gd name="T18" fmla="*/ 244 w 488"/>
                <a:gd name="T19" fmla="*/ 24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8" h="488">
                  <a:moveTo>
                    <a:pt x="244" y="488"/>
                  </a:moveTo>
                  <a:cubicBezTo>
                    <a:pt x="110" y="488"/>
                    <a:pt x="0" y="379"/>
                    <a:pt x="0" y="244"/>
                  </a:cubicBezTo>
                  <a:cubicBezTo>
                    <a:pt x="0" y="110"/>
                    <a:pt x="110" y="0"/>
                    <a:pt x="244" y="0"/>
                  </a:cubicBezTo>
                  <a:cubicBezTo>
                    <a:pt x="379" y="0"/>
                    <a:pt x="488" y="110"/>
                    <a:pt x="488" y="244"/>
                  </a:cubicBezTo>
                  <a:cubicBezTo>
                    <a:pt x="488" y="379"/>
                    <a:pt x="379" y="488"/>
                    <a:pt x="244" y="488"/>
                  </a:cubicBezTo>
                  <a:close/>
                  <a:moveTo>
                    <a:pt x="244" y="24"/>
                  </a:moveTo>
                  <a:cubicBezTo>
                    <a:pt x="123" y="24"/>
                    <a:pt x="24" y="123"/>
                    <a:pt x="24" y="244"/>
                  </a:cubicBezTo>
                  <a:cubicBezTo>
                    <a:pt x="24" y="366"/>
                    <a:pt x="123" y="464"/>
                    <a:pt x="244" y="464"/>
                  </a:cubicBezTo>
                  <a:cubicBezTo>
                    <a:pt x="366" y="464"/>
                    <a:pt x="464" y="366"/>
                    <a:pt x="464" y="244"/>
                  </a:cubicBezTo>
                  <a:cubicBezTo>
                    <a:pt x="464" y="123"/>
                    <a:pt x="366" y="24"/>
                    <a:pt x="244" y="24"/>
                  </a:cubicBezTo>
                  <a:close/>
                </a:path>
              </a:pathLst>
            </a:custGeom>
            <a:gradFill flip="none" rotWithShape="1">
              <a:gsLst>
                <a:gs pos="20000">
                  <a:srgbClr val="D6A213"/>
                </a:gs>
                <a:gs pos="0">
                  <a:srgbClr val="974209"/>
                </a:gs>
                <a:gs pos="100000">
                  <a:srgbClr val="974209"/>
                </a:gs>
                <a:gs pos="87149">
                  <a:srgbClr val="D6A213"/>
                </a:gs>
                <a:gs pos="72482">
                  <a:srgbClr val="974209"/>
                </a:gs>
                <a:gs pos="53200">
                  <a:srgbClr val="F4E961"/>
                </a:gs>
                <a:gs pos="39000">
                  <a:srgbClr val="974209"/>
                </a:gs>
              </a:gsLst>
              <a:lin ang="5400000" scaled="1"/>
              <a:tileRect/>
            </a:gradFill>
            <a:ln>
              <a:noFill/>
            </a:ln>
          </p:spPr>
          <p:txBody>
            <a:bodyPr vert="horz" wrap="square" lIns="91440" tIns="45720" rIns="91440" bIns="45720" numCol="1" anchor="t" anchorCtr="0" compatLnSpc="1"/>
            <a:lstStyle/>
            <a:p>
              <a:endParaRPr lang="zh-CN" altLang="en-US">
                <a:solidFill>
                  <a:prstClr val="black"/>
                </a:solidFill>
              </a:endParaRPr>
            </a:p>
          </p:txBody>
        </p:sp>
      </p:grpSp>
      <p:sp>
        <p:nvSpPr>
          <p:cNvPr id="165" name="文本框 164"/>
          <p:cNvSpPr txBox="1"/>
          <p:nvPr/>
        </p:nvSpPr>
        <p:spPr>
          <a:xfrm>
            <a:off x="4847168" y="742682"/>
            <a:ext cx="2497664" cy="2908350"/>
          </a:xfrm>
          <a:prstGeom prst="rect">
            <a:avLst/>
          </a:prstGeom>
          <a:noFill/>
        </p:spPr>
        <p:txBody>
          <a:bodyPr wrap="square" rtlCol="0">
            <a:spAutoFit/>
          </a:bodyPr>
          <a:lstStyle>
            <a:defPPr>
              <a:defRPr lang="zh-CN"/>
            </a:defPPr>
            <a:lvl1pPr algn="ctr">
              <a:defRPr sz="4000">
                <a:gradFill>
                  <a:gsLst>
                    <a:gs pos="0">
                      <a:srgbClr val="974209"/>
                    </a:gs>
                    <a:gs pos="100000">
                      <a:srgbClr val="974209"/>
                    </a:gs>
                    <a:gs pos="51000">
                      <a:srgbClr val="F4E961"/>
                    </a:gs>
                  </a:gsLst>
                  <a:lin ang="5400000" scaled="1"/>
                </a:gradFill>
                <a:latin typeface="方正超粗黑简体" panose="03000509000000000000" pitchFamily="65" charset="-122"/>
                <a:ea typeface="方正超粗黑简体" panose="03000509000000000000" pitchFamily="65" charset="-122"/>
              </a:defRPr>
            </a:lvl1pPr>
          </a:lstStyle>
          <a:p>
            <a:r>
              <a:rPr lang="en-US" altLang="zh-CN" sz="19900" dirty="0">
                <a:latin typeface="Akzidenz-Grotesk BQ Condensed" pitchFamily="2" charset="0"/>
              </a:rPr>
              <a:t>01</a:t>
            </a:r>
          </a:p>
        </p:txBody>
      </p:sp>
    </p:spTree>
  </p:cSld>
  <p:clrMapOvr>
    <a:masterClrMapping/>
  </p:clrMapOvr>
  <mc:AlternateContent xmlns:mc="http://schemas.openxmlformats.org/markup-compatibility/2006">
    <mc:Choice xmlns:p14="http://schemas.microsoft.com/office/powerpoint/2010/main" xmlns=""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34"/>
                                        </p:tgtEl>
                                        <p:attrNameLst>
                                          <p:attrName>style.visibility</p:attrName>
                                        </p:attrNameLst>
                                      </p:cBhvr>
                                      <p:to>
                                        <p:strVal val="visible"/>
                                      </p:to>
                                    </p:set>
                                    <p:anim calcmode="lin" valueType="num">
                                      <p:cBhvr>
                                        <p:cTn id="7" dur="500" fill="hold"/>
                                        <p:tgtEl>
                                          <p:spTgt spid="134"/>
                                        </p:tgtEl>
                                        <p:attrNameLst>
                                          <p:attrName>ppt_w</p:attrName>
                                        </p:attrNameLst>
                                      </p:cBhvr>
                                      <p:tavLst>
                                        <p:tav tm="0">
                                          <p:val>
                                            <p:fltVal val="0"/>
                                          </p:val>
                                        </p:tav>
                                        <p:tav tm="100000">
                                          <p:val>
                                            <p:strVal val="#ppt_w"/>
                                          </p:val>
                                        </p:tav>
                                      </p:tavLst>
                                    </p:anim>
                                    <p:anim calcmode="lin" valueType="num">
                                      <p:cBhvr>
                                        <p:cTn id="8" dur="500" fill="hold"/>
                                        <p:tgtEl>
                                          <p:spTgt spid="134"/>
                                        </p:tgtEl>
                                        <p:attrNameLst>
                                          <p:attrName>ppt_h</p:attrName>
                                        </p:attrNameLst>
                                      </p:cBhvr>
                                      <p:tavLst>
                                        <p:tav tm="0">
                                          <p:val>
                                            <p:fltVal val="0"/>
                                          </p:val>
                                        </p:tav>
                                        <p:tav tm="100000">
                                          <p:val>
                                            <p:strVal val="#ppt_h"/>
                                          </p:val>
                                        </p:tav>
                                      </p:tavLst>
                                    </p:anim>
                                    <p:anim calcmode="lin" valueType="num">
                                      <p:cBhvr>
                                        <p:cTn id="9" dur="500" fill="hold"/>
                                        <p:tgtEl>
                                          <p:spTgt spid="134"/>
                                        </p:tgtEl>
                                        <p:attrNameLst>
                                          <p:attrName>style.rotation</p:attrName>
                                        </p:attrNameLst>
                                      </p:cBhvr>
                                      <p:tavLst>
                                        <p:tav tm="0">
                                          <p:val>
                                            <p:fltVal val="90"/>
                                          </p:val>
                                        </p:tav>
                                        <p:tav tm="100000">
                                          <p:val>
                                            <p:fltVal val="0"/>
                                          </p:val>
                                        </p:tav>
                                      </p:tavLst>
                                    </p:anim>
                                    <p:animEffect transition="in" filter="fade">
                                      <p:cBhvr>
                                        <p:cTn id="10" dur="500"/>
                                        <p:tgtEl>
                                          <p:spTgt spid="134"/>
                                        </p:tgtEl>
                                      </p:cBhvr>
                                    </p:animEffect>
                                  </p:childTnLst>
                                </p:cTn>
                              </p:par>
                              <p:par>
                                <p:cTn id="11" presetID="31" presetClass="entr" presetSubtype="0" fill="hold" nodeType="withEffect">
                                  <p:stCondLst>
                                    <p:cond delay="0"/>
                                  </p:stCondLst>
                                  <p:childTnLst>
                                    <p:set>
                                      <p:cBhvr>
                                        <p:cTn id="12" dur="1" fill="hold">
                                          <p:stCondLst>
                                            <p:cond delay="0"/>
                                          </p:stCondLst>
                                        </p:cTn>
                                        <p:tgtEl>
                                          <p:spTgt spid="131"/>
                                        </p:tgtEl>
                                        <p:attrNameLst>
                                          <p:attrName>style.visibility</p:attrName>
                                        </p:attrNameLst>
                                      </p:cBhvr>
                                      <p:to>
                                        <p:strVal val="visible"/>
                                      </p:to>
                                    </p:set>
                                    <p:anim calcmode="lin" valueType="num">
                                      <p:cBhvr>
                                        <p:cTn id="13" dur="500" fill="hold"/>
                                        <p:tgtEl>
                                          <p:spTgt spid="131"/>
                                        </p:tgtEl>
                                        <p:attrNameLst>
                                          <p:attrName>ppt_w</p:attrName>
                                        </p:attrNameLst>
                                      </p:cBhvr>
                                      <p:tavLst>
                                        <p:tav tm="0">
                                          <p:val>
                                            <p:fltVal val="0"/>
                                          </p:val>
                                        </p:tav>
                                        <p:tav tm="100000">
                                          <p:val>
                                            <p:strVal val="#ppt_w"/>
                                          </p:val>
                                        </p:tav>
                                      </p:tavLst>
                                    </p:anim>
                                    <p:anim calcmode="lin" valueType="num">
                                      <p:cBhvr>
                                        <p:cTn id="14" dur="500" fill="hold"/>
                                        <p:tgtEl>
                                          <p:spTgt spid="131"/>
                                        </p:tgtEl>
                                        <p:attrNameLst>
                                          <p:attrName>ppt_h</p:attrName>
                                        </p:attrNameLst>
                                      </p:cBhvr>
                                      <p:tavLst>
                                        <p:tav tm="0">
                                          <p:val>
                                            <p:fltVal val="0"/>
                                          </p:val>
                                        </p:tav>
                                        <p:tav tm="100000">
                                          <p:val>
                                            <p:strVal val="#ppt_h"/>
                                          </p:val>
                                        </p:tav>
                                      </p:tavLst>
                                    </p:anim>
                                    <p:anim calcmode="lin" valueType="num">
                                      <p:cBhvr>
                                        <p:cTn id="15" dur="500" fill="hold"/>
                                        <p:tgtEl>
                                          <p:spTgt spid="131"/>
                                        </p:tgtEl>
                                        <p:attrNameLst>
                                          <p:attrName>style.rotation</p:attrName>
                                        </p:attrNameLst>
                                      </p:cBhvr>
                                      <p:tavLst>
                                        <p:tav tm="0">
                                          <p:val>
                                            <p:fltVal val="90"/>
                                          </p:val>
                                        </p:tav>
                                        <p:tav tm="100000">
                                          <p:val>
                                            <p:fltVal val="0"/>
                                          </p:val>
                                        </p:tav>
                                      </p:tavLst>
                                    </p:anim>
                                    <p:animEffect transition="in" filter="fade">
                                      <p:cBhvr>
                                        <p:cTn id="16" dur="500"/>
                                        <p:tgtEl>
                                          <p:spTgt spid="131"/>
                                        </p:tgtEl>
                                      </p:cBhvr>
                                    </p:animEffect>
                                  </p:childTnLst>
                                </p:cTn>
                              </p:par>
                              <p:par>
                                <p:cTn id="17" presetID="31" presetClass="entr" presetSubtype="0" fill="hold" nodeType="withEffect">
                                  <p:stCondLst>
                                    <p:cond delay="0"/>
                                  </p:stCondLst>
                                  <p:childTnLst>
                                    <p:set>
                                      <p:cBhvr>
                                        <p:cTn id="18" dur="1" fill="hold">
                                          <p:stCondLst>
                                            <p:cond delay="0"/>
                                          </p:stCondLst>
                                        </p:cTn>
                                        <p:tgtEl>
                                          <p:spTgt spid="92"/>
                                        </p:tgtEl>
                                        <p:attrNameLst>
                                          <p:attrName>style.visibility</p:attrName>
                                        </p:attrNameLst>
                                      </p:cBhvr>
                                      <p:to>
                                        <p:strVal val="visible"/>
                                      </p:to>
                                    </p:set>
                                    <p:anim calcmode="lin" valueType="num">
                                      <p:cBhvr>
                                        <p:cTn id="19" dur="500" fill="hold"/>
                                        <p:tgtEl>
                                          <p:spTgt spid="92"/>
                                        </p:tgtEl>
                                        <p:attrNameLst>
                                          <p:attrName>ppt_w</p:attrName>
                                        </p:attrNameLst>
                                      </p:cBhvr>
                                      <p:tavLst>
                                        <p:tav tm="0">
                                          <p:val>
                                            <p:fltVal val="0"/>
                                          </p:val>
                                        </p:tav>
                                        <p:tav tm="100000">
                                          <p:val>
                                            <p:strVal val="#ppt_w"/>
                                          </p:val>
                                        </p:tav>
                                      </p:tavLst>
                                    </p:anim>
                                    <p:anim calcmode="lin" valueType="num">
                                      <p:cBhvr>
                                        <p:cTn id="20" dur="500" fill="hold"/>
                                        <p:tgtEl>
                                          <p:spTgt spid="92"/>
                                        </p:tgtEl>
                                        <p:attrNameLst>
                                          <p:attrName>ppt_h</p:attrName>
                                        </p:attrNameLst>
                                      </p:cBhvr>
                                      <p:tavLst>
                                        <p:tav tm="0">
                                          <p:val>
                                            <p:fltVal val="0"/>
                                          </p:val>
                                        </p:tav>
                                        <p:tav tm="100000">
                                          <p:val>
                                            <p:strVal val="#ppt_h"/>
                                          </p:val>
                                        </p:tav>
                                      </p:tavLst>
                                    </p:anim>
                                    <p:anim calcmode="lin" valueType="num">
                                      <p:cBhvr>
                                        <p:cTn id="21" dur="500" fill="hold"/>
                                        <p:tgtEl>
                                          <p:spTgt spid="92"/>
                                        </p:tgtEl>
                                        <p:attrNameLst>
                                          <p:attrName>style.rotation</p:attrName>
                                        </p:attrNameLst>
                                      </p:cBhvr>
                                      <p:tavLst>
                                        <p:tav tm="0">
                                          <p:val>
                                            <p:fltVal val="90"/>
                                          </p:val>
                                        </p:tav>
                                        <p:tav tm="100000">
                                          <p:val>
                                            <p:fltVal val="0"/>
                                          </p:val>
                                        </p:tav>
                                      </p:tavLst>
                                    </p:anim>
                                    <p:animEffect transition="in" filter="fade">
                                      <p:cBhvr>
                                        <p:cTn id="22" dur="500"/>
                                        <p:tgtEl>
                                          <p:spTgt spid="92"/>
                                        </p:tgtEl>
                                      </p:cBhvr>
                                    </p:animEffect>
                                  </p:childTnLst>
                                </p:cTn>
                              </p:par>
                              <p:par>
                                <p:cTn id="23" presetID="31" presetClass="entr" presetSubtype="0" fill="hold" nodeType="withEffect">
                                  <p:stCondLst>
                                    <p:cond delay="0"/>
                                  </p:stCondLst>
                                  <p:childTnLst>
                                    <p:set>
                                      <p:cBhvr>
                                        <p:cTn id="24" dur="1" fill="hold">
                                          <p:stCondLst>
                                            <p:cond delay="0"/>
                                          </p:stCondLst>
                                        </p:cTn>
                                        <p:tgtEl>
                                          <p:spTgt spid="95"/>
                                        </p:tgtEl>
                                        <p:attrNameLst>
                                          <p:attrName>style.visibility</p:attrName>
                                        </p:attrNameLst>
                                      </p:cBhvr>
                                      <p:to>
                                        <p:strVal val="visible"/>
                                      </p:to>
                                    </p:set>
                                    <p:anim calcmode="lin" valueType="num">
                                      <p:cBhvr>
                                        <p:cTn id="25" dur="500" fill="hold"/>
                                        <p:tgtEl>
                                          <p:spTgt spid="95"/>
                                        </p:tgtEl>
                                        <p:attrNameLst>
                                          <p:attrName>ppt_w</p:attrName>
                                        </p:attrNameLst>
                                      </p:cBhvr>
                                      <p:tavLst>
                                        <p:tav tm="0">
                                          <p:val>
                                            <p:fltVal val="0"/>
                                          </p:val>
                                        </p:tav>
                                        <p:tav tm="100000">
                                          <p:val>
                                            <p:strVal val="#ppt_w"/>
                                          </p:val>
                                        </p:tav>
                                      </p:tavLst>
                                    </p:anim>
                                    <p:anim calcmode="lin" valueType="num">
                                      <p:cBhvr>
                                        <p:cTn id="26" dur="500" fill="hold"/>
                                        <p:tgtEl>
                                          <p:spTgt spid="95"/>
                                        </p:tgtEl>
                                        <p:attrNameLst>
                                          <p:attrName>ppt_h</p:attrName>
                                        </p:attrNameLst>
                                      </p:cBhvr>
                                      <p:tavLst>
                                        <p:tav tm="0">
                                          <p:val>
                                            <p:fltVal val="0"/>
                                          </p:val>
                                        </p:tav>
                                        <p:tav tm="100000">
                                          <p:val>
                                            <p:strVal val="#ppt_h"/>
                                          </p:val>
                                        </p:tav>
                                      </p:tavLst>
                                    </p:anim>
                                    <p:anim calcmode="lin" valueType="num">
                                      <p:cBhvr>
                                        <p:cTn id="27" dur="500" fill="hold"/>
                                        <p:tgtEl>
                                          <p:spTgt spid="95"/>
                                        </p:tgtEl>
                                        <p:attrNameLst>
                                          <p:attrName>style.rotation</p:attrName>
                                        </p:attrNameLst>
                                      </p:cBhvr>
                                      <p:tavLst>
                                        <p:tav tm="0">
                                          <p:val>
                                            <p:fltVal val="90"/>
                                          </p:val>
                                        </p:tav>
                                        <p:tav tm="100000">
                                          <p:val>
                                            <p:fltVal val="0"/>
                                          </p:val>
                                        </p:tav>
                                      </p:tavLst>
                                    </p:anim>
                                    <p:animEffect transition="in" filter="fade">
                                      <p:cBhvr>
                                        <p:cTn id="28" dur="500"/>
                                        <p:tgtEl>
                                          <p:spTgt spid="95"/>
                                        </p:tgtEl>
                                      </p:cBhvr>
                                    </p:animEffect>
                                  </p:childTnLst>
                                </p:cTn>
                              </p:par>
                              <p:par>
                                <p:cTn id="29" presetID="31" presetClass="entr" presetSubtype="0" fill="hold" nodeType="withEffect">
                                  <p:stCondLst>
                                    <p:cond delay="0"/>
                                  </p:stCondLst>
                                  <p:childTnLst>
                                    <p:set>
                                      <p:cBhvr>
                                        <p:cTn id="30" dur="1" fill="hold">
                                          <p:stCondLst>
                                            <p:cond delay="0"/>
                                          </p:stCondLst>
                                        </p:cTn>
                                        <p:tgtEl>
                                          <p:spTgt spid="98"/>
                                        </p:tgtEl>
                                        <p:attrNameLst>
                                          <p:attrName>style.visibility</p:attrName>
                                        </p:attrNameLst>
                                      </p:cBhvr>
                                      <p:to>
                                        <p:strVal val="visible"/>
                                      </p:to>
                                    </p:set>
                                    <p:anim calcmode="lin" valueType="num">
                                      <p:cBhvr>
                                        <p:cTn id="31" dur="500" fill="hold"/>
                                        <p:tgtEl>
                                          <p:spTgt spid="98"/>
                                        </p:tgtEl>
                                        <p:attrNameLst>
                                          <p:attrName>ppt_w</p:attrName>
                                        </p:attrNameLst>
                                      </p:cBhvr>
                                      <p:tavLst>
                                        <p:tav tm="0">
                                          <p:val>
                                            <p:fltVal val="0"/>
                                          </p:val>
                                        </p:tav>
                                        <p:tav tm="100000">
                                          <p:val>
                                            <p:strVal val="#ppt_w"/>
                                          </p:val>
                                        </p:tav>
                                      </p:tavLst>
                                    </p:anim>
                                    <p:anim calcmode="lin" valueType="num">
                                      <p:cBhvr>
                                        <p:cTn id="32" dur="500" fill="hold"/>
                                        <p:tgtEl>
                                          <p:spTgt spid="98"/>
                                        </p:tgtEl>
                                        <p:attrNameLst>
                                          <p:attrName>ppt_h</p:attrName>
                                        </p:attrNameLst>
                                      </p:cBhvr>
                                      <p:tavLst>
                                        <p:tav tm="0">
                                          <p:val>
                                            <p:fltVal val="0"/>
                                          </p:val>
                                        </p:tav>
                                        <p:tav tm="100000">
                                          <p:val>
                                            <p:strVal val="#ppt_h"/>
                                          </p:val>
                                        </p:tav>
                                      </p:tavLst>
                                    </p:anim>
                                    <p:anim calcmode="lin" valueType="num">
                                      <p:cBhvr>
                                        <p:cTn id="33" dur="500" fill="hold"/>
                                        <p:tgtEl>
                                          <p:spTgt spid="98"/>
                                        </p:tgtEl>
                                        <p:attrNameLst>
                                          <p:attrName>style.rotation</p:attrName>
                                        </p:attrNameLst>
                                      </p:cBhvr>
                                      <p:tavLst>
                                        <p:tav tm="0">
                                          <p:val>
                                            <p:fltVal val="90"/>
                                          </p:val>
                                        </p:tav>
                                        <p:tav tm="100000">
                                          <p:val>
                                            <p:fltVal val="0"/>
                                          </p:val>
                                        </p:tav>
                                      </p:tavLst>
                                    </p:anim>
                                    <p:animEffect transition="in" filter="fade">
                                      <p:cBhvr>
                                        <p:cTn id="34" dur="500"/>
                                        <p:tgtEl>
                                          <p:spTgt spid="98"/>
                                        </p:tgtEl>
                                      </p:cBhvr>
                                    </p:animEffect>
                                  </p:childTnLst>
                                </p:cTn>
                              </p:par>
                              <p:par>
                                <p:cTn id="35" presetID="31" presetClass="entr" presetSubtype="0" fill="hold" nodeType="withEffect">
                                  <p:stCondLst>
                                    <p:cond delay="0"/>
                                  </p:stCondLst>
                                  <p:childTnLst>
                                    <p:set>
                                      <p:cBhvr>
                                        <p:cTn id="36" dur="1" fill="hold">
                                          <p:stCondLst>
                                            <p:cond delay="0"/>
                                          </p:stCondLst>
                                        </p:cTn>
                                        <p:tgtEl>
                                          <p:spTgt spid="101"/>
                                        </p:tgtEl>
                                        <p:attrNameLst>
                                          <p:attrName>style.visibility</p:attrName>
                                        </p:attrNameLst>
                                      </p:cBhvr>
                                      <p:to>
                                        <p:strVal val="visible"/>
                                      </p:to>
                                    </p:set>
                                    <p:anim calcmode="lin" valueType="num">
                                      <p:cBhvr>
                                        <p:cTn id="37" dur="500" fill="hold"/>
                                        <p:tgtEl>
                                          <p:spTgt spid="101"/>
                                        </p:tgtEl>
                                        <p:attrNameLst>
                                          <p:attrName>ppt_w</p:attrName>
                                        </p:attrNameLst>
                                      </p:cBhvr>
                                      <p:tavLst>
                                        <p:tav tm="0">
                                          <p:val>
                                            <p:fltVal val="0"/>
                                          </p:val>
                                        </p:tav>
                                        <p:tav tm="100000">
                                          <p:val>
                                            <p:strVal val="#ppt_w"/>
                                          </p:val>
                                        </p:tav>
                                      </p:tavLst>
                                    </p:anim>
                                    <p:anim calcmode="lin" valueType="num">
                                      <p:cBhvr>
                                        <p:cTn id="38" dur="500" fill="hold"/>
                                        <p:tgtEl>
                                          <p:spTgt spid="101"/>
                                        </p:tgtEl>
                                        <p:attrNameLst>
                                          <p:attrName>ppt_h</p:attrName>
                                        </p:attrNameLst>
                                      </p:cBhvr>
                                      <p:tavLst>
                                        <p:tav tm="0">
                                          <p:val>
                                            <p:fltVal val="0"/>
                                          </p:val>
                                        </p:tav>
                                        <p:tav tm="100000">
                                          <p:val>
                                            <p:strVal val="#ppt_h"/>
                                          </p:val>
                                        </p:tav>
                                      </p:tavLst>
                                    </p:anim>
                                    <p:anim calcmode="lin" valueType="num">
                                      <p:cBhvr>
                                        <p:cTn id="39" dur="500" fill="hold"/>
                                        <p:tgtEl>
                                          <p:spTgt spid="101"/>
                                        </p:tgtEl>
                                        <p:attrNameLst>
                                          <p:attrName>style.rotation</p:attrName>
                                        </p:attrNameLst>
                                      </p:cBhvr>
                                      <p:tavLst>
                                        <p:tav tm="0">
                                          <p:val>
                                            <p:fltVal val="90"/>
                                          </p:val>
                                        </p:tav>
                                        <p:tav tm="100000">
                                          <p:val>
                                            <p:fltVal val="0"/>
                                          </p:val>
                                        </p:tav>
                                      </p:tavLst>
                                    </p:anim>
                                    <p:animEffect transition="in" filter="fade">
                                      <p:cBhvr>
                                        <p:cTn id="40" dur="500"/>
                                        <p:tgtEl>
                                          <p:spTgt spid="101"/>
                                        </p:tgtEl>
                                      </p:cBhvr>
                                    </p:animEffect>
                                  </p:childTnLst>
                                </p:cTn>
                              </p:par>
                              <p:par>
                                <p:cTn id="41" presetID="31" presetClass="entr" presetSubtype="0" fill="hold" nodeType="withEffect">
                                  <p:stCondLst>
                                    <p:cond delay="0"/>
                                  </p:stCondLst>
                                  <p:childTnLst>
                                    <p:set>
                                      <p:cBhvr>
                                        <p:cTn id="42" dur="1" fill="hold">
                                          <p:stCondLst>
                                            <p:cond delay="0"/>
                                          </p:stCondLst>
                                        </p:cTn>
                                        <p:tgtEl>
                                          <p:spTgt spid="104"/>
                                        </p:tgtEl>
                                        <p:attrNameLst>
                                          <p:attrName>style.visibility</p:attrName>
                                        </p:attrNameLst>
                                      </p:cBhvr>
                                      <p:to>
                                        <p:strVal val="visible"/>
                                      </p:to>
                                    </p:set>
                                    <p:anim calcmode="lin" valueType="num">
                                      <p:cBhvr>
                                        <p:cTn id="43" dur="500" fill="hold"/>
                                        <p:tgtEl>
                                          <p:spTgt spid="104"/>
                                        </p:tgtEl>
                                        <p:attrNameLst>
                                          <p:attrName>ppt_w</p:attrName>
                                        </p:attrNameLst>
                                      </p:cBhvr>
                                      <p:tavLst>
                                        <p:tav tm="0">
                                          <p:val>
                                            <p:fltVal val="0"/>
                                          </p:val>
                                        </p:tav>
                                        <p:tav tm="100000">
                                          <p:val>
                                            <p:strVal val="#ppt_w"/>
                                          </p:val>
                                        </p:tav>
                                      </p:tavLst>
                                    </p:anim>
                                    <p:anim calcmode="lin" valueType="num">
                                      <p:cBhvr>
                                        <p:cTn id="44" dur="500" fill="hold"/>
                                        <p:tgtEl>
                                          <p:spTgt spid="104"/>
                                        </p:tgtEl>
                                        <p:attrNameLst>
                                          <p:attrName>ppt_h</p:attrName>
                                        </p:attrNameLst>
                                      </p:cBhvr>
                                      <p:tavLst>
                                        <p:tav tm="0">
                                          <p:val>
                                            <p:fltVal val="0"/>
                                          </p:val>
                                        </p:tav>
                                        <p:tav tm="100000">
                                          <p:val>
                                            <p:strVal val="#ppt_h"/>
                                          </p:val>
                                        </p:tav>
                                      </p:tavLst>
                                    </p:anim>
                                    <p:anim calcmode="lin" valueType="num">
                                      <p:cBhvr>
                                        <p:cTn id="45" dur="500" fill="hold"/>
                                        <p:tgtEl>
                                          <p:spTgt spid="104"/>
                                        </p:tgtEl>
                                        <p:attrNameLst>
                                          <p:attrName>style.rotation</p:attrName>
                                        </p:attrNameLst>
                                      </p:cBhvr>
                                      <p:tavLst>
                                        <p:tav tm="0">
                                          <p:val>
                                            <p:fltVal val="90"/>
                                          </p:val>
                                        </p:tav>
                                        <p:tav tm="100000">
                                          <p:val>
                                            <p:fltVal val="0"/>
                                          </p:val>
                                        </p:tav>
                                      </p:tavLst>
                                    </p:anim>
                                    <p:animEffect transition="in" filter="fade">
                                      <p:cBhvr>
                                        <p:cTn id="46" dur="500"/>
                                        <p:tgtEl>
                                          <p:spTgt spid="104"/>
                                        </p:tgtEl>
                                      </p:cBhvr>
                                    </p:animEffect>
                                  </p:childTnLst>
                                </p:cTn>
                              </p:par>
                              <p:par>
                                <p:cTn id="47" presetID="31" presetClass="entr" presetSubtype="0" fill="hold" nodeType="withEffect">
                                  <p:stCondLst>
                                    <p:cond delay="0"/>
                                  </p:stCondLst>
                                  <p:childTnLst>
                                    <p:set>
                                      <p:cBhvr>
                                        <p:cTn id="48" dur="1" fill="hold">
                                          <p:stCondLst>
                                            <p:cond delay="0"/>
                                          </p:stCondLst>
                                        </p:cTn>
                                        <p:tgtEl>
                                          <p:spTgt spid="44"/>
                                        </p:tgtEl>
                                        <p:attrNameLst>
                                          <p:attrName>style.visibility</p:attrName>
                                        </p:attrNameLst>
                                      </p:cBhvr>
                                      <p:to>
                                        <p:strVal val="visible"/>
                                      </p:to>
                                    </p:set>
                                    <p:anim calcmode="lin" valueType="num">
                                      <p:cBhvr>
                                        <p:cTn id="49" dur="500" fill="hold"/>
                                        <p:tgtEl>
                                          <p:spTgt spid="44"/>
                                        </p:tgtEl>
                                        <p:attrNameLst>
                                          <p:attrName>ppt_w</p:attrName>
                                        </p:attrNameLst>
                                      </p:cBhvr>
                                      <p:tavLst>
                                        <p:tav tm="0">
                                          <p:val>
                                            <p:fltVal val="0"/>
                                          </p:val>
                                        </p:tav>
                                        <p:tav tm="100000">
                                          <p:val>
                                            <p:strVal val="#ppt_w"/>
                                          </p:val>
                                        </p:tav>
                                      </p:tavLst>
                                    </p:anim>
                                    <p:anim calcmode="lin" valueType="num">
                                      <p:cBhvr>
                                        <p:cTn id="50" dur="500" fill="hold"/>
                                        <p:tgtEl>
                                          <p:spTgt spid="44"/>
                                        </p:tgtEl>
                                        <p:attrNameLst>
                                          <p:attrName>ppt_h</p:attrName>
                                        </p:attrNameLst>
                                      </p:cBhvr>
                                      <p:tavLst>
                                        <p:tav tm="0">
                                          <p:val>
                                            <p:fltVal val="0"/>
                                          </p:val>
                                        </p:tav>
                                        <p:tav tm="100000">
                                          <p:val>
                                            <p:strVal val="#ppt_h"/>
                                          </p:val>
                                        </p:tav>
                                      </p:tavLst>
                                    </p:anim>
                                    <p:anim calcmode="lin" valueType="num">
                                      <p:cBhvr>
                                        <p:cTn id="51" dur="500" fill="hold"/>
                                        <p:tgtEl>
                                          <p:spTgt spid="44"/>
                                        </p:tgtEl>
                                        <p:attrNameLst>
                                          <p:attrName>style.rotation</p:attrName>
                                        </p:attrNameLst>
                                      </p:cBhvr>
                                      <p:tavLst>
                                        <p:tav tm="0">
                                          <p:val>
                                            <p:fltVal val="90"/>
                                          </p:val>
                                        </p:tav>
                                        <p:tav tm="100000">
                                          <p:val>
                                            <p:fltVal val="0"/>
                                          </p:val>
                                        </p:tav>
                                      </p:tavLst>
                                    </p:anim>
                                    <p:animEffect transition="in" filter="fade">
                                      <p:cBhvr>
                                        <p:cTn id="52" dur="500"/>
                                        <p:tgtEl>
                                          <p:spTgt spid="44"/>
                                        </p:tgtEl>
                                      </p:cBhvr>
                                    </p:animEffect>
                                  </p:childTnLst>
                                </p:cTn>
                              </p:par>
                              <p:par>
                                <p:cTn id="53" presetID="31" presetClass="entr" presetSubtype="0" fill="hold" nodeType="withEffect">
                                  <p:stCondLst>
                                    <p:cond delay="0"/>
                                  </p:stCondLst>
                                  <p:childTnLst>
                                    <p:set>
                                      <p:cBhvr>
                                        <p:cTn id="54" dur="1" fill="hold">
                                          <p:stCondLst>
                                            <p:cond delay="0"/>
                                          </p:stCondLst>
                                        </p:cTn>
                                        <p:tgtEl>
                                          <p:spTgt spid="47"/>
                                        </p:tgtEl>
                                        <p:attrNameLst>
                                          <p:attrName>style.visibility</p:attrName>
                                        </p:attrNameLst>
                                      </p:cBhvr>
                                      <p:to>
                                        <p:strVal val="visible"/>
                                      </p:to>
                                    </p:set>
                                    <p:anim calcmode="lin" valueType="num">
                                      <p:cBhvr>
                                        <p:cTn id="55" dur="500" fill="hold"/>
                                        <p:tgtEl>
                                          <p:spTgt spid="47"/>
                                        </p:tgtEl>
                                        <p:attrNameLst>
                                          <p:attrName>ppt_w</p:attrName>
                                        </p:attrNameLst>
                                      </p:cBhvr>
                                      <p:tavLst>
                                        <p:tav tm="0">
                                          <p:val>
                                            <p:fltVal val="0"/>
                                          </p:val>
                                        </p:tav>
                                        <p:tav tm="100000">
                                          <p:val>
                                            <p:strVal val="#ppt_w"/>
                                          </p:val>
                                        </p:tav>
                                      </p:tavLst>
                                    </p:anim>
                                    <p:anim calcmode="lin" valueType="num">
                                      <p:cBhvr>
                                        <p:cTn id="56" dur="500" fill="hold"/>
                                        <p:tgtEl>
                                          <p:spTgt spid="47"/>
                                        </p:tgtEl>
                                        <p:attrNameLst>
                                          <p:attrName>ppt_h</p:attrName>
                                        </p:attrNameLst>
                                      </p:cBhvr>
                                      <p:tavLst>
                                        <p:tav tm="0">
                                          <p:val>
                                            <p:fltVal val="0"/>
                                          </p:val>
                                        </p:tav>
                                        <p:tav tm="100000">
                                          <p:val>
                                            <p:strVal val="#ppt_h"/>
                                          </p:val>
                                        </p:tav>
                                      </p:tavLst>
                                    </p:anim>
                                    <p:anim calcmode="lin" valueType="num">
                                      <p:cBhvr>
                                        <p:cTn id="57" dur="500" fill="hold"/>
                                        <p:tgtEl>
                                          <p:spTgt spid="47"/>
                                        </p:tgtEl>
                                        <p:attrNameLst>
                                          <p:attrName>style.rotation</p:attrName>
                                        </p:attrNameLst>
                                      </p:cBhvr>
                                      <p:tavLst>
                                        <p:tav tm="0">
                                          <p:val>
                                            <p:fltVal val="90"/>
                                          </p:val>
                                        </p:tav>
                                        <p:tav tm="100000">
                                          <p:val>
                                            <p:fltVal val="0"/>
                                          </p:val>
                                        </p:tav>
                                      </p:tavLst>
                                    </p:anim>
                                    <p:animEffect transition="in" filter="fade">
                                      <p:cBhvr>
                                        <p:cTn id="58" dur="500"/>
                                        <p:tgtEl>
                                          <p:spTgt spid="47"/>
                                        </p:tgtEl>
                                      </p:cBhvr>
                                    </p:animEffect>
                                  </p:childTnLst>
                                </p:cTn>
                              </p:par>
                              <p:par>
                                <p:cTn id="59" presetID="31" presetClass="entr" presetSubtype="0" fill="hold" nodeType="withEffect">
                                  <p:stCondLst>
                                    <p:cond delay="0"/>
                                  </p:stCondLst>
                                  <p:childTnLst>
                                    <p:set>
                                      <p:cBhvr>
                                        <p:cTn id="60" dur="1" fill="hold">
                                          <p:stCondLst>
                                            <p:cond delay="0"/>
                                          </p:stCondLst>
                                        </p:cTn>
                                        <p:tgtEl>
                                          <p:spTgt spid="50"/>
                                        </p:tgtEl>
                                        <p:attrNameLst>
                                          <p:attrName>style.visibility</p:attrName>
                                        </p:attrNameLst>
                                      </p:cBhvr>
                                      <p:to>
                                        <p:strVal val="visible"/>
                                      </p:to>
                                    </p:set>
                                    <p:anim calcmode="lin" valueType="num">
                                      <p:cBhvr>
                                        <p:cTn id="61" dur="500" fill="hold"/>
                                        <p:tgtEl>
                                          <p:spTgt spid="50"/>
                                        </p:tgtEl>
                                        <p:attrNameLst>
                                          <p:attrName>ppt_w</p:attrName>
                                        </p:attrNameLst>
                                      </p:cBhvr>
                                      <p:tavLst>
                                        <p:tav tm="0">
                                          <p:val>
                                            <p:fltVal val="0"/>
                                          </p:val>
                                        </p:tav>
                                        <p:tav tm="100000">
                                          <p:val>
                                            <p:strVal val="#ppt_w"/>
                                          </p:val>
                                        </p:tav>
                                      </p:tavLst>
                                    </p:anim>
                                    <p:anim calcmode="lin" valueType="num">
                                      <p:cBhvr>
                                        <p:cTn id="62" dur="500" fill="hold"/>
                                        <p:tgtEl>
                                          <p:spTgt spid="50"/>
                                        </p:tgtEl>
                                        <p:attrNameLst>
                                          <p:attrName>ppt_h</p:attrName>
                                        </p:attrNameLst>
                                      </p:cBhvr>
                                      <p:tavLst>
                                        <p:tav tm="0">
                                          <p:val>
                                            <p:fltVal val="0"/>
                                          </p:val>
                                        </p:tav>
                                        <p:tav tm="100000">
                                          <p:val>
                                            <p:strVal val="#ppt_h"/>
                                          </p:val>
                                        </p:tav>
                                      </p:tavLst>
                                    </p:anim>
                                    <p:anim calcmode="lin" valueType="num">
                                      <p:cBhvr>
                                        <p:cTn id="63" dur="500" fill="hold"/>
                                        <p:tgtEl>
                                          <p:spTgt spid="50"/>
                                        </p:tgtEl>
                                        <p:attrNameLst>
                                          <p:attrName>style.rotation</p:attrName>
                                        </p:attrNameLst>
                                      </p:cBhvr>
                                      <p:tavLst>
                                        <p:tav tm="0">
                                          <p:val>
                                            <p:fltVal val="90"/>
                                          </p:val>
                                        </p:tav>
                                        <p:tav tm="100000">
                                          <p:val>
                                            <p:fltVal val="0"/>
                                          </p:val>
                                        </p:tav>
                                      </p:tavLst>
                                    </p:anim>
                                    <p:animEffect transition="in" filter="fade">
                                      <p:cBhvr>
                                        <p:cTn id="64" dur="500"/>
                                        <p:tgtEl>
                                          <p:spTgt spid="50"/>
                                        </p:tgtEl>
                                      </p:cBhvr>
                                    </p:animEffect>
                                  </p:childTnLst>
                                </p:cTn>
                              </p:par>
                              <p:par>
                                <p:cTn id="65" presetID="31" presetClass="entr" presetSubtype="0" fill="hold" nodeType="withEffect">
                                  <p:stCondLst>
                                    <p:cond delay="0"/>
                                  </p:stCondLst>
                                  <p:childTnLst>
                                    <p:set>
                                      <p:cBhvr>
                                        <p:cTn id="66" dur="1" fill="hold">
                                          <p:stCondLst>
                                            <p:cond delay="0"/>
                                          </p:stCondLst>
                                        </p:cTn>
                                        <p:tgtEl>
                                          <p:spTgt spid="53"/>
                                        </p:tgtEl>
                                        <p:attrNameLst>
                                          <p:attrName>style.visibility</p:attrName>
                                        </p:attrNameLst>
                                      </p:cBhvr>
                                      <p:to>
                                        <p:strVal val="visible"/>
                                      </p:to>
                                    </p:set>
                                    <p:anim calcmode="lin" valueType="num">
                                      <p:cBhvr>
                                        <p:cTn id="67" dur="500" fill="hold"/>
                                        <p:tgtEl>
                                          <p:spTgt spid="53"/>
                                        </p:tgtEl>
                                        <p:attrNameLst>
                                          <p:attrName>ppt_w</p:attrName>
                                        </p:attrNameLst>
                                      </p:cBhvr>
                                      <p:tavLst>
                                        <p:tav tm="0">
                                          <p:val>
                                            <p:fltVal val="0"/>
                                          </p:val>
                                        </p:tav>
                                        <p:tav tm="100000">
                                          <p:val>
                                            <p:strVal val="#ppt_w"/>
                                          </p:val>
                                        </p:tav>
                                      </p:tavLst>
                                    </p:anim>
                                    <p:anim calcmode="lin" valueType="num">
                                      <p:cBhvr>
                                        <p:cTn id="68" dur="500" fill="hold"/>
                                        <p:tgtEl>
                                          <p:spTgt spid="53"/>
                                        </p:tgtEl>
                                        <p:attrNameLst>
                                          <p:attrName>ppt_h</p:attrName>
                                        </p:attrNameLst>
                                      </p:cBhvr>
                                      <p:tavLst>
                                        <p:tav tm="0">
                                          <p:val>
                                            <p:fltVal val="0"/>
                                          </p:val>
                                        </p:tav>
                                        <p:tav tm="100000">
                                          <p:val>
                                            <p:strVal val="#ppt_h"/>
                                          </p:val>
                                        </p:tav>
                                      </p:tavLst>
                                    </p:anim>
                                    <p:anim calcmode="lin" valueType="num">
                                      <p:cBhvr>
                                        <p:cTn id="69" dur="500" fill="hold"/>
                                        <p:tgtEl>
                                          <p:spTgt spid="53"/>
                                        </p:tgtEl>
                                        <p:attrNameLst>
                                          <p:attrName>style.rotation</p:attrName>
                                        </p:attrNameLst>
                                      </p:cBhvr>
                                      <p:tavLst>
                                        <p:tav tm="0">
                                          <p:val>
                                            <p:fltVal val="90"/>
                                          </p:val>
                                        </p:tav>
                                        <p:tav tm="100000">
                                          <p:val>
                                            <p:fltVal val="0"/>
                                          </p:val>
                                        </p:tav>
                                      </p:tavLst>
                                    </p:anim>
                                    <p:animEffect transition="in" filter="fade">
                                      <p:cBhvr>
                                        <p:cTn id="70" dur="500"/>
                                        <p:tgtEl>
                                          <p:spTgt spid="53"/>
                                        </p:tgtEl>
                                      </p:cBhvr>
                                    </p:animEffect>
                                  </p:childTnLst>
                                </p:cTn>
                              </p:par>
                              <p:par>
                                <p:cTn id="71" presetID="31" presetClass="entr" presetSubtype="0" fill="hold" nodeType="withEffect">
                                  <p:stCondLst>
                                    <p:cond delay="0"/>
                                  </p:stCondLst>
                                  <p:childTnLst>
                                    <p:set>
                                      <p:cBhvr>
                                        <p:cTn id="72" dur="1" fill="hold">
                                          <p:stCondLst>
                                            <p:cond delay="0"/>
                                          </p:stCondLst>
                                        </p:cTn>
                                        <p:tgtEl>
                                          <p:spTgt spid="56"/>
                                        </p:tgtEl>
                                        <p:attrNameLst>
                                          <p:attrName>style.visibility</p:attrName>
                                        </p:attrNameLst>
                                      </p:cBhvr>
                                      <p:to>
                                        <p:strVal val="visible"/>
                                      </p:to>
                                    </p:set>
                                    <p:anim calcmode="lin" valueType="num">
                                      <p:cBhvr>
                                        <p:cTn id="73" dur="500" fill="hold"/>
                                        <p:tgtEl>
                                          <p:spTgt spid="56"/>
                                        </p:tgtEl>
                                        <p:attrNameLst>
                                          <p:attrName>ppt_w</p:attrName>
                                        </p:attrNameLst>
                                      </p:cBhvr>
                                      <p:tavLst>
                                        <p:tav tm="0">
                                          <p:val>
                                            <p:fltVal val="0"/>
                                          </p:val>
                                        </p:tav>
                                        <p:tav tm="100000">
                                          <p:val>
                                            <p:strVal val="#ppt_w"/>
                                          </p:val>
                                        </p:tav>
                                      </p:tavLst>
                                    </p:anim>
                                    <p:anim calcmode="lin" valueType="num">
                                      <p:cBhvr>
                                        <p:cTn id="74" dur="500" fill="hold"/>
                                        <p:tgtEl>
                                          <p:spTgt spid="56"/>
                                        </p:tgtEl>
                                        <p:attrNameLst>
                                          <p:attrName>ppt_h</p:attrName>
                                        </p:attrNameLst>
                                      </p:cBhvr>
                                      <p:tavLst>
                                        <p:tav tm="0">
                                          <p:val>
                                            <p:fltVal val="0"/>
                                          </p:val>
                                        </p:tav>
                                        <p:tav tm="100000">
                                          <p:val>
                                            <p:strVal val="#ppt_h"/>
                                          </p:val>
                                        </p:tav>
                                      </p:tavLst>
                                    </p:anim>
                                    <p:anim calcmode="lin" valueType="num">
                                      <p:cBhvr>
                                        <p:cTn id="75" dur="500" fill="hold"/>
                                        <p:tgtEl>
                                          <p:spTgt spid="56"/>
                                        </p:tgtEl>
                                        <p:attrNameLst>
                                          <p:attrName>style.rotation</p:attrName>
                                        </p:attrNameLst>
                                      </p:cBhvr>
                                      <p:tavLst>
                                        <p:tav tm="0">
                                          <p:val>
                                            <p:fltVal val="90"/>
                                          </p:val>
                                        </p:tav>
                                        <p:tav tm="100000">
                                          <p:val>
                                            <p:fltVal val="0"/>
                                          </p:val>
                                        </p:tav>
                                      </p:tavLst>
                                    </p:anim>
                                    <p:animEffect transition="in" filter="fade">
                                      <p:cBhvr>
                                        <p:cTn id="76" dur="500"/>
                                        <p:tgtEl>
                                          <p:spTgt spid="56"/>
                                        </p:tgtEl>
                                      </p:cBhvr>
                                    </p:animEffect>
                                  </p:childTnLst>
                                </p:cTn>
                              </p:par>
                              <p:par>
                                <p:cTn id="77" presetID="31" presetClass="entr" presetSubtype="0" fill="hold" nodeType="withEffect">
                                  <p:stCondLst>
                                    <p:cond delay="0"/>
                                  </p:stCondLst>
                                  <p:childTnLst>
                                    <p:set>
                                      <p:cBhvr>
                                        <p:cTn id="78" dur="1" fill="hold">
                                          <p:stCondLst>
                                            <p:cond delay="0"/>
                                          </p:stCondLst>
                                        </p:cTn>
                                        <p:tgtEl>
                                          <p:spTgt spid="59"/>
                                        </p:tgtEl>
                                        <p:attrNameLst>
                                          <p:attrName>style.visibility</p:attrName>
                                        </p:attrNameLst>
                                      </p:cBhvr>
                                      <p:to>
                                        <p:strVal val="visible"/>
                                      </p:to>
                                    </p:set>
                                    <p:anim calcmode="lin" valueType="num">
                                      <p:cBhvr>
                                        <p:cTn id="79" dur="500" fill="hold"/>
                                        <p:tgtEl>
                                          <p:spTgt spid="59"/>
                                        </p:tgtEl>
                                        <p:attrNameLst>
                                          <p:attrName>ppt_w</p:attrName>
                                        </p:attrNameLst>
                                      </p:cBhvr>
                                      <p:tavLst>
                                        <p:tav tm="0">
                                          <p:val>
                                            <p:fltVal val="0"/>
                                          </p:val>
                                        </p:tav>
                                        <p:tav tm="100000">
                                          <p:val>
                                            <p:strVal val="#ppt_w"/>
                                          </p:val>
                                        </p:tav>
                                      </p:tavLst>
                                    </p:anim>
                                    <p:anim calcmode="lin" valueType="num">
                                      <p:cBhvr>
                                        <p:cTn id="80" dur="500" fill="hold"/>
                                        <p:tgtEl>
                                          <p:spTgt spid="59"/>
                                        </p:tgtEl>
                                        <p:attrNameLst>
                                          <p:attrName>ppt_h</p:attrName>
                                        </p:attrNameLst>
                                      </p:cBhvr>
                                      <p:tavLst>
                                        <p:tav tm="0">
                                          <p:val>
                                            <p:fltVal val="0"/>
                                          </p:val>
                                        </p:tav>
                                        <p:tav tm="100000">
                                          <p:val>
                                            <p:strVal val="#ppt_h"/>
                                          </p:val>
                                        </p:tav>
                                      </p:tavLst>
                                    </p:anim>
                                    <p:anim calcmode="lin" valueType="num">
                                      <p:cBhvr>
                                        <p:cTn id="81" dur="500" fill="hold"/>
                                        <p:tgtEl>
                                          <p:spTgt spid="59"/>
                                        </p:tgtEl>
                                        <p:attrNameLst>
                                          <p:attrName>style.rotation</p:attrName>
                                        </p:attrNameLst>
                                      </p:cBhvr>
                                      <p:tavLst>
                                        <p:tav tm="0">
                                          <p:val>
                                            <p:fltVal val="90"/>
                                          </p:val>
                                        </p:tav>
                                        <p:tav tm="100000">
                                          <p:val>
                                            <p:fltVal val="0"/>
                                          </p:val>
                                        </p:tav>
                                      </p:tavLst>
                                    </p:anim>
                                    <p:animEffect transition="in" filter="fade">
                                      <p:cBhvr>
                                        <p:cTn id="82" dur="500"/>
                                        <p:tgtEl>
                                          <p:spTgt spid="59"/>
                                        </p:tgtEl>
                                      </p:cBhvr>
                                    </p:animEffect>
                                  </p:childTnLst>
                                </p:cTn>
                              </p:par>
                              <p:par>
                                <p:cTn id="83" presetID="31" presetClass="entr" presetSubtype="0" fill="hold" nodeType="withEffect">
                                  <p:stCondLst>
                                    <p:cond delay="0"/>
                                  </p:stCondLst>
                                  <p:childTnLst>
                                    <p:set>
                                      <p:cBhvr>
                                        <p:cTn id="84" dur="1" fill="hold">
                                          <p:stCondLst>
                                            <p:cond delay="0"/>
                                          </p:stCondLst>
                                        </p:cTn>
                                        <p:tgtEl>
                                          <p:spTgt spid="62"/>
                                        </p:tgtEl>
                                        <p:attrNameLst>
                                          <p:attrName>style.visibility</p:attrName>
                                        </p:attrNameLst>
                                      </p:cBhvr>
                                      <p:to>
                                        <p:strVal val="visible"/>
                                      </p:to>
                                    </p:set>
                                    <p:anim calcmode="lin" valueType="num">
                                      <p:cBhvr>
                                        <p:cTn id="85" dur="500" fill="hold"/>
                                        <p:tgtEl>
                                          <p:spTgt spid="62"/>
                                        </p:tgtEl>
                                        <p:attrNameLst>
                                          <p:attrName>ppt_w</p:attrName>
                                        </p:attrNameLst>
                                      </p:cBhvr>
                                      <p:tavLst>
                                        <p:tav tm="0">
                                          <p:val>
                                            <p:fltVal val="0"/>
                                          </p:val>
                                        </p:tav>
                                        <p:tav tm="100000">
                                          <p:val>
                                            <p:strVal val="#ppt_w"/>
                                          </p:val>
                                        </p:tav>
                                      </p:tavLst>
                                    </p:anim>
                                    <p:anim calcmode="lin" valueType="num">
                                      <p:cBhvr>
                                        <p:cTn id="86" dur="500" fill="hold"/>
                                        <p:tgtEl>
                                          <p:spTgt spid="62"/>
                                        </p:tgtEl>
                                        <p:attrNameLst>
                                          <p:attrName>ppt_h</p:attrName>
                                        </p:attrNameLst>
                                      </p:cBhvr>
                                      <p:tavLst>
                                        <p:tav tm="0">
                                          <p:val>
                                            <p:fltVal val="0"/>
                                          </p:val>
                                        </p:tav>
                                        <p:tav tm="100000">
                                          <p:val>
                                            <p:strVal val="#ppt_h"/>
                                          </p:val>
                                        </p:tav>
                                      </p:tavLst>
                                    </p:anim>
                                    <p:anim calcmode="lin" valueType="num">
                                      <p:cBhvr>
                                        <p:cTn id="87" dur="500" fill="hold"/>
                                        <p:tgtEl>
                                          <p:spTgt spid="62"/>
                                        </p:tgtEl>
                                        <p:attrNameLst>
                                          <p:attrName>style.rotation</p:attrName>
                                        </p:attrNameLst>
                                      </p:cBhvr>
                                      <p:tavLst>
                                        <p:tav tm="0">
                                          <p:val>
                                            <p:fltVal val="90"/>
                                          </p:val>
                                        </p:tav>
                                        <p:tav tm="100000">
                                          <p:val>
                                            <p:fltVal val="0"/>
                                          </p:val>
                                        </p:tav>
                                      </p:tavLst>
                                    </p:anim>
                                    <p:animEffect transition="in" filter="fade">
                                      <p:cBhvr>
                                        <p:cTn id="88" dur="500"/>
                                        <p:tgtEl>
                                          <p:spTgt spid="62"/>
                                        </p:tgtEl>
                                      </p:cBhvr>
                                    </p:animEffect>
                                  </p:childTnLst>
                                </p:cTn>
                              </p:par>
                              <p:par>
                                <p:cTn id="89" presetID="31" presetClass="entr" presetSubtype="0" fill="hold" nodeType="withEffect">
                                  <p:stCondLst>
                                    <p:cond delay="0"/>
                                  </p:stCondLst>
                                  <p:childTnLst>
                                    <p:set>
                                      <p:cBhvr>
                                        <p:cTn id="90" dur="1" fill="hold">
                                          <p:stCondLst>
                                            <p:cond delay="0"/>
                                          </p:stCondLst>
                                        </p:cTn>
                                        <p:tgtEl>
                                          <p:spTgt spid="65"/>
                                        </p:tgtEl>
                                        <p:attrNameLst>
                                          <p:attrName>style.visibility</p:attrName>
                                        </p:attrNameLst>
                                      </p:cBhvr>
                                      <p:to>
                                        <p:strVal val="visible"/>
                                      </p:to>
                                    </p:set>
                                    <p:anim calcmode="lin" valueType="num">
                                      <p:cBhvr>
                                        <p:cTn id="91" dur="500" fill="hold"/>
                                        <p:tgtEl>
                                          <p:spTgt spid="65"/>
                                        </p:tgtEl>
                                        <p:attrNameLst>
                                          <p:attrName>ppt_w</p:attrName>
                                        </p:attrNameLst>
                                      </p:cBhvr>
                                      <p:tavLst>
                                        <p:tav tm="0">
                                          <p:val>
                                            <p:fltVal val="0"/>
                                          </p:val>
                                        </p:tav>
                                        <p:tav tm="100000">
                                          <p:val>
                                            <p:strVal val="#ppt_w"/>
                                          </p:val>
                                        </p:tav>
                                      </p:tavLst>
                                    </p:anim>
                                    <p:anim calcmode="lin" valueType="num">
                                      <p:cBhvr>
                                        <p:cTn id="92" dur="500" fill="hold"/>
                                        <p:tgtEl>
                                          <p:spTgt spid="65"/>
                                        </p:tgtEl>
                                        <p:attrNameLst>
                                          <p:attrName>ppt_h</p:attrName>
                                        </p:attrNameLst>
                                      </p:cBhvr>
                                      <p:tavLst>
                                        <p:tav tm="0">
                                          <p:val>
                                            <p:fltVal val="0"/>
                                          </p:val>
                                        </p:tav>
                                        <p:tav tm="100000">
                                          <p:val>
                                            <p:strVal val="#ppt_h"/>
                                          </p:val>
                                        </p:tav>
                                      </p:tavLst>
                                    </p:anim>
                                    <p:anim calcmode="lin" valueType="num">
                                      <p:cBhvr>
                                        <p:cTn id="93" dur="500" fill="hold"/>
                                        <p:tgtEl>
                                          <p:spTgt spid="65"/>
                                        </p:tgtEl>
                                        <p:attrNameLst>
                                          <p:attrName>style.rotation</p:attrName>
                                        </p:attrNameLst>
                                      </p:cBhvr>
                                      <p:tavLst>
                                        <p:tav tm="0">
                                          <p:val>
                                            <p:fltVal val="90"/>
                                          </p:val>
                                        </p:tav>
                                        <p:tav tm="100000">
                                          <p:val>
                                            <p:fltVal val="0"/>
                                          </p:val>
                                        </p:tav>
                                      </p:tavLst>
                                    </p:anim>
                                    <p:animEffect transition="in" filter="fade">
                                      <p:cBhvr>
                                        <p:cTn id="94" dur="500"/>
                                        <p:tgtEl>
                                          <p:spTgt spid="65"/>
                                        </p:tgtEl>
                                      </p:cBhvr>
                                    </p:animEffect>
                                  </p:childTnLst>
                                </p:cTn>
                              </p:par>
                              <p:par>
                                <p:cTn id="95" presetID="31" presetClass="entr" presetSubtype="0" fill="hold" nodeType="withEffect">
                                  <p:stCondLst>
                                    <p:cond delay="0"/>
                                  </p:stCondLst>
                                  <p:childTnLst>
                                    <p:set>
                                      <p:cBhvr>
                                        <p:cTn id="96" dur="1" fill="hold">
                                          <p:stCondLst>
                                            <p:cond delay="0"/>
                                          </p:stCondLst>
                                        </p:cTn>
                                        <p:tgtEl>
                                          <p:spTgt spid="68"/>
                                        </p:tgtEl>
                                        <p:attrNameLst>
                                          <p:attrName>style.visibility</p:attrName>
                                        </p:attrNameLst>
                                      </p:cBhvr>
                                      <p:to>
                                        <p:strVal val="visible"/>
                                      </p:to>
                                    </p:set>
                                    <p:anim calcmode="lin" valueType="num">
                                      <p:cBhvr>
                                        <p:cTn id="97" dur="500" fill="hold"/>
                                        <p:tgtEl>
                                          <p:spTgt spid="68"/>
                                        </p:tgtEl>
                                        <p:attrNameLst>
                                          <p:attrName>ppt_w</p:attrName>
                                        </p:attrNameLst>
                                      </p:cBhvr>
                                      <p:tavLst>
                                        <p:tav tm="0">
                                          <p:val>
                                            <p:fltVal val="0"/>
                                          </p:val>
                                        </p:tav>
                                        <p:tav tm="100000">
                                          <p:val>
                                            <p:strVal val="#ppt_w"/>
                                          </p:val>
                                        </p:tav>
                                      </p:tavLst>
                                    </p:anim>
                                    <p:anim calcmode="lin" valueType="num">
                                      <p:cBhvr>
                                        <p:cTn id="98" dur="500" fill="hold"/>
                                        <p:tgtEl>
                                          <p:spTgt spid="68"/>
                                        </p:tgtEl>
                                        <p:attrNameLst>
                                          <p:attrName>ppt_h</p:attrName>
                                        </p:attrNameLst>
                                      </p:cBhvr>
                                      <p:tavLst>
                                        <p:tav tm="0">
                                          <p:val>
                                            <p:fltVal val="0"/>
                                          </p:val>
                                        </p:tav>
                                        <p:tav tm="100000">
                                          <p:val>
                                            <p:strVal val="#ppt_h"/>
                                          </p:val>
                                        </p:tav>
                                      </p:tavLst>
                                    </p:anim>
                                    <p:anim calcmode="lin" valueType="num">
                                      <p:cBhvr>
                                        <p:cTn id="99" dur="500" fill="hold"/>
                                        <p:tgtEl>
                                          <p:spTgt spid="68"/>
                                        </p:tgtEl>
                                        <p:attrNameLst>
                                          <p:attrName>style.rotation</p:attrName>
                                        </p:attrNameLst>
                                      </p:cBhvr>
                                      <p:tavLst>
                                        <p:tav tm="0">
                                          <p:val>
                                            <p:fltVal val="90"/>
                                          </p:val>
                                        </p:tav>
                                        <p:tav tm="100000">
                                          <p:val>
                                            <p:fltVal val="0"/>
                                          </p:val>
                                        </p:tav>
                                      </p:tavLst>
                                    </p:anim>
                                    <p:animEffect transition="in" filter="fade">
                                      <p:cBhvr>
                                        <p:cTn id="100" dur="500"/>
                                        <p:tgtEl>
                                          <p:spTgt spid="68"/>
                                        </p:tgtEl>
                                      </p:cBhvr>
                                    </p:animEffect>
                                  </p:childTnLst>
                                </p:cTn>
                              </p:par>
                              <p:par>
                                <p:cTn id="101" presetID="31" presetClass="entr" presetSubtype="0" fill="hold" nodeType="withEffect">
                                  <p:stCondLst>
                                    <p:cond delay="0"/>
                                  </p:stCondLst>
                                  <p:childTnLst>
                                    <p:set>
                                      <p:cBhvr>
                                        <p:cTn id="102" dur="1" fill="hold">
                                          <p:stCondLst>
                                            <p:cond delay="0"/>
                                          </p:stCondLst>
                                        </p:cTn>
                                        <p:tgtEl>
                                          <p:spTgt spid="71"/>
                                        </p:tgtEl>
                                        <p:attrNameLst>
                                          <p:attrName>style.visibility</p:attrName>
                                        </p:attrNameLst>
                                      </p:cBhvr>
                                      <p:to>
                                        <p:strVal val="visible"/>
                                      </p:to>
                                    </p:set>
                                    <p:anim calcmode="lin" valueType="num">
                                      <p:cBhvr>
                                        <p:cTn id="103" dur="500" fill="hold"/>
                                        <p:tgtEl>
                                          <p:spTgt spid="71"/>
                                        </p:tgtEl>
                                        <p:attrNameLst>
                                          <p:attrName>ppt_w</p:attrName>
                                        </p:attrNameLst>
                                      </p:cBhvr>
                                      <p:tavLst>
                                        <p:tav tm="0">
                                          <p:val>
                                            <p:fltVal val="0"/>
                                          </p:val>
                                        </p:tav>
                                        <p:tav tm="100000">
                                          <p:val>
                                            <p:strVal val="#ppt_w"/>
                                          </p:val>
                                        </p:tav>
                                      </p:tavLst>
                                    </p:anim>
                                    <p:anim calcmode="lin" valueType="num">
                                      <p:cBhvr>
                                        <p:cTn id="104" dur="500" fill="hold"/>
                                        <p:tgtEl>
                                          <p:spTgt spid="71"/>
                                        </p:tgtEl>
                                        <p:attrNameLst>
                                          <p:attrName>ppt_h</p:attrName>
                                        </p:attrNameLst>
                                      </p:cBhvr>
                                      <p:tavLst>
                                        <p:tav tm="0">
                                          <p:val>
                                            <p:fltVal val="0"/>
                                          </p:val>
                                        </p:tav>
                                        <p:tav tm="100000">
                                          <p:val>
                                            <p:strVal val="#ppt_h"/>
                                          </p:val>
                                        </p:tav>
                                      </p:tavLst>
                                    </p:anim>
                                    <p:anim calcmode="lin" valueType="num">
                                      <p:cBhvr>
                                        <p:cTn id="105" dur="500" fill="hold"/>
                                        <p:tgtEl>
                                          <p:spTgt spid="71"/>
                                        </p:tgtEl>
                                        <p:attrNameLst>
                                          <p:attrName>style.rotation</p:attrName>
                                        </p:attrNameLst>
                                      </p:cBhvr>
                                      <p:tavLst>
                                        <p:tav tm="0">
                                          <p:val>
                                            <p:fltVal val="90"/>
                                          </p:val>
                                        </p:tav>
                                        <p:tav tm="100000">
                                          <p:val>
                                            <p:fltVal val="0"/>
                                          </p:val>
                                        </p:tav>
                                      </p:tavLst>
                                    </p:anim>
                                    <p:animEffect transition="in" filter="fade">
                                      <p:cBhvr>
                                        <p:cTn id="106" dur="500"/>
                                        <p:tgtEl>
                                          <p:spTgt spid="71"/>
                                        </p:tgtEl>
                                      </p:cBhvr>
                                    </p:animEffect>
                                  </p:childTnLst>
                                </p:cTn>
                              </p:par>
                              <p:par>
                                <p:cTn id="107" presetID="31" presetClass="entr" presetSubtype="0" fill="hold" nodeType="withEffect">
                                  <p:stCondLst>
                                    <p:cond delay="0"/>
                                  </p:stCondLst>
                                  <p:childTnLst>
                                    <p:set>
                                      <p:cBhvr>
                                        <p:cTn id="108" dur="1" fill="hold">
                                          <p:stCondLst>
                                            <p:cond delay="0"/>
                                          </p:stCondLst>
                                        </p:cTn>
                                        <p:tgtEl>
                                          <p:spTgt spid="74"/>
                                        </p:tgtEl>
                                        <p:attrNameLst>
                                          <p:attrName>style.visibility</p:attrName>
                                        </p:attrNameLst>
                                      </p:cBhvr>
                                      <p:to>
                                        <p:strVal val="visible"/>
                                      </p:to>
                                    </p:set>
                                    <p:anim calcmode="lin" valueType="num">
                                      <p:cBhvr>
                                        <p:cTn id="109" dur="500" fill="hold"/>
                                        <p:tgtEl>
                                          <p:spTgt spid="74"/>
                                        </p:tgtEl>
                                        <p:attrNameLst>
                                          <p:attrName>ppt_w</p:attrName>
                                        </p:attrNameLst>
                                      </p:cBhvr>
                                      <p:tavLst>
                                        <p:tav tm="0">
                                          <p:val>
                                            <p:fltVal val="0"/>
                                          </p:val>
                                        </p:tav>
                                        <p:tav tm="100000">
                                          <p:val>
                                            <p:strVal val="#ppt_w"/>
                                          </p:val>
                                        </p:tav>
                                      </p:tavLst>
                                    </p:anim>
                                    <p:anim calcmode="lin" valueType="num">
                                      <p:cBhvr>
                                        <p:cTn id="110" dur="500" fill="hold"/>
                                        <p:tgtEl>
                                          <p:spTgt spid="74"/>
                                        </p:tgtEl>
                                        <p:attrNameLst>
                                          <p:attrName>ppt_h</p:attrName>
                                        </p:attrNameLst>
                                      </p:cBhvr>
                                      <p:tavLst>
                                        <p:tav tm="0">
                                          <p:val>
                                            <p:fltVal val="0"/>
                                          </p:val>
                                        </p:tav>
                                        <p:tav tm="100000">
                                          <p:val>
                                            <p:strVal val="#ppt_h"/>
                                          </p:val>
                                        </p:tav>
                                      </p:tavLst>
                                    </p:anim>
                                    <p:anim calcmode="lin" valueType="num">
                                      <p:cBhvr>
                                        <p:cTn id="111" dur="500" fill="hold"/>
                                        <p:tgtEl>
                                          <p:spTgt spid="74"/>
                                        </p:tgtEl>
                                        <p:attrNameLst>
                                          <p:attrName>style.rotation</p:attrName>
                                        </p:attrNameLst>
                                      </p:cBhvr>
                                      <p:tavLst>
                                        <p:tav tm="0">
                                          <p:val>
                                            <p:fltVal val="90"/>
                                          </p:val>
                                        </p:tav>
                                        <p:tav tm="100000">
                                          <p:val>
                                            <p:fltVal val="0"/>
                                          </p:val>
                                        </p:tav>
                                      </p:tavLst>
                                    </p:anim>
                                    <p:animEffect transition="in" filter="fade">
                                      <p:cBhvr>
                                        <p:cTn id="112" dur="500"/>
                                        <p:tgtEl>
                                          <p:spTgt spid="74"/>
                                        </p:tgtEl>
                                      </p:cBhvr>
                                    </p:animEffect>
                                  </p:childTnLst>
                                </p:cTn>
                              </p:par>
                              <p:par>
                                <p:cTn id="113" presetID="31" presetClass="entr" presetSubtype="0" fill="hold" nodeType="withEffect">
                                  <p:stCondLst>
                                    <p:cond delay="0"/>
                                  </p:stCondLst>
                                  <p:childTnLst>
                                    <p:set>
                                      <p:cBhvr>
                                        <p:cTn id="114" dur="1" fill="hold">
                                          <p:stCondLst>
                                            <p:cond delay="0"/>
                                          </p:stCondLst>
                                        </p:cTn>
                                        <p:tgtEl>
                                          <p:spTgt spid="77"/>
                                        </p:tgtEl>
                                        <p:attrNameLst>
                                          <p:attrName>style.visibility</p:attrName>
                                        </p:attrNameLst>
                                      </p:cBhvr>
                                      <p:to>
                                        <p:strVal val="visible"/>
                                      </p:to>
                                    </p:set>
                                    <p:anim calcmode="lin" valueType="num">
                                      <p:cBhvr>
                                        <p:cTn id="115" dur="500" fill="hold"/>
                                        <p:tgtEl>
                                          <p:spTgt spid="77"/>
                                        </p:tgtEl>
                                        <p:attrNameLst>
                                          <p:attrName>ppt_w</p:attrName>
                                        </p:attrNameLst>
                                      </p:cBhvr>
                                      <p:tavLst>
                                        <p:tav tm="0">
                                          <p:val>
                                            <p:fltVal val="0"/>
                                          </p:val>
                                        </p:tav>
                                        <p:tav tm="100000">
                                          <p:val>
                                            <p:strVal val="#ppt_w"/>
                                          </p:val>
                                        </p:tav>
                                      </p:tavLst>
                                    </p:anim>
                                    <p:anim calcmode="lin" valueType="num">
                                      <p:cBhvr>
                                        <p:cTn id="116" dur="500" fill="hold"/>
                                        <p:tgtEl>
                                          <p:spTgt spid="77"/>
                                        </p:tgtEl>
                                        <p:attrNameLst>
                                          <p:attrName>ppt_h</p:attrName>
                                        </p:attrNameLst>
                                      </p:cBhvr>
                                      <p:tavLst>
                                        <p:tav tm="0">
                                          <p:val>
                                            <p:fltVal val="0"/>
                                          </p:val>
                                        </p:tav>
                                        <p:tav tm="100000">
                                          <p:val>
                                            <p:strVal val="#ppt_h"/>
                                          </p:val>
                                        </p:tav>
                                      </p:tavLst>
                                    </p:anim>
                                    <p:anim calcmode="lin" valueType="num">
                                      <p:cBhvr>
                                        <p:cTn id="117" dur="500" fill="hold"/>
                                        <p:tgtEl>
                                          <p:spTgt spid="77"/>
                                        </p:tgtEl>
                                        <p:attrNameLst>
                                          <p:attrName>style.rotation</p:attrName>
                                        </p:attrNameLst>
                                      </p:cBhvr>
                                      <p:tavLst>
                                        <p:tav tm="0">
                                          <p:val>
                                            <p:fltVal val="90"/>
                                          </p:val>
                                        </p:tav>
                                        <p:tav tm="100000">
                                          <p:val>
                                            <p:fltVal val="0"/>
                                          </p:val>
                                        </p:tav>
                                      </p:tavLst>
                                    </p:anim>
                                    <p:animEffect transition="in" filter="fade">
                                      <p:cBhvr>
                                        <p:cTn id="118" dur="500"/>
                                        <p:tgtEl>
                                          <p:spTgt spid="77"/>
                                        </p:tgtEl>
                                      </p:cBhvr>
                                    </p:animEffect>
                                  </p:childTnLst>
                                </p:cTn>
                              </p:par>
                              <p:par>
                                <p:cTn id="119" presetID="31" presetClass="entr" presetSubtype="0" fill="hold" nodeType="withEffect">
                                  <p:stCondLst>
                                    <p:cond delay="0"/>
                                  </p:stCondLst>
                                  <p:childTnLst>
                                    <p:set>
                                      <p:cBhvr>
                                        <p:cTn id="120" dur="1" fill="hold">
                                          <p:stCondLst>
                                            <p:cond delay="0"/>
                                          </p:stCondLst>
                                        </p:cTn>
                                        <p:tgtEl>
                                          <p:spTgt spid="80"/>
                                        </p:tgtEl>
                                        <p:attrNameLst>
                                          <p:attrName>style.visibility</p:attrName>
                                        </p:attrNameLst>
                                      </p:cBhvr>
                                      <p:to>
                                        <p:strVal val="visible"/>
                                      </p:to>
                                    </p:set>
                                    <p:anim calcmode="lin" valueType="num">
                                      <p:cBhvr>
                                        <p:cTn id="121" dur="500" fill="hold"/>
                                        <p:tgtEl>
                                          <p:spTgt spid="80"/>
                                        </p:tgtEl>
                                        <p:attrNameLst>
                                          <p:attrName>ppt_w</p:attrName>
                                        </p:attrNameLst>
                                      </p:cBhvr>
                                      <p:tavLst>
                                        <p:tav tm="0">
                                          <p:val>
                                            <p:fltVal val="0"/>
                                          </p:val>
                                        </p:tav>
                                        <p:tav tm="100000">
                                          <p:val>
                                            <p:strVal val="#ppt_w"/>
                                          </p:val>
                                        </p:tav>
                                      </p:tavLst>
                                    </p:anim>
                                    <p:anim calcmode="lin" valueType="num">
                                      <p:cBhvr>
                                        <p:cTn id="122" dur="500" fill="hold"/>
                                        <p:tgtEl>
                                          <p:spTgt spid="80"/>
                                        </p:tgtEl>
                                        <p:attrNameLst>
                                          <p:attrName>ppt_h</p:attrName>
                                        </p:attrNameLst>
                                      </p:cBhvr>
                                      <p:tavLst>
                                        <p:tav tm="0">
                                          <p:val>
                                            <p:fltVal val="0"/>
                                          </p:val>
                                        </p:tav>
                                        <p:tav tm="100000">
                                          <p:val>
                                            <p:strVal val="#ppt_h"/>
                                          </p:val>
                                        </p:tav>
                                      </p:tavLst>
                                    </p:anim>
                                    <p:anim calcmode="lin" valueType="num">
                                      <p:cBhvr>
                                        <p:cTn id="123" dur="500" fill="hold"/>
                                        <p:tgtEl>
                                          <p:spTgt spid="80"/>
                                        </p:tgtEl>
                                        <p:attrNameLst>
                                          <p:attrName>style.rotation</p:attrName>
                                        </p:attrNameLst>
                                      </p:cBhvr>
                                      <p:tavLst>
                                        <p:tav tm="0">
                                          <p:val>
                                            <p:fltVal val="90"/>
                                          </p:val>
                                        </p:tav>
                                        <p:tav tm="100000">
                                          <p:val>
                                            <p:fltVal val="0"/>
                                          </p:val>
                                        </p:tav>
                                      </p:tavLst>
                                    </p:anim>
                                    <p:animEffect transition="in" filter="fade">
                                      <p:cBhvr>
                                        <p:cTn id="124" dur="500"/>
                                        <p:tgtEl>
                                          <p:spTgt spid="80"/>
                                        </p:tgtEl>
                                      </p:cBhvr>
                                    </p:animEffect>
                                  </p:childTnLst>
                                </p:cTn>
                              </p:par>
                              <p:par>
                                <p:cTn id="125" presetID="31" presetClass="entr" presetSubtype="0" fill="hold" nodeType="withEffect">
                                  <p:stCondLst>
                                    <p:cond delay="0"/>
                                  </p:stCondLst>
                                  <p:childTnLst>
                                    <p:set>
                                      <p:cBhvr>
                                        <p:cTn id="126" dur="1" fill="hold">
                                          <p:stCondLst>
                                            <p:cond delay="0"/>
                                          </p:stCondLst>
                                        </p:cTn>
                                        <p:tgtEl>
                                          <p:spTgt spid="83"/>
                                        </p:tgtEl>
                                        <p:attrNameLst>
                                          <p:attrName>style.visibility</p:attrName>
                                        </p:attrNameLst>
                                      </p:cBhvr>
                                      <p:to>
                                        <p:strVal val="visible"/>
                                      </p:to>
                                    </p:set>
                                    <p:anim calcmode="lin" valueType="num">
                                      <p:cBhvr>
                                        <p:cTn id="127" dur="500" fill="hold"/>
                                        <p:tgtEl>
                                          <p:spTgt spid="83"/>
                                        </p:tgtEl>
                                        <p:attrNameLst>
                                          <p:attrName>ppt_w</p:attrName>
                                        </p:attrNameLst>
                                      </p:cBhvr>
                                      <p:tavLst>
                                        <p:tav tm="0">
                                          <p:val>
                                            <p:fltVal val="0"/>
                                          </p:val>
                                        </p:tav>
                                        <p:tav tm="100000">
                                          <p:val>
                                            <p:strVal val="#ppt_w"/>
                                          </p:val>
                                        </p:tav>
                                      </p:tavLst>
                                    </p:anim>
                                    <p:anim calcmode="lin" valueType="num">
                                      <p:cBhvr>
                                        <p:cTn id="128" dur="500" fill="hold"/>
                                        <p:tgtEl>
                                          <p:spTgt spid="83"/>
                                        </p:tgtEl>
                                        <p:attrNameLst>
                                          <p:attrName>ppt_h</p:attrName>
                                        </p:attrNameLst>
                                      </p:cBhvr>
                                      <p:tavLst>
                                        <p:tav tm="0">
                                          <p:val>
                                            <p:fltVal val="0"/>
                                          </p:val>
                                        </p:tav>
                                        <p:tav tm="100000">
                                          <p:val>
                                            <p:strVal val="#ppt_h"/>
                                          </p:val>
                                        </p:tav>
                                      </p:tavLst>
                                    </p:anim>
                                    <p:anim calcmode="lin" valueType="num">
                                      <p:cBhvr>
                                        <p:cTn id="129" dur="500" fill="hold"/>
                                        <p:tgtEl>
                                          <p:spTgt spid="83"/>
                                        </p:tgtEl>
                                        <p:attrNameLst>
                                          <p:attrName>style.rotation</p:attrName>
                                        </p:attrNameLst>
                                      </p:cBhvr>
                                      <p:tavLst>
                                        <p:tav tm="0">
                                          <p:val>
                                            <p:fltVal val="90"/>
                                          </p:val>
                                        </p:tav>
                                        <p:tav tm="100000">
                                          <p:val>
                                            <p:fltVal val="0"/>
                                          </p:val>
                                        </p:tav>
                                      </p:tavLst>
                                    </p:anim>
                                    <p:animEffect transition="in" filter="fade">
                                      <p:cBhvr>
                                        <p:cTn id="130" dur="500"/>
                                        <p:tgtEl>
                                          <p:spTgt spid="83"/>
                                        </p:tgtEl>
                                      </p:cBhvr>
                                    </p:animEffect>
                                  </p:childTnLst>
                                </p:cTn>
                              </p:par>
                              <p:par>
                                <p:cTn id="131" presetID="31" presetClass="entr" presetSubtype="0" fill="hold" nodeType="withEffect">
                                  <p:stCondLst>
                                    <p:cond delay="0"/>
                                  </p:stCondLst>
                                  <p:childTnLst>
                                    <p:set>
                                      <p:cBhvr>
                                        <p:cTn id="132" dur="1" fill="hold">
                                          <p:stCondLst>
                                            <p:cond delay="0"/>
                                          </p:stCondLst>
                                        </p:cTn>
                                        <p:tgtEl>
                                          <p:spTgt spid="86"/>
                                        </p:tgtEl>
                                        <p:attrNameLst>
                                          <p:attrName>style.visibility</p:attrName>
                                        </p:attrNameLst>
                                      </p:cBhvr>
                                      <p:to>
                                        <p:strVal val="visible"/>
                                      </p:to>
                                    </p:set>
                                    <p:anim calcmode="lin" valueType="num">
                                      <p:cBhvr>
                                        <p:cTn id="133" dur="500" fill="hold"/>
                                        <p:tgtEl>
                                          <p:spTgt spid="86"/>
                                        </p:tgtEl>
                                        <p:attrNameLst>
                                          <p:attrName>ppt_w</p:attrName>
                                        </p:attrNameLst>
                                      </p:cBhvr>
                                      <p:tavLst>
                                        <p:tav tm="0">
                                          <p:val>
                                            <p:fltVal val="0"/>
                                          </p:val>
                                        </p:tav>
                                        <p:tav tm="100000">
                                          <p:val>
                                            <p:strVal val="#ppt_w"/>
                                          </p:val>
                                        </p:tav>
                                      </p:tavLst>
                                    </p:anim>
                                    <p:anim calcmode="lin" valueType="num">
                                      <p:cBhvr>
                                        <p:cTn id="134" dur="500" fill="hold"/>
                                        <p:tgtEl>
                                          <p:spTgt spid="86"/>
                                        </p:tgtEl>
                                        <p:attrNameLst>
                                          <p:attrName>ppt_h</p:attrName>
                                        </p:attrNameLst>
                                      </p:cBhvr>
                                      <p:tavLst>
                                        <p:tav tm="0">
                                          <p:val>
                                            <p:fltVal val="0"/>
                                          </p:val>
                                        </p:tav>
                                        <p:tav tm="100000">
                                          <p:val>
                                            <p:strVal val="#ppt_h"/>
                                          </p:val>
                                        </p:tav>
                                      </p:tavLst>
                                    </p:anim>
                                    <p:anim calcmode="lin" valueType="num">
                                      <p:cBhvr>
                                        <p:cTn id="135" dur="500" fill="hold"/>
                                        <p:tgtEl>
                                          <p:spTgt spid="86"/>
                                        </p:tgtEl>
                                        <p:attrNameLst>
                                          <p:attrName>style.rotation</p:attrName>
                                        </p:attrNameLst>
                                      </p:cBhvr>
                                      <p:tavLst>
                                        <p:tav tm="0">
                                          <p:val>
                                            <p:fltVal val="90"/>
                                          </p:val>
                                        </p:tav>
                                        <p:tav tm="100000">
                                          <p:val>
                                            <p:fltVal val="0"/>
                                          </p:val>
                                        </p:tav>
                                      </p:tavLst>
                                    </p:anim>
                                    <p:animEffect transition="in" filter="fade">
                                      <p:cBhvr>
                                        <p:cTn id="136" dur="500"/>
                                        <p:tgtEl>
                                          <p:spTgt spid="86"/>
                                        </p:tgtEl>
                                      </p:cBhvr>
                                    </p:animEffect>
                                  </p:childTnLst>
                                </p:cTn>
                              </p:par>
                              <p:par>
                                <p:cTn id="137" presetID="31" presetClass="entr" presetSubtype="0" fill="hold" nodeType="withEffect">
                                  <p:stCondLst>
                                    <p:cond delay="0"/>
                                  </p:stCondLst>
                                  <p:childTnLst>
                                    <p:set>
                                      <p:cBhvr>
                                        <p:cTn id="138" dur="1" fill="hold">
                                          <p:stCondLst>
                                            <p:cond delay="0"/>
                                          </p:stCondLst>
                                        </p:cTn>
                                        <p:tgtEl>
                                          <p:spTgt spid="89"/>
                                        </p:tgtEl>
                                        <p:attrNameLst>
                                          <p:attrName>style.visibility</p:attrName>
                                        </p:attrNameLst>
                                      </p:cBhvr>
                                      <p:to>
                                        <p:strVal val="visible"/>
                                      </p:to>
                                    </p:set>
                                    <p:anim calcmode="lin" valueType="num">
                                      <p:cBhvr>
                                        <p:cTn id="139" dur="500" fill="hold"/>
                                        <p:tgtEl>
                                          <p:spTgt spid="89"/>
                                        </p:tgtEl>
                                        <p:attrNameLst>
                                          <p:attrName>ppt_w</p:attrName>
                                        </p:attrNameLst>
                                      </p:cBhvr>
                                      <p:tavLst>
                                        <p:tav tm="0">
                                          <p:val>
                                            <p:fltVal val="0"/>
                                          </p:val>
                                        </p:tav>
                                        <p:tav tm="100000">
                                          <p:val>
                                            <p:strVal val="#ppt_w"/>
                                          </p:val>
                                        </p:tav>
                                      </p:tavLst>
                                    </p:anim>
                                    <p:anim calcmode="lin" valueType="num">
                                      <p:cBhvr>
                                        <p:cTn id="140" dur="500" fill="hold"/>
                                        <p:tgtEl>
                                          <p:spTgt spid="89"/>
                                        </p:tgtEl>
                                        <p:attrNameLst>
                                          <p:attrName>ppt_h</p:attrName>
                                        </p:attrNameLst>
                                      </p:cBhvr>
                                      <p:tavLst>
                                        <p:tav tm="0">
                                          <p:val>
                                            <p:fltVal val="0"/>
                                          </p:val>
                                        </p:tav>
                                        <p:tav tm="100000">
                                          <p:val>
                                            <p:strVal val="#ppt_h"/>
                                          </p:val>
                                        </p:tav>
                                      </p:tavLst>
                                    </p:anim>
                                    <p:anim calcmode="lin" valueType="num">
                                      <p:cBhvr>
                                        <p:cTn id="141" dur="500" fill="hold"/>
                                        <p:tgtEl>
                                          <p:spTgt spid="89"/>
                                        </p:tgtEl>
                                        <p:attrNameLst>
                                          <p:attrName>style.rotation</p:attrName>
                                        </p:attrNameLst>
                                      </p:cBhvr>
                                      <p:tavLst>
                                        <p:tav tm="0">
                                          <p:val>
                                            <p:fltVal val="90"/>
                                          </p:val>
                                        </p:tav>
                                        <p:tav tm="100000">
                                          <p:val>
                                            <p:fltVal val="0"/>
                                          </p:val>
                                        </p:tav>
                                      </p:tavLst>
                                    </p:anim>
                                    <p:animEffect transition="in" filter="fade">
                                      <p:cBhvr>
                                        <p:cTn id="142" dur="500"/>
                                        <p:tgtEl>
                                          <p:spTgt spid="89"/>
                                        </p:tgtEl>
                                      </p:cBhvr>
                                    </p:animEffect>
                                  </p:childTnLst>
                                </p:cTn>
                              </p:par>
                              <p:par>
                                <p:cTn id="143" presetID="31" presetClass="entr" presetSubtype="0" fill="hold" nodeType="withEffect">
                                  <p:stCondLst>
                                    <p:cond delay="0"/>
                                  </p:stCondLst>
                                  <p:childTnLst>
                                    <p:set>
                                      <p:cBhvr>
                                        <p:cTn id="144" dur="1" fill="hold">
                                          <p:stCondLst>
                                            <p:cond delay="0"/>
                                          </p:stCondLst>
                                        </p:cTn>
                                        <p:tgtEl>
                                          <p:spTgt spid="128"/>
                                        </p:tgtEl>
                                        <p:attrNameLst>
                                          <p:attrName>style.visibility</p:attrName>
                                        </p:attrNameLst>
                                      </p:cBhvr>
                                      <p:to>
                                        <p:strVal val="visible"/>
                                      </p:to>
                                    </p:set>
                                    <p:anim calcmode="lin" valueType="num">
                                      <p:cBhvr>
                                        <p:cTn id="145" dur="500" fill="hold"/>
                                        <p:tgtEl>
                                          <p:spTgt spid="128"/>
                                        </p:tgtEl>
                                        <p:attrNameLst>
                                          <p:attrName>ppt_w</p:attrName>
                                        </p:attrNameLst>
                                      </p:cBhvr>
                                      <p:tavLst>
                                        <p:tav tm="0">
                                          <p:val>
                                            <p:fltVal val="0"/>
                                          </p:val>
                                        </p:tav>
                                        <p:tav tm="100000">
                                          <p:val>
                                            <p:strVal val="#ppt_w"/>
                                          </p:val>
                                        </p:tav>
                                      </p:tavLst>
                                    </p:anim>
                                    <p:anim calcmode="lin" valueType="num">
                                      <p:cBhvr>
                                        <p:cTn id="146" dur="500" fill="hold"/>
                                        <p:tgtEl>
                                          <p:spTgt spid="128"/>
                                        </p:tgtEl>
                                        <p:attrNameLst>
                                          <p:attrName>ppt_h</p:attrName>
                                        </p:attrNameLst>
                                      </p:cBhvr>
                                      <p:tavLst>
                                        <p:tav tm="0">
                                          <p:val>
                                            <p:fltVal val="0"/>
                                          </p:val>
                                        </p:tav>
                                        <p:tav tm="100000">
                                          <p:val>
                                            <p:strVal val="#ppt_h"/>
                                          </p:val>
                                        </p:tav>
                                      </p:tavLst>
                                    </p:anim>
                                    <p:anim calcmode="lin" valueType="num">
                                      <p:cBhvr>
                                        <p:cTn id="147" dur="500" fill="hold"/>
                                        <p:tgtEl>
                                          <p:spTgt spid="128"/>
                                        </p:tgtEl>
                                        <p:attrNameLst>
                                          <p:attrName>style.rotation</p:attrName>
                                        </p:attrNameLst>
                                      </p:cBhvr>
                                      <p:tavLst>
                                        <p:tav tm="0">
                                          <p:val>
                                            <p:fltVal val="90"/>
                                          </p:val>
                                        </p:tav>
                                        <p:tav tm="100000">
                                          <p:val>
                                            <p:fltVal val="0"/>
                                          </p:val>
                                        </p:tav>
                                      </p:tavLst>
                                    </p:anim>
                                    <p:animEffect transition="in" filter="fade">
                                      <p:cBhvr>
                                        <p:cTn id="148" dur="500"/>
                                        <p:tgtEl>
                                          <p:spTgt spid="128"/>
                                        </p:tgtEl>
                                      </p:cBhvr>
                                    </p:animEffect>
                                  </p:childTnLst>
                                </p:cTn>
                              </p:par>
                              <p:par>
                                <p:cTn id="149" presetID="31" presetClass="entr" presetSubtype="0" fill="hold" nodeType="withEffect">
                                  <p:stCondLst>
                                    <p:cond delay="0"/>
                                  </p:stCondLst>
                                  <p:childTnLst>
                                    <p:set>
                                      <p:cBhvr>
                                        <p:cTn id="150" dur="1" fill="hold">
                                          <p:stCondLst>
                                            <p:cond delay="0"/>
                                          </p:stCondLst>
                                        </p:cTn>
                                        <p:tgtEl>
                                          <p:spTgt spid="107"/>
                                        </p:tgtEl>
                                        <p:attrNameLst>
                                          <p:attrName>style.visibility</p:attrName>
                                        </p:attrNameLst>
                                      </p:cBhvr>
                                      <p:to>
                                        <p:strVal val="visible"/>
                                      </p:to>
                                    </p:set>
                                    <p:anim calcmode="lin" valueType="num">
                                      <p:cBhvr>
                                        <p:cTn id="151" dur="500" fill="hold"/>
                                        <p:tgtEl>
                                          <p:spTgt spid="107"/>
                                        </p:tgtEl>
                                        <p:attrNameLst>
                                          <p:attrName>ppt_w</p:attrName>
                                        </p:attrNameLst>
                                      </p:cBhvr>
                                      <p:tavLst>
                                        <p:tav tm="0">
                                          <p:val>
                                            <p:fltVal val="0"/>
                                          </p:val>
                                        </p:tav>
                                        <p:tav tm="100000">
                                          <p:val>
                                            <p:strVal val="#ppt_w"/>
                                          </p:val>
                                        </p:tav>
                                      </p:tavLst>
                                    </p:anim>
                                    <p:anim calcmode="lin" valueType="num">
                                      <p:cBhvr>
                                        <p:cTn id="152" dur="500" fill="hold"/>
                                        <p:tgtEl>
                                          <p:spTgt spid="107"/>
                                        </p:tgtEl>
                                        <p:attrNameLst>
                                          <p:attrName>ppt_h</p:attrName>
                                        </p:attrNameLst>
                                      </p:cBhvr>
                                      <p:tavLst>
                                        <p:tav tm="0">
                                          <p:val>
                                            <p:fltVal val="0"/>
                                          </p:val>
                                        </p:tav>
                                        <p:tav tm="100000">
                                          <p:val>
                                            <p:strVal val="#ppt_h"/>
                                          </p:val>
                                        </p:tav>
                                      </p:tavLst>
                                    </p:anim>
                                    <p:anim calcmode="lin" valueType="num">
                                      <p:cBhvr>
                                        <p:cTn id="153" dur="500" fill="hold"/>
                                        <p:tgtEl>
                                          <p:spTgt spid="107"/>
                                        </p:tgtEl>
                                        <p:attrNameLst>
                                          <p:attrName>style.rotation</p:attrName>
                                        </p:attrNameLst>
                                      </p:cBhvr>
                                      <p:tavLst>
                                        <p:tav tm="0">
                                          <p:val>
                                            <p:fltVal val="90"/>
                                          </p:val>
                                        </p:tav>
                                        <p:tav tm="100000">
                                          <p:val>
                                            <p:fltVal val="0"/>
                                          </p:val>
                                        </p:tav>
                                      </p:tavLst>
                                    </p:anim>
                                    <p:animEffect transition="in" filter="fade">
                                      <p:cBhvr>
                                        <p:cTn id="154" dur="500"/>
                                        <p:tgtEl>
                                          <p:spTgt spid="107"/>
                                        </p:tgtEl>
                                      </p:cBhvr>
                                    </p:animEffect>
                                  </p:childTnLst>
                                </p:cTn>
                              </p:par>
                              <p:par>
                                <p:cTn id="155" presetID="31" presetClass="entr" presetSubtype="0" fill="hold" nodeType="withEffect">
                                  <p:stCondLst>
                                    <p:cond delay="0"/>
                                  </p:stCondLst>
                                  <p:childTnLst>
                                    <p:set>
                                      <p:cBhvr>
                                        <p:cTn id="156" dur="1" fill="hold">
                                          <p:stCondLst>
                                            <p:cond delay="0"/>
                                          </p:stCondLst>
                                        </p:cTn>
                                        <p:tgtEl>
                                          <p:spTgt spid="110"/>
                                        </p:tgtEl>
                                        <p:attrNameLst>
                                          <p:attrName>style.visibility</p:attrName>
                                        </p:attrNameLst>
                                      </p:cBhvr>
                                      <p:to>
                                        <p:strVal val="visible"/>
                                      </p:to>
                                    </p:set>
                                    <p:anim calcmode="lin" valueType="num">
                                      <p:cBhvr>
                                        <p:cTn id="157" dur="500" fill="hold"/>
                                        <p:tgtEl>
                                          <p:spTgt spid="110"/>
                                        </p:tgtEl>
                                        <p:attrNameLst>
                                          <p:attrName>ppt_w</p:attrName>
                                        </p:attrNameLst>
                                      </p:cBhvr>
                                      <p:tavLst>
                                        <p:tav tm="0">
                                          <p:val>
                                            <p:fltVal val="0"/>
                                          </p:val>
                                        </p:tav>
                                        <p:tav tm="100000">
                                          <p:val>
                                            <p:strVal val="#ppt_w"/>
                                          </p:val>
                                        </p:tav>
                                      </p:tavLst>
                                    </p:anim>
                                    <p:anim calcmode="lin" valueType="num">
                                      <p:cBhvr>
                                        <p:cTn id="158" dur="500" fill="hold"/>
                                        <p:tgtEl>
                                          <p:spTgt spid="110"/>
                                        </p:tgtEl>
                                        <p:attrNameLst>
                                          <p:attrName>ppt_h</p:attrName>
                                        </p:attrNameLst>
                                      </p:cBhvr>
                                      <p:tavLst>
                                        <p:tav tm="0">
                                          <p:val>
                                            <p:fltVal val="0"/>
                                          </p:val>
                                        </p:tav>
                                        <p:tav tm="100000">
                                          <p:val>
                                            <p:strVal val="#ppt_h"/>
                                          </p:val>
                                        </p:tav>
                                      </p:tavLst>
                                    </p:anim>
                                    <p:anim calcmode="lin" valueType="num">
                                      <p:cBhvr>
                                        <p:cTn id="159" dur="500" fill="hold"/>
                                        <p:tgtEl>
                                          <p:spTgt spid="110"/>
                                        </p:tgtEl>
                                        <p:attrNameLst>
                                          <p:attrName>style.rotation</p:attrName>
                                        </p:attrNameLst>
                                      </p:cBhvr>
                                      <p:tavLst>
                                        <p:tav tm="0">
                                          <p:val>
                                            <p:fltVal val="90"/>
                                          </p:val>
                                        </p:tav>
                                        <p:tav tm="100000">
                                          <p:val>
                                            <p:fltVal val="0"/>
                                          </p:val>
                                        </p:tav>
                                      </p:tavLst>
                                    </p:anim>
                                    <p:animEffect transition="in" filter="fade">
                                      <p:cBhvr>
                                        <p:cTn id="160" dur="500"/>
                                        <p:tgtEl>
                                          <p:spTgt spid="110"/>
                                        </p:tgtEl>
                                      </p:cBhvr>
                                    </p:animEffect>
                                  </p:childTnLst>
                                </p:cTn>
                              </p:par>
                              <p:par>
                                <p:cTn id="161" presetID="31" presetClass="entr" presetSubtype="0" fill="hold" nodeType="withEffect">
                                  <p:stCondLst>
                                    <p:cond delay="0"/>
                                  </p:stCondLst>
                                  <p:childTnLst>
                                    <p:set>
                                      <p:cBhvr>
                                        <p:cTn id="162" dur="1" fill="hold">
                                          <p:stCondLst>
                                            <p:cond delay="0"/>
                                          </p:stCondLst>
                                        </p:cTn>
                                        <p:tgtEl>
                                          <p:spTgt spid="113"/>
                                        </p:tgtEl>
                                        <p:attrNameLst>
                                          <p:attrName>style.visibility</p:attrName>
                                        </p:attrNameLst>
                                      </p:cBhvr>
                                      <p:to>
                                        <p:strVal val="visible"/>
                                      </p:to>
                                    </p:set>
                                    <p:anim calcmode="lin" valueType="num">
                                      <p:cBhvr>
                                        <p:cTn id="163" dur="500" fill="hold"/>
                                        <p:tgtEl>
                                          <p:spTgt spid="113"/>
                                        </p:tgtEl>
                                        <p:attrNameLst>
                                          <p:attrName>ppt_w</p:attrName>
                                        </p:attrNameLst>
                                      </p:cBhvr>
                                      <p:tavLst>
                                        <p:tav tm="0">
                                          <p:val>
                                            <p:fltVal val="0"/>
                                          </p:val>
                                        </p:tav>
                                        <p:tav tm="100000">
                                          <p:val>
                                            <p:strVal val="#ppt_w"/>
                                          </p:val>
                                        </p:tav>
                                      </p:tavLst>
                                    </p:anim>
                                    <p:anim calcmode="lin" valueType="num">
                                      <p:cBhvr>
                                        <p:cTn id="164" dur="500" fill="hold"/>
                                        <p:tgtEl>
                                          <p:spTgt spid="113"/>
                                        </p:tgtEl>
                                        <p:attrNameLst>
                                          <p:attrName>ppt_h</p:attrName>
                                        </p:attrNameLst>
                                      </p:cBhvr>
                                      <p:tavLst>
                                        <p:tav tm="0">
                                          <p:val>
                                            <p:fltVal val="0"/>
                                          </p:val>
                                        </p:tav>
                                        <p:tav tm="100000">
                                          <p:val>
                                            <p:strVal val="#ppt_h"/>
                                          </p:val>
                                        </p:tav>
                                      </p:tavLst>
                                    </p:anim>
                                    <p:anim calcmode="lin" valueType="num">
                                      <p:cBhvr>
                                        <p:cTn id="165" dur="500" fill="hold"/>
                                        <p:tgtEl>
                                          <p:spTgt spid="113"/>
                                        </p:tgtEl>
                                        <p:attrNameLst>
                                          <p:attrName>style.rotation</p:attrName>
                                        </p:attrNameLst>
                                      </p:cBhvr>
                                      <p:tavLst>
                                        <p:tav tm="0">
                                          <p:val>
                                            <p:fltVal val="90"/>
                                          </p:val>
                                        </p:tav>
                                        <p:tav tm="100000">
                                          <p:val>
                                            <p:fltVal val="0"/>
                                          </p:val>
                                        </p:tav>
                                      </p:tavLst>
                                    </p:anim>
                                    <p:animEffect transition="in" filter="fade">
                                      <p:cBhvr>
                                        <p:cTn id="166" dur="500"/>
                                        <p:tgtEl>
                                          <p:spTgt spid="113"/>
                                        </p:tgtEl>
                                      </p:cBhvr>
                                    </p:animEffect>
                                  </p:childTnLst>
                                </p:cTn>
                              </p:par>
                              <p:par>
                                <p:cTn id="167" presetID="31" presetClass="entr" presetSubtype="0" fill="hold" nodeType="withEffect">
                                  <p:stCondLst>
                                    <p:cond delay="0"/>
                                  </p:stCondLst>
                                  <p:childTnLst>
                                    <p:set>
                                      <p:cBhvr>
                                        <p:cTn id="168" dur="1" fill="hold">
                                          <p:stCondLst>
                                            <p:cond delay="0"/>
                                          </p:stCondLst>
                                        </p:cTn>
                                        <p:tgtEl>
                                          <p:spTgt spid="116"/>
                                        </p:tgtEl>
                                        <p:attrNameLst>
                                          <p:attrName>style.visibility</p:attrName>
                                        </p:attrNameLst>
                                      </p:cBhvr>
                                      <p:to>
                                        <p:strVal val="visible"/>
                                      </p:to>
                                    </p:set>
                                    <p:anim calcmode="lin" valueType="num">
                                      <p:cBhvr>
                                        <p:cTn id="169" dur="500" fill="hold"/>
                                        <p:tgtEl>
                                          <p:spTgt spid="116"/>
                                        </p:tgtEl>
                                        <p:attrNameLst>
                                          <p:attrName>ppt_w</p:attrName>
                                        </p:attrNameLst>
                                      </p:cBhvr>
                                      <p:tavLst>
                                        <p:tav tm="0">
                                          <p:val>
                                            <p:fltVal val="0"/>
                                          </p:val>
                                        </p:tav>
                                        <p:tav tm="100000">
                                          <p:val>
                                            <p:strVal val="#ppt_w"/>
                                          </p:val>
                                        </p:tav>
                                      </p:tavLst>
                                    </p:anim>
                                    <p:anim calcmode="lin" valueType="num">
                                      <p:cBhvr>
                                        <p:cTn id="170" dur="500" fill="hold"/>
                                        <p:tgtEl>
                                          <p:spTgt spid="116"/>
                                        </p:tgtEl>
                                        <p:attrNameLst>
                                          <p:attrName>ppt_h</p:attrName>
                                        </p:attrNameLst>
                                      </p:cBhvr>
                                      <p:tavLst>
                                        <p:tav tm="0">
                                          <p:val>
                                            <p:fltVal val="0"/>
                                          </p:val>
                                        </p:tav>
                                        <p:tav tm="100000">
                                          <p:val>
                                            <p:strVal val="#ppt_h"/>
                                          </p:val>
                                        </p:tav>
                                      </p:tavLst>
                                    </p:anim>
                                    <p:anim calcmode="lin" valueType="num">
                                      <p:cBhvr>
                                        <p:cTn id="171" dur="500" fill="hold"/>
                                        <p:tgtEl>
                                          <p:spTgt spid="116"/>
                                        </p:tgtEl>
                                        <p:attrNameLst>
                                          <p:attrName>style.rotation</p:attrName>
                                        </p:attrNameLst>
                                      </p:cBhvr>
                                      <p:tavLst>
                                        <p:tav tm="0">
                                          <p:val>
                                            <p:fltVal val="90"/>
                                          </p:val>
                                        </p:tav>
                                        <p:tav tm="100000">
                                          <p:val>
                                            <p:fltVal val="0"/>
                                          </p:val>
                                        </p:tav>
                                      </p:tavLst>
                                    </p:anim>
                                    <p:animEffect transition="in" filter="fade">
                                      <p:cBhvr>
                                        <p:cTn id="172" dur="500"/>
                                        <p:tgtEl>
                                          <p:spTgt spid="116"/>
                                        </p:tgtEl>
                                      </p:cBhvr>
                                    </p:animEffect>
                                  </p:childTnLst>
                                </p:cTn>
                              </p:par>
                              <p:par>
                                <p:cTn id="173" presetID="31" presetClass="entr" presetSubtype="0" fill="hold" nodeType="withEffect">
                                  <p:stCondLst>
                                    <p:cond delay="0"/>
                                  </p:stCondLst>
                                  <p:childTnLst>
                                    <p:set>
                                      <p:cBhvr>
                                        <p:cTn id="174" dur="1" fill="hold">
                                          <p:stCondLst>
                                            <p:cond delay="0"/>
                                          </p:stCondLst>
                                        </p:cTn>
                                        <p:tgtEl>
                                          <p:spTgt spid="119"/>
                                        </p:tgtEl>
                                        <p:attrNameLst>
                                          <p:attrName>style.visibility</p:attrName>
                                        </p:attrNameLst>
                                      </p:cBhvr>
                                      <p:to>
                                        <p:strVal val="visible"/>
                                      </p:to>
                                    </p:set>
                                    <p:anim calcmode="lin" valueType="num">
                                      <p:cBhvr>
                                        <p:cTn id="175" dur="500" fill="hold"/>
                                        <p:tgtEl>
                                          <p:spTgt spid="119"/>
                                        </p:tgtEl>
                                        <p:attrNameLst>
                                          <p:attrName>ppt_w</p:attrName>
                                        </p:attrNameLst>
                                      </p:cBhvr>
                                      <p:tavLst>
                                        <p:tav tm="0">
                                          <p:val>
                                            <p:fltVal val="0"/>
                                          </p:val>
                                        </p:tav>
                                        <p:tav tm="100000">
                                          <p:val>
                                            <p:strVal val="#ppt_w"/>
                                          </p:val>
                                        </p:tav>
                                      </p:tavLst>
                                    </p:anim>
                                    <p:anim calcmode="lin" valueType="num">
                                      <p:cBhvr>
                                        <p:cTn id="176" dur="500" fill="hold"/>
                                        <p:tgtEl>
                                          <p:spTgt spid="119"/>
                                        </p:tgtEl>
                                        <p:attrNameLst>
                                          <p:attrName>ppt_h</p:attrName>
                                        </p:attrNameLst>
                                      </p:cBhvr>
                                      <p:tavLst>
                                        <p:tav tm="0">
                                          <p:val>
                                            <p:fltVal val="0"/>
                                          </p:val>
                                        </p:tav>
                                        <p:tav tm="100000">
                                          <p:val>
                                            <p:strVal val="#ppt_h"/>
                                          </p:val>
                                        </p:tav>
                                      </p:tavLst>
                                    </p:anim>
                                    <p:anim calcmode="lin" valueType="num">
                                      <p:cBhvr>
                                        <p:cTn id="177" dur="500" fill="hold"/>
                                        <p:tgtEl>
                                          <p:spTgt spid="119"/>
                                        </p:tgtEl>
                                        <p:attrNameLst>
                                          <p:attrName>style.rotation</p:attrName>
                                        </p:attrNameLst>
                                      </p:cBhvr>
                                      <p:tavLst>
                                        <p:tav tm="0">
                                          <p:val>
                                            <p:fltVal val="90"/>
                                          </p:val>
                                        </p:tav>
                                        <p:tav tm="100000">
                                          <p:val>
                                            <p:fltVal val="0"/>
                                          </p:val>
                                        </p:tav>
                                      </p:tavLst>
                                    </p:anim>
                                    <p:animEffect transition="in" filter="fade">
                                      <p:cBhvr>
                                        <p:cTn id="178" dur="500"/>
                                        <p:tgtEl>
                                          <p:spTgt spid="119"/>
                                        </p:tgtEl>
                                      </p:cBhvr>
                                    </p:animEffect>
                                  </p:childTnLst>
                                </p:cTn>
                              </p:par>
                              <p:par>
                                <p:cTn id="179" presetID="31" presetClass="entr" presetSubtype="0" fill="hold" nodeType="withEffect">
                                  <p:stCondLst>
                                    <p:cond delay="0"/>
                                  </p:stCondLst>
                                  <p:childTnLst>
                                    <p:set>
                                      <p:cBhvr>
                                        <p:cTn id="180" dur="1" fill="hold">
                                          <p:stCondLst>
                                            <p:cond delay="0"/>
                                          </p:stCondLst>
                                        </p:cTn>
                                        <p:tgtEl>
                                          <p:spTgt spid="122"/>
                                        </p:tgtEl>
                                        <p:attrNameLst>
                                          <p:attrName>style.visibility</p:attrName>
                                        </p:attrNameLst>
                                      </p:cBhvr>
                                      <p:to>
                                        <p:strVal val="visible"/>
                                      </p:to>
                                    </p:set>
                                    <p:anim calcmode="lin" valueType="num">
                                      <p:cBhvr>
                                        <p:cTn id="181" dur="500" fill="hold"/>
                                        <p:tgtEl>
                                          <p:spTgt spid="122"/>
                                        </p:tgtEl>
                                        <p:attrNameLst>
                                          <p:attrName>ppt_w</p:attrName>
                                        </p:attrNameLst>
                                      </p:cBhvr>
                                      <p:tavLst>
                                        <p:tav tm="0">
                                          <p:val>
                                            <p:fltVal val="0"/>
                                          </p:val>
                                        </p:tav>
                                        <p:tav tm="100000">
                                          <p:val>
                                            <p:strVal val="#ppt_w"/>
                                          </p:val>
                                        </p:tav>
                                      </p:tavLst>
                                    </p:anim>
                                    <p:anim calcmode="lin" valueType="num">
                                      <p:cBhvr>
                                        <p:cTn id="182" dur="500" fill="hold"/>
                                        <p:tgtEl>
                                          <p:spTgt spid="122"/>
                                        </p:tgtEl>
                                        <p:attrNameLst>
                                          <p:attrName>ppt_h</p:attrName>
                                        </p:attrNameLst>
                                      </p:cBhvr>
                                      <p:tavLst>
                                        <p:tav tm="0">
                                          <p:val>
                                            <p:fltVal val="0"/>
                                          </p:val>
                                        </p:tav>
                                        <p:tav tm="100000">
                                          <p:val>
                                            <p:strVal val="#ppt_h"/>
                                          </p:val>
                                        </p:tav>
                                      </p:tavLst>
                                    </p:anim>
                                    <p:anim calcmode="lin" valueType="num">
                                      <p:cBhvr>
                                        <p:cTn id="183" dur="500" fill="hold"/>
                                        <p:tgtEl>
                                          <p:spTgt spid="122"/>
                                        </p:tgtEl>
                                        <p:attrNameLst>
                                          <p:attrName>style.rotation</p:attrName>
                                        </p:attrNameLst>
                                      </p:cBhvr>
                                      <p:tavLst>
                                        <p:tav tm="0">
                                          <p:val>
                                            <p:fltVal val="90"/>
                                          </p:val>
                                        </p:tav>
                                        <p:tav tm="100000">
                                          <p:val>
                                            <p:fltVal val="0"/>
                                          </p:val>
                                        </p:tav>
                                      </p:tavLst>
                                    </p:anim>
                                    <p:animEffect transition="in" filter="fade">
                                      <p:cBhvr>
                                        <p:cTn id="184" dur="500"/>
                                        <p:tgtEl>
                                          <p:spTgt spid="122"/>
                                        </p:tgtEl>
                                      </p:cBhvr>
                                    </p:animEffect>
                                  </p:childTnLst>
                                </p:cTn>
                              </p:par>
                              <p:par>
                                <p:cTn id="185" presetID="31" presetClass="entr" presetSubtype="0" fill="hold" nodeType="withEffect">
                                  <p:stCondLst>
                                    <p:cond delay="0"/>
                                  </p:stCondLst>
                                  <p:childTnLst>
                                    <p:set>
                                      <p:cBhvr>
                                        <p:cTn id="186" dur="1" fill="hold">
                                          <p:stCondLst>
                                            <p:cond delay="0"/>
                                          </p:stCondLst>
                                        </p:cTn>
                                        <p:tgtEl>
                                          <p:spTgt spid="125"/>
                                        </p:tgtEl>
                                        <p:attrNameLst>
                                          <p:attrName>style.visibility</p:attrName>
                                        </p:attrNameLst>
                                      </p:cBhvr>
                                      <p:to>
                                        <p:strVal val="visible"/>
                                      </p:to>
                                    </p:set>
                                    <p:anim calcmode="lin" valueType="num">
                                      <p:cBhvr>
                                        <p:cTn id="187" dur="500" fill="hold"/>
                                        <p:tgtEl>
                                          <p:spTgt spid="125"/>
                                        </p:tgtEl>
                                        <p:attrNameLst>
                                          <p:attrName>ppt_w</p:attrName>
                                        </p:attrNameLst>
                                      </p:cBhvr>
                                      <p:tavLst>
                                        <p:tav tm="0">
                                          <p:val>
                                            <p:fltVal val="0"/>
                                          </p:val>
                                        </p:tav>
                                        <p:tav tm="100000">
                                          <p:val>
                                            <p:strVal val="#ppt_w"/>
                                          </p:val>
                                        </p:tav>
                                      </p:tavLst>
                                    </p:anim>
                                    <p:anim calcmode="lin" valueType="num">
                                      <p:cBhvr>
                                        <p:cTn id="188" dur="500" fill="hold"/>
                                        <p:tgtEl>
                                          <p:spTgt spid="125"/>
                                        </p:tgtEl>
                                        <p:attrNameLst>
                                          <p:attrName>ppt_h</p:attrName>
                                        </p:attrNameLst>
                                      </p:cBhvr>
                                      <p:tavLst>
                                        <p:tav tm="0">
                                          <p:val>
                                            <p:fltVal val="0"/>
                                          </p:val>
                                        </p:tav>
                                        <p:tav tm="100000">
                                          <p:val>
                                            <p:strVal val="#ppt_h"/>
                                          </p:val>
                                        </p:tav>
                                      </p:tavLst>
                                    </p:anim>
                                    <p:anim calcmode="lin" valueType="num">
                                      <p:cBhvr>
                                        <p:cTn id="189" dur="500" fill="hold"/>
                                        <p:tgtEl>
                                          <p:spTgt spid="125"/>
                                        </p:tgtEl>
                                        <p:attrNameLst>
                                          <p:attrName>style.rotation</p:attrName>
                                        </p:attrNameLst>
                                      </p:cBhvr>
                                      <p:tavLst>
                                        <p:tav tm="0">
                                          <p:val>
                                            <p:fltVal val="90"/>
                                          </p:val>
                                        </p:tav>
                                        <p:tav tm="100000">
                                          <p:val>
                                            <p:fltVal val="0"/>
                                          </p:val>
                                        </p:tav>
                                      </p:tavLst>
                                    </p:anim>
                                    <p:animEffect transition="in" filter="fade">
                                      <p:cBhvr>
                                        <p:cTn id="190" dur="500"/>
                                        <p:tgtEl>
                                          <p:spTgt spid="125"/>
                                        </p:tgtEl>
                                      </p:cBhvr>
                                    </p:animEffect>
                                  </p:childTnLst>
                                </p:cTn>
                              </p:par>
                              <p:par>
                                <p:cTn id="191" presetID="22" presetClass="entr" presetSubtype="4" fill="hold" nodeType="withEffect">
                                  <p:stCondLst>
                                    <p:cond delay="0"/>
                                  </p:stCondLst>
                                  <p:childTnLst>
                                    <p:set>
                                      <p:cBhvr>
                                        <p:cTn id="192" dur="1" fill="hold">
                                          <p:stCondLst>
                                            <p:cond delay="0"/>
                                          </p:stCondLst>
                                        </p:cTn>
                                        <p:tgtEl>
                                          <p:spTgt spid="43"/>
                                        </p:tgtEl>
                                        <p:attrNameLst>
                                          <p:attrName>style.visibility</p:attrName>
                                        </p:attrNameLst>
                                      </p:cBhvr>
                                      <p:to>
                                        <p:strVal val="visible"/>
                                      </p:to>
                                    </p:set>
                                    <p:animEffect transition="in" filter="wipe(down)">
                                      <p:cBhvr>
                                        <p:cTn id="193" dur="500"/>
                                        <p:tgtEl>
                                          <p:spTgt spid="43"/>
                                        </p:tgtEl>
                                      </p:cBhvr>
                                    </p:animEffect>
                                  </p:childTnLst>
                                </p:cTn>
                              </p:par>
                              <p:par>
                                <p:cTn id="194" presetID="22" presetClass="entr" presetSubtype="1" fill="hold" nodeType="withEffect">
                                  <p:stCondLst>
                                    <p:cond delay="0"/>
                                  </p:stCondLst>
                                  <p:childTnLst>
                                    <p:set>
                                      <p:cBhvr>
                                        <p:cTn id="195" dur="1" fill="hold">
                                          <p:stCondLst>
                                            <p:cond delay="0"/>
                                          </p:stCondLst>
                                        </p:cTn>
                                        <p:tgtEl>
                                          <p:spTgt spid="42"/>
                                        </p:tgtEl>
                                        <p:attrNameLst>
                                          <p:attrName>style.visibility</p:attrName>
                                        </p:attrNameLst>
                                      </p:cBhvr>
                                      <p:to>
                                        <p:strVal val="visible"/>
                                      </p:to>
                                    </p:set>
                                    <p:animEffect transition="in" filter="wipe(up)">
                                      <p:cBhvr>
                                        <p:cTn id="196" dur="500"/>
                                        <p:tgtEl>
                                          <p:spTgt spid="42"/>
                                        </p:tgtEl>
                                      </p:cBhvr>
                                    </p:animEffect>
                                  </p:childTnLst>
                                </p:cTn>
                              </p:par>
                            </p:childTnLst>
                          </p:cTn>
                        </p:par>
                        <p:par>
                          <p:cTn id="197" fill="hold">
                            <p:stCondLst>
                              <p:cond delay="500"/>
                            </p:stCondLst>
                            <p:childTnLst>
                              <p:par>
                                <p:cTn id="198" presetID="31" presetClass="entr" presetSubtype="0" fill="hold" nodeType="afterEffect">
                                  <p:stCondLst>
                                    <p:cond delay="0"/>
                                  </p:stCondLst>
                                  <p:childTnLst>
                                    <p:set>
                                      <p:cBhvr>
                                        <p:cTn id="199" dur="1" fill="hold">
                                          <p:stCondLst>
                                            <p:cond delay="0"/>
                                          </p:stCondLst>
                                        </p:cTn>
                                        <p:tgtEl>
                                          <p:spTgt spid="163"/>
                                        </p:tgtEl>
                                        <p:attrNameLst>
                                          <p:attrName>style.visibility</p:attrName>
                                        </p:attrNameLst>
                                      </p:cBhvr>
                                      <p:to>
                                        <p:strVal val="visible"/>
                                      </p:to>
                                    </p:set>
                                    <p:anim calcmode="lin" valueType="num">
                                      <p:cBhvr>
                                        <p:cTn id="200" dur="500" fill="hold"/>
                                        <p:tgtEl>
                                          <p:spTgt spid="163"/>
                                        </p:tgtEl>
                                        <p:attrNameLst>
                                          <p:attrName>ppt_w</p:attrName>
                                        </p:attrNameLst>
                                      </p:cBhvr>
                                      <p:tavLst>
                                        <p:tav tm="0">
                                          <p:val>
                                            <p:fltVal val="0"/>
                                          </p:val>
                                        </p:tav>
                                        <p:tav tm="100000">
                                          <p:val>
                                            <p:strVal val="#ppt_w"/>
                                          </p:val>
                                        </p:tav>
                                      </p:tavLst>
                                    </p:anim>
                                    <p:anim calcmode="lin" valueType="num">
                                      <p:cBhvr>
                                        <p:cTn id="201" dur="500" fill="hold"/>
                                        <p:tgtEl>
                                          <p:spTgt spid="163"/>
                                        </p:tgtEl>
                                        <p:attrNameLst>
                                          <p:attrName>ppt_h</p:attrName>
                                        </p:attrNameLst>
                                      </p:cBhvr>
                                      <p:tavLst>
                                        <p:tav tm="0">
                                          <p:val>
                                            <p:fltVal val="0"/>
                                          </p:val>
                                        </p:tav>
                                        <p:tav tm="100000">
                                          <p:val>
                                            <p:strVal val="#ppt_h"/>
                                          </p:val>
                                        </p:tav>
                                      </p:tavLst>
                                    </p:anim>
                                    <p:anim calcmode="lin" valueType="num">
                                      <p:cBhvr>
                                        <p:cTn id="202" dur="500" fill="hold"/>
                                        <p:tgtEl>
                                          <p:spTgt spid="163"/>
                                        </p:tgtEl>
                                        <p:attrNameLst>
                                          <p:attrName>style.rotation</p:attrName>
                                        </p:attrNameLst>
                                      </p:cBhvr>
                                      <p:tavLst>
                                        <p:tav tm="0">
                                          <p:val>
                                            <p:fltVal val="90"/>
                                          </p:val>
                                        </p:tav>
                                        <p:tav tm="100000">
                                          <p:val>
                                            <p:fltVal val="0"/>
                                          </p:val>
                                        </p:tav>
                                      </p:tavLst>
                                    </p:anim>
                                    <p:animEffect transition="in" filter="fade">
                                      <p:cBhvr>
                                        <p:cTn id="203" dur="500"/>
                                        <p:tgtEl>
                                          <p:spTgt spid="163"/>
                                        </p:tgtEl>
                                      </p:cBhvr>
                                    </p:animEffect>
                                  </p:childTnLst>
                                </p:cTn>
                              </p:par>
                              <p:par>
                                <p:cTn id="204" presetID="53" presetClass="entr" presetSubtype="16" fill="hold" grpId="0" nodeType="withEffect">
                                  <p:stCondLst>
                                    <p:cond delay="400"/>
                                  </p:stCondLst>
                                  <p:childTnLst>
                                    <p:set>
                                      <p:cBhvr>
                                        <p:cTn id="205" dur="1" fill="hold">
                                          <p:stCondLst>
                                            <p:cond delay="0"/>
                                          </p:stCondLst>
                                        </p:cTn>
                                        <p:tgtEl>
                                          <p:spTgt spid="165"/>
                                        </p:tgtEl>
                                        <p:attrNameLst>
                                          <p:attrName>style.visibility</p:attrName>
                                        </p:attrNameLst>
                                      </p:cBhvr>
                                      <p:to>
                                        <p:strVal val="visible"/>
                                      </p:to>
                                    </p:set>
                                    <p:anim calcmode="lin" valueType="num">
                                      <p:cBhvr>
                                        <p:cTn id="206" dur="500" fill="hold"/>
                                        <p:tgtEl>
                                          <p:spTgt spid="165"/>
                                        </p:tgtEl>
                                        <p:attrNameLst>
                                          <p:attrName>ppt_w</p:attrName>
                                        </p:attrNameLst>
                                      </p:cBhvr>
                                      <p:tavLst>
                                        <p:tav tm="0">
                                          <p:val>
                                            <p:fltVal val="0"/>
                                          </p:val>
                                        </p:tav>
                                        <p:tav tm="100000">
                                          <p:val>
                                            <p:strVal val="#ppt_w"/>
                                          </p:val>
                                        </p:tav>
                                      </p:tavLst>
                                    </p:anim>
                                    <p:anim calcmode="lin" valueType="num">
                                      <p:cBhvr>
                                        <p:cTn id="207" dur="500" fill="hold"/>
                                        <p:tgtEl>
                                          <p:spTgt spid="165"/>
                                        </p:tgtEl>
                                        <p:attrNameLst>
                                          <p:attrName>ppt_h</p:attrName>
                                        </p:attrNameLst>
                                      </p:cBhvr>
                                      <p:tavLst>
                                        <p:tav tm="0">
                                          <p:val>
                                            <p:fltVal val="0"/>
                                          </p:val>
                                        </p:tav>
                                        <p:tav tm="100000">
                                          <p:val>
                                            <p:strVal val="#ppt_h"/>
                                          </p:val>
                                        </p:tav>
                                      </p:tavLst>
                                    </p:anim>
                                    <p:animEffect transition="in" filter="fade">
                                      <p:cBhvr>
                                        <p:cTn id="208" dur="500"/>
                                        <p:tgtEl>
                                          <p:spTgt spid="165"/>
                                        </p:tgtEl>
                                      </p:cBhvr>
                                    </p:animEffect>
                                  </p:childTnLst>
                                </p:cTn>
                              </p:par>
                              <p:par>
                                <p:cTn id="209" presetID="16" presetClass="entr" presetSubtype="21" fill="hold" grpId="0" nodeType="withEffect">
                                  <p:stCondLst>
                                    <p:cond delay="400"/>
                                  </p:stCondLst>
                                  <p:childTnLst>
                                    <p:set>
                                      <p:cBhvr>
                                        <p:cTn id="210" dur="1" fill="hold">
                                          <p:stCondLst>
                                            <p:cond delay="0"/>
                                          </p:stCondLst>
                                        </p:cTn>
                                        <p:tgtEl>
                                          <p:spTgt spid="227"/>
                                        </p:tgtEl>
                                        <p:attrNameLst>
                                          <p:attrName>style.visibility</p:attrName>
                                        </p:attrNameLst>
                                      </p:cBhvr>
                                      <p:to>
                                        <p:strVal val="visible"/>
                                      </p:to>
                                    </p:set>
                                    <p:animEffect transition="in" filter="barn(inVertical)">
                                      <p:cBhvr>
                                        <p:cTn id="211" dur="500"/>
                                        <p:tgtEl>
                                          <p:spTgt spid="227"/>
                                        </p:tgtEl>
                                      </p:cBhvr>
                                    </p:animEffect>
                                  </p:childTnLst>
                                </p:cTn>
                              </p:par>
                              <p:par>
                                <p:cTn id="212" presetID="16" presetClass="entr" presetSubtype="37" fill="hold" nodeType="withEffect">
                                  <p:stCondLst>
                                    <p:cond delay="400"/>
                                  </p:stCondLst>
                                  <p:childTnLst>
                                    <p:set>
                                      <p:cBhvr>
                                        <p:cTn id="213" dur="1" fill="hold">
                                          <p:stCondLst>
                                            <p:cond delay="0"/>
                                          </p:stCondLst>
                                        </p:cTn>
                                        <p:tgtEl>
                                          <p:spTgt spid="228"/>
                                        </p:tgtEl>
                                        <p:attrNameLst>
                                          <p:attrName>style.visibility</p:attrName>
                                        </p:attrNameLst>
                                      </p:cBhvr>
                                      <p:to>
                                        <p:strVal val="visible"/>
                                      </p:to>
                                    </p:set>
                                    <p:animEffect transition="in" filter="barn(outVertical)">
                                      <p:cBhvr>
                                        <p:cTn id="214" dur="500"/>
                                        <p:tgtEl>
                                          <p:spTgt spid="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p:bldP spid="16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任意多边形 62"/>
          <p:cNvSpPr/>
          <p:nvPr/>
        </p:nvSpPr>
        <p:spPr>
          <a:xfrm rot="16200000">
            <a:off x="7538005" y="-214646"/>
            <a:ext cx="2366072" cy="5478241"/>
          </a:xfrm>
          <a:custGeom>
            <a:avLst/>
            <a:gdLst>
              <a:gd name="connsiteX0" fmla="*/ 2366072 w 2366072"/>
              <a:gd name="connsiteY0" fmla="*/ 493952 h 5478241"/>
              <a:gd name="connsiteX1" fmla="*/ 2366072 w 2366072"/>
              <a:gd name="connsiteY1" fmla="*/ 5478241 h 5478241"/>
              <a:gd name="connsiteX2" fmla="*/ 0 w 2366072"/>
              <a:gd name="connsiteY2" fmla="*/ 5478241 h 5478241"/>
              <a:gd name="connsiteX3" fmla="*/ 0 w 2366072"/>
              <a:gd name="connsiteY3" fmla="*/ 493952 h 5478241"/>
              <a:gd name="connsiteX4" fmla="*/ 688511 w 2366072"/>
              <a:gd name="connsiteY4" fmla="*/ 493952 h 5478241"/>
              <a:gd name="connsiteX5" fmla="*/ 1183037 w 2366072"/>
              <a:gd name="connsiteY5" fmla="*/ 0 h 5478241"/>
              <a:gd name="connsiteX6" fmla="*/ 1677562 w 2366072"/>
              <a:gd name="connsiteY6" fmla="*/ 493952 h 5478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6072" h="5478241">
                <a:moveTo>
                  <a:pt x="2366072" y="493952"/>
                </a:moveTo>
                <a:lnTo>
                  <a:pt x="2366072" y="5478241"/>
                </a:lnTo>
                <a:lnTo>
                  <a:pt x="0" y="5478241"/>
                </a:lnTo>
                <a:lnTo>
                  <a:pt x="0" y="493952"/>
                </a:lnTo>
                <a:lnTo>
                  <a:pt x="688511" y="493952"/>
                </a:lnTo>
                <a:lnTo>
                  <a:pt x="1183037" y="0"/>
                </a:lnTo>
                <a:lnTo>
                  <a:pt x="1677562" y="493952"/>
                </a:lnTo>
                <a:close/>
              </a:path>
            </a:pathLst>
          </a:cu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任意多边形 63"/>
          <p:cNvSpPr/>
          <p:nvPr/>
        </p:nvSpPr>
        <p:spPr>
          <a:xfrm>
            <a:off x="735294" y="4061115"/>
            <a:ext cx="5496464" cy="2212684"/>
          </a:xfrm>
          <a:custGeom>
            <a:avLst/>
            <a:gdLst>
              <a:gd name="connsiteX0" fmla="*/ 0 w 5496464"/>
              <a:gd name="connsiteY0" fmla="*/ 0 h 2212684"/>
              <a:gd name="connsiteX1" fmla="*/ 5013687 w 5496464"/>
              <a:gd name="connsiteY1" fmla="*/ 0 h 2212684"/>
              <a:gd name="connsiteX2" fmla="*/ 5013687 w 5496464"/>
              <a:gd name="connsiteY2" fmla="*/ 623005 h 2212684"/>
              <a:gd name="connsiteX3" fmla="*/ 5496464 w 5496464"/>
              <a:gd name="connsiteY3" fmla="*/ 1106342 h 2212684"/>
              <a:gd name="connsiteX4" fmla="*/ 5013687 w 5496464"/>
              <a:gd name="connsiteY4" fmla="*/ 1589680 h 2212684"/>
              <a:gd name="connsiteX5" fmla="*/ 5013687 w 5496464"/>
              <a:gd name="connsiteY5" fmla="*/ 2212684 h 2212684"/>
              <a:gd name="connsiteX6" fmla="*/ 0 w 5496464"/>
              <a:gd name="connsiteY6" fmla="*/ 2212684 h 2212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6464" h="2212684">
                <a:moveTo>
                  <a:pt x="0" y="0"/>
                </a:moveTo>
                <a:lnTo>
                  <a:pt x="5013687" y="0"/>
                </a:lnTo>
                <a:lnTo>
                  <a:pt x="5013687" y="623005"/>
                </a:lnTo>
                <a:lnTo>
                  <a:pt x="5496464" y="1106342"/>
                </a:lnTo>
                <a:lnTo>
                  <a:pt x="5013687" y="1589680"/>
                </a:lnTo>
                <a:lnTo>
                  <a:pt x="5013687" y="2212684"/>
                </a:lnTo>
                <a:lnTo>
                  <a:pt x="0" y="2212684"/>
                </a:lnTo>
                <a:close/>
              </a:path>
            </a:pathLst>
          </a:cu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文本框 58"/>
          <p:cNvSpPr txBox="1"/>
          <p:nvPr/>
        </p:nvSpPr>
        <p:spPr>
          <a:xfrm>
            <a:off x="652217" y="210920"/>
            <a:ext cx="2978072" cy="646331"/>
          </a:xfrm>
          <a:prstGeom prst="rect">
            <a:avLst/>
          </a:prstGeom>
          <a:noFill/>
        </p:spPr>
        <p:txBody>
          <a:bodyPr wrap="square" rtlCol="0">
            <a:spAutoFit/>
          </a:bodyPr>
          <a:lstStyle>
            <a:defPPr>
              <a:defRPr lang="zh-CN"/>
            </a:defPPr>
            <a:lvl1pPr algn="ctr">
              <a:defRPr sz="4000">
                <a:gradFill>
                  <a:gsLst>
                    <a:gs pos="0">
                      <a:srgbClr val="974209"/>
                    </a:gs>
                    <a:gs pos="100000">
                      <a:srgbClr val="974209"/>
                    </a:gs>
                    <a:gs pos="51000">
                      <a:srgbClr val="F4E961"/>
                    </a:gs>
                  </a:gsLst>
                  <a:lin ang="5400000" scaled="1"/>
                </a:gradFill>
                <a:latin typeface="方正超粗黑简体" panose="03000509000000000000" pitchFamily="65" charset="-122"/>
                <a:ea typeface="方正超粗黑简体" panose="03000509000000000000" pitchFamily="65" charset="-122"/>
              </a:defRPr>
            </a:lvl1pPr>
          </a:lstStyle>
          <a:p>
            <a:r>
              <a:rPr lang="zh-CN" altLang="en-US" sz="3600" b="1" dirty="0">
                <a:latin typeface="微软雅黑" panose="020B0503020204020204" pitchFamily="34" charset="-122"/>
                <a:ea typeface="微软雅黑" panose="020B0503020204020204" pitchFamily="34" charset="-122"/>
              </a:rPr>
              <a:t>点击添加标题</a:t>
            </a:r>
            <a:endParaRPr lang="en-US" altLang="zh-CN" sz="3600" b="1" dirty="0">
              <a:latin typeface="微软雅黑" panose="020B0503020204020204" pitchFamily="34" charset="-122"/>
              <a:ea typeface="微软雅黑" panose="020B0503020204020204" pitchFamily="34" charset="-122"/>
            </a:endParaRPr>
          </a:p>
        </p:txBody>
      </p:sp>
      <p:grpSp>
        <p:nvGrpSpPr>
          <p:cNvPr id="144" name="组合 143"/>
          <p:cNvGrpSpPr/>
          <p:nvPr/>
        </p:nvGrpSpPr>
        <p:grpSpPr>
          <a:xfrm>
            <a:off x="171450" y="133350"/>
            <a:ext cx="182635" cy="182635"/>
            <a:chOff x="5410744" y="2640874"/>
            <a:chExt cx="1450713" cy="1450714"/>
          </a:xfrm>
        </p:grpSpPr>
        <p:sp>
          <p:nvSpPr>
            <p:cNvPr id="145" name="矩形 144"/>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矩形 145"/>
            <p:cNvSpPr>
              <a:spLocks noChangeAspect="1"/>
            </p:cNvSpPr>
            <p:nvPr/>
          </p:nvSpPr>
          <p:spPr>
            <a:xfrm>
              <a:off x="5470102" y="2700232"/>
              <a:ext cx="1332001" cy="1331998"/>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7" name="组合 146"/>
          <p:cNvGrpSpPr/>
          <p:nvPr/>
        </p:nvGrpSpPr>
        <p:grpSpPr>
          <a:xfrm>
            <a:off x="362055" y="133350"/>
            <a:ext cx="182635" cy="182635"/>
            <a:chOff x="5410744" y="2640874"/>
            <a:chExt cx="1450713" cy="1450714"/>
          </a:xfrm>
        </p:grpSpPr>
        <p:sp>
          <p:nvSpPr>
            <p:cNvPr id="148" name="矩形 147"/>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9" name="矩形 148"/>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0" name="组合 149"/>
          <p:cNvGrpSpPr/>
          <p:nvPr/>
        </p:nvGrpSpPr>
        <p:grpSpPr>
          <a:xfrm>
            <a:off x="552659" y="133350"/>
            <a:ext cx="182635" cy="182635"/>
            <a:chOff x="5410744" y="2640874"/>
            <a:chExt cx="1450713" cy="1450714"/>
          </a:xfrm>
        </p:grpSpPr>
        <p:sp>
          <p:nvSpPr>
            <p:cNvPr id="151" name="矩形 150"/>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矩形 151"/>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5" name="组合 164"/>
          <p:cNvGrpSpPr/>
          <p:nvPr/>
        </p:nvGrpSpPr>
        <p:grpSpPr>
          <a:xfrm>
            <a:off x="171450" y="326639"/>
            <a:ext cx="182635" cy="182635"/>
            <a:chOff x="5410744" y="2640874"/>
            <a:chExt cx="1450713" cy="1450714"/>
          </a:xfrm>
        </p:grpSpPr>
        <p:sp>
          <p:nvSpPr>
            <p:cNvPr id="166" name="矩形 165"/>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7" name="矩形 166"/>
            <p:cNvSpPr>
              <a:spLocks noChangeAspect="1"/>
            </p:cNvSpPr>
            <p:nvPr/>
          </p:nvSpPr>
          <p:spPr>
            <a:xfrm>
              <a:off x="5470102" y="2700232"/>
              <a:ext cx="1332001" cy="1331998"/>
            </a:xfrm>
            <a:prstGeom prst="rect">
              <a:avLst/>
            </a:prstGeom>
            <a:gradFill flip="none" rotWithShape="1">
              <a:gsLst>
                <a:gs pos="0">
                  <a:srgbClr val="D6A213">
                    <a:lumMod val="60000"/>
                    <a:lumOff val="40000"/>
                  </a:srgbClr>
                </a:gs>
                <a:gs pos="100000">
                  <a:srgbClr val="BF850F">
                    <a:lumMod val="60000"/>
                    <a:lumOff val="40000"/>
                  </a:srgbClr>
                </a:gs>
                <a:gs pos="51000">
                  <a:srgbClr val="9B5F0D">
                    <a:lumMod val="60000"/>
                    <a:lumOff val="4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6" name="组合 185"/>
          <p:cNvGrpSpPr/>
          <p:nvPr/>
        </p:nvGrpSpPr>
        <p:grpSpPr>
          <a:xfrm>
            <a:off x="171450" y="519928"/>
            <a:ext cx="182635" cy="182635"/>
            <a:chOff x="5410744" y="2640874"/>
            <a:chExt cx="1450713" cy="1450714"/>
          </a:xfrm>
        </p:grpSpPr>
        <p:sp>
          <p:nvSpPr>
            <p:cNvPr id="187" name="矩形 186"/>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8" name="矩形 187"/>
            <p:cNvSpPr>
              <a:spLocks noChangeAspect="1"/>
            </p:cNvSpPr>
            <p:nvPr/>
          </p:nvSpPr>
          <p:spPr>
            <a:xfrm>
              <a:off x="5470102" y="2700232"/>
              <a:ext cx="1332001" cy="1331998"/>
            </a:xfrm>
            <a:prstGeom prst="rect">
              <a:avLst/>
            </a:prstGeom>
            <a:gradFill flip="none" rotWithShape="1">
              <a:gsLst>
                <a:gs pos="0">
                  <a:srgbClr val="D6A213">
                    <a:lumMod val="70000"/>
                    <a:lumOff val="30000"/>
                  </a:srgbClr>
                </a:gs>
                <a:gs pos="99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7" name="组合 206"/>
          <p:cNvGrpSpPr/>
          <p:nvPr/>
        </p:nvGrpSpPr>
        <p:grpSpPr>
          <a:xfrm>
            <a:off x="171450" y="713218"/>
            <a:ext cx="182635" cy="182635"/>
            <a:chOff x="5410744" y="2640874"/>
            <a:chExt cx="1450713" cy="1450714"/>
          </a:xfrm>
        </p:grpSpPr>
        <p:sp>
          <p:nvSpPr>
            <p:cNvPr id="208" name="矩形 207"/>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9" name="矩形 208"/>
            <p:cNvSpPr>
              <a:spLocks noChangeAspect="1"/>
            </p:cNvSpPr>
            <p:nvPr/>
          </p:nvSpPr>
          <p:spPr>
            <a:xfrm>
              <a:off x="5470102" y="2700232"/>
              <a:ext cx="1332001" cy="1331998"/>
            </a:xfrm>
            <a:prstGeom prst="rect">
              <a:avLst/>
            </a:prstGeom>
            <a:gradFill flip="none" rotWithShape="1">
              <a:gsLst>
                <a:gs pos="0">
                  <a:srgbClr val="D6A213">
                    <a:lumMod val="50000"/>
                    <a:lumOff val="50000"/>
                  </a:srgbClr>
                </a:gs>
                <a:gs pos="100000">
                  <a:srgbClr val="BF850F">
                    <a:lumMod val="50000"/>
                    <a:lumOff val="50000"/>
                  </a:srgbClr>
                </a:gs>
                <a:gs pos="50000">
                  <a:srgbClr val="9B5F0D">
                    <a:lumMod val="50000"/>
                    <a:lumOff val="5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0" name="组合 209"/>
          <p:cNvGrpSpPr/>
          <p:nvPr/>
        </p:nvGrpSpPr>
        <p:grpSpPr>
          <a:xfrm>
            <a:off x="362055" y="713218"/>
            <a:ext cx="182635" cy="182635"/>
            <a:chOff x="5410744" y="2640874"/>
            <a:chExt cx="1450713" cy="1450714"/>
          </a:xfrm>
        </p:grpSpPr>
        <p:sp>
          <p:nvSpPr>
            <p:cNvPr id="211" name="矩形 210"/>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2" name="矩形 211"/>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3" name="组合 212"/>
          <p:cNvGrpSpPr/>
          <p:nvPr/>
        </p:nvGrpSpPr>
        <p:grpSpPr>
          <a:xfrm>
            <a:off x="552659" y="713218"/>
            <a:ext cx="182635" cy="182635"/>
            <a:chOff x="5410744" y="2640874"/>
            <a:chExt cx="1450713" cy="1450714"/>
          </a:xfrm>
        </p:grpSpPr>
        <p:sp>
          <p:nvSpPr>
            <p:cNvPr id="214" name="矩形 213"/>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5" name="矩形 214"/>
            <p:cNvSpPr>
              <a:spLocks noChangeAspect="1"/>
            </p:cNvSpPr>
            <p:nvPr/>
          </p:nvSpPr>
          <p:spPr>
            <a:xfrm>
              <a:off x="5470102" y="2700232"/>
              <a:ext cx="1332001" cy="1331998"/>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3" name="组合 152"/>
          <p:cNvGrpSpPr/>
          <p:nvPr/>
        </p:nvGrpSpPr>
        <p:grpSpPr>
          <a:xfrm>
            <a:off x="3547212" y="133350"/>
            <a:ext cx="182635" cy="182635"/>
            <a:chOff x="5410744" y="2640874"/>
            <a:chExt cx="1450713" cy="1450714"/>
          </a:xfrm>
        </p:grpSpPr>
        <p:sp>
          <p:nvSpPr>
            <p:cNvPr id="154" name="矩形 153"/>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5" name="矩形 154"/>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6" name="组合 155"/>
          <p:cNvGrpSpPr/>
          <p:nvPr/>
        </p:nvGrpSpPr>
        <p:grpSpPr>
          <a:xfrm>
            <a:off x="3737817" y="133350"/>
            <a:ext cx="182635" cy="182635"/>
            <a:chOff x="5410744" y="2640874"/>
            <a:chExt cx="1450713" cy="1450714"/>
          </a:xfrm>
        </p:grpSpPr>
        <p:sp>
          <p:nvSpPr>
            <p:cNvPr id="157" name="矩形 156"/>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矩形 157"/>
            <p:cNvSpPr>
              <a:spLocks noChangeAspect="1"/>
            </p:cNvSpPr>
            <p:nvPr/>
          </p:nvSpPr>
          <p:spPr>
            <a:xfrm>
              <a:off x="5470102" y="2700232"/>
              <a:ext cx="1332001" cy="1331998"/>
            </a:xfrm>
            <a:prstGeom prst="rect">
              <a:avLst/>
            </a:prstGeom>
            <a:gradFill flip="none" rotWithShape="1">
              <a:gsLst>
                <a:gs pos="0">
                  <a:srgbClr val="D6A213">
                    <a:lumMod val="92000"/>
                  </a:srgbClr>
                </a:gs>
                <a:gs pos="100000">
                  <a:srgbClr val="BF850F">
                    <a:lumMod val="92000"/>
                  </a:srgbClr>
                </a:gs>
                <a:gs pos="51000">
                  <a:srgbClr val="9B5F0D">
                    <a:lumMod val="9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9" name="组合 158"/>
          <p:cNvGrpSpPr/>
          <p:nvPr/>
        </p:nvGrpSpPr>
        <p:grpSpPr>
          <a:xfrm>
            <a:off x="3928422" y="133350"/>
            <a:ext cx="182635" cy="182635"/>
            <a:chOff x="5410744" y="2640874"/>
            <a:chExt cx="1450713" cy="1450714"/>
          </a:xfrm>
        </p:grpSpPr>
        <p:sp>
          <p:nvSpPr>
            <p:cNvPr id="160" name="矩形 159"/>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 name="矩形 160"/>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0" name="组合 179"/>
          <p:cNvGrpSpPr/>
          <p:nvPr/>
        </p:nvGrpSpPr>
        <p:grpSpPr>
          <a:xfrm>
            <a:off x="3928422" y="326639"/>
            <a:ext cx="182635" cy="182635"/>
            <a:chOff x="5410744" y="2640874"/>
            <a:chExt cx="1450713" cy="1450714"/>
          </a:xfrm>
        </p:grpSpPr>
        <p:sp>
          <p:nvSpPr>
            <p:cNvPr id="181" name="矩形 180"/>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2" name="矩形 181"/>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1" name="组合 200"/>
          <p:cNvGrpSpPr/>
          <p:nvPr/>
        </p:nvGrpSpPr>
        <p:grpSpPr>
          <a:xfrm>
            <a:off x="3928422" y="519928"/>
            <a:ext cx="182635" cy="182635"/>
            <a:chOff x="5410744" y="2640874"/>
            <a:chExt cx="1450713" cy="1450714"/>
          </a:xfrm>
        </p:grpSpPr>
        <p:sp>
          <p:nvSpPr>
            <p:cNvPr id="202" name="矩形 201"/>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3" name="矩形 202"/>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6" name="组合 215"/>
          <p:cNvGrpSpPr/>
          <p:nvPr/>
        </p:nvGrpSpPr>
        <p:grpSpPr>
          <a:xfrm>
            <a:off x="3547212" y="713218"/>
            <a:ext cx="182635" cy="182635"/>
            <a:chOff x="5410744" y="2640874"/>
            <a:chExt cx="1450713" cy="1450714"/>
          </a:xfrm>
        </p:grpSpPr>
        <p:sp>
          <p:nvSpPr>
            <p:cNvPr id="217" name="矩形 216"/>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8" name="矩形 217"/>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9" name="组合 218"/>
          <p:cNvGrpSpPr/>
          <p:nvPr/>
        </p:nvGrpSpPr>
        <p:grpSpPr>
          <a:xfrm>
            <a:off x="3737817" y="713218"/>
            <a:ext cx="182635" cy="182635"/>
            <a:chOff x="5410744" y="2640874"/>
            <a:chExt cx="1450713" cy="1450714"/>
          </a:xfrm>
        </p:grpSpPr>
        <p:sp>
          <p:nvSpPr>
            <p:cNvPr id="220" name="矩形 219"/>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1" name="矩形 220"/>
            <p:cNvSpPr>
              <a:spLocks noChangeAspect="1"/>
            </p:cNvSpPr>
            <p:nvPr/>
          </p:nvSpPr>
          <p:spPr>
            <a:xfrm>
              <a:off x="5470102" y="2700232"/>
              <a:ext cx="1332001" cy="1331998"/>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22" name="组合 221"/>
          <p:cNvGrpSpPr/>
          <p:nvPr/>
        </p:nvGrpSpPr>
        <p:grpSpPr>
          <a:xfrm>
            <a:off x="3928422" y="713218"/>
            <a:ext cx="182635" cy="182635"/>
            <a:chOff x="5410744" y="2640874"/>
            <a:chExt cx="1450713" cy="1450714"/>
          </a:xfrm>
        </p:grpSpPr>
        <p:sp>
          <p:nvSpPr>
            <p:cNvPr id="223" name="矩形 222"/>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4" name="矩形 223"/>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8" name="图片 57"/>
          <p:cNvPicPr>
            <a:picLocks noChangeAspect="1"/>
          </p:cNvPicPr>
          <p:nvPr/>
        </p:nvPicPr>
        <p:blipFill>
          <a:blip r:embed="rId2" cstate="print">
            <a:extLst>
              <a:ext uri="{BEBA8EAE-BF5A-486C-A8C5-ECC9F3942E4B}">
                <a14:imgProps xmlns:a14="http://schemas.microsoft.com/office/drawing/2010/main" xmlns="">
                  <a14:imgLayer r:embed="rId3">
                    <a14:imgEffect>
                      <a14:colorTemperature colorTemp="11200"/>
                    </a14:imgEffect>
                  </a14:imgLayer>
                </a14:imgProps>
              </a:ext>
            </a:extLst>
          </a:blip>
          <a:stretch>
            <a:fillRect/>
          </a:stretch>
        </p:blipFill>
        <p:spPr>
          <a:xfrm>
            <a:off x="6482990" y="3869840"/>
            <a:ext cx="4977174" cy="2403959"/>
          </a:xfrm>
          <a:prstGeom prst="rect">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pic>
      <p:pic>
        <p:nvPicPr>
          <p:cNvPr id="60" name="图片 59"/>
          <p:cNvPicPr>
            <a:picLocks noChangeAspect="1"/>
          </p:cNvPicPr>
          <p:nvPr/>
        </p:nvPicPr>
        <p:blipFill>
          <a:blip r:embed="rId4" cstate="print">
            <a:extLst>
              <a:ext uri="{BEBA8EAE-BF5A-486C-A8C5-ECC9F3942E4B}">
                <a14:imgProps xmlns:a14="http://schemas.microsoft.com/office/drawing/2010/main" xmlns="">
                  <a14:imgLayer r:embed="rId5">
                    <a14:imgEffect>
                      <a14:colorTemperature colorTemp="11200"/>
                    </a14:imgEffect>
                  </a14:imgLayer>
                </a14:imgProps>
              </a:ext>
            </a:extLst>
          </a:blip>
          <a:stretch>
            <a:fillRect/>
          </a:stretch>
        </p:blipFill>
        <p:spPr>
          <a:xfrm>
            <a:off x="765665" y="1341438"/>
            <a:ext cx="4973954" cy="2528403"/>
          </a:xfrm>
          <a:prstGeom prst="rect">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pic>
      <p:sp>
        <p:nvSpPr>
          <p:cNvPr id="62" name="文本框 61"/>
          <p:cNvSpPr txBox="1"/>
          <p:nvPr/>
        </p:nvSpPr>
        <p:spPr>
          <a:xfrm>
            <a:off x="881446" y="4493141"/>
            <a:ext cx="4641445" cy="1413720"/>
          </a:xfrm>
          <a:prstGeom prst="rect">
            <a:avLst/>
          </a:prstGeom>
          <a:noFill/>
        </p:spPr>
        <p:txBody>
          <a:bodyPr wrap="square" rtlCol="0">
            <a:spAutoFit/>
          </a:bodyPr>
          <a:lstStyle/>
          <a:p>
            <a:pPr algn="ctr">
              <a:lnSpc>
                <a:spcPct val="130000"/>
              </a:lnSpc>
            </a:pPr>
            <a:r>
              <a:rPr lang="zh-CN" altLang="en-US" sz="2800" b="1" dirty="0">
                <a:gradFill>
                  <a:gsLst>
                    <a:gs pos="0">
                      <a:srgbClr val="481109"/>
                    </a:gs>
                    <a:gs pos="57000">
                      <a:srgbClr val="763009"/>
                    </a:gs>
                    <a:gs pos="100000">
                      <a:srgbClr val="481109"/>
                    </a:gs>
                  </a:gsLst>
                  <a:lin ang="5400000" scaled="1"/>
                </a:gradFill>
                <a:latin typeface="微软雅黑" panose="020B0503020204020204" pitchFamily="34" charset="-122"/>
                <a:ea typeface="微软雅黑" panose="020B0503020204020204" pitchFamily="34" charset="-122"/>
              </a:rPr>
              <a:t>添加文本标题</a:t>
            </a:r>
            <a:endParaRPr lang="en-US" altLang="zh-CN" sz="2800" b="1" dirty="0">
              <a:gradFill>
                <a:gsLst>
                  <a:gs pos="0">
                    <a:srgbClr val="481109"/>
                  </a:gs>
                  <a:gs pos="57000">
                    <a:srgbClr val="763009"/>
                  </a:gs>
                  <a:gs pos="100000">
                    <a:srgbClr val="481109"/>
                  </a:gs>
                </a:gsLst>
                <a:lin ang="5400000" scaled="1"/>
              </a:gradFill>
              <a:latin typeface="微软雅黑" panose="020B0503020204020204" pitchFamily="34" charset="-122"/>
              <a:ea typeface="微软雅黑" panose="020B0503020204020204" pitchFamily="34" charset="-122"/>
            </a:endParaRPr>
          </a:p>
          <a:p>
            <a:pPr algn="just">
              <a:lnSpc>
                <a:spcPct val="130000"/>
              </a:lnSpc>
            </a:pPr>
            <a:r>
              <a:rPr lang="zh-CN" altLang="en-US" sz="2000" dirty="0">
                <a:gradFill>
                  <a:gsLst>
                    <a:gs pos="0">
                      <a:srgbClr val="481109"/>
                    </a:gs>
                    <a:gs pos="57000">
                      <a:srgbClr val="763009"/>
                    </a:gs>
                    <a:gs pos="100000">
                      <a:srgbClr val="481109"/>
                    </a:gs>
                  </a:gsLst>
                  <a:lin ang="5400000" scaled="1"/>
                </a:gradFill>
                <a:latin typeface="微软雅黑" panose="020B0503020204020204" pitchFamily="34" charset="-122"/>
                <a:ea typeface="微软雅黑" panose="020B0503020204020204" pitchFamily="34" charset="-122"/>
              </a:rPr>
              <a:t>由专业人员即时调节交易和服务纠纷确保交易的公平、公正、合理、有序</a:t>
            </a:r>
          </a:p>
        </p:txBody>
      </p:sp>
      <p:sp>
        <p:nvSpPr>
          <p:cNvPr id="69" name="文本框 68"/>
          <p:cNvSpPr txBox="1"/>
          <p:nvPr/>
        </p:nvSpPr>
        <p:spPr>
          <a:xfrm>
            <a:off x="6650854" y="1931322"/>
            <a:ext cx="4641445" cy="1413720"/>
          </a:xfrm>
          <a:prstGeom prst="rect">
            <a:avLst/>
          </a:prstGeom>
          <a:noFill/>
        </p:spPr>
        <p:txBody>
          <a:bodyPr wrap="square" rtlCol="0">
            <a:spAutoFit/>
          </a:bodyPr>
          <a:lstStyle/>
          <a:p>
            <a:pPr algn="ctr">
              <a:lnSpc>
                <a:spcPct val="130000"/>
              </a:lnSpc>
            </a:pPr>
            <a:r>
              <a:rPr lang="zh-CN" altLang="en-US" sz="2800" b="1" dirty="0">
                <a:gradFill>
                  <a:gsLst>
                    <a:gs pos="0">
                      <a:srgbClr val="481109"/>
                    </a:gs>
                    <a:gs pos="57000">
                      <a:srgbClr val="763009"/>
                    </a:gs>
                    <a:gs pos="100000">
                      <a:srgbClr val="481109"/>
                    </a:gs>
                  </a:gsLst>
                  <a:lin ang="5400000" scaled="1"/>
                </a:gradFill>
                <a:latin typeface="微软雅黑" panose="020B0503020204020204" pitchFamily="34" charset="-122"/>
                <a:ea typeface="微软雅黑" panose="020B0503020204020204" pitchFamily="34" charset="-122"/>
              </a:rPr>
              <a:t>添加文本标题</a:t>
            </a:r>
            <a:endParaRPr lang="en-US" altLang="zh-CN" sz="2800" b="1" dirty="0">
              <a:gradFill>
                <a:gsLst>
                  <a:gs pos="0">
                    <a:srgbClr val="481109"/>
                  </a:gs>
                  <a:gs pos="57000">
                    <a:srgbClr val="763009"/>
                  </a:gs>
                  <a:gs pos="100000">
                    <a:srgbClr val="481109"/>
                  </a:gs>
                </a:gsLst>
                <a:lin ang="5400000" scaled="1"/>
              </a:gradFill>
              <a:latin typeface="微软雅黑" panose="020B0503020204020204" pitchFamily="34" charset="-122"/>
              <a:ea typeface="微软雅黑" panose="020B0503020204020204" pitchFamily="34" charset="-122"/>
            </a:endParaRPr>
          </a:p>
          <a:p>
            <a:pPr algn="just">
              <a:lnSpc>
                <a:spcPct val="130000"/>
              </a:lnSpc>
            </a:pPr>
            <a:r>
              <a:rPr lang="zh-CN" altLang="en-US" sz="2000" dirty="0">
                <a:gradFill>
                  <a:gsLst>
                    <a:gs pos="0">
                      <a:srgbClr val="481109"/>
                    </a:gs>
                    <a:gs pos="57000">
                      <a:srgbClr val="763009"/>
                    </a:gs>
                    <a:gs pos="100000">
                      <a:srgbClr val="481109"/>
                    </a:gs>
                  </a:gsLst>
                  <a:lin ang="5400000" scaled="1"/>
                </a:gradFill>
                <a:latin typeface="微软雅黑" panose="020B0503020204020204" pitchFamily="34" charset="-122"/>
                <a:ea typeface="微软雅黑" panose="020B0503020204020204" pitchFamily="34" charset="-122"/>
              </a:rPr>
              <a:t>由专业人员即时调节交易和服务纠纷确保交易的公平、公正、合理、有序</a:t>
            </a:r>
          </a:p>
        </p:txBody>
      </p:sp>
    </p:spTree>
  </p:cSld>
  <p:clrMapOvr>
    <a:masterClrMapping/>
  </p:clrMapOvr>
  <mc:AlternateContent xmlns:mc="http://schemas.openxmlformats.org/markup-compatibility/2006">
    <mc:Choice xmlns:p14="http://schemas.microsoft.com/office/powerpoint/2010/main" xmlns=""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53"/>
                                        </p:tgtEl>
                                        <p:attrNameLst>
                                          <p:attrName>style.visibility</p:attrName>
                                        </p:attrNameLst>
                                      </p:cBhvr>
                                      <p:to>
                                        <p:strVal val="visible"/>
                                      </p:to>
                                    </p:set>
                                    <p:anim calcmode="lin" valueType="num">
                                      <p:cBhvr>
                                        <p:cTn id="7" dur="1000" fill="hold"/>
                                        <p:tgtEl>
                                          <p:spTgt spid="153"/>
                                        </p:tgtEl>
                                        <p:attrNameLst>
                                          <p:attrName>ppt_w</p:attrName>
                                        </p:attrNameLst>
                                      </p:cBhvr>
                                      <p:tavLst>
                                        <p:tav tm="0">
                                          <p:val>
                                            <p:fltVal val="0"/>
                                          </p:val>
                                        </p:tav>
                                        <p:tav tm="100000">
                                          <p:val>
                                            <p:strVal val="#ppt_w"/>
                                          </p:val>
                                        </p:tav>
                                      </p:tavLst>
                                    </p:anim>
                                    <p:anim calcmode="lin" valueType="num">
                                      <p:cBhvr>
                                        <p:cTn id="8" dur="1000" fill="hold"/>
                                        <p:tgtEl>
                                          <p:spTgt spid="153"/>
                                        </p:tgtEl>
                                        <p:attrNameLst>
                                          <p:attrName>ppt_h</p:attrName>
                                        </p:attrNameLst>
                                      </p:cBhvr>
                                      <p:tavLst>
                                        <p:tav tm="0">
                                          <p:val>
                                            <p:fltVal val="0"/>
                                          </p:val>
                                        </p:tav>
                                        <p:tav tm="100000">
                                          <p:val>
                                            <p:strVal val="#ppt_h"/>
                                          </p:val>
                                        </p:tav>
                                      </p:tavLst>
                                    </p:anim>
                                    <p:anim calcmode="lin" valueType="num">
                                      <p:cBhvr>
                                        <p:cTn id="9" dur="1000" fill="hold"/>
                                        <p:tgtEl>
                                          <p:spTgt spid="153"/>
                                        </p:tgtEl>
                                        <p:attrNameLst>
                                          <p:attrName>style.rotation</p:attrName>
                                        </p:attrNameLst>
                                      </p:cBhvr>
                                      <p:tavLst>
                                        <p:tav tm="0">
                                          <p:val>
                                            <p:fltVal val="90"/>
                                          </p:val>
                                        </p:tav>
                                        <p:tav tm="100000">
                                          <p:val>
                                            <p:fltVal val="0"/>
                                          </p:val>
                                        </p:tav>
                                      </p:tavLst>
                                    </p:anim>
                                    <p:animEffect transition="in" filter="fade">
                                      <p:cBhvr>
                                        <p:cTn id="10" dur="1000"/>
                                        <p:tgtEl>
                                          <p:spTgt spid="153"/>
                                        </p:tgtEl>
                                      </p:cBhvr>
                                    </p:animEffect>
                                  </p:childTnLst>
                                </p:cTn>
                              </p:par>
                              <p:par>
                                <p:cTn id="11" presetID="31" presetClass="entr" presetSubtype="0" fill="hold" nodeType="withEffect">
                                  <p:stCondLst>
                                    <p:cond delay="0"/>
                                  </p:stCondLst>
                                  <p:childTnLst>
                                    <p:set>
                                      <p:cBhvr>
                                        <p:cTn id="12" dur="1" fill="hold">
                                          <p:stCondLst>
                                            <p:cond delay="0"/>
                                          </p:stCondLst>
                                        </p:cTn>
                                        <p:tgtEl>
                                          <p:spTgt spid="156"/>
                                        </p:tgtEl>
                                        <p:attrNameLst>
                                          <p:attrName>style.visibility</p:attrName>
                                        </p:attrNameLst>
                                      </p:cBhvr>
                                      <p:to>
                                        <p:strVal val="visible"/>
                                      </p:to>
                                    </p:set>
                                    <p:anim calcmode="lin" valueType="num">
                                      <p:cBhvr>
                                        <p:cTn id="13" dur="1000" fill="hold"/>
                                        <p:tgtEl>
                                          <p:spTgt spid="156"/>
                                        </p:tgtEl>
                                        <p:attrNameLst>
                                          <p:attrName>ppt_w</p:attrName>
                                        </p:attrNameLst>
                                      </p:cBhvr>
                                      <p:tavLst>
                                        <p:tav tm="0">
                                          <p:val>
                                            <p:fltVal val="0"/>
                                          </p:val>
                                        </p:tav>
                                        <p:tav tm="100000">
                                          <p:val>
                                            <p:strVal val="#ppt_w"/>
                                          </p:val>
                                        </p:tav>
                                      </p:tavLst>
                                    </p:anim>
                                    <p:anim calcmode="lin" valueType="num">
                                      <p:cBhvr>
                                        <p:cTn id="14" dur="1000" fill="hold"/>
                                        <p:tgtEl>
                                          <p:spTgt spid="156"/>
                                        </p:tgtEl>
                                        <p:attrNameLst>
                                          <p:attrName>ppt_h</p:attrName>
                                        </p:attrNameLst>
                                      </p:cBhvr>
                                      <p:tavLst>
                                        <p:tav tm="0">
                                          <p:val>
                                            <p:fltVal val="0"/>
                                          </p:val>
                                        </p:tav>
                                        <p:tav tm="100000">
                                          <p:val>
                                            <p:strVal val="#ppt_h"/>
                                          </p:val>
                                        </p:tav>
                                      </p:tavLst>
                                    </p:anim>
                                    <p:anim calcmode="lin" valueType="num">
                                      <p:cBhvr>
                                        <p:cTn id="15" dur="1000" fill="hold"/>
                                        <p:tgtEl>
                                          <p:spTgt spid="156"/>
                                        </p:tgtEl>
                                        <p:attrNameLst>
                                          <p:attrName>style.rotation</p:attrName>
                                        </p:attrNameLst>
                                      </p:cBhvr>
                                      <p:tavLst>
                                        <p:tav tm="0">
                                          <p:val>
                                            <p:fltVal val="90"/>
                                          </p:val>
                                        </p:tav>
                                        <p:tav tm="100000">
                                          <p:val>
                                            <p:fltVal val="0"/>
                                          </p:val>
                                        </p:tav>
                                      </p:tavLst>
                                    </p:anim>
                                    <p:animEffect transition="in" filter="fade">
                                      <p:cBhvr>
                                        <p:cTn id="16" dur="1000"/>
                                        <p:tgtEl>
                                          <p:spTgt spid="156"/>
                                        </p:tgtEl>
                                      </p:cBhvr>
                                    </p:animEffect>
                                  </p:childTnLst>
                                </p:cTn>
                              </p:par>
                              <p:par>
                                <p:cTn id="17" presetID="31" presetClass="entr" presetSubtype="0" fill="hold" nodeType="withEffect">
                                  <p:stCondLst>
                                    <p:cond delay="0"/>
                                  </p:stCondLst>
                                  <p:childTnLst>
                                    <p:set>
                                      <p:cBhvr>
                                        <p:cTn id="18" dur="1" fill="hold">
                                          <p:stCondLst>
                                            <p:cond delay="0"/>
                                          </p:stCondLst>
                                        </p:cTn>
                                        <p:tgtEl>
                                          <p:spTgt spid="159"/>
                                        </p:tgtEl>
                                        <p:attrNameLst>
                                          <p:attrName>style.visibility</p:attrName>
                                        </p:attrNameLst>
                                      </p:cBhvr>
                                      <p:to>
                                        <p:strVal val="visible"/>
                                      </p:to>
                                    </p:set>
                                    <p:anim calcmode="lin" valueType="num">
                                      <p:cBhvr>
                                        <p:cTn id="19" dur="1000" fill="hold"/>
                                        <p:tgtEl>
                                          <p:spTgt spid="159"/>
                                        </p:tgtEl>
                                        <p:attrNameLst>
                                          <p:attrName>ppt_w</p:attrName>
                                        </p:attrNameLst>
                                      </p:cBhvr>
                                      <p:tavLst>
                                        <p:tav tm="0">
                                          <p:val>
                                            <p:fltVal val="0"/>
                                          </p:val>
                                        </p:tav>
                                        <p:tav tm="100000">
                                          <p:val>
                                            <p:strVal val="#ppt_w"/>
                                          </p:val>
                                        </p:tav>
                                      </p:tavLst>
                                    </p:anim>
                                    <p:anim calcmode="lin" valueType="num">
                                      <p:cBhvr>
                                        <p:cTn id="20" dur="1000" fill="hold"/>
                                        <p:tgtEl>
                                          <p:spTgt spid="159"/>
                                        </p:tgtEl>
                                        <p:attrNameLst>
                                          <p:attrName>ppt_h</p:attrName>
                                        </p:attrNameLst>
                                      </p:cBhvr>
                                      <p:tavLst>
                                        <p:tav tm="0">
                                          <p:val>
                                            <p:fltVal val="0"/>
                                          </p:val>
                                        </p:tav>
                                        <p:tav tm="100000">
                                          <p:val>
                                            <p:strVal val="#ppt_h"/>
                                          </p:val>
                                        </p:tav>
                                      </p:tavLst>
                                    </p:anim>
                                    <p:anim calcmode="lin" valueType="num">
                                      <p:cBhvr>
                                        <p:cTn id="21" dur="1000" fill="hold"/>
                                        <p:tgtEl>
                                          <p:spTgt spid="159"/>
                                        </p:tgtEl>
                                        <p:attrNameLst>
                                          <p:attrName>style.rotation</p:attrName>
                                        </p:attrNameLst>
                                      </p:cBhvr>
                                      <p:tavLst>
                                        <p:tav tm="0">
                                          <p:val>
                                            <p:fltVal val="90"/>
                                          </p:val>
                                        </p:tav>
                                        <p:tav tm="100000">
                                          <p:val>
                                            <p:fltVal val="0"/>
                                          </p:val>
                                        </p:tav>
                                      </p:tavLst>
                                    </p:anim>
                                    <p:animEffect transition="in" filter="fade">
                                      <p:cBhvr>
                                        <p:cTn id="22" dur="1000"/>
                                        <p:tgtEl>
                                          <p:spTgt spid="159"/>
                                        </p:tgtEl>
                                      </p:cBhvr>
                                    </p:animEffect>
                                  </p:childTnLst>
                                </p:cTn>
                              </p:par>
                              <p:par>
                                <p:cTn id="23" presetID="31" presetClass="entr" presetSubtype="0" fill="hold" nodeType="withEffect">
                                  <p:stCondLst>
                                    <p:cond delay="0"/>
                                  </p:stCondLst>
                                  <p:childTnLst>
                                    <p:set>
                                      <p:cBhvr>
                                        <p:cTn id="24" dur="1" fill="hold">
                                          <p:stCondLst>
                                            <p:cond delay="0"/>
                                          </p:stCondLst>
                                        </p:cTn>
                                        <p:tgtEl>
                                          <p:spTgt spid="180"/>
                                        </p:tgtEl>
                                        <p:attrNameLst>
                                          <p:attrName>style.visibility</p:attrName>
                                        </p:attrNameLst>
                                      </p:cBhvr>
                                      <p:to>
                                        <p:strVal val="visible"/>
                                      </p:to>
                                    </p:set>
                                    <p:anim calcmode="lin" valueType="num">
                                      <p:cBhvr>
                                        <p:cTn id="25" dur="1000" fill="hold"/>
                                        <p:tgtEl>
                                          <p:spTgt spid="180"/>
                                        </p:tgtEl>
                                        <p:attrNameLst>
                                          <p:attrName>ppt_w</p:attrName>
                                        </p:attrNameLst>
                                      </p:cBhvr>
                                      <p:tavLst>
                                        <p:tav tm="0">
                                          <p:val>
                                            <p:fltVal val="0"/>
                                          </p:val>
                                        </p:tav>
                                        <p:tav tm="100000">
                                          <p:val>
                                            <p:strVal val="#ppt_w"/>
                                          </p:val>
                                        </p:tav>
                                      </p:tavLst>
                                    </p:anim>
                                    <p:anim calcmode="lin" valueType="num">
                                      <p:cBhvr>
                                        <p:cTn id="26" dur="1000" fill="hold"/>
                                        <p:tgtEl>
                                          <p:spTgt spid="180"/>
                                        </p:tgtEl>
                                        <p:attrNameLst>
                                          <p:attrName>ppt_h</p:attrName>
                                        </p:attrNameLst>
                                      </p:cBhvr>
                                      <p:tavLst>
                                        <p:tav tm="0">
                                          <p:val>
                                            <p:fltVal val="0"/>
                                          </p:val>
                                        </p:tav>
                                        <p:tav tm="100000">
                                          <p:val>
                                            <p:strVal val="#ppt_h"/>
                                          </p:val>
                                        </p:tav>
                                      </p:tavLst>
                                    </p:anim>
                                    <p:anim calcmode="lin" valueType="num">
                                      <p:cBhvr>
                                        <p:cTn id="27" dur="1000" fill="hold"/>
                                        <p:tgtEl>
                                          <p:spTgt spid="180"/>
                                        </p:tgtEl>
                                        <p:attrNameLst>
                                          <p:attrName>style.rotation</p:attrName>
                                        </p:attrNameLst>
                                      </p:cBhvr>
                                      <p:tavLst>
                                        <p:tav tm="0">
                                          <p:val>
                                            <p:fltVal val="90"/>
                                          </p:val>
                                        </p:tav>
                                        <p:tav tm="100000">
                                          <p:val>
                                            <p:fltVal val="0"/>
                                          </p:val>
                                        </p:tav>
                                      </p:tavLst>
                                    </p:anim>
                                    <p:animEffect transition="in" filter="fade">
                                      <p:cBhvr>
                                        <p:cTn id="28" dur="1000"/>
                                        <p:tgtEl>
                                          <p:spTgt spid="180"/>
                                        </p:tgtEl>
                                      </p:cBhvr>
                                    </p:animEffect>
                                  </p:childTnLst>
                                </p:cTn>
                              </p:par>
                              <p:par>
                                <p:cTn id="29" presetID="31" presetClass="entr" presetSubtype="0" fill="hold" nodeType="withEffect">
                                  <p:stCondLst>
                                    <p:cond delay="0"/>
                                  </p:stCondLst>
                                  <p:childTnLst>
                                    <p:set>
                                      <p:cBhvr>
                                        <p:cTn id="30" dur="1" fill="hold">
                                          <p:stCondLst>
                                            <p:cond delay="0"/>
                                          </p:stCondLst>
                                        </p:cTn>
                                        <p:tgtEl>
                                          <p:spTgt spid="201"/>
                                        </p:tgtEl>
                                        <p:attrNameLst>
                                          <p:attrName>style.visibility</p:attrName>
                                        </p:attrNameLst>
                                      </p:cBhvr>
                                      <p:to>
                                        <p:strVal val="visible"/>
                                      </p:to>
                                    </p:set>
                                    <p:anim calcmode="lin" valueType="num">
                                      <p:cBhvr>
                                        <p:cTn id="31" dur="1000" fill="hold"/>
                                        <p:tgtEl>
                                          <p:spTgt spid="201"/>
                                        </p:tgtEl>
                                        <p:attrNameLst>
                                          <p:attrName>ppt_w</p:attrName>
                                        </p:attrNameLst>
                                      </p:cBhvr>
                                      <p:tavLst>
                                        <p:tav tm="0">
                                          <p:val>
                                            <p:fltVal val="0"/>
                                          </p:val>
                                        </p:tav>
                                        <p:tav tm="100000">
                                          <p:val>
                                            <p:strVal val="#ppt_w"/>
                                          </p:val>
                                        </p:tav>
                                      </p:tavLst>
                                    </p:anim>
                                    <p:anim calcmode="lin" valueType="num">
                                      <p:cBhvr>
                                        <p:cTn id="32" dur="1000" fill="hold"/>
                                        <p:tgtEl>
                                          <p:spTgt spid="201"/>
                                        </p:tgtEl>
                                        <p:attrNameLst>
                                          <p:attrName>ppt_h</p:attrName>
                                        </p:attrNameLst>
                                      </p:cBhvr>
                                      <p:tavLst>
                                        <p:tav tm="0">
                                          <p:val>
                                            <p:fltVal val="0"/>
                                          </p:val>
                                        </p:tav>
                                        <p:tav tm="100000">
                                          <p:val>
                                            <p:strVal val="#ppt_h"/>
                                          </p:val>
                                        </p:tav>
                                      </p:tavLst>
                                    </p:anim>
                                    <p:anim calcmode="lin" valueType="num">
                                      <p:cBhvr>
                                        <p:cTn id="33" dur="1000" fill="hold"/>
                                        <p:tgtEl>
                                          <p:spTgt spid="201"/>
                                        </p:tgtEl>
                                        <p:attrNameLst>
                                          <p:attrName>style.rotation</p:attrName>
                                        </p:attrNameLst>
                                      </p:cBhvr>
                                      <p:tavLst>
                                        <p:tav tm="0">
                                          <p:val>
                                            <p:fltVal val="90"/>
                                          </p:val>
                                        </p:tav>
                                        <p:tav tm="100000">
                                          <p:val>
                                            <p:fltVal val="0"/>
                                          </p:val>
                                        </p:tav>
                                      </p:tavLst>
                                    </p:anim>
                                    <p:animEffect transition="in" filter="fade">
                                      <p:cBhvr>
                                        <p:cTn id="34" dur="1000"/>
                                        <p:tgtEl>
                                          <p:spTgt spid="201"/>
                                        </p:tgtEl>
                                      </p:cBhvr>
                                    </p:animEffect>
                                  </p:childTnLst>
                                </p:cTn>
                              </p:par>
                              <p:par>
                                <p:cTn id="35" presetID="31" presetClass="entr" presetSubtype="0" fill="hold" nodeType="withEffect">
                                  <p:stCondLst>
                                    <p:cond delay="0"/>
                                  </p:stCondLst>
                                  <p:childTnLst>
                                    <p:set>
                                      <p:cBhvr>
                                        <p:cTn id="36" dur="1" fill="hold">
                                          <p:stCondLst>
                                            <p:cond delay="0"/>
                                          </p:stCondLst>
                                        </p:cTn>
                                        <p:tgtEl>
                                          <p:spTgt spid="216"/>
                                        </p:tgtEl>
                                        <p:attrNameLst>
                                          <p:attrName>style.visibility</p:attrName>
                                        </p:attrNameLst>
                                      </p:cBhvr>
                                      <p:to>
                                        <p:strVal val="visible"/>
                                      </p:to>
                                    </p:set>
                                    <p:anim calcmode="lin" valueType="num">
                                      <p:cBhvr>
                                        <p:cTn id="37" dur="1000" fill="hold"/>
                                        <p:tgtEl>
                                          <p:spTgt spid="216"/>
                                        </p:tgtEl>
                                        <p:attrNameLst>
                                          <p:attrName>ppt_w</p:attrName>
                                        </p:attrNameLst>
                                      </p:cBhvr>
                                      <p:tavLst>
                                        <p:tav tm="0">
                                          <p:val>
                                            <p:fltVal val="0"/>
                                          </p:val>
                                        </p:tav>
                                        <p:tav tm="100000">
                                          <p:val>
                                            <p:strVal val="#ppt_w"/>
                                          </p:val>
                                        </p:tav>
                                      </p:tavLst>
                                    </p:anim>
                                    <p:anim calcmode="lin" valueType="num">
                                      <p:cBhvr>
                                        <p:cTn id="38" dur="1000" fill="hold"/>
                                        <p:tgtEl>
                                          <p:spTgt spid="216"/>
                                        </p:tgtEl>
                                        <p:attrNameLst>
                                          <p:attrName>ppt_h</p:attrName>
                                        </p:attrNameLst>
                                      </p:cBhvr>
                                      <p:tavLst>
                                        <p:tav tm="0">
                                          <p:val>
                                            <p:fltVal val="0"/>
                                          </p:val>
                                        </p:tav>
                                        <p:tav tm="100000">
                                          <p:val>
                                            <p:strVal val="#ppt_h"/>
                                          </p:val>
                                        </p:tav>
                                      </p:tavLst>
                                    </p:anim>
                                    <p:anim calcmode="lin" valueType="num">
                                      <p:cBhvr>
                                        <p:cTn id="39" dur="1000" fill="hold"/>
                                        <p:tgtEl>
                                          <p:spTgt spid="216"/>
                                        </p:tgtEl>
                                        <p:attrNameLst>
                                          <p:attrName>style.rotation</p:attrName>
                                        </p:attrNameLst>
                                      </p:cBhvr>
                                      <p:tavLst>
                                        <p:tav tm="0">
                                          <p:val>
                                            <p:fltVal val="90"/>
                                          </p:val>
                                        </p:tav>
                                        <p:tav tm="100000">
                                          <p:val>
                                            <p:fltVal val="0"/>
                                          </p:val>
                                        </p:tav>
                                      </p:tavLst>
                                    </p:anim>
                                    <p:animEffect transition="in" filter="fade">
                                      <p:cBhvr>
                                        <p:cTn id="40" dur="1000"/>
                                        <p:tgtEl>
                                          <p:spTgt spid="216"/>
                                        </p:tgtEl>
                                      </p:cBhvr>
                                    </p:animEffect>
                                  </p:childTnLst>
                                </p:cTn>
                              </p:par>
                              <p:par>
                                <p:cTn id="41" presetID="31" presetClass="entr" presetSubtype="0" fill="hold" nodeType="withEffect">
                                  <p:stCondLst>
                                    <p:cond delay="0"/>
                                  </p:stCondLst>
                                  <p:childTnLst>
                                    <p:set>
                                      <p:cBhvr>
                                        <p:cTn id="42" dur="1" fill="hold">
                                          <p:stCondLst>
                                            <p:cond delay="0"/>
                                          </p:stCondLst>
                                        </p:cTn>
                                        <p:tgtEl>
                                          <p:spTgt spid="219"/>
                                        </p:tgtEl>
                                        <p:attrNameLst>
                                          <p:attrName>style.visibility</p:attrName>
                                        </p:attrNameLst>
                                      </p:cBhvr>
                                      <p:to>
                                        <p:strVal val="visible"/>
                                      </p:to>
                                    </p:set>
                                    <p:anim calcmode="lin" valueType="num">
                                      <p:cBhvr>
                                        <p:cTn id="43" dur="1000" fill="hold"/>
                                        <p:tgtEl>
                                          <p:spTgt spid="219"/>
                                        </p:tgtEl>
                                        <p:attrNameLst>
                                          <p:attrName>ppt_w</p:attrName>
                                        </p:attrNameLst>
                                      </p:cBhvr>
                                      <p:tavLst>
                                        <p:tav tm="0">
                                          <p:val>
                                            <p:fltVal val="0"/>
                                          </p:val>
                                        </p:tav>
                                        <p:tav tm="100000">
                                          <p:val>
                                            <p:strVal val="#ppt_w"/>
                                          </p:val>
                                        </p:tav>
                                      </p:tavLst>
                                    </p:anim>
                                    <p:anim calcmode="lin" valueType="num">
                                      <p:cBhvr>
                                        <p:cTn id="44" dur="1000" fill="hold"/>
                                        <p:tgtEl>
                                          <p:spTgt spid="219"/>
                                        </p:tgtEl>
                                        <p:attrNameLst>
                                          <p:attrName>ppt_h</p:attrName>
                                        </p:attrNameLst>
                                      </p:cBhvr>
                                      <p:tavLst>
                                        <p:tav tm="0">
                                          <p:val>
                                            <p:fltVal val="0"/>
                                          </p:val>
                                        </p:tav>
                                        <p:tav tm="100000">
                                          <p:val>
                                            <p:strVal val="#ppt_h"/>
                                          </p:val>
                                        </p:tav>
                                      </p:tavLst>
                                    </p:anim>
                                    <p:anim calcmode="lin" valueType="num">
                                      <p:cBhvr>
                                        <p:cTn id="45" dur="1000" fill="hold"/>
                                        <p:tgtEl>
                                          <p:spTgt spid="219"/>
                                        </p:tgtEl>
                                        <p:attrNameLst>
                                          <p:attrName>style.rotation</p:attrName>
                                        </p:attrNameLst>
                                      </p:cBhvr>
                                      <p:tavLst>
                                        <p:tav tm="0">
                                          <p:val>
                                            <p:fltVal val="90"/>
                                          </p:val>
                                        </p:tav>
                                        <p:tav tm="100000">
                                          <p:val>
                                            <p:fltVal val="0"/>
                                          </p:val>
                                        </p:tav>
                                      </p:tavLst>
                                    </p:anim>
                                    <p:animEffect transition="in" filter="fade">
                                      <p:cBhvr>
                                        <p:cTn id="46" dur="1000"/>
                                        <p:tgtEl>
                                          <p:spTgt spid="219"/>
                                        </p:tgtEl>
                                      </p:cBhvr>
                                    </p:animEffect>
                                  </p:childTnLst>
                                </p:cTn>
                              </p:par>
                              <p:par>
                                <p:cTn id="47" presetID="31" presetClass="entr" presetSubtype="0" fill="hold" nodeType="withEffect">
                                  <p:stCondLst>
                                    <p:cond delay="0"/>
                                  </p:stCondLst>
                                  <p:childTnLst>
                                    <p:set>
                                      <p:cBhvr>
                                        <p:cTn id="48" dur="1" fill="hold">
                                          <p:stCondLst>
                                            <p:cond delay="0"/>
                                          </p:stCondLst>
                                        </p:cTn>
                                        <p:tgtEl>
                                          <p:spTgt spid="222"/>
                                        </p:tgtEl>
                                        <p:attrNameLst>
                                          <p:attrName>style.visibility</p:attrName>
                                        </p:attrNameLst>
                                      </p:cBhvr>
                                      <p:to>
                                        <p:strVal val="visible"/>
                                      </p:to>
                                    </p:set>
                                    <p:anim calcmode="lin" valueType="num">
                                      <p:cBhvr>
                                        <p:cTn id="49" dur="1000" fill="hold"/>
                                        <p:tgtEl>
                                          <p:spTgt spid="222"/>
                                        </p:tgtEl>
                                        <p:attrNameLst>
                                          <p:attrName>ppt_w</p:attrName>
                                        </p:attrNameLst>
                                      </p:cBhvr>
                                      <p:tavLst>
                                        <p:tav tm="0">
                                          <p:val>
                                            <p:fltVal val="0"/>
                                          </p:val>
                                        </p:tav>
                                        <p:tav tm="100000">
                                          <p:val>
                                            <p:strVal val="#ppt_w"/>
                                          </p:val>
                                        </p:tav>
                                      </p:tavLst>
                                    </p:anim>
                                    <p:anim calcmode="lin" valueType="num">
                                      <p:cBhvr>
                                        <p:cTn id="50" dur="1000" fill="hold"/>
                                        <p:tgtEl>
                                          <p:spTgt spid="222"/>
                                        </p:tgtEl>
                                        <p:attrNameLst>
                                          <p:attrName>ppt_h</p:attrName>
                                        </p:attrNameLst>
                                      </p:cBhvr>
                                      <p:tavLst>
                                        <p:tav tm="0">
                                          <p:val>
                                            <p:fltVal val="0"/>
                                          </p:val>
                                        </p:tav>
                                        <p:tav tm="100000">
                                          <p:val>
                                            <p:strVal val="#ppt_h"/>
                                          </p:val>
                                        </p:tav>
                                      </p:tavLst>
                                    </p:anim>
                                    <p:anim calcmode="lin" valueType="num">
                                      <p:cBhvr>
                                        <p:cTn id="51" dur="1000" fill="hold"/>
                                        <p:tgtEl>
                                          <p:spTgt spid="222"/>
                                        </p:tgtEl>
                                        <p:attrNameLst>
                                          <p:attrName>style.rotation</p:attrName>
                                        </p:attrNameLst>
                                      </p:cBhvr>
                                      <p:tavLst>
                                        <p:tav tm="0">
                                          <p:val>
                                            <p:fltVal val="90"/>
                                          </p:val>
                                        </p:tav>
                                        <p:tav tm="100000">
                                          <p:val>
                                            <p:fltVal val="0"/>
                                          </p:val>
                                        </p:tav>
                                      </p:tavLst>
                                    </p:anim>
                                    <p:animEffect transition="in" filter="fade">
                                      <p:cBhvr>
                                        <p:cTn id="52" dur="1000"/>
                                        <p:tgtEl>
                                          <p:spTgt spid="222"/>
                                        </p:tgtEl>
                                      </p:cBhvr>
                                    </p:animEffect>
                                  </p:childTnLst>
                                </p:cTn>
                              </p:par>
                              <p:par>
                                <p:cTn id="53" presetID="31" presetClass="entr" presetSubtype="0" fill="hold" nodeType="withEffect">
                                  <p:stCondLst>
                                    <p:cond delay="0"/>
                                  </p:stCondLst>
                                  <p:childTnLst>
                                    <p:set>
                                      <p:cBhvr>
                                        <p:cTn id="54" dur="1" fill="hold">
                                          <p:stCondLst>
                                            <p:cond delay="0"/>
                                          </p:stCondLst>
                                        </p:cTn>
                                        <p:tgtEl>
                                          <p:spTgt spid="144"/>
                                        </p:tgtEl>
                                        <p:attrNameLst>
                                          <p:attrName>style.visibility</p:attrName>
                                        </p:attrNameLst>
                                      </p:cBhvr>
                                      <p:to>
                                        <p:strVal val="visible"/>
                                      </p:to>
                                    </p:set>
                                    <p:anim calcmode="lin" valueType="num">
                                      <p:cBhvr>
                                        <p:cTn id="55" dur="1000" fill="hold"/>
                                        <p:tgtEl>
                                          <p:spTgt spid="144"/>
                                        </p:tgtEl>
                                        <p:attrNameLst>
                                          <p:attrName>ppt_w</p:attrName>
                                        </p:attrNameLst>
                                      </p:cBhvr>
                                      <p:tavLst>
                                        <p:tav tm="0">
                                          <p:val>
                                            <p:fltVal val="0"/>
                                          </p:val>
                                        </p:tav>
                                        <p:tav tm="100000">
                                          <p:val>
                                            <p:strVal val="#ppt_w"/>
                                          </p:val>
                                        </p:tav>
                                      </p:tavLst>
                                    </p:anim>
                                    <p:anim calcmode="lin" valueType="num">
                                      <p:cBhvr>
                                        <p:cTn id="56" dur="1000" fill="hold"/>
                                        <p:tgtEl>
                                          <p:spTgt spid="144"/>
                                        </p:tgtEl>
                                        <p:attrNameLst>
                                          <p:attrName>ppt_h</p:attrName>
                                        </p:attrNameLst>
                                      </p:cBhvr>
                                      <p:tavLst>
                                        <p:tav tm="0">
                                          <p:val>
                                            <p:fltVal val="0"/>
                                          </p:val>
                                        </p:tav>
                                        <p:tav tm="100000">
                                          <p:val>
                                            <p:strVal val="#ppt_h"/>
                                          </p:val>
                                        </p:tav>
                                      </p:tavLst>
                                    </p:anim>
                                    <p:anim calcmode="lin" valueType="num">
                                      <p:cBhvr>
                                        <p:cTn id="57" dur="1000" fill="hold"/>
                                        <p:tgtEl>
                                          <p:spTgt spid="144"/>
                                        </p:tgtEl>
                                        <p:attrNameLst>
                                          <p:attrName>style.rotation</p:attrName>
                                        </p:attrNameLst>
                                      </p:cBhvr>
                                      <p:tavLst>
                                        <p:tav tm="0">
                                          <p:val>
                                            <p:fltVal val="90"/>
                                          </p:val>
                                        </p:tav>
                                        <p:tav tm="100000">
                                          <p:val>
                                            <p:fltVal val="0"/>
                                          </p:val>
                                        </p:tav>
                                      </p:tavLst>
                                    </p:anim>
                                    <p:animEffect transition="in" filter="fade">
                                      <p:cBhvr>
                                        <p:cTn id="58" dur="1000"/>
                                        <p:tgtEl>
                                          <p:spTgt spid="144"/>
                                        </p:tgtEl>
                                      </p:cBhvr>
                                    </p:animEffect>
                                  </p:childTnLst>
                                </p:cTn>
                              </p:par>
                              <p:par>
                                <p:cTn id="59" presetID="31" presetClass="entr" presetSubtype="0" fill="hold" nodeType="withEffect">
                                  <p:stCondLst>
                                    <p:cond delay="0"/>
                                  </p:stCondLst>
                                  <p:childTnLst>
                                    <p:set>
                                      <p:cBhvr>
                                        <p:cTn id="60" dur="1" fill="hold">
                                          <p:stCondLst>
                                            <p:cond delay="0"/>
                                          </p:stCondLst>
                                        </p:cTn>
                                        <p:tgtEl>
                                          <p:spTgt spid="147"/>
                                        </p:tgtEl>
                                        <p:attrNameLst>
                                          <p:attrName>style.visibility</p:attrName>
                                        </p:attrNameLst>
                                      </p:cBhvr>
                                      <p:to>
                                        <p:strVal val="visible"/>
                                      </p:to>
                                    </p:set>
                                    <p:anim calcmode="lin" valueType="num">
                                      <p:cBhvr>
                                        <p:cTn id="61" dur="1000" fill="hold"/>
                                        <p:tgtEl>
                                          <p:spTgt spid="147"/>
                                        </p:tgtEl>
                                        <p:attrNameLst>
                                          <p:attrName>ppt_w</p:attrName>
                                        </p:attrNameLst>
                                      </p:cBhvr>
                                      <p:tavLst>
                                        <p:tav tm="0">
                                          <p:val>
                                            <p:fltVal val="0"/>
                                          </p:val>
                                        </p:tav>
                                        <p:tav tm="100000">
                                          <p:val>
                                            <p:strVal val="#ppt_w"/>
                                          </p:val>
                                        </p:tav>
                                      </p:tavLst>
                                    </p:anim>
                                    <p:anim calcmode="lin" valueType="num">
                                      <p:cBhvr>
                                        <p:cTn id="62" dur="1000" fill="hold"/>
                                        <p:tgtEl>
                                          <p:spTgt spid="147"/>
                                        </p:tgtEl>
                                        <p:attrNameLst>
                                          <p:attrName>ppt_h</p:attrName>
                                        </p:attrNameLst>
                                      </p:cBhvr>
                                      <p:tavLst>
                                        <p:tav tm="0">
                                          <p:val>
                                            <p:fltVal val="0"/>
                                          </p:val>
                                        </p:tav>
                                        <p:tav tm="100000">
                                          <p:val>
                                            <p:strVal val="#ppt_h"/>
                                          </p:val>
                                        </p:tav>
                                      </p:tavLst>
                                    </p:anim>
                                    <p:anim calcmode="lin" valueType="num">
                                      <p:cBhvr>
                                        <p:cTn id="63" dur="1000" fill="hold"/>
                                        <p:tgtEl>
                                          <p:spTgt spid="147"/>
                                        </p:tgtEl>
                                        <p:attrNameLst>
                                          <p:attrName>style.rotation</p:attrName>
                                        </p:attrNameLst>
                                      </p:cBhvr>
                                      <p:tavLst>
                                        <p:tav tm="0">
                                          <p:val>
                                            <p:fltVal val="90"/>
                                          </p:val>
                                        </p:tav>
                                        <p:tav tm="100000">
                                          <p:val>
                                            <p:fltVal val="0"/>
                                          </p:val>
                                        </p:tav>
                                      </p:tavLst>
                                    </p:anim>
                                    <p:animEffect transition="in" filter="fade">
                                      <p:cBhvr>
                                        <p:cTn id="64" dur="1000"/>
                                        <p:tgtEl>
                                          <p:spTgt spid="147"/>
                                        </p:tgtEl>
                                      </p:cBhvr>
                                    </p:animEffect>
                                  </p:childTnLst>
                                </p:cTn>
                              </p:par>
                              <p:par>
                                <p:cTn id="65" presetID="31" presetClass="entr" presetSubtype="0" fill="hold" nodeType="withEffect">
                                  <p:stCondLst>
                                    <p:cond delay="0"/>
                                  </p:stCondLst>
                                  <p:childTnLst>
                                    <p:set>
                                      <p:cBhvr>
                                        <p:cTn id="66" dur="1" fill="hold">
                                          <p:stCondLst>
                                            <p:cond delay="0"/>
                                          </p:stCondLst>
                                        </p:cTn>
                                        <p:tgtEl>
                                          <p:spTgt spid="150"/>
                                        </p:tgtEl>
                                        <p:attrNameLst>
                                          <p:attrName>style.visibility</p:attrName>
                                        </p:attrNameLst>
                                      </p:cBhvr>
                                      <p:to>
                                        <p:strVal val="visible"/>
                                      </p:to>
                                    </p:set>
                                    <p:anim calcmode="lin" valueType="num">
                                      <p:cBhvr>
                                        <p:cTn id="67" dur="1000" fill="hold"/>
                                        <p:tgtEl>
                                          <p:spTgt spid="150"/>
                                        </p:tgtEl>
                                        <p:attrNameLst>
                                          <p:attrName>ppt_w</p:attrName>
                                        </p:attrNameLst>
                                      </p:cBhvr>
                                      <p:tavLst>
                                        <p:tav tm="0">
                                          <p:val>
                                            <p:fltVal val="0"/>
                                          </p:val>
                                        </p:tav>
                                        <p:tav tm="100000">
                                          <p:val>
                                            <p:strVal val="#ppt_w"/>
                                          </p:val>
                                        </p:tav>
                                      </p:tavLst>
                                    </p:anim>
                                    <p:anim calcmode="lin" valueType="num">
                                      <p:cBhvr>
                                        <p:cTn id="68" dur="1000" fill="hold"/>
                                        <p:tgtEl>
                                          <p:spTgt spid="150"/>
                                        </p:tgtEl>
                                        <p:attrNameLst>
                                          <p:attrName>ppt_h</p:attrName>
                                        </p:attrNameLst>
                                      </p:cBhvr>
                                      <p:tavLst>
                                        <p:tav tm="0">
                                          <p:val>
                                            <p:fltVal val="0"/>
                                          </p:val>
                                        </p:tav>
                                        <p:tav tm="100000">
                                          <p:val>
                                            <p:strVal val="#ppt_h"/>
                                          </p:val>
                                        </p:tav>
                                      </p:tavLst>
                                    </p:anim>
                                    <p:anim calcmode="lin" valueType="num">
                                      <p:cBhvr>
                                        <p:cTn id="69" dur="1000" fill="hold"/>
                                        <p:tgtEl>
                                          <p:spTgt spid="150"/>
                                        </p:tgtEl>
                                        <p:attrNameLst>
                                          <p:attrName>style.rotation</p:attrName>
                                        </p:attrNameLst>
                                      </p:cBhvr>
                                      <p:tavLst>
                                        <p:tav tm="0">
                                          <p:val>
                                            <p:fltVal val="90"/>
                                          </p:val>
                                        </p:tav>
                                        <p:tav tm="100000">
                                          <p:val>
                                            <p:fltVal val="0"/>
                                          </p:val>
                                        </p:tav>
                                      </p:tavLst>
                                    </p:anim>
                                    <p:animEffect transition="in" filter="fade">
                                      <p:cBhvr>
                                        <p:cTn id="70" dur="1000"/>
                                        <p:tgtEl>
                                          <p:spTgt spid="150"/>
                                        </p:tgtEl>
                                      </p:cBhvr>
                                    </p:animEffect>
                                  </p:childTnLst>
                                </p:cTn>
                              </p:par>
                              <p:par>
                                <p:cTn id="71" presetID="31" presetClass="entr" presetSubtype="0" fill="hold" nodeType="withEffect">
                                  <p:stCondLst>
                                    <p:cond delay="0"/>
                                  </p:stCondLst>
                                  <p:childTnLst>
                                    <p:set>
                                      <p:cBhvr>
                                        <p:cTn id="72" dur="1" fill="hold">
                                          <p:stCondLst>
                                            <p:cond delay="0"/>
                                          </p:stCondLst>
                                        </p:cTn>
                                        <p:tgtEl>
                                          <p:spTgt spid="165"/>
                                        </p:tgtEl>
                                        <p:attrNameLst>
                                          <p:attrName>style.visibility</p:attrName>
                                        </p:attrNameLst>
                                      </p:cBhvr>
                                      <p:to>
                                        <p:strVal val="visible"/>
                                      </p:to>
                                    </p:set>
                                    <p:anim calcmode="lin" valueType="num">
                                      <p:cBhvr>
                                        <p:cTn id="73" dur="1000" fill="hold"/>
                                        <p:tgtEl>
                                          <p:spTgt spid="165"/>
                                        </p:tgtEl>
                                        <p:attrNameLst>
                                          <p:attrName>ppt_w</p:attrName>
                                        </p:attrNameLst>
                                      </p:cBhvr>
                                      <p:tavLst>
                                        <p:tav tm="0">
                                          <p:val>
                                            <p:fltVal val="0"/>
                                          </p:val>
                                        </p:tav>
                                        <p:tav tm="100000">
                                          <p:val>
                                            <p:strVal val="#ppt_w"/>
                                          </p:val>
                                        </p:tav>
                                      </p:tavLst>
                                    </p:anim>
                                    <p:anim calcmode="lin" valueType="num">
                                      <p:cBhvr>
                                        <p:cTn id="74" dur="1000" fill="hold"/>
                                        <p:tgtEl>
                                          <p:spTgt spid="165"/>
                                        </p:tgtEl>
                                        <p:attrNameLst>
                                          <p:attrName>ppt_h</p:attrName>
                                        </p:attrNameLst>
                                      </p:cBhvr>
                                      <p:tavLst>
                                        <p:tav tm="0">
                                          <p:val>
                                            <p:fltVal val="0"/>
                                          </p:val>
                                        </p:tav>
                                        <p:tav tm="100000">
                                          <p:val>
                                            <p:strVal val="#ppt_h"/>
                                          </p:val>
                                        </p:tav>
                                      </p:tavLst>
                                    </p:anim>
                                    <p:anim calcmode="lin" valueType="num">
                                      <p:cBhvr>
                                        <p:cTn id="75" dur="1000" fill="hold"/>
                                        <p:tgtEl>
                                          <p:spTgt spid="165"/>
                                        </p:tgtEl>
                                        <p:attrNameLst>
                                          <p:attrName>style.rotation</p:attrName>
                                        </p:attrNameLst>
                                      </p:cBhvr>
                                      <p:tavLst>
                                        <p:tav tm="0">
                                          <p:val>
                                            <p:fltVal val="90"/>
                                          </p:val>
                                        </p:tav>
                                        <p:tav tm="100000">
                                          <p:val>
                                            <p:fltVal val="0"/>
                                          </p:val>
                                        </p:tav>
                                      </p:tavLst>
                                    </p:anim>
                                    <p:animEffect transition="in" filter="fade">
                                      <p:cBhvr>
                                        <p:cTn id="76" dur="1000"/>
                                        <p:tgtEl>
                                          <p:spTgt spid="165"/>
                                        </p:tgtEl>
                                      </p:cBhvr>
                                    </p:animEffect>
                                  </p:childTnLst>
                                </p:cTn>
                              </p:par>
                              <p:par>
                                <p:cTn id="77" presetID="31" presetClass="entr" presetSubtype="0" fill="hold" nodeType="withEffect">
                                  <p:stCondLst>
                                    <p:cond delay="0"/>
                                  </p:stCondLst>
                                  <p:childTnLst>
                                    <p:set>
                                      <p:cBhvr>
                                        <p:cTn id="78" dur="1" fill="hold">
                                          <p:stCondLst>
                                            <p:cond delay="0"/>
                                          </p:stCondLst>
                                        </p:cTn>
                                        <p:tgtEl>
                                          <p:spTgt spid="186"/>
                                        </p:tgtEl>
                                        <p:attrNameLst>
                                          <p:attrName>style.visibility</p:attrName>
                                        </p:attrNameLst>
                                      </p:cBhvr>
                                      <p:to>
                                        <p:strVal val="visible"/>
                                      </p:to>
                                    </p:set>
                                    <p:anim calcmode="lin" valueType="num">
                                      <p:cBhvr>
                                        <p:cTn id="79" dur="1000" fill="hold"/>
                                        <p:tgtEl>
                                          <p:spTgt spid="186"/>
                                        </p:tgtEl>
                                        <p:attrNameLst>
                                          <p:attrName>ppt_w</p:attrName>
                                        </p:attrNameLst>
                                      </p:cBhvr>
                                      <p:tavLst>
                                        <p:tav tm="0">
                                          <p:val>
                                            <p:fltVal val="0"/>
                                          </p:val>
                                        </p:tav>
                                        <p:tav tm="100000">
                                          <p:val>
                                            <p:strVal val="#ppt_w"/>
                                          </p:val>
                                        </p:tav>
                                      </p:tavLst>
                                    </p:anim>
                                    <p:anim calcmode="lin" valueType="num">
                                      <p:cBhvr>
                                        <p:cTn id="80" dur="1000" fill="hold"/>
                                        <p:tgtEl>
                                          <p:spTgt spid="186"/>
                                        </p:tgtEl>
                                        <p:attrNameLst>
                                          <p:attrName>ppt_h</p:attrName>
                                        </p:attrNameLst>
                                      </p:cBhvr>
                                      <p:tavLst>
                                        <p:tav tm="0">
                                          <p:val>
                                            <p:fltVal val="0"/>
                                          </p:val>
                                        </p:tav>
                                        <p:tav tm="100000">
                                          <p:val>
                                            <p:strVal val="#ppt_h"/>
                                          </p:val>
                                        </p:tav>
                                      </p:tavLst>
                                    </p:anim>
                                    <p:anim calcmode="lin" valueType="num">
                                      <p:cBhvr>
                                        <p:cTn id="81" dur="1000" fill="hold"/>
                                        <p:tgtEl>
                                          <p:spTgt spid="186"/>
                                        </p:tgtEl>
                                        <p:attrNameLst>
                                          <p:attrName>style.rotation</p:attrName>
                                        </p:attrNameLst>
                                      </p:cBhvr>
                                      <p:tavLst>
                                        <p:tav tm="0">
                                          <p:val>
                                            <p:fltVal val="90"/>
                                          </p:val>
                                        </p:tav>
                                        <p:tav tm="100000">
                                          <p:val>
                                            <p:fltVal val="0"/>
                                          </p:val>
                                        </p:tav>
                                      </p:tavLst>
                                    </p:anim>
                                    <p:animEffect transition="in" filter="fade">
                                      <p:cBhvr>
                                        <p:cTn id="82" dur="1000"/>
                                        <p:tgtEl>
                                          <p:spTgt spid="186"/>
                                        </p:tgtEl>
                                      </p:cBhvr>
                                    </p:animEffect>
                                  </p:childTnLst>
                                </p:cTn>
                              </p:par>
                              <p:par>
                                <p:cTn id="83" presetID="31" presetClass="entr" presetSubtype="0" fill="hold" nodeType="withEffect">
                                  <p:stCondLst>
                                    <p:cond delay="0"/>
                                  </p:stCondLst>
                                  <p:childTnLst>
                                    <p:set>
                                      <p:cBhvr>
                                        <p:cTn id="84" dur="1" fill="hold">
                                          <p:stCondLst>
                                            <p:cond delay="0"/>
                                          </p:stCondLst>
                                        </p:cTn>
                                        <p:tgtEl>
                                          <p:spTgt spid="207"/>
                                        </p:tgtEl>
                                        <p:attrNameLst>
                                          <p:attrName>style.visibility</p:attrName>
                                        </p:attrNameLst>
                                      </p:cBhvr>
                                      <p:to>
                                        <p:strVal val="visible"/>
                                      </p:to>
                                    </p:set>
                                    <p:anim calcmode="lin" valueType="num">
                                      <p:cBhvr>
                                        <p:cTn id="85" dur="1000" fill="hold"/>
                                        <p:tgtEl>
                                          <p:spTgt spid="207"/>
                                        </p:tgtEl>
                                        <p:attrNameLst>
                                          <p:attrName>ppt_w</p:attrName>
                                        </p:attrNameLst>
                                      </p:cBhvr>
                                      <p:tavLst>
                                        <p:tav tm="0">
                                          <p:val>
                                            <p:fltVal val="0"/>
                                          </p:val>
                                        </p:tav>
                                        <p:tav tm="100000">
                                          <p:val>
                                            <p:strVal val="#ppt_w"/>
                                          </p:val>
                                        </p:tav>
                                      </p:tavLst>
                                    </p:anim>
                                    <p:anim calcmode="lin" valueType="num">
                                      <p:cBhvr>
                                        <p:cTn id="86" dur="1000" fill="hold"/>
                                        <p:tgtEl>
                                          <p:spTgt spid="207"/>
                                        </p:tgtEl>
                                        <p:attrNameLst>
                                          <p:attrName>ppt_h</p:attrName>
                                        </p:attrNameLst>
                                      </p:cBhvr>
                                      <p:tavLst>
                                        <p:tav tm="0">
                                          <p:val>
                                            <p:fltVal val="0"/>
                                          </p:val>
                                        </p:tav>
                                        <p:tav tm="100000">
                                          <p:val>
                                            <p:strVal val="#ppt_h"/>
                                          </p:val>
                                        </p:tav>
                                      </p:tavLst>
                                    </p:anim>
                                    <p:anim calcmode="lin" valueType="num">
                                      <p:cBhvr>
                                        <p:cTn id="87" dur="1000" fill="hold"/>
                                        <p:tgtEl>
                                          <p:spTgt spid="207"/>
                                        </p:tgtEl>
                                        <p:attrNameLst>
                                          <p:attrName>style.rotation</p:attrName>
                                        </p:attrNameLst>
                                      </p:cBhvr>
                                      <p:tavLst>
                                        <p:tav tm="0">
                                          <p:val>
                                            <p:fltVal val="90"/>
                                          </p:val>
                                        </p:tav>
                                        <p:tav tm="100000">
                                          <p:val>
                                            <p:fltVal val="0"/>
                                          </p:val>
                                        </p:tav>
                                      </p:tavLst>
                                    </p:anim>
                                    <p:animEffect transition="in" filter="fade">
                                      <p:cBhvr>
                                        <p:cTn id="88" dur="1000"/>
                                        <p:tgtEl>
                                          <p:spTgt spid="207"/>
                                        </p:tgtEl>
                                      </p:cBhvr>
                                    </p:animEffect>
                                  </p:childTnLst>
                                </p:cTn>
                              </p:par>
                              <p:par>
                                <p:cTn id="89" presetID="31" presetClass="entr" presetSubtype="0" fill="hold" nodeType="withEffect">
                                  <p:stCondLst>
                                    <p:cond delay="0"/>
                                  </p:stCondLst>
                                  <p:childTnLst>
                                    <p:set>
                                      <p:cBhvr>
                                        <p:cTn id="90" dur="1" fill="hold">
                                          <p:stCondLst>
                                            <p:cond delay="0"/>
                                          </p:stCondLst>
                                        </p:cTn>
                                        <p:tgtEl>
                                          <p:spTgt spid="210"/>
                                        </p:tgtEl>
                                        <p:attrNameLst>
                                          <p:attrName>style.visibility</p:attrName>
                                        </p:attrNameLst>
                                      </p:cBhvr>
                                      <p:to>
                                        <p:strVal val="visible"/>
                                      </p:to>
                                    </p:set>
                                    <p:anim calcmode="lin" valueType="num">
                                      <p:cBhvr>
                                        <p:cTn id="91" dur="1000" fill="hold"/>
                                        <p:tgtEl>
                                          <p:spTgt spid="210"/>
                                        </p:tgtEl>
                                        <p:attrNameLst>
                                          <p:attrName>ppt_w</p:attrName>
                                        </p:attrNameLst>
                                      </p:cBhvr>
                                      <p:tavLst>
                                        <p:tav tm="0">
                                          <p:val>
                                            <p:fltVal val="0"/>
                                          </p:val>
                                        </p:tav>
                                        <p:tav tm="100000">
                                          <p:val>
                                            <p:strVal val="#ppt_w"/>
                                          </p:val>
                                        </p:tav>
                                      </p:tavLst>
                                    </p:anim>
                                    <p:anim calcmode="lin" valueType="num">
                                      <p:cBhvr>
                                        <p:cTn id="92" dur="1000" fill="hold"/>
                                        <p:tgtEl>
                                          <p:spTgt spid="210"/>
                                        </p:tgtEl>
                                        <p:attrNameLst>
                                          <p:attrName>ppt_h</p:attrName>
                                        </p:attrNameLst>
                                      </p:cBhvr>
                                      <p:tavLst>
                                        <p:tav tm="0">
                                          <p:val>
                                            <p:fltVal val="0"/>
                                          </p:val>
                                        </p:tav>
                                        <p:tav tm="100000">
                                          <p:val>
                                            <p:strVal val="#ppt_h"/>
                                          </p:val>
                                        </p:tav>
                                      </p:tavLst>
                                    </p:anim>
                                    <p:anim calcmode="lin" valueType="num">
                                      <p:cBhvr>
                                        <p:cTn id="93" dur="1000" fill="hold"/>
                                        <p:tgtEl>
                                          <p:spTgt spid="210"/>
                                        </p:tgtEl>
                                        <p:attrNameLst>
                                          <p:attrName>style.rotation</p:attrName>
                                        </p:attrNameLst>
                                      </p:cBhvr>
                                      <p:tavLst>
                                        <p:tav tm="0">
                                          <p:val>
                                            <p:fltVal val="90"/>
                                          </p:val>
                                        </p:tav>
                                        <p:tav tm="100000">
                                          <p:val>
                                            <p:fltVal val="0"/>
                                          </p:val>
                                        </p:tav>
                                      </p:tavLst>
                                    </p:anim>
                                    <p:animEffect transition="in" filter="fade">
                                      <p:cBhvr>
                                        <p:cTn id="94" dur="1000"/>
                                        <p:tgtEl>
                                          <p:spTgt spid="210"/>
                                        </p:tgtEl>
                                      </p:cBhvr>
                                    </p:animEffect>
                                  </p:childTnLst>
                                </p:cTn>
                              </p:par>
                              <p:par>
                                <p:cTn id="95" presetID="31" presetClass="entr" presetSubtype="0" fill="hold" nodeType="withEffect">
                                  <p:stCondLst>
                                    <p:cond delay="0"/>
                                  </p:stCondLst>
                                  <p:childTnLst>
                                    <p:set>
                                      <p:cBhvr>
                                        <p:cTn id="96" dur="1" fill="hold">
                                          <p:stCondLst>
                                            <p:cond delay="0"/>
                                          </p:stCondLst>
                                        </p:cTn>
                                        <p:tgtEl>
                                          <p:spTgt spid="213"/>
                                        </p:tgtEl>
                                        <p:attrNameLst>
                                          <p:attrName>style.visibility</p:attrName>
                                        </p:attrNameLst>
                                      </p:cBhvr>
                                      <p:to>
                                        <p:strVal val="visible"/>
                                      </p:to>
                                    </p:set>
                                    <p:anim calcmode="lin" valueType="num">
                                      <p:cBhvr>
                                        <p:cTn id="97" dur="1000" fill="hold"/>
                                        <p:tgtEl>
                                          <p:spTgt spid="213"/>
                                        </p:tgtEl>
                                        <p:attrNameLst>
                                          <p:attrName>ppt_w</p:attrName>
                                        </p:attrNameLst>
                                      </p:cBhvr>
                                      <p:tavLst>
                                        <p:tav tm="0">
                                          <p:val>
                                            <p:fltVal val="0"/>
                                          </p:val>
                                        </p:tav>
                                        <p:tav tm="100000">
                                          <p:val>
                                            <p:strVal val="#ppt_w"/>
                                          </p:val>
                                        </p:tav>
                                      </p:tavLst>
                                    </p:anim>
                                    <p:anim calcmode="lin" valueType="num">
                                      <p:cBhvr>
                                        <p:cTn id="98" dur="1000" fill="hold"/>
                                        <p:tgtEl>
                                          <p:spTgt spid="213"/>
                                        </p:tgtEl>
                                        <p:attrNameLst>
                                          <p:attrName>ppt_h</p:attrName>
                                        </p:attrNameLst>
                                      </p:cBhvr>
                                      <p:tavLst>
                                        <p:tav tm="0">
                                          <p:val>
                                            <p:fltVal val="0"/>
                                          </p:val>
                                        </p:tav>
                                        <p:tav tm="100000">
                                          <p:val>
                                            <p:strVal val="#ppt_h"/>
                                          </p:val>
                                        </p:tav>
                                      </p:tavLst>
                                    </p:anim>
                                    <p:anim calcmode="lin" valueType="num">
                                      <p:cBhvr>
                                        <p:cTn id="99" dur="1000" fill="hold"/>
                                        <p:tgtEl>
                                          <p:spTgt spid="213"/>
                                        </p:tgtEl>
                                        <p:attrNameLst>
                                          <p:attrName>style.rotation</p:attrName>
                                        </p:attrNameLst>
                                      </p:cBhvr>
                                      <p:tavLst>
                                        <p:tav tm="0">
                                          <p:val>
                                            <p:fltVal val="90"/>
                                          </p:val>
                                        </p:tav>
                                        <p:tav tm="100000">
                                          <p:val>
                                            <p:fltVal val="0"/>
                                          </p:val>
                                        </p:tav>
                                      </p:tavLst>
                                    </p:anim>
                                    <p:animEffect transition="in" filter="fade">
                                      <p:cBhvr>
                                        <p:cTn id="100" dur="1000"/>
                                        <p:tgtEl>
                                          <p:spTgt spid="213"/>
                                        </p:tgtEl>
                                      </p:cBhvr>
                                    </p:animEffect>
                                  </p:childTnLst>
                                </p:cTn>
                              </p:par>
                              <p:par>
                                <p:cTn id="101" presetID="55" presetClass="entr" presetSubtype="0" fill="hold" grpId="0" nodeType="withEffect">
                                  <p:stCondLst>
                                    <p:cond delay="300"/>
                                  </p:stCondLst>
                                  <p:iterate type="lt">
                                    <p:tmPct val="5000"/>
                                  </p:iterate>
                                  <p:childTnLst>
                                    <p:set>
                                      <p:cBhvr>
                                        <p:cTn id="102" dur="1" fill="hold">
                                          <p:stCondLst>
                                            <p:cond delay="0"/>
                                          </p:stCondLst>
                                        </p:cTn>
                                        <p:tgtEl>
                                          <p:spTgt spid="59"/>
                                        </p:tgtEl>
                                        <p:attrNameLst>
                                          <p:attrName>style.visibility</p:attrName>
                                        </p:attrNameLst>
                                      </p:cBhvr>
                                      <p:to>
                                        <p:strVal val="visible"/>
                                      </p:to>
                                    </p:set>
                                    <p:anim calcmode="lin" valueType="num">
                                      <p:cBhvr>
                                        <p:cTn id="103" dur="500" fill="hold"/>
                                        <p:tgtEl>
                                          <p:spTgt spid="59"/>
                                        </p:tgtEl>
                                        <p:attrNameLst>
                                          <p:attrName>ppt_w</p:attrName>
                                        </p:attrNameLst>
                                      </p:cBhvr>
                                      <p:tavLst>
                                        <p:tav tm="0">
                                          <p:val>
                                            <p:strVal val="#ppt_w*0.70"/>
                                          </p:val>
                                        </p:tav>
                                        <p:tav tm="100000">
                                          <p:val>
                                            <p:strVal val="#ppt_w"/>
                                          </p:val>
                                        </p:tav>
                                      </p:tavLst>
                                    </p:anim>
                                    <p:anim calcmode="lin" valueType="num">
                                      <p:cBhvr>
                                        <p:cTn id="104" dur="500" fill="hold"/>
                                        <p:tgtEl>
                                          <p:spTgt spid="59"/>
                                        </p:tgtEl>
                                        <p:attrNameLst>
                                          <p:attrName>ppt_h</p:attrName>
                                        </p:attrNameLst>
                                      </p:cBhvr>
                                      <p:tavLst>
                                        <p:tav tm="0">
                                          <p:val>
                                            <p:strVal val="#ppt_h"/>
                                          </p:val>
                                        </p:tav>
                                        <p:tav tm="100000">
                                          <p:val>
                                            <p:strVal val="#ppt_h"/>
                                          </p:val>
                                        </p:tav>
                                      </p:tavLst>
                                    </p:anim>
                                    <p:animEffect transition="in" filter="fade">
                                      <p:cBhvr>
                                        <p:cTn id="105" dur="500"/>
                                        <p:tgtEl>
                                          <p:spTgt spid="59"/>
                                        </p:tgtEl>
                                      </p:cBhvr>
                                    </p:animEffect>
                                  </p:childTnLst>
                                </p:cTn>
                              </p:par>
                            </p:childTnLst>
                          </p:cTn>
                        </p:par>
                        <p:par>
                          <p:cTn id="106" fill="hold">
                            <p:stCondLst>
                              <p:cond delay="0"/>
                            </p:stCondLst>
                            <p:childTnLst>
                              <p:par>
                                <p:cTn id="107" presetID="2" presetClass="entr" presetSubtype="1" fill="hold" grpId="0" nodeType="afterEffect">
                                  <p:stCondLst>
                                    <p:cond delay="0"/>
                                  </p:stCondLst>
                                  <p:childTnLst>
                                    <p:set>
                                      <p:cBhvr>
                                        <p:cTn id="108" dur="1" fill="hold">
                                          <p:stCondLst>
                                            <p:cond delay="0"/>
                                          </p:stCondLst>
                                        </p:cTn>
                                        <p:tgtEl>
                                          <p:spTgt spid="63"/>
                                        </p:tgtEl>
                                        <p:attrNameLst>
                                          <p:attrName>style.visibility</p:attrName>
                                        </p:attrNameLst>
                                      </p:cBhvr>
                                      <p:to>
                                        <p:strVal val="visible"/>
                                      </p:to>
                                    </p:set>
                                    <p:anim calcmode="lin" valueType="num">
                                      <p:cBhvr additive="base">
                                        <p:cTn id="109" dur="250" fill="hold"/>
                                        <p:tgtEl>
                                          <p:spTgt spid="63"/>
                                        </p:tgtEl>
                                        <p:attrNameLst>
                                          <p:attrName>ppt_x</p:attrName>
                                        </p:attrNameLst>
                                      </p:cBhvr>
                                      <p:tavLst>
                                        <p:tav tm="0">
                                          <p:val>
                                            <p:strVal val="#ppt_x"/>
                                          </p:val>
                                        </p:tav>
                                        <p:tav tm="100000">
                                          <p:val>
                                            <p:strVal val="#ppt_x"/>
                                          </p:val>
                                        </p:tav>
                                      </p:tavLst>
                                    </p:anim>
                                    <p:anim calcmode="lin" valueType="num">
                                      <p:cBhvr additive="base">
                                        <p:cTn id="110" dur="250" fill="hold"/>
                                        <p:tgtEl>
                                          <p:spTgt spid="63"/>
                                        </p:tgtEl>
                                        <p:attrNameLst>
                                          <p:attrName>ppt_y</p:attrName>
                                        </p:attrNameLst>
                                      </p:cBhvr>
                                      <p:tavLst>
                                        <p:tav tm="0">
                                          <p:val>
                                            <p:strVal val="0-#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64"/>
                                        </p:tgtEl>
                                        <p:attrNameLst>
                                          <p:attrName>style.visibility</p:attrName>
                                        </p:attrNameLst>
                                      </p:cBhvr>
                                      <p:to>
                                        <p:strVal val="visible"/>
                                      </p:to>
                                    </p:set>
                                    <p:anim calcmode="lin" valueType="num">
                                      <p:cBhvr additive="base">
                                        <p:cTn id="113" dur="250" fill="hold"/>
                                        <p:tgtEl>
                                          <p:spTgt spid="64"/>
                                        </p:tgtEl>
                                        <p:attrNameLst>
                                          <p:attrName>ppt_x</p:attrName>
                                        </p:attrNameLst>
                                      </p:cBhvr>
                                      <p:tavLst>
                                        <p:tav tm="0">
                                          <p:val>
                                            <p:strVal val="#ppt_x"/>
                                          </p:val>
                                        </p:tav>
                                        <p:tav tm="100000">
                                          <p:val>
                                            <p:strVal val="#ppt_x"/>
                                          </p:val>
                                        </p:tav>
                                      </p:tavLst>
                                    </p:anim>
                                    <p:anim calcmode="lin" valueType="num">
                                      <p:cBhvr additive="base">
                                        <p:cTn id="114" dur="250" fill="hold"/>
                                        <p:tgtEl>
                                          <p:spTgt spid="64"/>
                                        </p:tgtEl>
                                        <p:attrNameLst>
                                          <p:attrName>ppt_y</p:attrName>
                                        </p:attrNameLst>
                                      </p:cBhvr>
                                      <p:tavLst>
                                        <p:tav tm="0">
                                          <p:val>
                                            <p:strVal val="1+#ppt_h/2"/>
                                          </p:val>
                                        </p:tav>
                                        <p:tav tm="100000">
                                          <p:val>
                                            <p:strVal val="#ppt_y"/>
                                          </p:val>
                                        </p:tav>
                                      </p:tavLst>
                                    </p:anim>
                                  </p:childTnLst>
                                </p:cTn>
                              </p:par>
                            </p:childTnLst>
                          </p:cTn>
                        </p:par>
                        <p:par>
                          <p:cTn id="115" fill="hold">
                            <p:stCondLst>
                              <p:cond delay="500"/>
                            </p:stCondLst>
                            <p:childTnLst>
                              <p:par>
                                <p:cTn id="116" presetID="41" presetClass="entr" presetSubtype="0" fill="hold" grpId="0" nodeType="afterEffect">
                                  <p:stCondLst>
                                    <p:cond delay="0"/>
                                  </p:stCondLst>
                                  <p:iterate type="lt">
                                    <p:tmPct val="4000"/>
                                  </p:iterate>
                                  <p:childTnLst>
                                    <p:set>
                                      <p:cBhvr>
                                        <p:cTn id="117" dur="1" fill="hold">
                                          <p:stCondLst>
                                            <p:cond delay="0"/>
                                          </p:stCondLst>
                                        </p:cTn>
                                        <p:tgtEl>
                                          <p:spTgt spid="69"/>
                                        </p:tgtEl>
                                        <p:attrNameLst>
                                          <p:attrName>style.visibility</p:attrName>
                                        </p:attrNameLst>
                                      </p:cBhvr>
                                      <p:to>
                                        <p:strVal val="visible"/>
                                      </p:to>
                                    </p:set>
                                    <p:anim calcmode="lin" valueType="num">
                                      <p:cBhvr>
                                        <p:cTn id="118" dur="500" fill="hold"/>
                                        <p:tgtEl>
                                          <p:spTgt spid="69"/>
                                        </p:tgtEl>
                                        <p:attrNameLst>
                                          <p:attrName>ppt_x</p:attrName>
                                        </p:attrNameLst>
                                      </p:cBhvr>
                                      <p:tavLst>
                                        <p:tav tm="0">
                                          <p:val>
                                            <p:strVal val="#ppt_x"/>
                                          </p:val>
                                        </p:tav>
                                        <p:tav tm="50000">
                                          <p:val>
                                            <p:strVal val="#ppt_x+.1"/>
                                          </p:val>
                                        </p:tav>
                                        <p:tav tm="100000">
                                          <p:val>
                                            <p:strVal val="#ppt_x"/>
                                          </p:val>
                                        </p:tav>
                                      </p:tavLst>
                                    </p:anim>
                                    <p:anim calcmode="lin" valueType="num">
                                      <p:cBhvr>
                                        <p:cTn id="119" dur="500" fill="hold"/>
                                        <p:tgtEl>
                                          <p:spTgt spid="69"/>
                                        </p:tgtEl>
                                        <p:attrNameLst>
                                          <p:attrName>ppt_y</p:attrName>
                                        </p:attrNameLst>
                                      </p:cBhvr>
                                      <p:tavLst>
                                        <p:tav tm="0">
                                          <p:val>
                                            <p:strVal val="#ppt_y"/>
                                          </p:val>
                                        </p:tav>
                                        <p:tav tm="100000">
                                          <p:val>
                                            <p:strVal val="#ppt_y"/>
                                          </p:val>
                                        </p:tav>
                                      </p:tavLst>
                                    </p:anim>
                                    <p:anim calcmode="lin" valueType="num">
                                      <p:cBhvr>
                                        <p:cTn id="120" dur="500" fill="hold"/>
                                        <p:tgtEl>
                                          <p:spTgt spid="69"/>
                                        </p:tgtEl>
                                        <p:attrNameLst>
                                          <p:attrName>ppt_h</p:attrName>
                                        </p:attrNameLst>
                                      </p:cBhvr>
                                      <p:tavLst>
                                        <p:tav tm="0">
                                          <p:val>
                                            <p:strVal val="#ppt_h/10"/>
                                          </p:val>
                                        </p:tav>
                                        <p:tav tm="50000">
                                          <p:val>
                                            <p:strVal val="#ppt_h+.01"/>
                                          </p:val>
                                        </p:tav>
                                        <p:tav tm="100000">
                                          <p:val>
                                            <p:strVal val="#ppt_h"/>
                                          </p:val>
                                        </p:tav>
                                      </p:tavLst>
                                    </p:anim>
                                    <p:anim calcmode="lin" valueType="num">
                                      <p:cBhvr>
                                        <p:cTn id="121" dur="500" fill="hold"/>
                                        <p:tgtEl>
                                          <p:spTgt spid="69"/>
                                        </p:tgtEl>
                                        <p:attrNameLst>
                                          <p:attrName>ppt_w</p:attrName>
                                        </p:attrNameLst>
                                      </p:cBhvr>
                                      <p:tavLst>
                                        <p:tav tm="0">
                                          <p:val>
                                            <p:strVal val="#ppt_w/10"/>
                                          </p:val>
                                        </p:tav>
                                        <p:tav tm="50000">
                                          <p:val>
                                            <p:strVal val="#ppt_w+.01"/>
                                          </p:val>
                                        </p:tav>
                                        <p:tav tm="100000">
                                          <p:val>
                                            <p:strVal val="#ppt_w"/>
                                          </p:val>
                                        </p:tav>
                                      </p:tavLst>
                                    </p:anim>
                                    <p:animEffect transition="in" filter="fade">
                                      <p:cBhvr>
                                        <p:cTn id="122" dur="500" tmFilter="0,0; .5, 1; 1, 1"/>
                                        <p:tgtEl>
                                          <p:spTgt spid="69"/>
                                        </p:tgtEl>
                                      </p:cBhvr>
                                    </p:animEffect>
                                  </p:childTnLst>
                                </p:cTn>
                              </p:par>
                              <p:par>
                                <p:cTn id="123" presetID="41" presetClass="entr" presetSubtype="0" fill="hold" grpId="0" nodeType="withEffect">
                                  <p:stCondLst>
                                    <p:cond delay="0"/>
                                  </p:stCondLst>
                                  <p:iterate type="lt">
                                    <p:tmPct val="4000"/>
                                  </p:iterate>
                                  <p:childTnLst>
                                    <p:set>
                                      <p:cBhvr>
                                        <p:cTn id="124" dur="1" fill="hold">
                                          <p:stCondLst>
                                            <p:cond delay="0"/>
                                          </p:stCondLst>
                                        </p:cTn>
                                        <p:tgtEl>
                                          <p:spTgt spid="62"/>
                                        </p:tgtEl>
                                        <p:attrNameLst>
                                          <p:attrName>style.visibility</p:attrName>
                                        </p:attrNameLst>
                                      </p:cBhvr>
                                      <p:to>
                                        <p:strVal val="visible"/>
                                      </p:to>
                                    </p:set>
                                    <p:anim calcmode="lin" valueType="num">
                                      <p:cBhvr>
                                        <p:cTn id="125" dur="500" fill="hold"/>
                                        <p:tgtEl>
                                          <p:spTgt spid="62"/>
                                        </p:tgtEl>
                                        <p:attrNameLst>
                                          <p:attrName>ppt_x</p:attrName>
                                        </p:attrNameLst>
                                      </p:cBhvr>
                                      <p:tavLst>
                                        <p:tav tm="0">
                                          <p:val>
                                            <p:strVal val="#ppt_x"/>
                                          </p:val>
                                        </p:tav>
                                        <p:tav tm="50000">
                                          <p:val>
                                            <p:strVal val="#ppt_x+.1"/>
                                          </p:val>
                                        </p:tav>
                                        <p:tav tm="100000">
                                          <p:val>
                                            <p:strVal val="#ppt_x"/>
                                          </p:val>
                                        </p:tav>
                                      </p:tavLst>
                                    </p:anim>
                                    <p:anim calcmode="lin" valueType="num">
                                      <p:cBhvr>
                                        <p:cTn id="126" dur="500" fill="hold"/>
                                        <p:tgtEl>
                                          <p:spTgt spid="62"/>
                                        </p:tgtEl>
                                        <p:attrNameLst>
                                          <p:attrName>ppt_y</p:attrName>
                                        </p:attrNameLst>
                                      </p:cBhvr>
                                      <p:tavLst>
                                        <p:tav tm="0">
                                          <p:val>
                                            <p:strVal val="#ppt_y"/>
                                          </p:val>
                                        </p:tav>
                                        <p:tav tm="100000">
                                          <p:val>
                                            <p:strVal val="#ppt_y"/>
                                          </p:val>
                                        </p:tav>
                                      </p:tavLst>
                                    </p:anim>
                                    <p:anim calcmode="lin" valueType="num">
                                      <p:cBhvr>
                                        <p:cTn id="127" dur="500" fill="hold"/>
                                        <p:tgtEl>
                                          <p:spTgt spid="62"/>
                                        </p:tgtEl>
                                        <p:attrNameLst>
                                          <p:attrName>ppt_h</p:attrName>
                                        </p:attrNameLst>
                                      </p:cBhvr>
                                      <p:tavLst>
                                        <p:tav tm="0">
                                          <p:val>
                                            <p:strVal val="#ppt_h/10"/>
                                          </p:val>
                                        </p:tav>
                                        <p:tav tm="50000">
                                          <p:val>
                                            <p:strVal val="#ppt_h+.01"/>
                                          </p:val>
                                        </p:tav>
                                        <p:tav tm="100000">
                                          <p:val>
                                            <p:strVal val="#ppt_h"/>
                                          </p:val>
                                        </p:tav>
                                      </p:tavLst>
                                    </p:anim>
                                    <p:anim calcmode="lin" valueType="num">
                                      <p:cBhvr>
                                        <p:cTn id="128" dur="500" fill="hold"/>
                                        <p:tgtEl>
                                          <p:spTgt spid="62"/>
                                        </p:tgtEl>
                                        <p:attrNameLst>
                                          <p:attrName>ppt_w</p:attrName>
                                        </p:attrNameLst>
                                      </p:cBhvr>
                                      <p:tavLst>
                                        <p:tav tm="0">
                                          <p:val>
                                            <p:strVal val="#ppt_w/10"/>
                                          </p:val>
                                        </p:tav>
                                        <p:tav tm="50000">
                                          <p:val>
                                            <p:strVal val="#ppt_w+.01"/>
                                          </p:val>
                                        </p:tav>
                                        <p:tav tm="100000">
                                          <p:val>
                                            <p:strVal val="#ppt_w"/>
                                          </p:val>
                                        </p:tav>
                                      </p:tavLst>
                                    </p:anim>
                                    <p:animEffect transition="in" filter="fade">
                                      <p:cBhvr>
                                        <p:cTn id="129" dur="500" tmFilter="0,0; .5, 1; 1, 1"/>
                                        <p:tgtEl>
                                          <p:spTgt spid="62"/>
                                        </p:tgtEl>
                                      </p:cBhvr>
                                    </p:animEffect>
                                  </p:childTnLst>
                                </p:cTn>
                              </p:par>
                              <p:par>
                                <p:cTn id="130" presetID="22" presetClass="entr" presetSubtype="2" fill="hold" nodeType="withEffect">
                                  <p:stCondLst>
                                    <p:cond delay="725"/>
                                  </p:stCondLst>
                                  <p:childTnLst>
                                    <p:set>
                                      <p:cBhvr>
                                        <p:cTn id="131" dur="1" fill="hold">
                                          <p:stCondLst>
                                            <p:cond delay="0"/>
                                          </p:stCondLst>
                                        </p:cTn>
                                        <p:tgtEl>
                                          <p:spTgt spid="60"/>
                                        </p:tgtEl>
                                        <p:attrNameLst>
                                          <p:attrName>style.visibility</p:attrName>
                                        </p:attrNameLst>
                                      </p:cBhvr>
                                      <p:to>
                                        <p:strVal val="visible"/>
                                      </p:to>
                                    </p:set>
                                    <p:animEffect transition="in" filter="wipe(right)">
                                      <p:cBhvr>
                                        <p:cTn id="132" dur="500"/>
                                        <p:tgtEl>
                                          <p:spTgt spid="60"/>
                                        </p:tgtEl>
                                      </p:cBhvr>
                                    </p:animEffect>
                                  </p:childTnLst>
                                </p:cTn>
                              </p:par>
                              <p:par>
                                <p:cTn id="133" presetID="22" presetClass="entr" presetSubtype="8" fill="hold" nodeType="withEffect">
                                  <p:stCondLst>
                                    <p:cond delay="725"/>
                                  </p:stCondLst>
                                  <p:childTnLst>
                                    <p:set>
                                      <p:cBhvr>
                                        <p:cTn id="134" dur="1" fill="hold">
                                          <p:stCondLst>
                                            <p:cond delay="0"/>
                                          </p:stCondLst>
                                        </p:cTn>
                                        <p:tgtEl>
                                          <p:spTgt spid="58"/>
                                        </p:tgtEl>
                                        <p:attrNameLst>
                                          <p:attrName>style.visibility</p:attrName>
                                        </p:attrNameLst>
                                      </p:cBhvr>
                                      <p:to>
                                        <p:strVal val="visible"/>
                                      </p:to>
                                    </p:set>
                                    <p:animEffect transition="in" filter="wipe(left)">
                                      <p:cBhvr>
                                        <p:cTn id="13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P spid="59" grpId="0"/>
      <p:bldP spid="62" grpId="0"/>
      <p:bldP spid="6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5" name="矩形 54"/>
          <p:cNvSpPr/>
          <p:nvPr/>
        </p:nvSpPr>
        <p:spPr>
          <a:xfrm rot="16200000">
            <a:off x="3703192" y="810675"/>
            <a:ext cx="45719" cy="6027163"/>
          </a:xfrm>
          <a:prstGeom prst="rect">
            <a:avLst/>
          </a:prstGeom>
          <a:gradFill>
            <a:gsLst>
              <a:gs pos="0">
                <a:srgbClr val="F4E961"/>
              </a:gs>
              <a:gs pos="100000">
                <a:srgbClr val="D6A21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a:gsLst>
                  <a:gs pos="0">
                    <a:srgbClr val="481109"/>
                  </a:gs>
                  <a:gs pos="56000">
                    <a:srgbClr val="763009"/>
                  </a:gs>
                  <a:gs pos="100000">
                    <a:srgbClr val="481109"/>
                  </a:gs>
                </a:gsLst>
                <a:lin ang="5400000" scaled="1"/>
              </a:gradFill>
            </a:endParaRPr>
          </a:p>
        </p:txBody>
      </p:sp>
      <p:sp>
        <p:nvSpPr>
          <p:cNvPr id="56" name="文本框 55"/>
          <p:cNvSpPr txBox="1"/>
          <p:nvPr/>
        </p:nvSpPr>
        <p:spPr>
          <a:xfrm>
            <a:off x="624384" y="2050253"/>
            <a:ext cx="5422490" cy="1532727"/>
          </a:xfrm>
          <a:prstGeom prst="rect">
            <a:avLst/>
          </a:prstGeom>
          <a:noFill/>
        </p:spPr>
        <p:txBody>
          <a:bodyPr wrap="square" rtlCol="0">
            <a:spAutoFit/>
          </a:bodyPr>
          <a:lstStyle>
            <a:defPPr>
              <a:defRPr lang="zh-CN"/>
            </a:defPPr>
            <a:lvl1pPr algn="just">
              <a:lnSpc>
                <a:spcPts val="2400"/>
              </a:lnSpc>
              <a:defRPr sz="2000" b="1" spc="300">
                <a:gradFill>
                  <a:gsLst>
                    <a:gs pos="0">
                      <a:srgbClr val="F4E961"/>
                    </a:gs>
                    <a:gs pos="100000">
                      <a:srgbClr val="D6A213"/>
                    </a:gs>
                  </a:gsLst>
                  <a:lin ang="5400000" scaled="1"/>
                </a:gradFill>
                <a:latin typeface="微软雅黑" panose="020B0503020204020204" pitchFamily="34" charset="-122"/>
                <a:ea typeface="微软雅黑" panose="020B0503020204020204" pitchFamily="34" charset="-122"/>
              </a:defRPr>
            </a:lvl1pPr>
          </a:lstStyle>
          <a:p>
            <a:pPr>
              <a:lnSpc>
                <a:spcPct val="130000"/>
              </a:lnSpc>
            </a:pPr>
            <a:r>
              <a:rPr lang="zh-CN" altLang="en-US" sz="2400" dirty="0"/>
              <a:t>添加文本标题</a:t>
            </a:r>
            <a:endParaRPr lang="en-US" altLang="zh-CN" sz="2400" dirty="0"/>
          </a:p>
          <a:p>
            <a:pPr>
              <a:lnSpc>
                <a:spcPct val="130000"/>
              </a:lnSpc>
            </a:pPr>
            <a:r>
              <a:rPr lang="zh-CN" altLang="en-US" sz="1600" b="0" dirty="0"/>
              <a:t>由专业人员即时调节交易和服务纠纷确保交易的公平、公正、合理、有序由专业人员即时调节交易和服务纠纷确保交易的公平、公正、合理</a:t>
            </a:r>
            <a:endParaRPr lang="zh-CN" altLang="en-US" sz="1600" dirty="0"/>
          </a:p>
        </p:txBody>
      </p:sp>
      <p:sp>
        <p:nvSpPr>
          <p:cNvPr id="57" name="文本框 56"/>
          <p:cNvSpPr txBox="1"/>
          <p:nvPr/>
        </p:nvSpPr>
        <p:spPr>
          <a:xfrm>
            <a:off x="624384" y="4033438"/>
            <a:ext cx="5422490" cy="1532727"/>
          </a:xfrm>
          <a:prstGeom prst="rect">
            <a:avLst/>
          </a:prstGeom>
          <a:noFill/>
        </p:spPr>
        <p:txBody>
          <a:bodyPr wrap="square" rtlCol="0">
            <a:spAutoFit/>
          </a:bodyPr>
          <a:lstStyle>
            <a:defPPr>
              <a:defRPr lang="zh-CN"/>
            </a:defPPr>
            <a:lvl1pPr algn="just">
              <a:lnSpc>
                <a:spcPts val="2400"/>
              </a:lnSpc>
              <a:defRPr sz="2000" b="1" spc="300">
                <a:gradFill>
                  <a:gsLst>
                    <a:gs pos="0">
                      <a:srgbClr val="F4E961"/>
                    </a:gs>
                    <a:gs pos="100000">
                      <a:srgbClr val="D6A213"/>
                    </a:gs>
                  </a:gsLst>
                  <a:lin ang="5400000" scaled="1"/>
                </a:gradFill>
                <a:latin typeface="微软雅黑" panose="020B0503020204020204" pitchFamily="34" charset="-122"/>
                <a:ea typeface="微软雅黑" panose="020B0503020204020204" pitchFamily="34" charset="-122"/>
              </a:defRPr>
            </a:lvl1pPr>
          </a:lstStyle>
          <a:p>
            <a:pPr>
              <a:lnSpc>
                <a:spcPct val="130000"/>
              </a:lnSpc>
            </a:pPr>
            <a:r>
              <a:rPr lang="zh-CN" altLang="en-US" sz="2400" dirty="0"/>
              <a:t>添加文本标题</a:t>
            </a:r>
            <a:endParaRPr lang="en-US" altLang="zh-CN" sz="2400" dirty="0"/>
          </a:p>
          <a:p>
            <a:pPr>
              <a:lnSpc>
                <a:spcPct val="130000"/>
              </a:lnSpc>
            </a:pPr>
            <a:r>
              <a:rPr lang="zh-CN" altLang="en-US" sz="1600" b="0" dirty="0"/>
              <a:t>由专业人员即时调节交易和服务纠纷确保交易的公平、公正、合理、有序由专业人员即时调节交易和服务纠纷确保交易的公平、公正、合理</a:t>
            </a:r>
            <a:endParaRPr lang="zh-CN" altLang="en-US" sz="1800" b="0" dirty="0"/>
          </a:p>
        </p:txBody>
      </p:sp>
      <p:sp>
        <p:nvSpPr>
          <p:cNvPr id="70" name="下箭头 69"/>
          <p:cNvSpPr/>
          <p:nvPr/>
        </p:nvSpPr>
        <p:spPr>
          <a:xfrm>
            <a:off x="8160446" y="4415314"/>
            <a:ext cx="1573075" cy="1858485"/>
          </a:xfrm>
          <a:prstGeom prst="downArrow">
            <a:avLst>
              <a:gd name="adj1" fmla="val 75317"/>
              <a:gd name="adj2" fmla="val 51974"/>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a:gsLst>
                  <a:gs pos="0">
                    <a:srgbClr val="481109"/>
                  </a:gs>
                  <a:gs pos="56000">
                    <a:srgbClr val="763009"/>
                  </a:gs>
                  <a:gs pos="100000">
                    <a:srgbClr val="481109"/>
                  </a:gs>
                </a:gsLst>
                <a:lin ang="5400000" scaled="1"/>
              </a:gradFill>
            </a:endParaRPr>
          </a:p>
        </p:txBody>
      </p:sp>
      <p:sp>
        <p:nvSpPr>
          <p:cNvPr id="71" name="下箭头 70"/>
          <p:cNvSpPr/>
          <p:nvPr/>
        </p:nvSpPr>
        <p:spPr>
          <a:xfrm rot="16200000">
            <a:off x="9683740" y="2892020"/>
            <a:ext cx="1573075" cy="1858485"/>
          </a:xfrm>
          <a:prstGeom prst="downArrow">
            <a:avLst>
              <a:gd name="adj1" fmla="val 75317"/>
              <a:gd name="adj2" fmla="val 51974"/>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a:gsLst>
                  <a:gs pos="0">
                    <a:srgbClr val="481109"/>
                  </a:gs>
                  <a:gs pos="56000">
                    <a:srgbClr val="763009"/>
                  </a:gs>
                  <a:gs pos="100000">
                    <a:srgbClr val="481109"/>
                  </a:gs>
                </a:gsLst>
                <a:lin ang="5400000" scaled="1"/>
              </a:gradFill>
            </a:endParaRPr>
          </a:p>
        </p:txBody>
      </p:sp>
      <p:sp>
        <p:nvSpPr>
          <p:cNvPr id="72" name="下箭头 71"/>
          <p:cNvSpPr/>
          <p:nvPr/>
        </p:nvSpPr>
        <p:spPr>
          <a:xfrm rot="10800000">
            <a:off x="8160446" y="1368726"/>
            <a:ext cx="1573075" cy="1858485"/>
          </a:xfrm>
          <a:prstGeom prst="downArrow">
            <a:avLst>
              <a:gd name="adj1" fmla="val 75317"/>
              <a:gd name="adj2" fmla="val 51974"/>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a:gsLst>
                  <a:gs pos="0">
                    <a:srgbClr val="481109"/>
                  </a:gs>
                  <a:gs pos="56000">
                    <a:srgbClr val="763009"/>
                  </a:gs>
                  <a:gs pos="100000">
                    <a:srgbClr val="481109"/>
                  </a:gs>
                </a:gsLst>
                <a:lin ang="5400000" scaled="1"/>
              </a:gradFill>
            </a:endParaRPr>
          </a:p>
        </p:txBody>
      </p:sp>
      <p:sp>
        <p:nvSpPr>
          <p:cNvPr id="73" name="下箭头 72"/>
          <p:cNvSpPr/>
          <p:nvPr/>
        </p:nvSpPr>
        <p:spPr>
          <a:xfrm rot="5400000">
            <a:off x="6637152" y="2892020"/>
            <a:ext cx="1573075" cy="1858485"/>
          </a:xfrm>
          <a:prstGeom prst="downArrow">
            <a:avLst>
              <a:gd name="adj1" fmla="val 75317"/>
              <a:gd name="adj2" fmla="val 51974"/>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a:gsLst>
                  <a:gs pos="0">
                    <a:srgbClr val="481109"/>
                  </a:gs>
                  <a:gs pos="56000">
                    <a:srgbClr val="763009"/>
                  </a:gs>
                  <a:gs pos="100000">
                    <a:srgbClr val="481109"/>
                  </a:gs>
                </a:gsLst>
                <a:lin ang="5400000" scaled="1"/>
              </a:gradFill>
            </a:endParaRPr>
          </a:p>
        </p:txBody>
      </p:sp>
      <p:sp>
        <p:nvSpPr>
          <p:cNvPr id="61" name="文本框 60"/>
          <p:cNvSpPr txBox="1"/>
          <p:nvPr/>
        </p:nvSpPr>
        <p:spPr>
          <a:xfrm>
            <a:off x="8301589" y="3354586"/>
            <a:ext cx="1305319" cy="954107"/>
          </a:xfrm>
          <a:prstGeom prst="rect">
            <a:avLst/>
          </a:prstGeom>
          <a:noFill/>
        </p:spPr>
        <p:txBody>
          <a:bodyPr wrap="square" rtlCol="0">
            <a:spAutoFit/>
          </a:bodyPr>
          <a:lstStyle/>
          <a:p>
            <a:pPr algn="ctr"/>
            <a:r>
              <a:rPr lang="zh-CN" altLang="en-US" sz="2400" b="1" spc="300" dirty="0">
                <a:gradFill>
                  <a:gsLst>
                    <a:gs pos="0">
                      <a:srgbClr val="F4E961"/>
                    </a:gs>
                    <a:gs pos="100000">
                      <a:srgbClr val="D6A213"/>
                    </a:gs>
                  </a:gsLst>
                  <a:lin ang="5400000" scaled="1"/>
                </a:gradFill>
                <a:latin typeface="微软雅黑" panose="020B0503020204020204" pitchFamily="34" charset="-122"/>
                <a:ea typeface="微软雅黑" panose="020B0503020204020204" pitchFamily="34" charset="-122"/>
              </a:rPr>
              <a:t>添</a:t>
            </a:r>
            <a:r>
              <a:rPr lang="zh-CN" altLang="en-US" sz="2800" b="1" dirty="0">
                <a:gradFill>
                  <a:gsLst>
                    <a:gs pos="0">
                      <a:srgbClr val="481109"/>
                    </a:gs>
                    <a:gs pos="56000">
                      <a:srgbClr val="763009"/>
                    </a:gs>
                    <a:gs pos="100000">
                      <a:srgbClr val="481109"/>
                    </a:gs>
                  </a:gsLst>
                  <a:lin ang="5400000" scaled="1"/>
                </a:gradFill>
                <a:latin typeface="微软雅黑" panose="020B0503020204020204" pitchFamily="34" charset="-122"/>
                <a:ea typeface="微软雅黑" panose="020B0503020204020204" pitchFamily="34" charset="-122"/>
              </a:rPr>
              <a:t>  </a:t>
            </a:r>
            <a:r>
              <a:rPr lang="zh-CN" altLang="en-US" sz="2400" b="1" spc="300" dirty="0">
                <a:gradFill>
                  <a:gsLst>
                    <a:gs pos="0">
                      <a:srgbClr val="F4E961"/>
                    </a:gs>
                    <a:gs pos="100000">
                      <a:srgbClr val="D6A213"/>
                    </a:gs>
                  </a:gsLst>
                  <a:lin ang="5400000" scaled="1"/>
                </a:gradFill>
                <a:latin typeface="微软雅黑" panose="020B0503020204020204" pitchFamily="34" charset="-122"/>
                <a:ea typeface="微软雅黑" panose="020B0503020204020204" pitchFamily="34" charset="-122"/>
              </a:rPr>
              <a:t>加</a:t>
            </a:r>
            <a:endParaRPr lang="en-US" altLang="zh-CN" sz="2400" b="1" spc="300" dirty="0">
              <a:gradFill>
                <a:gsLst>
                  <a:gs pos="0">
                    <a:srgbClr val="F4E961"/>
                  </a:gs>
                  <a:gs pos="100000">
                    <a:srgbClr val="D6A213"/>
                  </a:gs>
                </a:gsLst>
                <a:lin ang="5400000" scaled="1"/>
              </a:gradFill>
              <a:latin typeface="微软雅黑" panose="020B0503020204020204" pitchFamily="34" charset="-122"/>
              <a:ea typeface="微软雅黑" panose="020B0503020204020204" pitchFamily="34" charset="-122"/>
            </a:endParaRPr>
          </a:p>
          <a:p>
            <a:pPr algn="ctr"/>
            <a:r>
              <a:rPr lang="zh-CN" altLang="en-US" sz="2400" b="1" spc="300" dirty="0">
                <a:gradFill>
                  <a:gsLst>
                    <a:gs pos="0">
                      <a:srgbClr val="F4E961"/>
                    </a:gs>
                    <a:gs pos="100000">
                      <a:srgbClr val="D6A213"/>
                    </a:gs>
                  </a:gsLst>
                  <a:lin ang="5400000" scaled="1"/>
                </a:gradFill>
                <a:latin typeface="微软雅黑" panose="020B0503020204020204" pitchFamily="34" charset="-122"/>
                <a:ea typeface="微软雅黑" panose="020B0503020204020204" pitchFamily="34" charset="-122"/>
              </a:rPr>
              <a:t>标</a:t>
            </a:r>
            <a:r>
              <a:rPr lang="zh-CN" altLang="en-US" sz="2800" b="1" dirty="0">
                <a:gradFill>
                  <a:gsLst>
                    <a:gs pos="0">
                      <a:srgbClr val="481109"/>
                    </a:gs>
                    <a:gs pos="56000">
                      <a:srgbClr val="763009"/>
                    </a:gs>
                    <a:gs pos="100000">
                      <a:srgbClr val="481109"/>
                    </a:gs>
                  </a:gsLst>
                  <a:lin ang="5400000" scaled="1"/>
                </a:gradFill>
                <a:latin typeface="微软雅黑" panose="020B0503020204020204" pitchFamily="34" charset="-122"/>
                <a:ea typeface="微软雅黑" panose="020B0503020204020204" pitchFamily="34" charset="-122"/>
              </a:rPr>
              <a:t>  </a:t>
            </a:r>
            <a:r>
              <a:rPr lang="zh-CN" altLang="en-US" sz="2400" b="1" spc="300" dirty="0">
                <a:gradFill>
                  <a:gsLst>
                    <a:gs pos="0">
                      <a:srgbClr val="F4E961"/>
                    </a:gs>
                    <a:gs pos="100000">
                      <a:srgbClr val="D6A213"/>
                    </a:gs>
                  </a:gsLst>
                  <a:lin ang="5400000" scaled="1"/>
                </a:gradFill>
                <a:latin typeface="微软雅黑" panose="020B0503020204020204" pitchFamily="34" charset="-122"/>
                <a:ea typeface="微软雅黑" panose="020B0503020204020204" pitchFamily="34" charset="-122"/>
              </a:rPr>
              <a:t>题</a:t>
            </a:r>
          </a:p>
        </p:txBody>
      </p:sp>
      <p:sp>
        <p:nvSpPr>
          <p:cNvPr id="62" name="椭圆 61"/>
          <p:cNvSpPr/>
          <p:nvPr/>
        </p:nvSpPr>
        <p:spPr>
          <a:xfrm>
            <a:off x="6814902" y="3600994"/>
            <a:ext cx="440534" cy="440534"/>
          </a:xfrm>
          <a:prstGeom prst="ellipse">
            <a:avLst/>
          </a:prstGeom>
          <a:noFill/>
          <a:ln w="38100">
            <a:gradFill>
              <a:gsLst>
                <a:gs pos="0">
                  <a:srgbClr val="D6A213"/>
                </a:gs>
                <a:gs pos="100000">
                  <a:srgbClr val="F4E96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gradFill>
                  <a:gsLst>
                    <a:gs pos="0">
                      <a:srgbClr val="481109"/>
                    </a:gs>
                    <a:gs pos="56000">
                      <a:srgbClr val="763009"/>
                    </a:gs>
                    <a:gs pos="100000">
                      <a:srgbClr val="481109"/>
                    </a:gs>
                  </a:gsLst>
                  <a:lin ang="5400000" scaled="1"/>
                </a:gradFill>
                <a:latin typeface="Akzidenz-Grotesk BQ Condensed" pitchFamily="2" charset="0"/>
                <a:ea typeface="微软雅黑" panose="020B0503020204020204" pitchFamily="34" charset="-122"/>
              </a:rPr>
              <a:t>1</a:t>
            </a:r>
            <a:endParaRPr lang="zh-CN" altLang="en-US" sz="2800" b="1" dirty="0">
              <a:gradFill>
                <a:gsLst>
                  <a:gs pos="0">
                    <a:srgbClr val="481109"/>
                  </a:gs>
                  <a:gs pos="56000">
                    <a:srgbClr val="763009"/>
                  </a:gs>
                  <a:gs pos="100000">
                    <a:srgbClr val="481109"/>
                  </a:gs>
                </a:gsLst>
                <a:lin ang="5400000" scaled="1"/>
              </a:gradFill>
              <a:latin typeface="Akzidenz-Grotesk BQ Condensed" pitchFamily="2" charset="0"/>
              <a:ea typeface="微软雅黑" panose="020B0503020204020204" pitchFamily="34" charset="-122"/>
            </a:endParaRPr>
          </a:p>
        </p:txBody>
      </p:sp>
      <p:sp>
        <p:nvSpPr>
          <p:cNvPr id="63" name="椭圆 62"/>
          <p:cNvSpPr/>
          <p:nvPr/>
        </p:nvSpPr>
        <p:spPr>
          <a:xfrm>
            <a:off x="10597783" y="3600994"/>
            <a:ext cx="440534" cy="440534"/>
          </a:xfrm>
          <a:prstGeom prst="ellipse">
            <a:avLst/>
          </a:prstGeom>
          <a:noFill/>
          <a:ln w="38100">
            <a:gradFill>
              <a:gsLst>
                <a:gs pos="0">
                  <a:srgbClr val="D6A213"/>
                </a:gs>
                <a:gs pos="100000">
                  <a:srgbClr val="F4E96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gradFill>
                  <a:gsLst>
                    <a:gs pos="0">
                      <a:srgbClr val="481109"/>
                    </a:gs>
                    <a:gs pos="56000">
                      <a:srgbClr val="763009"/>
                    </a:gs>
                    <a:gs pos="100000">
                      <a:srgbClr val="481109"/>
                    </a:gs>
                  </a:gsLst>
                  <a:lin ang="5400000" scaled="1"/>
                </a:gradFill>
                <a:latin typeface="Akzidenz-Grotesk BQ Condensed" pitchFamily="2" charset="0"/>
                <a:ea typeface="微软雅黑" panose="020B0503020204020204" pitchFamily="34" charset="-122"/>
              </a:rPr>
              <a:t>3</a:t>
            </a:r>
            <a:endParaRPr lang="zh-CN" altLang="en-US" sz="2800" b="1" dirty="0">
              <a:gradFill>
                <a:gsLst>
                  <a:gs pos="0">
                    <a:srgbClr val="481109"/>
                  </a:gs>
                  <a:gs pos="56000">
                    <a:srgbClr val="763009"/>
                  </a:gs>
                  <a:gs pos="100000">
                    <a:srgbClr val="481109"/>
                  </a:gs>
                </a:gsLst>
                <a:lin ang="5400000" scaled="1"/>
              </a:gradFill>
              <a:latin typeface="Akzidenz-Grotesk BQ Condensed" pitchFamily="2" charset="0"/>
              <a:ea typeface="微软雅黑" panose="020B0503020204020204" pitchFamily="34" charset="-122"/>
            </a:endParaRPr>
          </a:p>
        </p:txBody>
      </p:sp>
      <p:sp>
        <p:nvSpPr>
          <p:cNvPr id="64" name="椭圆 63"/>
          <p:cNvSpPr/>
          <p:nvPr/>
        </p:nvSpPr>
        <p:spPr>
          <a:xfrm>
            <a:off x="8726717" y="1710762"/>
            <a:ext cx="440534" cy="440534"/>
          </a:xfrm>
          <a:prstGeom prst="ellipse">
            <a:avLst/>
          </a:prstGeom>
          <a:noFill/>
          <a:ln w="38100">
            <a:gradFill>
              <a:gsLst>
                <a:gs pos="0">
                  <a:srgbClr val="D6A213"/>
                </a:gs>
                <a:gs pos="100000">
                  <a:srgbClr val="F4E96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gradFill>
                  <a:gsLst>
                    <a:gs pos="0">
                      <a:srgbClr val="481109"/>
                    </a:gs>
                    <a:gs pos="56000">
                      <a:srgbClr val="763009"/>
                    </a:gs>
                    <a:gs pos="100000">
                      <a:srgbClr val="481109"/>
                    </a:gs>
                  </a:gsLst>
                  <a:lin ang="5400000" scaled="1"/>
                </a:gradFill>
                <a:latin typeface="Akzidenz-Grotesk BQ Condensed" pitchFamily="2" charset="0"/>
                <a:ea typeface="微软雅黑" panose="020B0503020204020204" pitchFamily="34" charset="-122"/>
              </a:rPr>
              <a:t>4</a:t>
            </a:r>
            <a:endParaRPr lang="zh-CN" altLang="en-US" sz="2800" b="1" dirty="0">
              <a:gradFill>
                <a:gsLst>
                  <a:gs pos="0">
                    <a:srgbClr val="481109"/>
                  </a:gs>
                  <a:gs pos="56000">
                    <a:srgbClr val="763009"/>
                  </a:gs>
                  <a:gs pos="100000">
                    <a:srgbClr val="481109"/>
                  </a:gs>
                </a:gsLst>
                <a:lin ang="5400000" scaled="1"/>
              </a:gradFill>
              <a:latin typeface="Akzidenz-Grotesk BQ Condensed" pitchFamily="2" charset="0"/>
              <a:ea typeface="微软雅黑" panose="020B0503020204020204" pitchFamily="34" charset="-122"/>
            </a:endParaRPr>
          </a:p>
        </p:txBody>
      </p:sp>
      <p:sp>
        <p:nvSpPr>
          <p:cNvPr id="65" name="椭圆 64"/>
          <p:cNvSpPr/>
          <p:nvPr/>
        </p:nvSpPr>
        <p:spPr>
          <a:xfrm>
            <a:off x="8726717" y="5468753"/>
            <a:ext cx="440534" cy="440534"/>
          </a:xfrm>
          <a:prstGeom prst="ellipse">
            <a:avLst/>
          </a:prstGeom>
          <a:noFill/>
          <a:ln w="38100">
            <a:gradFill>
              <a:gsLst>
                <a:gs pos="0">
                  <a:srgbClr val="D6A213"/>
                </a:gs>
                <a:gs pos="100000">
                  <a:srgbClr val="F4E96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gradFill>
                  <a:gsLst>
                    <a:gs pos="0">
                      <a:srgbClr val="481109"/>
                    </a:gs>
                    <a:gs pos="56000">
                      <a:srgbClr val="763009"/>
                    </a:gs>
                    <a:gs pos="100000">
                      <a:srgbClr val="481109"/>
                    </a:gs>
                  </a:gsLst>
                  <a:lin ang="5400000" scaled="1"/>
                </a:gradFill>
                <a:latin typeface="Akzidenz-Grotesk BQ Condensed" pitchFamily="2" charset="0"/>
                <a:ea typeface="微软雅黑" panose="020B0503020204020204" pitchFamily="34" charset="-122"/>
              </a:rPr>
              <a:t>2</a:t>
            </a:r>
            <a:endParaRPr lang="zh-CN" altLang="en-US" sz="2800" b="1" dirty="0">
              <a:gradFill>
                <a:gsLst>
                  <a:gs pos="0">
                    <a:srgbClr val="481109"/>
                  </a:gs>
                  <a:gs pos="56000">
                    <a:srgbClr val="763009"/>
                  </a:gs>
                  <a:gs pos="100000">
                    <a:srgbClr val="481109"/>
                  </a:gs>
                </a:gsLst>
                <a:lin ang="5400000" scaled="1"/>
              </a:gradFill>
              <a:latin typeface="Akzidenz-Grotesk BQ Condensed" pitchFamily="2" charset="0"/>
              <a:ea typeface="微软雅黑" panose="020B0503020204020204" pitchFamily="34" charset="-122"/>
            </a:endParaRPr>
          </a:p>
        </p:txBody>
      </p:sp>
      <p:sp>
        <p:nvSpPr>
          <p:cNvPr id="66" name="文本框 65"/>
          <p:cNvSpPr txBox="1"/>
          <p:nvPr/>
        </p:nvSpPr>
        <p:spPr>
          <a:xfrm>
            <a:off x="7967006" y="2442794"/>
            <a:ext cx="1959954" cy="369332"/>
          </a:xfrm>
          <a:prstGeom prst="rect">
            <a:avLst/>
          </a:prstGeom>
          <a:noFill/>
        </p:spPr>
        <p:txBody>
          <a:bodyPr wrap="square" rtlCol="0">
            <a:spAutoFit/>
          </a:bodyPr>
          <a:lstStyle/>
          <a:p>
            <a:pPr algn="ctr"/>
            <a:r>
              <a:rPr lang="zh-CN" altLang="en-US" b="1" dirty="0">
                <a:gradFill>
                  <a:gsLst>
                    <a:gs pos="0">
                      <a:srgbClr val="481109"/>
                    </a:gs>
                    <a:gs pos="56000">
                      <a:srgbClr val="763009"/>
                    </a:gs>
                    <a:gs pos="100000">
                      <a:srgbClr val="481109"/>
                    </a:gs>
                  </a:gsLst>
                  <a:lin ang="5400000" scaled="1"/>
                </a:gradFill>
                <a:latin typeface="微软雅黑" panose="020B0503020204020204" pitchFamily="34" charset="-122"/>
                <a:ea typeface="微软雅黑" panose="020B0503020204020204" pitchFamily="34" charset="-122"/>
              </a:rPr>
              <a:t>添加标题</a:t>
            </a:r>
            <a:endParaRPr lang="en-US" altLang="zh-CN" b="1" dirty="0">
              <a:gradFill>
                <a:gsLst>
                  <a:gs pos="0">
                    <a:srgbClr val="481109"/>
                  </a:gs>
                  <a:gs pos="56000">
                    <a:srgbClr val="763009"/>
                  </a:gs>
                  <a:gs pos="100000">
                    <a:srgbClr val="481109"/>
                  </a:gs>
                </a:gsLst>
                <a:lin ang="5400000" scaled="1"/>
              </a:gradFill>
              <a:latin typeface="微软雅黑" panose="020B0503020204020204" pitchFamily="34" charset="-122"/>
              <a:ea typeface="微软雅黑" panose="020B0503020204020204" pitchFamily="34" charset="-122"/>
            </a:endParaRPr>
          </a:p>
        </p:txBody>
      </p:sp>
      <p:sp>
        <p:nvSpPr>
          <p:cNvPr id="67" name="文本框 66"/>
          <p:cNvSpPr txBox="1"/>
          <p:nvPr/>
        </p:nvSpPr>
        <p:spPr>
          <a:xfrm>
            <a:off x="7967006" y="4830399"/>
            <a:ext cx="1959954" cy="369332"/>
          </a:xfrm>
          <a:prstGeom prst="rect">
            <a:avLst/>
          </a:prstGeom>
          <a:noFill/>
        </p:spPr>
        <p:txBody>
          <a:bodyPr wrap="square" rtlCol="0">
            <a:spAutoFit/>
          </a:bodyPr>
          <a:lstStyle/>
          <a:p>
            <a:pPr algn="ctr"/>
            <a:r>
              <a:rPr lang="zh-CN" altLang="en-US" b="1" dirty="0">
                <a:gradFill>
                  <a:gsLst>
                    <a:gs pos="0">
                      <a:srgbClr val="481109"/>
                    </a:gs>
                    <a:gs pos="56000">
                      <a:srgbClr val="763009"/>
                    </a:gs>
                    <a:gs pos="100000">
                      <a:srgbClr val="481109"/>
                    </a:gs>
                  </a:gsLst>
                  <a:lin ang="5400000" scaled="1"/>
                </a:gradFill>
                <a:latin typeface="微软雅黑" panose="020B0503020204020204" pitchFamily="34" charset="-122"/>
                <a:ea typeface="微软雅黑" panose="020B0503020204020204" pitchFamily="34" charset="-122"/>
              </a:rPr>
              <a:t>添加标题</a:t>
            </a:r>
            <a:endParaRPr lang="en-US" altLang="zh-CN" b="1" dirty="0">
              <a:gradFill>
                <a:gsLst>
                  <a:gs pos="0">
                    <a:srgbClr val="481109"/>
                  </a:gs>
                  <a:gs pos="56000">
                    <a:srgbClr val="763009"/>
                  </a:gs>
                  <a:gs pos="100000">
                    <a:srgbClr val="481109"/>
                  </a:gs>
                </a:gsLst>
                <a:lin ang="5400000" scaled="1"/>
              </a:gradFill>
              <a:latin typeface="微软雅黑" panose="020B0503020204020204" pitchFamily="34" charset="-122"/>
              <a:ea typeface="微软雅黑" panose="020B0503020204020204" pitchFamily="34" charset="-122"/>
            </a:endParaRPr>
          </a:p>
        </p:txBody>
      </p:sp>
      <p:sp>
        <p:nvSpPr>
          <p:cNvPr id="68" name="文本框 67"/>
          <p:cNvSpPr txBox="1"/>
          <p:nvPr/>
        </p:nvSpPr>
        <p:spPr>
          <a:xfrm>
            <a:off x="6836270" y="3645807"/>
            <a:ext cx="1959954" cy="369332"/>
          </a:xfrm>
          <a:prstGeom prst="rect">
            <a:avLst/>
          </a:prstGeom>
          <a:noFill/>
        </p:spPr>
        <p:txBody>
          <a:bodyPr wrap="square" rtlCol="0">
            <a:spAutoFit/>
          </a:bodyPr>
          <a:lstStyle/>
          <a:p>
            <a:pPr algn="ctr"/>
            <a:r>
              <a:rPr lang="zh-CN" altLang="en-US" b="1" dirty="0">
                <a:gradFill>
                  <a:gsLst>
                    <a:gs pos="0">
                      <a:srgbClr val="481109"/>
                    </a:gs>
                    <a:gs pos="56000">
                      <a:srgbClr val="763009"/>
                    </a:gs>
                    <a:gs pos="100000">
                      <a:srgbClr val="481109"/>
                    </a:gs>
                  </a:gsLst>
                  <a:lin ang="5400000" scaled="1"/>
                </a:gradFill>
                <a:latin typeface="微软雅黑" panose="020B0503020204020204" pitchFamily="34" charset="-122"/>
                <a:ea typeface="微软雅黑" panose="020B0503020204020204" pitchFamily="34" charset="-122"/>
              </a:rPr>
              <a:t>添加标题</a:t>
            </a:r>
            <a:endParaRPr lang="en-US" altLang="zh-CN" b="1" dirty="0">
              <a:gradFill>
                <a:gsLst>
                  <a:gs pos="0">
                    <a:srgbClr val="481109"/>
                  </a:gs>
                  <a:gs pos="56000">
                    <a:srgbClr val="763009"/>
                  </a:gs>
                  <a:gs pos="100000">
                    <a:srgbClr val="481109"/>
                  </a:gs>
                </a:gsLst>
                <a:lin ang="5400000" scaled="1"/>
              </a:gradFill>
              <a:latin typeface="微软雅黑" panose="020B0503020204020204" pitchFamily="34" charset="-122"/>
              <a:ea typeface="微软雅黑" panose="020B0503020204020204" pitchFamily="34" charset="-122"/>
            </a:endParaRPr>
          </a:p>
        </p:txBody>
      </p:sp>
      <p:sp>
        <p:nvSpPr>
          <p:cNvPr id="69" name="文本框 68"/>
          <p:cNvSpPr txBox="1"/>
          <p:nvPr/>
        </p:nvSpPr>
        <p:spPr>
          <a:xfrm>
            <a:off x="9066075" y="3645807"/>
            <a:ext cx="1959954" cy="369332"/>
          </a:xfrm>
          <a:prstGeom prst="rect">
            <a:avLst/>
          </a:prstGeom>
          <a:noFill/>
        </p:spPr>
        <p:txBody>
          <a:bodyPr wrap="square" rtlCol="0">
            <a:spAutoFit/>
          </a:bodyPr>
          <a:lstStyle/>
          <a:p>
            <a:pPr algn="ctr"/>
            <a:r>
              <a:rPr lang="zh-CN" altLang="en-US" b="1" dirty="0">
                <a:gradFill>
                  <a:gsLst>
                    <a:gs pos="0">
                      <a:srgbClr val="481109"/>
                    </a:gs>
                    <a:gs pos="56000">
                      <a:srgbClr val="763009"/>
                    </a:gs>
                    <a:gs pos="100000">
                      <a:srgbClr val="481109"/>
                    </a:gs>
                  </a:gsLst>
                  <a:lin ang="5400000" scaled="1"/>
                </a:gradFill>
                <a:latin typeface="微软雅黑" panose="020B0503020204020204" pitchFamily="34" charset="-122"/>
                <a:ea typeface="微软雅黑" panose="020B0503020204020204" pitchFamily="34" charset="-122"/>
              </a:rPr>
              <a:t>添加标题</a:t>
            </a:r>
            <a:endParaRPr lang="en-US" altLang="zh-CN" b="1" dirty="0">
              <a:gradFill>
                <a:gsLst>
                  <a:gs pos="0">
                    <a:srgbClr val="481109"/>
                  </a:gs>
                  <a:gs pos="56000">
                    <a:srgbClr val="763009"/>
                  </a:gs>
                  <a:gs pos="100000">
                    <a:srgbClr val="481109"/>
                  </a:gs>
                </a:gsLst>
                <a:lin ang="5400000" scaled="1"/>
              </a:gradFill>
              <a:latin typeface="微软雅黑" panose="020B0503020204020204" pitchFamily="34" charset="-122"/>
              <a:ea typeface="微软雅黑" panose="020B0503020204020204" pitchFamily="34" charset="-122"/>
            </a:endParaRPr>
          </a:p>
        </p:txBody>
      </p:sp>
      <p:sp>
        <p:nvSpPr>
          <p:cNvPr id="74" name="文本框 73"/>
          <p:cNvSpPr txBox="1"/>
          <p:nvPr/>
        </p:nvSpPr>
        <p:spPr>
          <a:xfrm>
            <a:off x="652217" y="210920"/>
            <a:ext cx="2978072" cy="646331"/>
          </a:xfrm>
          <a:prstGeom prst="rect">
            <a:avLst/>
          </a:prstGeom>
          <a:noFill/>
        </p:spPr>
        <p:txBody>
          <a:bodyPr wrap="square" rtlCol="0">
            <a:spAutoFit/>
          </a:bodyPr>
          <a:lstStyle>
            <a:defPPr>
              <a:defRPr lang="zh-CN"/>
            </a:defPPr>
            <a:lvl1pPr algn="ctr">
              <a:defRPr sz="3600" b="1">
                <a:gradFill>
                  <a:gsLst>
                    <a:gs pos="0">
                      <a:srgbClr val="974209"/>
                    </a:gs>
                    <a:gs pos="100000">
                      <a:srgbClr val="974209"/>
                    </a:gs>
                    <a:gs pos="51000">
                      <a:srgbClr val="F4E961"/>
                    </a:gs>
                  </a:gsLst>
                  <a:lin ang="5400000" scaled="1"/>
                </a:gradFill>
                <a:latin typeface="微软雅黑" panose="020B0503020204020204" pitchFamily="34" charset="-122"/>
                <a:ea typeface="微软雅黑" panose="020B0503020204020204" pitchFamily="34" charset="-122"/>
              </a:defRPr>
            </a:lvl1pPr>
          </a:lstStyle>
          <a:p>
            <a:r>
              <a:rPr lang="zh-CN" altLang="en-US" dirty="0"/>
              <a:t>点击添加标题</a:t>
            </a:r>
            <a:endParaRPr lang="en-US" altLang="zh-CN" dirty="0"/>
          </a:p>
        </p:txBody>
      </p:sp>
      <p:grpSp>
        <p:nvGrpSpPr>
          <p:cNvPr id="75" name="组合 74"/>
          <p:cNvGrpSpPr/>
          <p:nvPr/>
        </p:nvGrpSpPr>
        <p:grpSpPr>
          <a:xfrm>
            <a:off x="171450" y="133350"/>
            <a:ext cx="182635" cy="182635"/>
            <a:chOff x="5410744" y="2640874"/>
            <a:chExt cx="1450713" cy="1450714"/>
          </a:xfrm>
        </p:grpSpPr>
        <p:sp>
          <p:nvSpPr>
            <p:cNvPr id="76" name="矩形 75"/>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矩形 76"/>
            <p:cNvSpPr>
              <a:spLocks noChangeAspect="1"/>
            </p:cNvSpPr>
            <p:nvPr/>
          </p:nvSpPr>
          <p:spPr>
            <a:xfrm>
              <a:off x="5470102" y="2700232"/>
              <a:ext cx="1332001" cy="1331998"/>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8" name="组合 77"/>
          <p:cNvGrpSpPr/>
          <p:nvPr/>
        </p:nvGrpSpPr>
        <p:grpSpPr>
          <a:xfrm>
            <a:off x="362055" y="133350"/>
            <a:ext cx="182635" cy="182635"/>
            <a:chOff x="5410744" y="2640874"/>
            <a:chExt cx="1450713" cy="1450714"/>
          </a:xfrm>
        </p:grpSpPr>
        <p:sp>
          <p:nvSpPr>
            <p:cNvPr id="79" name="矩形 78"/>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矩形 79"/>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1" name="组合 80"/>
          <p:cNvGrpSpPr/>
          <p:nvPr/>
        </p:nvGrpSpPr>
        <p:grpSpPr>
          <a:xfrm>
            <a:off x="552659" y="133350"/>
            <a:ext cx="182635" cy="182635"/>
            <a:chOff x="5410744" y="2640874"/>
            <a:chExt cx="1450713" cy="1450714"/>
          </a:xfrm>
        </p:grpSpPr>
        <p:sp>
          <p:nvSpPr>
            <p:cNvPr id="82" name="矩形 81"/>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矩形 82"/>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4" name="组合 83"/>
          <p:cNvGrpSpPr/>
          <p:nvPr/>
        </p:nvGrpSpPr>
        <p:grpSpPr>
          <a:xfrm>
            <a:off x="171450" y="326639"/>
            <a:ext cx="182635" cy="182635"/>
            <a:chOff x="5410744" y="2640874"/>
            <a:chExt cx="1450713" cy="1450714"/>
          </a:xfrm>
        </p:grpSpPr>
        <p:sp>
          <p:nvSpPr>
            <p:cNvPr id="85" name="矩形 84"/>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矩形 85"/>
            <p:cNvSpPr>
              <a:spLocks noChangeAspect="1"/>
            </p:cNvSpPr>
            <p:nvPr/>
          </p:nvSpPr>
          <p:spPr>
            <a:xfrm>
              <a:off x="5470102" y="2700232"/>
              <a:ext cx="1332001" cy="1331998"/>
            </a:xfrm>
            <a:prstGeom prst="rect">
              <a:avLst/>
            </a:prstGeom>
            <a:gradFill flip="none" rotWithShape="1">
              <a:gsLst>
                <a:gs pos="0">
                  <a:srgbClr val="D6A213">
                    <a:lumMod val="60000"/>
                    <a:lumOff val="40000"/>
                  </a:srgbClr>
                </a:gs>
                <a:gs pos="100000">
                  <a:srgbClr val="BF850F">
                    <a:lumMod val="60000"/>
                    <a:lumOff val="40000"/>
                  </a:srgbClr>
                </a:gs>
                <a:gs pos="51000">
                  <a:srgbClr val="9B5F0D">
                    <a:lumMod val="60000"/>
                    <a:lumOff val="4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7" name="组合 86"/>
          <p:cNvGrpSpPr/>
          <p:nvPr/>
        </p:nvGrpSpPr>
        <p:grpSpPr>
          <a:xfrm>
            <a:off x="171450" y="519928"/>
            <a:ext cx="182635" cy="182635"/>
            <a:chOff x="5410744" y="2640874"/>
            <a:chExt cx="1450713" cy="1450714"/>
          </a:xfrm>
        </p:grpSpPr>
        <p:sp>
          <p:nvSpPr>
            <p:cNvPr id="88" name="矩形 87"/>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矩形 88"/>
            <p:cNvSpPr>
              <a:spLocks noChangeAspect="1"/>
            </p:cNvSpPr>
            <p:nvPr/>
          </p:nvSpPr>
          <p:spPr>
            <a:xfrm>
              <a:off x="5470102" y="2700232"/>
              <a:ext cx="1332001" cy="1331998"/>
            </a:xfrm>
            <a:prstGeom prst="rect">
              <a:avLst/>
            </a:prstGeom>
            <a:gradFill flip="none" rotWithShape="1">
              <a:gsLst>
                <a:gs pos="0">
                  <a:srgbClr val="D6A213">
                    <a:lumMod val="70000"/>
                    <a:lumOff val="30000"/>
                  </a:srgbClr>
                </a:gs>
                <a:gs pos="99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0" name="组合 89"/>
          <p:cNvGrpSpPr/>
          <p:nvPr/>
        </p:nvGrpSpPr>
        <p:grpSpPr>
          <a:xfrm>
            <a:off x="171450" y="713218"/>
            <a:ext cx="182635" cy="182635"/>
            <a:chOff x="5410744" y="2640874"/>
            <a:chExt cx="1450713" cy="1450714"/>
          </a:xfrm>
        </p:grpSpPr>
        <p:sp>
          <p:nvSpPr>
            <p:cNvPr id="91" name="矩形 90"/>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矩形 91"/>
            <p:cNvSpPr>
              <a:spLocks noChangeAspect="1"/>
            </p:cNvSpPr>
            <p:nvPr/>
          </p:nvSpPr>
          <p:spPr>
            <a:xfrm>
              <a:off x="5470102" y="2700232"/>
              <a:ext cx="1332001" cy="1331998"/>
            </a:xfrm>
            <a:prstGeom prst="rect">
              <a:avLst/>
            </a:prstGeom>
            <a:gradFill flip="none" rotWithShape="1">
              <a:gsLst>
                <a:gs pos="0">
                  <a:srgbClr val="D6A213">
                    <a:lumMod val="50000"/>
                    <a:lumOff val="50000"/>
                  </a:srgbClr>
                </a:gs>
                <a:gs pos="100000">
                  <a:srgbClr val="BF850F">
                    <a:lumMod val="50000"/>
                    <a:lumOff val="50000"/>
                  </a:srgbClr>
                </a:gs>
                <a:gs pos="50000">
                  <a:srgbClr val="9B5F0D">
                    <a:lumMod val="50000"/>
                    <a:lumOff val="5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3" name="组合 92"/>
          <p:cNvGrpSpPr/>
          <p:nvPr/>
        </p:nvGrpSpPr>
        <p:grpSpPr>
          <a:xfrm>
            <a:off x="362055" y="713218"/>
            <a:ext cx="182635" cy="182635"/>
            <a:chOff x="5410744" y="2640874"/>
            <a:chExt cx="1450713" cy="1450714"/>
          </a:xfrm>
        </p:grpSpPr>
        <p:sp>
          <p:nvSpPr>
            <p:cNvPr id="94" name="矩形 93"/>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矩形 94"/>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6" name="组合 95"/>
          <p:cNvGrpSpPr/>
          <p:nvPr/>
        </p:nvGrpSpPr>
        <p:grpSpPr>
          <a:xfrm>
            <a:off x="552659" y="713218"/>
            <a:ext cx="182635" cy="182635"/>
            <a:chOff x="5410744" y="2640874"/>
            <a:chExt cx="1450713" cy="1450714"/>
          </a:xfrm>
        </p:grpSpPr>
        <p:sp>
          <p:nvSpPr>
            <p:cNvPr id="97" name="矩形 96"/>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矩形 97"/>
            <p:cNvSpPr>
              <a:spLocks noChangeAspect="1"/>
            </p:cNvSpPr>
            <p:nvPr/>
          </p:nvSpPr>
          <p:spPr>
            <a:xfrm>
              <a:off x="5470102" y="2700232"/>
              <a:ext cx="1332001" cy="1331998"/>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9" name="组合 98"/>
          <p:cNvGrpSpPr/>
          <p:nvPr/>
        </p:nvGrpSpPr>
        <p:grpSpPr>
          <a:xfrm>
            <a:off x="3547212" y="133350"/>
            <a:ext cx="182635" cy="182635"/>
            <a:chOff x="5410744" y="2640874"/>
            <a:chExt cx="1450713" cy="1450714"/>
          </a:xfrm>
        </p:grpSpPr>
        <p:sp>
          <p:nvSpPr>
            <p:cNvPr id="100" name="矩形 99"/>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矩形 100"/>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2" name="组合 101"/>
          <p:cNvGrpSpPr/>
          <p:nvPr/>
        </p:nvGrpSpPr>
        <p:grpSpPr>
          <a:xfrm>
            <a:off x="3737817" y="133350"/>
            <a:ext cx="182635" cy="182635"/>
            <a:chOff x="5410744" y="2640874"/>
            <a:chExt cx="1450713" cy="1450714"/>
          </a:xfrm>
        </p:grpSpPr>
        <p:sp>
          <p:nvSpPr>
            <p:cNvPr id="103" name="矩形 102"/>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矩形 103"/>
            <p:cNvSpPr>
              <a:spLocks noChangeAspect="1"/>
            </p:cNvSpPr>
            <p:nvPr/>
          </p:nvSpPr>
          <p:spPr>
            <a:xfrm>
              <a:off x="5470102" y="2700232"/>
              <a:ext cx="1332001" cy="1331998"/>
            </a:xfrm>
            <a:prstGeom prst="rect">
              <a:avLst/>
            </a:prstGeom>
            <a:gradFill flip="none" rotWithShape="1">
              <a:gsLst>
                <a:gs pos="0">
                  <a:srgbClr val="D6A213">
                    <a:lumMod val="92000"/>
                  </a:srgbClr>
                </a:gs>
                <a:gs pos="100000">
                  <a:srgbClr val="BF850F">
                    <a:lumMod val="92000"/>
                  </a:srgbClr>
                </a:gs>
                <a:gs pos="51000">
                  <a:srgbClr val="9B5F0D">
                    <a:lumMod val="9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5" name="组合 104"/>
          <p:cNvGrpSpPr/>
          <p:nvPr/>
        </p:nvGrpSpPr>
        <p:grpSpPr>
          <a:xfrm>
            <a:off x="3928422" y="133350"/>
            <a:ext cx="182635" cy="182635"/>
            <a:chOff x="5410744" y="2640874"/>
            <a:chExt cx="1450713" cy="1450714"/>
          </a:xfrm>
        </p:grpSpPr>
        <p:sp>
          <p:nvSpPr>
            <p:cNvPr id="106" name="矩形 105"/>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矩形 106"/>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8" name="组合 107"/>
          <p:cNvGrpSpPr/>
          <p:nvPr/>
        </p:nvGrpSpPr>
        <p:grpSpPr>
          <a:xfrm>
            <a:off x="3928422" y="326639"/>
            <a:ext cx="182635" cy="182635"/>
            <a:chOff x="5410744" y="2640874"/>
            <a:chExt cx="1450713" cy="1450714"/>
          </a:xfrm>
        </p:grpSpPr>
        <p:sp>
          <p:nvSpPr>
            <p:cNvPr id="109" name="矩形 108"/>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矩形 109"/>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1" name="组合 110"/>
          <p:cNvGrpSpPr/>
          <p:nvPr/>
        </p:nvGrpSpPr>
        <p:grpSpPr>
          <a:xfrm>
            <a:off x="3928422" y="519928"/>
            <a:ext cx="182635" cy="182635"/>
            <a:chOff x="5410744" y="2640874"/>
            <a:chExt cx="1450713" cy="1450714"/>
          </a:xfrm>
        </p:grpSpPr>
        <p:sp>
          <p:nvSpPr>
            <p:cNvPr id="112" name="矩形 111"/>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矩形 112"/>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4" name="组合 113"/>
          <p:cNvGrpSpPr/>
          <p:nvPr/>
        </p:nvGrpSpPr>
        <p:grpSpPr>
          <a:xfrm>
            <a:off x="3547212" y="713218"/>
            <a:ext cx="182635" cy="182635"/>
            <a:chOff x="5410744" y="2640874"/>
            <a:chExt cx="1450713" cy="1450714"/>
          </a:xfrm>
        </p:grpSpPr>
        <p:sp>
          <p:nvSpPr>
            <p:cNvPr id="115" name="矩形 114"/>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矩形 115"/>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7" name="组合 116"/>
          <p:cNvGrpSpPr/>
          <p:nvPr/>
        </p:nvGrpSpPr>
        <p:grpSpPr>
          <a:xfrm>
            <a:off x="3737817" y="713218"/>
            <a:ext cx="182635" cy="182635"/>
            <a:chOff x="5410744" y="2640874"/>
            <a:chExt cx="1450713" cy="1450714"/>
          </a:xfrm>
        </p:grpSpPr>
        <p:sp>
          <p:nvSpPr>
            <p:cNvPr id="118" name="矩形 117"/>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矩形 118"/>
            <p:cNvSpPr>
              <a:spLocks noChangeAspect="1"/>
            </p:cNvSpPr>
            <p:nvPr/>
          </p:nvSpPr>
          <p:spPr>
            <a:xfrm>
              <a:off x="5470102" y="2700232"/>
              <a:ext cx="1332001" cy="1331998"/>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0" name="组合 119"/>
          <p:cNvGrpSpPr/>
          <p:nvPr/>
        </p:nvGrpSpPr>
        <p:grpSpPr>
          <a:xfrm>
            <a:off x="3928422" y="713218"/>
            <a:ext cx="182635" cy="182635"/>
            <a:chOff x="5410744" y="2640874"/>
            <a:chExt cx="1450713" cy="1450714"/>
          </a:xfrm>
        </p:grpSpPr>
        <p:sp>
          <p:nvSpPr>
            <p:cNvPr id="121" name="矩形 120"/>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矩形 121"/>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xmlns=""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p:cTn id="7" dur="1000" fill="hold"/>
                                        <p:tgtEl>
                                          <p:spTgt spid="99"/>
                                        </p:tgtEl>
                                        <p:attrNameLst>
                                          <p:attrName>ppt_w</p:attrName>
                                        </p:attrNameLst>
                                      </p:cBhvr>
                                      <p:tavLst>
                                        <p:tav tm="0">
                                          <p:val>
                                            <p:fltVal val="0"/>
                                          </p:val>
                                        </p:tav>
                                        <p:tav tm="100000">
                                          <p:val>
                                            <p:strVal val="#ppt_w"/>
                                          </p:val>
                                        </p:tav>
                                      </p:tavLst>
                                    </p:anim>
                                    <p:anim calcmode="lin" valueType="num">
                                      <p:cBhvr>
                                        <p:cTn id="8" dur="1000" fill="hold"/>
                                        <p:tgtEl>
                                          <p:spTgt spid="99"/>
                                        </p:tgtEl>
                                        <p:attrNameLst>
                                          <p:attrName>ppt_h</p:attrName>
                                        </p:attrNameLst>
                                      </p:cBhvr>
                                      <p:tavLst>
                                        <p:tav tm="0">
                                          <p:val>
                                            <p:fltVal val="0"/>
                                          </p:val>
                                        </p:tav>
                                        <p:tav tm="100000">
                                          <p:val>
                                            <p:strVal val="#ppt_h"/>
                                          </p:val>
                                        </p:tav>
                                      </p:tavLst>
                                    </p:anim>
                                    <p:anim calcmode="lin" valueType="num">
                                      <p:cBhvr>
                                        <p:cTn id="9" dur="1000" fill="hold"/>
                                        <p:tgtEl>
                                          <p:spTgt spid="99"/>
                                        </p:tgtEl>
                                        <p:attrNameLst>
                                          <p:attrName>style.rotation</p:attrName>
                                        </p:attrNameLst>
                                      </p:cBhvr>
                                      <p:tavLst>
                                        <p:tav tm="0">
                                          <p:val>
                                            <p:fltVal val="90"/>
                                          </p:val>
                                        </p:tav>
                                        <p:tav tm="100000">
                                          <p:val>
                                            <p:fltVal val="0"/>
                                          </p:val>
                                        </p:tav>
                                      </p:tavLst>
                                    </p:anim>
                                    <p:animEffect transition="in" filter="fade">
                                      <p:cBhvr>
                                        <p:cTn id="10" dur="1000"/>
                                        <p:tgtEl>
                                          <p:spTgt spid="99"/>
                                        </p:tgtEl>
                                      </p:cBhvr>
                                    </p:animEffect>
                                  </p:childTnLst>
                                </p:cTn>
                              </p:par>
                              <p:par>
                                <p:cTn id="11" presetID="31" presetClass="entr" presetSubtype="0" fill="hold" nodeType="withEffect">
                                  <p:stCondLst>
                                    <p:cond delay="0"/>
                                  </p:stCondLst>
                                  <p:childTnLst>
                                    <p:set>
                                      <p:cBhvr>
                                        <p:cTn id="12" dur="1" fill="hold">
                                          <p:stCondLst>
                                            <p:cond delay="0"/>
                                          </p:stCondLst>
                                        </p:cTn>
                                        <p:tgtEl>
                                          <p:spTgt spid="102"/>
                                        </p:tgtEl>
                                        <p:attrNameLst>
                                          <p:attrName>style.visibility</p:attrName>
                                        </p:attrNameLst>
                                      </p:cBhvr>
                                      <p:to>
                                        <p:strVal val="visible"/>
                                      </p:to>
                                    </p:set>
                                    <p:anim calcmode="lin" valueType="num">
                                      <p:cBhvr>
                                        <p:cTn id="13" dur="1000" fill="hold"/>
                                        <p:tgtEl>
                                          <p:spTgt spid="102"/>
                                        </p:tgtEl>
                                        <p:attrNameLst>
                                          <p:attrName>ppt_w</p:attrName>
                                        </p:attrNameLst>
                                      </p:cBhvr>
                                      <p:tavLst>
                                        <p:tav tm="0">
                                          <p:val>
                                            <p:fltVal val="0"/>
                                          </p:val>
                                        </p:tav>
                                        <p:tav tm="100000">
                                          <p:val>
                                            <p:strVal val="#ppt_w"/>
                                          </p:val>
                                        </p:tav>
                                      </p:tavLst>
                                    </p:anim>
                                    <p:anim calcmode="lin" valueType="num">
                                      <p:cBhvr>
                                        <p:cTn id="14" dur="1000" fill="hold"/>
                                        <p:tgtEl>
                                          <p:spTgt spid="102"/>
                                        </p:tgtEl>
                                        <p:attrNameLst>
                                          <p:attrName>ppt_h</p:attrName>
                                        </p:attrNameLst>
                                      </p:cBhvr>
                                      <p:tavLst>
                                        <p:tav tm="0">
                                          <p:val>
                                            <p:fltVal val="0"/>
                                          </p:val>
                                        </p:tav>
                                        <p:tav tm="100000">
                                          <p:val>
                                            <p:strVal val="#ppt_h"/>
                                          </p:val>
                                        </p:tav>
                                      </p:tavLst>
                                    </p:anim>
                                    <p:anim calcmode="lin" valueType="num">
                                      <p:cBhvr>
                                        <p:cTn id="15" dur="1000" fill="hold"/>
                                        <p:tgtEl>
                                          <p:spTgt spid="102"/>
                                        </p:tgtEl>
                                        <p:attrNameLst>
                                          <p:attrName>style.rotation</p:attrName>
                                        </p:attrNameLst>
                                      </p:cBhvr>
                                      <p:tavLst>
                                        <p:tav tm="0">
                                          <p:val>
                                            <p:fltVal val="90"/>
                                          </p:val>
                                        </p:tav>
                                        <p:tav tm="100000">
                                          <p:val>
                                            <p:fltVal val="0"/>
                                          </p:val>
                                        </p:tav>
                                      </p:tavLst>
                                    </p:anim>
                                    <p:animEffect transition="in" filter="fade">
                                      <p:cBhvr>
                                        <p:cTn id="16" dur="1000"/>
                                        <p:tgtEl>
                                          <p:spTgt spid="102"/>
                                        </p:tgtEl>
                                      </p:cBhvr>
                                    </p:animEffect>
                                  </p:childTnLst>
                                </p:cTn>
                              </p:par>
                              <p:par>
                                <p:cTn id="17" presetID="31" presetClass="entr" presetSubtype="0" fill="hold" nodeType="withEffect">
                                  <p:stCondLst>
                                    <p:cond delay="0"/>
                                  </p:stCondLst>
                                  <p:childTnLst>
                                    <p:set>
                                      <p:cBhvr>
                                        <p:cTn id="18" dur="1" fill="hold">
                                          <p:stCondLst>
                                            <p:cond delay="0"/>
                                          </p:stCondLst>
                                        </p:cTn>
                                        <p:tgtEl>
                                          <p:spTgt spid="105"/>
                                        </p:tgtEl>
                                        <p:attrNameLst>
                                          <p:attrName>style.visibility</p:attrName>
                                        </p:attrNameLst>
                                      </p:cBhvr>
                                      <p:to>
                                        <p:strVal val="visible"/>
                                      </p:to>
                                    </p:set>
                                    <p:anim calcmode="lin" valueType="num">
                                      <p:cBhvr>
                                        <p:cTn id="19" dur="1000" fill="hold"/>
                                        <p:tgtEl>
                                          <p:spTgt spid="105"/>
                                        </p:tgtEl>
                                        <p:attrNameLst>
                                          <p:attrName>ppt_w</p:attrName>
                                        </p:attrNameLst>
                                      </p:cBhvr>
                                      <p:tavLst>
                                        <p:tav tm="0">
                                          <p:val>
                                            <p:fltVal val="0"/>
                                          </p:val>
                                        </p:tav>
                                        <p:tav tm="100000">
                                          <p:val>
                                            <p:strVal val="#ppt_w"/>
                                          </p:val>
                                        </p:tav>
                                      </p:tavLst>
                                    </p:anim>
                                    <p:anim calcmode="lin" valueType="num">
                                      <p:cBhvr>
                                        <p:cTn id="20" dur="1000" fill="hold"/>
                                        <p:tgtEl>
                                          <p:spTgt spid="105"/>
                                        </p:tgtEl>
                                        <p:attrNameLst>
                                          <p:attrName>ppt_h</p:attrName>
                                        </p:attrNameLst>
                                      </p:cBhvr>
                                      <p:tavLst>
                                        <p:tav tm="0">
                                          <p:val>
                                            <p:fltVal val="0"/>
                                          </p:val>
                                        </p:tav>
                                        <p:tav tm="100000">
                                          <p:val>
                                            <p:strVal val="#ppt_h"/>
                                          </p:val>
                                        </p:tav>
                                      </p:tavLst>
                                    </p:anim>
                                    <p:anim calcmode="lin" valueType="num">
                                      <p:cBhvr>
                                        <p:cTn id="21" dur="1000" fill="hold"/>
                                        <p:tgtEl>
                                          <p:spTgt spid="105"/>
                                        </p:tgtEl>
                                        <p:attrNameLst>
                                          <p:attrName>style.rotation</p:attrName>
                                        </p:attrNameLst>
                                      </p:cBhvr>
                                      <p:tavLst>
                                        <p:tav tm="0">
                                          <p:val>
                                            <p:fltVal val="90"/>
                                          </p:val>
                                        </p:tav>
                                        <p:tav tm="100000">
                                          <p:val>
                                            <p:fltVal val="0"/>
                                          </p:val>
                                        </p:tav>
                                      </p:tavLst>
                                    </p:anim>
                                    <p:animEffect transition="in" filter="fade">
                                      <p:cBhvr>
                                        <p:cTn id="22" dur="1000"/>
                                        <p:tgtEl>
                                          <p:spTgt spid="105"/>
                                        </p:tgtEl>
                                      </p:cBhvr>
                                    </p:animEffect>
                                  </p:childTnLst>
                                </p:cTn>
                              </p:par>
                              <p:par>
                                <p:cTn id="23" presetID="31" presetClass="entr" presetSubtype="0" fill="hold" nodeType="withEffect">
                                  <p:stCondLst>
                                    <p:cond delay="0"/>
                                  </p:stCondLst>
                                  <p:childTnLst>
                                    <p:set>
                                      <p:cBhvr>
                                        <p:cTn id="24" dur="1" fill="hold">
                                          <p:stCondLst>
                                            <p:cond delay="0"/>
                                          </p:stCondLst>
                                        </p:cTn>
                                        <p:tgtEl>
                                          <p:spTgt spid="108"/>
                                        </p:tgtEl>
                                        <p:attrNameLst>
                                          <p:attrName>style.visibility</p:attrName>
                                        </p:attrNameLst>
                                      </p:cBhvr>
                                      <p:to>
                                        <p:strVal val="visible"/>
                                      </p:to>
                                    </p:set>
                                    <p:anim calcmode="lin" valueType="num">
                                      <p:cBhvr>
                                        <p:cTn id="25" dur="1000" fill="hold"/>
                                        <p:tgtEl>
                                          <p:spTgt spid="108"/>
                                        </p:tgtEl>
                                        <p:attrNameLst>
                                          <p:attrName>ppt_w</p:attrName>
                                        </p:attrNameLst>
                                      </p:cBhvr>
                                      <p:tavLst>
                                        <p:tav tm="0">
                                          <p:val>
                                            <p:fltVal val="0"/>
                                          </p:val>
                                        </p:tav>
                                        <p:tav tm="100000">
                                          <p:val>
                                            <p:strVal val="#ppt_w"/>
                                          </p:val>
                                        </p:tav>
                                      </p:tavLst>
                                    </p:anim>
                                    <p:anim calcmode="lin" valueType="num">
                                      <p:cBhvr>
                                        <p:cTn id="26" dur="1000" fill="hold"/>
                                        <p:tgtEl>
                                          <p:spTgt spid="108"/>
                                        </p:tgtEl>
                                        <p:attrNameLst>
                                          <p:attrName>ppt_h</p:attrName>
                                        </p:attrNameLst>
                                      </p:cBhvr>
                                      <p:tavLst>
                                        <p:tav tm="0">
                                          <p:val>
                                            <p:fltVal val="0"/>
                                          </p:val>
                                        </p:tav>
                                        <p:tav tm="100000">
                                          <p:val>
                                            <p:strVal val="#ppt_h"/>
                                          </p:val>
                                        </p:tav>
                                      </p:tavLst>
                                    </p:anim>
                                    <p:anim calcmode="lin" valueType="num">
                                      <p:cBhvr>
                                        <p:cTn id="27" dur="1000" fill="hold"/>
                                        <p:tgtEl>
                                          <p:spTgt spid="108"/>
                                        </p:tgtEl>
                                        <p:attrNameLst>
                                          <p:attrName>style.rotation</p:attrName>
                                        </p:attrNameLst>
                                      </p:cBhvr>
                                      <p:tavLst>
                                        <p:tav tm="0">
                                          <p:val>
                                            <p:fltVal val="90"/>
                                          </p:val>
                                        </p:tav>
                                        <p:tav tm="100000">
                                          <p:val>
                                            <p:fltVal val="0"/>
                                          </p:val>
                                        </p:tav>
                                      </p:tavLst>
                                    </p:anim>
                                    <p:animEffect transition="in" filter="fade">
                                      <p:cBhvr>
                                        <p:cTn id="28" dur="1000"/>
                                        <p:tgtEl>
                                          <p:spTgt spid="108"/>
                                        </p:tgtEl>
                                      </p:cBhvr>
                                    </p:animEffect>
                                  </p:childTnLst>
                                </p:cTn>
                              </p:par>
                              <p:par>
                                <p:cTn id="29" presetID="31" presetClass="entr" presetSubtype="0" fill="hold" nodeType="withEffect">
                                  <p:stCondLst>
                                    <p:cond delay="0"/>
                                  </p:stCondLst>
                                  <p:childTnLst>
                                    <p:set>
                                      <p:cBhvr>
                                        <p:cTn id="30" dur="1" fill="hold">
                                          <p:stCondLst>
                                            <p:cond delay="0"/>
                                          </p:stCondLst>
                                        </p:cTn>
                                        <p:tgtEl>
                                          <p:spTgt spid="111"/>
                                        </p:tgtEl>
                                        <p:attrNameLst>
                                          <p:attrName>style.visibility</p:attrName>
                                        </p:attrNameLst>
                                      </p:cBhvr>
                                      <p:to>
                                        <p:strVal val="visible"/>
                                      </p:to>
                                    </p:set>
                                    <p:anim calcmode="lin" valueType="num">
                                      <p:cBhvr>
                                        <p:cTn id="31" dur="1000" fill="hold"/>
                                        <p:tgtEl>
                                          <p:spTgt spid="111"/>
                                        </p:tgtEl>
                                        <p:attrNameLst>
                                          <p:attrName>ppt_w</p:attrName>
                                        </p:attrNameLst>
                                      </p:cBhvr>
                                      <p:tavLst>
                                        <p:tav tm="0">
                                          <p:val>
                                            <p:fltVal val="0"/>
                                          </p:val>
                                        </p:tav>
                                        <p:tav tm="100000">
                                          <p:val>
                                            <p:strVal val="#ppt_w"/>
                                          </p:val>
                                        </p:tav>
                                      </p:tavLst>
                                    </p:anim>
                                    <p:anim calcmode="lin" valueType="num">
                                      <p:cBhvr>
                                        <p:cTn id="32" dur="1000" fill="hold"/>
                                        <p:tgtEl>
                                          <p:spTgt spid="111"/>
                                        </p:tgtEl>
                                        <p:attrNameLst>
                                          <p:attrName>ppt_h</p:attrName>
                                        </p:attrNameLst>
                                      </p:cBhvr>
                                      <p:tavLst>
                                        <p:tav tm="0">
                                          <p:val>
                                            <p:fltVal val="0"/>
                                          </p:val>
                                        </p:tav>
                                        <p:tav tm="100000">
                                          <p:val>
                                            <p:strVal val="#ppt_h"/>
                                          </p:val>
                                        </p:tav>
                                      </p:tavLst>
                                    </p:anim>
                                    <p:anim calcmode="lin" valueType="num">
                                      <p:cBhvr>
                                        <p:cTn id="33" dur="1000" fill="hold"/>
                                        <p:tgtEl>
                                          <p:spTgt spid="111"/>
                                        </p:tgtEl>
                                        <p:attrNameLst>
                                          <p:attrName>style.rotation</p:attrName>
                                        </p:attrNameLst>
                                      </p:cBhvr>
                                      <p:tavLst>
                                        <p:tav tm="0">
                                          <p:val>
                                            <p:fltVal val="90"/>
                                          </p:val>
                                        </p:tav>
                                        <p:tav tm="100000">
                                          <p:val>
                                            <p:fltVal val="0"/>
                                          </p:val>
                                        </p:tav>
                                      </p:tavLst>
                                    </p:anim>
                                    <p:animEffect transition="in" filter="fade">
                                      <p:cBhvr>
                                        <p:cTn id="34" dur="1000"/>
                                        <p:tgtEl>
                                          <p:spTgt spid="111"/>
                                        </p:tgtEl>
                                      </p:cBhvr>
                                    </p:animEffect>
                                  </p:childTnLst>
                                </p:cTn>
                              </p:par>
                              <p:par>
                                <p:cTn id="35" presetID="31" presetClass="entr" presetSubtype="0" fill="hold" nodeType="withEffect">
                                  <p:stCondLst>
                                    <p:cond delay="0"/>
                                  </p:stCondLst>
                                  <p:childTnLst>
                                    <p:set>
                                      <p:cBhvr>
                                        <p:cTn id="36" dur="1" fill="hold">
                                          <p:stCondLst>
                                            <p:cond delay="0"/>
                                          </p:stCondLst>
                                        </p:cTn>
                                        <p:tgtEl>
                                          <p:spTgt spid="114"/>
                                        </p:tgtEl>
                                        <p:attrNameLst>
                                          <p:attrName>style.visibility</p:attrName>
                                        </p:attrNameLst>
                                      </p:cBhvr>
                                      <p:to>
                                        <p:strVal val="visible"/>
                                      </p:to>
                                    </p:set>
                                    <p:anim calcmode="lin" valueType="num">
                                      <p:cBhvr>
                                        <p:cTn id="37" dur="1000" fill="hold"/>
                                        <p:tgtEl>
                                          <p:spTgt spid="114"/>
                                        </p:tgtEl>
                                        <p:attrNameLst>
                                          <p:attrName>ppt_w</p:attrName>
                                        </p:attrNameLst>
                                      </p:cBhvr>
                                      <p:tavLst>
                                        <p:tav tm="0">
                                          <p:val>
                                            <p:fltVal val="0"/>
                                          </p:val>
                                        </p:tav>
                                        <p:tav tm="100000">
                                          <p:val>
                                            <p:strVal val="#ppt_w"/>
                                          </p:val>
                                        </p:tav>
                                      </p:tavLst>
                                    </p:anim>
                                    <p:anim calcmode="lin" valueType="num">
                                      <p:cBhvr>
                                        <p:cTn id="38" dur="1000" fill="hold"/>
                                        <p:tgtEl>
                                          <p:spTgt spid="114"/>
                                        </p:tgtEl>
                                        <p:attrNameLst>
                                          <p:attrName>ppt_h</p:attrName>
                                        </p:attrNameLst>
                                      </p:cBhvr>
                                      <p:tavLst>
                                        <p:tav tm="0">
                                          <p:val>
                                            <p:fltVal val="0"/>
                                          </p:val>
                                        </p:tav>
                                        <p:tav tm="100000">
                                          <p:val>
                                            <p:strVal val="#ppt_h"/>
                                          </p:val>
                                        </p:tav>
                                      </p:tavLst>
                                    </p:anim>
                                    <p:anim calcmode="lin" valueType="num">
                                      <p:cBhvr>
                                        <p:cTn id="39" dur="1000" fill="hold"/>
                                        <p:tgtEl>
                                          <p:spTgt spid="114"/>
                                        </p:tgtEl>
                                        <p:attrNameLst>
                                          <p:attrName>style.rotation</p:attrName>
                                        </p:attrNameLst>
                                      </p:cBhvr>
                                      <p:tavLst>
                                        <p:tav tm="0">
                                          <p:val>
                                            <p:fltVal val="90"/>
                                          </p:val>
                                        </p:tav>
                                        <p:tav tm="100000">
                                          <p:val>
                                            <p:fltVal val="0"/>
                                          </p:val>
                                        </p:tav>
                                      </p:tavLst>
                                    </p:anim>
                                    <p:animEffect transition="in" filter="fade">
                                      <p:cBhvr>
                                        <p:cTn id="40" dur="1000"/>
                                        <p:tgtEl>
                                          <p:spTgt spid="114"/>
                                        </p:tgtEl>
                                      </p:cBhvr>
                                    </p:animEffect>
                                  </p:childTnLst>
                                </p:cTn>
                              </p:par>
                              <p:par>
                                <p:cTn id="41" presetID="31" presetClass="entr" presetSubtype="0" fill="hold" nodeType="withEffect">
                                  <p:stCondLst>
                                    <p:cond delay="0"/>
                                  </p:stCondLst>
                                  <p:childTnLst>
                                    <p:set>
                                      <p:cBhvr>
                                        <p:cTn id="42" dur="1" fill="hold">
                                          <p:stCondLst>
                                            <p:cond delay="0"/>
                                          </p:stCondLst>
                                        </p:cTn>
                                        <p:tgtEl>
                                          <p:spTgt spid="117"/>
                                        </p:tgtEl>
                                        <p:attrNameLst>
                                          <p:attrName>style.visibility</p:attrName>
                                        </p:attrNameLst>
                                      </p:cBhvr>
                                      <p:to>
                                        <p:strVal val="visible"/>
                                      </p:to>
                                    </p:set>
                                    <p:anim calcmode="lin" valueType="num">
                                      <p:cBhvr>
                                        <p:cTn id="43" dur="1000" fill="hold"/>
                                        <p:tgtEl>
                                          <p:spTgt spid="117"/>
                                        </p:tgtEl>
                                        <p:attrNameLst>
                                          <p:attrName>ppt_w</p:attrName>
                                        </p:attrNameLst>
                                      </p:cBhvr>
                                      <p:tavLst>
                                        <p:tav tm="0">
                                          <p:val>
                                            <p:fltVal val="0"/>
                                          </p:val>
                                        </p:tav>
                                        <p:tav tm="100000">
                                          <p:val>
                                            <p:strVal val="#ppt_w"/>
                                          </p:val>
                                        </p:tav>
                                      </p:tavLst>
                                    </p:anim>
                                    <p:anim calcmode="lin" valueType="num">
                                      <p:cBhvr>
                                        <p:cTn id="44" dur="1000" fill="hold"/>
                                        <p:tgtEl>
                                          <p:spTgt spid="117"/>
                                        </p:tgtEl>
                                        <p:attrNameLst>
                                          <p:attrName>ppt_h</p:attrName>
                                        </p:attrNameLst>
                                      </p:cBhvr>
                                      <p:tavLst>
                                        <p:tav tm="0">
                                          <p:val>
                                            <p:fltVal val="0"/>
                                          </p:val>
                                        </p:tav>
                                        <p:tav tm="100000">
                                          <p:val>
                                            <p:strVal val="#ppt_h"/>
                                          </p:val>
                                        </p:tav>
                                      </p:tavLst>
                                    </p:anim>
                                    <p:anim calcmode="lin" valueType="num">
                                      <p:cBhvr>
                                        <p:cTn id="45" dur="1000" fill="hold"/>
                                        <p:tgtEl>
                                          <p:spTgt spid="117"/>
                                        </p:tgtEl>
                                        <p:attrNameLst>
                                          <p:attrName>style.rotation</p:attrName>
                                        </p:attrNameLst>
                                      </p:cBhvr>
                                      <p:tavLst>
                                        <p:tav tm="0">
                                          <p:val>
                                            <p:fltVal val="90"/>
                                          </p:val>
                                        </p:tav>
                                        <p:tav tm="100000">
                                          <p:val>
                                            <p:fltVal val="0"/>
                                          </p:val>
                                        </p:tav>
                                      </p:tavLst>
                                    </p:anim>
                                    <p:animEffect transition="in" filter="fade">
                                      <p:cBhvr>
                                        <p:cTn id="46" dur="1000"/>
                                        <p:tgtEl>
                                          <p:spTgt spid="117"/>
                                        </p:tgtEl>
                                      </p:cBhvr>
                                    </p:animEffect>
                                  </p:childTnLst>
                                </p:cTn>
                              </p:par>
                              <p:par>
                                <p:cTn id="47" presetID="31" presetClass="entr" presetSubtype="0" fill="hold" nodeType="withEffect">
                                  <p:stCondLst>
                                    <p:cond delay="0"/>
                                  </p:stCondLst>
                                  <p:childTnLst>
                                    <p:set>
                                      <p:cBhvr>
                                        <p:cTn id="48" dur="1" fill="hold">
                                          <p:stCondLst>
                                            <p:cond delay="0"/>
                                          </p:stCondLst>
                                        </p:cTn>
                                        <p:tgtEl>
                                          <p:spTgt spid="120"/>
                                        </p:tgtEl>
                                        <p:attrNameLst>
                                          <p:attrName>style.visibility</p:attrName>
                                        </p:attrNameLst>
                                      </p:cBhvr>
                                      <p:to>
                                        <p:strVal val="visible"/>
                                      </p:to>
                                    </p:set>
                                    <p:anim calcmode="lin" valueType="num">
                                      <p:cBhvr>
                                        <p:cTn id="49" dur="1000" fill="hold"/>
                                        <p:tgtEl>
                                          <p:spTgt spid="120"/>
                                        </p:tgtEl>
                                        <p:attrNameLst>
                                          <p:attrName>ppt_w</p:attrName>
                                        </p:attrNameLst>
                                      </p:cBhvr>
                                      <p:tavLst>
                                        <p:tav tm="0">
                                          <p:val>
                                            <p:fltVal val="0"/>
                                          </p:val>
                                        </p:tav>
                                        <p:tav tm="100000">
                                          <p:val>
                                            <p:strVal val="#ppt_w"/>
                                          </p:val>
                                        </p:tav>
                                      </p:tavLst>
                                    </p:anim>
                                    <p:anim calcmode="lin" valueType="num">
                                      <p:cBhvr>
                                        <p:cTn id="50" dur="1000" fill="hold"/>
                                        <p:tgtEl>
                                          <p:spTgt spid="120"/>
                                        </p:tgtEl>
                                        <p:attrNameLst>
                                          <p:attrName>ppt_h</p:attrName>
                                        </p:attrNameLst>
                                      </p:cBhvr>
                                      <p:tavLst>
                                        <p:tav tm="0">
                                          <p:val>
                                            <p:fltVal val="0"/>
                                          </p:val>
                                        </p:tav>
                                        <p:tav tm="100000">
                                          <p:val>
                                            <p:strVal val="#ppt_h"/>
                                          </p:val>
                                        </p:tav>
                                      </p:tavLst>
                                    </p:anim>
                                    <p:anim calcmode="lin" valueType="num">
                                      <p:cBhvr>
                                        <p:cTn id="51" dur="1000" fill="hold"/>
                                        <p:tgtEl>
                                          <p:spTgt spid="120"/>
                                        </p:tgtEl>
                                        <p:attrNameLst>
                                          <p:attrName>style.rotation</p:attrName>
                                        </p:attrNameLst>
                                      </p:cBhvr>
                                      <p:tavLst>
                                        <p:tav tm="0">
                                          <p:val>
                                            <p:fltVal val="90"/>
                                          </p:val>
                                        </p:tav>
                                        <p:tav tm="100000">
                                          <p:val>
                                            <p:fltVal val="0"/>
                                          </p:val>
                                        </p:tav>
                                      </p:tavLst>
                                    </p:anim>
                                    <p:animEffect transition="in" filter="fade">
                                      <p:cBhvr>
                                        <p:cTn id="52" dur="1000"/>
                                        <p:tgtEl>
                                          <p:spTgt spid="120"/>
                                        </p:tgtEl>
                                      </p:cBhvr>
                                    </p:animEffect>
                                  </p:childTnLst>
                                </p:cTn>
                              </p:par>
                              <p:par>
                                <p:cTn id="53" presetID="31" presetClass="entr" presetSubtype="0" fill="hold" nodeType="withEffect">
                                  <p:stCondLst>
                                    <p:cond delay="0"/>
                                  </p:stCondLst>
                                  <p:childTnLst>
                                    <p:set>
                                      <p:cBhvr>
                                        <p:cTn id="54" dur="1" fill="hold">
                                          <p:stCondLst>
                                            <p:cond delay="0"/>
                                          </p:stCondLst>
                                        </p:cTn>
                                        <p:tgtEl>
                                          <p:spTgt spid="75"/>
                                        </p:tgtEl>
                                        <p:attrNameLst>
                                          <p:attrName>style.visibility</p:attrName>
                                        </p:attrNameLst>
                                      </p:cBhvr>
                                      <p:to>
                                        <p:strVal val="visible"/>
                                      </p:to>
                                    </p:set>
                                    <p:anim calcmode="lin" valueType="num">
                                      <p:cBhvr>
                                        <p:cTn id="55" dur="1000" fill="hold"/>
                                        <p:tgtEl>
                                          <p:spTgt spid="75"/>
                                        </p:tgtEl>
                                        <p:attrNameLst>
                                          <p:attrName>ppt_w</p:attrName>
                                        </p:attrNameLst>
                                      </p:cBhvr>
                                      <p:tavLst>
                                        <p:tav tm="0">
                                          <p:val>
                                            <p:fltVal val="0"/>
                                          </p:val>
                                        </p:tav>
                                        <p:tav tm="100000">
                                          <p:val>
                                            <p:strVal val="#ppt_w"/>
                                          </p:val>
                                        </p:tav>
                                      </p:tavLst>
                                    </p:anim>
                                    <p:anim calcmode="lin" valueType="num">
                                      <p:cBhvr>
                                        <p:cTn id="56" dur="1000" fill="hold"/>
                                        <p:tgtEl>
                                          <p:spTgt spid="75"/>
                                        </p:tgtEl>
                                        <p:attrNameLst>
                                          <p:attrName>ppt_h</p:attrName>
                                        </p:attrNameLst>
                                      </p:cBhvr>
                                      <p:tavLst>
                                        <p:tav tm="0">
                                          <p:val>
                                            <p:fltVal val="0"/>
                                          </p:val>
                                        </p:tav>
                                        <p:tav tm="100000">
                                          <p:val>
                                            <p:strVal val="#ppt_h"/>
                                          </p:val>
                                        </p:tav>
                                      </p:tavLst>
                                    </p:anim>
                                    <p:anim calcmode="lin" valueType="num">
                                      <p:cBhvr>
                                        <p:cTn id="57" dur="1000" fill="hold"/>
                                        <p:tgtEl>
                                          <p:spTgt spid="75"/>
                                        </p:tgtEl>
                                        <p:attrNameLst>
                                          <p:attrName>style.rotation</p:attrName>
                                        </p:attrNameLst>
                                      </p:cBhvr>
                                      <p:tavLst>
                                        <p:tav tm="0">
                                          <p:val>
                                            <p:fltVal val="90"/>
                                          </p:val>
                                        </p:tav>
                                        <p:tav tm="100000">
                                          <p:val>
                                            <p:fltVal val="0"/>
                                          </p:val>
                                        </p:tav>
                                      </p:tavLst>
                                    </p:anim>
                                    <p:animEffect transition="in" filter="fade">
                                      <p:cBhvr>
                                        <p:cTn id="58" dur="1000"/>
                                        <p:tgtEl>
                                          <p:spTgt spid="75"/>
                                        </p:tgtEl>
                                      </p:cBhvr>
                                    </p:animEffect>
                                  </p:childTnLst>
                                </p:cTn>
                              </p:par>
                              <p:par>
                                <p:cTn id="59" presetID="31" presetClass="entr" presetSubtype="0" fill="hold" nodeType="withEffect">
                                  <p:stCondLst>
                                    <p:cond delay="0"/>
                                  </p:stCondLst>
                                  <p:childTnLst>
                                    <p:set>
                                      <p:cBhvr>
                                        <p:cTn id="60" dur="1" fill="hold">
                                          <p:stCondLst>
                                            <p:cond delay="0"/>
                                          </p:stCondLst>
                                        </p:cTn>
                                        <p:tgtEl>
                                          <p:spTgt spid="78"/>
                                        </p:tgtEl>
                                        <p:attrNameLst>
                                          <p:attrName>style.visibility</p:attrName>
                                        </p:attrNameLst>
                                      </p:cBhvr>
                                      <p:to>
                                        <p:strVal val="visible"/>
                                      </p:to>
                                    </p:set>
                                    <p:anim calcmode="lin" valueType="num">
                                      <p:cBhvr>
                                        <p:cTn id="61" dur="1000" fill="hold"/>
                                        <p:tgtEl>
                                          <p:spTgt spid="78"/>
                                        </p:tgtEl>
                                        <p:attrNameLst>
                                          <p:attrName>ppt_w</p:attrName>
                                        </p:attrNameLst>
                                      </p:cBhvr>
                                      <p:tavLst>
                                        <p:tav tm="0">
                                          <p:val>
                                            <p:fltVal val="0"/>
                                          </p:val>
                                        </p:tav>
                                        <p:tav tm="100000">
                                          <p:val>
                                            <p:strVal val="#ppt_w"/>
                                          </p:val>
                                        </p:tav>
                                      </p:tavLst>
                                    </p:anim>
                                    <p:anim calcmode="lin" valueType="num">
                                      <p:cBhvr>
                                        <p:cTn id="62" dur="1000" fill="hold"/>
                                        <p:tgtEl>
                                          <p:spTgt spid="78"/>
                                        </p:tgtEl>
                                        <p:attrNameLst>
                                          <p:attrName>ppt_h</p:attrName>
                                        </p:attrNameLst>
                                      </p:cBhvr>
                                      <p:tavLst>
                                        <p:tav tm="0">
                                          <p:val>
                                            <p:fltVal val="0"/>
                                          </p:val>
                                        </p:tav>
                                        <p:tav tm="100000">
                                          <p:val>
                                            <p:strVal val="#ppt_h"/>
                                          </p:val>
                                        </p:tav>
                                      </p:tavLst>
                                    </p:anim>
                                    <p:anim calcmode="lin" valueType="num">
                                      <p:cBhvr>
                                        <p:cTn id="63" dur="1000" fill="hold"/>
                                        <p:tgtEl>
                                          <p:spTgt spid="78"/>
                                        </p:tgtEl>
                                        <p:attrNameLst>
                                          <p:attrName>style.rotation</p:attrName>
                                        </p:attrNameLst>
                                      </p:cBhvr>
                                      <p:tavLst>
                                        <p:tav tm="0">
                                          <p:val>
                                            <p:fltVal val="90"/>
                                          </p:val>
                                        </p:tav>
                                        <p:tav tm="100000">
                                          <p:val>
                                            <p:fltVal val="0"/>
                                          </p:val>
                                        </p:tav>
                                      </p:tavLst>
                                    </p:anim>
                                    <p:animEffect transition="in" filter="fade">
                                      <p:cBhvr>
                                        <p:cTn id="64" dur="1000"/>
                                        <p:tgtEl>
                                          <p:spTgt spid="78"/>
                                        </p:tgtEl>
                                      </p:cBhvr>
                                    </p:animEffect>
                                  </p:childTnLst>
                                </p:cTn>
                              </p:par>
                              <p:par>
                                <p:cTn id="65" presetID="31" presetClass="entr" presetSubtype="0" fill="hold" nodeType="withEffect">
                                  <p:stCondLst>
                                    <p:cond delay="0"/>
                                  </p:stCondLst>
                                  <p:childTnLst>
                                    <p:set>
                                      <p:cBhvr>
                                        <p:cTn id="66" dur="1" fill="hold">
                                          <p:stCondLst>
                                            <p:cond delay="0"/>
                                          </p:stCondLst>
                                        </p:cTn>
                                        <p:tgtEl>
                                          <p:spTgt spid="81"/>
                                        </p:tgtEl>
                                        <p:attrNameLst>
                                          <p:attrName>style.visibility</p:attrName>
                                        </p:attrNameLst>
                                      </p:cBhvr>
                                      <p:to>
                                        <p:strVal val="visible"/>
                                      </p:to>
                                    </p:set>
                                    <p:anim calcmode="lin" valueType="num">
                                      <p:cBhvr>
                                        <p:cTn id="67" dur="1000" fill="hold"/>
                                        <p:tgtEl>
                                          <p:spTgt spid="81"/>
                                        </p:tgtEl>
                                        <p:attrNameLst>
                                          <p:attrName>ppt_w</p:attrName>
                                        </p:attrNameLst>
                                      </p:cBhvr>
                                      <p:tavLst>
                                        <p:tav tm="0">
                                          <p:val>
                                            <p:fltVal val="0"/>
                                          </p:val>
                                        </p:tav>
                                        <p:tav tm="100000">
                                          <p:val>
                                            <p:strVal val="#ppt_w"/>
                                          </p:val>
                                        </p:tav>
                                      </p:tavLst>
                                    </p:anim>
                                    <p:anim calcmode="lin" valueType="num">
                                      <p:cBhvr>
                                        <p:cTn id="68" dur="1000" fill="hold"/>
                                        <p:tgtEl>
                                          <p:spTgt spid="81"/>
                                        </p:tgtEl>
                                        <p:attrNameLst>
                                          <p:attrName>ppt_h</p:attrName>
                                        </p:attrNameLst>
                                      </p:cBhvr>
                                      <p:tavLst>
                                        <p:tav tm="0">
                                          <p:val>
                                            <p:fltVal val="0"/>
                                          </p:val>
                                        </p:tav>
                                        <p:tav tm="100000">
                                          <p:val>
                                            <p:strVal val="#ppt_h"/>
                                          </p:val>
                                        </p:tav>
                                      </p:tavLst>
                                    </p:anim>
                                    <p:anim calcmode="lin" valueType="num">
                                      <p:cBhvr>
                                        <p:cTn id="69" dur="1000" fill="hold"/>
                                        <p:tgtEl>
                                          <p:spTgt spid="81"/>
                                        </p:tgtEl>
                                        <p:attrNameLst>
                                          <p:attrName>style.rotation</p:attrName>
                                        </p:attrNameLst>
                                      </p:cBhvr>
                                      <p:tavLst>
                                        <p:tav tm="0">
                                          <p:val>
                                            <p:fltVal val="90"/>
                                          </p:val>
                                        </p:tav>
                                        <p:tav tm="100000">
                                          <p:val>
                                            <p:fltVal val="0"/>
                                          </p:val>
                                        </p:tav>
                                      </p:tavLst>
                                    </p:anim>
                                    <p:animEffect transition="in" filter="fade">
                                      <p:cBhvr>
                                        <p:cTn id="70" dur="1000"/>
                                        <p:tgtEl>
                                          <p:spTgt spid="81"/>
                                        </p:tgtEl>
                                      </p:cBhvr>
                                    </p:animEffect>
                                  </p:childTnLst>
                                </p:cTn>
                              </p:par>
                              <p:par>
                                <p:cTn id="71" presetID="31" presetClass="entr" presetSubtype="0" fill="hold" nodeType="withEffect">
                                  <p:stCondLst>
                                    <p:cond delay="0"/>
                                  </p:stCondLst>
                                  <p:childTnLst>
                                    <p:set>
                                      <p:cBhvr>
                                        <p:cTn id="72" dur="1" fill="hold">
                                          <p:stCondLst>
                                            <p:cond delay="0"/>
                                          </p:stCondLst>
                                        </p:cTn>
                                        <p:tgtEl>
                                          <p:spTgt spid="84"/>
                                        </p:tgtEl>
                                        <p:attrNameLst>
                                          <p:attrName>style.visibility</p:attrName>
                                        </p:attrNameLst>
                                      </p:cBhvr>
                                      <p:to>
                                        <p:strVal val="visible"/>
                                      </p:to>
                                    </p:set>
                                    <p:anim calcmode="lin" valueType="num">
                                      <p:cBhvr>
                                        <p:cTn id="73" dur="1000" fill="hold"/>
                                        <p:tgtEl>
                                          <p:spTgt spid="84"/>
                                        </p:tgtEl>
                                        <p:attrNameLst>
                                          <p:attrName>ppt_w</p:attrName>
                                        </p:attrNameLst>
                                      </p:cBhvr>
                                      <p:tavLst>
                                        <p:tav tm="0">
                                          <p:val>
                                            <p:fltVal val="0"/>
                                          </p:val>
                                        </p:tav>
                                        <p:tav tm="100000">
                                          <p:val>
                                            <p:strVal val="#ppt_w"/>
                                          </p:val>
                                        </p:tav>
                                      </p:tavLst>
                                    </p:anim>
                                    <p:anim calcmode="lin" valueType="num">
                                      <p:cBhvr>
                                        <p:cTn id="74" dur="1000" fill="hold"/>
                                        <p:tgtEl>
                                          <p:spTgt spid="84"/>
                                        </p:tgtEl>
                                        <p:attrNameLst>
                                          <p:attrName>ppt_h</p:attrName>
                                        </p:attrNameLst>
                                      </p:cBhvr>
                                      <p:tavLst>
                                        <p:tav tm="0">
                                          <p:val>
                                            <p:fltVal val="0"/>
                                          </p:val>
                                        </p:tav>
                                        <p:tav tm="100000">
                                          <p:val>
                                            <p:strVal val="#ppt_h"/>
                                          </p:val>
                                        </p:tav>
                                      </p:tavLst>
                                    </p:anim>
                                    <p:anim calcmode="lin" valueType="num">
                                      <p:cBhvr>
                                        <p:cTn id="75" dur="1000" fill="hold"/>
                                        <p:tgtEl>
                                          <p:spTgt spid="84"/>
                                        </p:tgtEl>
                                        <p:attrNameLst>
                                          <p:attrName>style.rotation</p:attrName>
                                        </p:attrNameLst>
                                      </p:cBhvr>
                                      <p:tavLst>
                                        <p:tav tm="0">
                                          <p:val>
                                            <p:fltVal val="90"/>
                                          </p:val>
                                        </p:tav>
                                        <p:tav tm="100000">
                                          <p:val>
                                            <p:fltVal val="0"/>
                                          </p:val>
                                        </p:tav>
                                      </p:tavLst>
                                    </p:anim>
                                    <p:animEffect transition="in" filter="fade">
                                      <p:cBhvr>
                                        <p:cTn id="76" dur="1000"/>
                                        <p:tgtEl>
                                          <p:spTgt spid="84"/>
                                        </p:tgtEl>
                                      </p:cBhvr>
                                    </p:animEffect>
                                  </p:childTnLst>
                                </p:cTn>
                              </p:par>
                              <p:par>
                                <p:cTn id="77" presetID="31" presetClass="entr" presetSubtype="0" fill="hold" nodeType="withEffect">
                                  <p:stCondLst>
                                    <p:cond delay="0"/>
                                  </p:stCondLst>
                                  <p:childTnLst>
                                    <p:set>
                                      <p:cBhvr>
                                        <p:cTn id="78" dur="1" fill="hold">
                                          <p:stCondLst>
                                            <p:cond delay="0"/>
                                          </p:stCondLst>
                                        </p:cTn>
                                        <p:tgtEl>
                                          <p:spTgt spid="87"/>
                                        </p:tgtEl>
                                        <p:attrNameLst>
                                          <p:attrName>style.visibility</p:attrName>
                                        </p:attrNameLst>
                                      </p:cBhvr>
                                      <p:to>
                                        <p:strVal val="visible"/>
                                      </p:to>
                                    </p:set>
                                    <p:anim calcmode="lin" valueType="num">
                                      <p:cBhvr>
                                        <p:cTn id="79" dur="1000" fill="hold"/>
                                        <p:tgtEl>
                                          <p:spTgt spid="87"/>
                                        </p:tgtEl>
                                        <p:attrNameLst>
                                          <p:attrName>ppt_w</p:attrName>
                                        </p:attrNameLst>
                                      </p:cBhvr>
                                      <p:tavLst>
                                        <p:tav tm="0">
                                          <p:val>
                                            <p:fltVal val="0"/>
                                          </p:val>
                                        </p:tav>
                                        <p:tav tm="100000">
                                          <p:val>
                                            <p:strVal val="#ppt_w"/>
                                          </p:val>
                                        </p:tav>
                                      </p:tavLst>
                                    </p:anim>
                                    <p:anim calcmode="lin" valueType="num">
                                      <p:cBhvr>
                                        <p:cTn id="80" dur="1000" fill="hold"/>
                                        <p:tgtEl>
                                          <p:spTgt spid="87"/>
                                        </p:tgtEl>
                                        <p:attrNameLst>
                                          <p:attrName>ppt_h</p:attrName>
                                        </p:attrNameLst>
                                      </p:cBhvr>
                                      <p:tavLst>
                                        <p:tav tm="0">
                                          <p:val>
                                            <p:fltVal val="0"/>
                                          </p:val>
                                        </p:tav>
                                        <p:tav tm="100000">
                                          <p:val>
                                            <p:strVal val="#ppt_h"/>
                                          </p:val>
                                        </p:tav>
                                      </p:tavLst>
                                    </p:anim>
                                    <p:anim calcmode="lin" valueType="num">
                                      <p:cBhvr>
                                        <p:cTn id="81" dur="1000" fill="hold"/>
                                        <p:tgtEl>
                                          <p:spTgt spid="87"/>
                                        </p:tgtEl>
                                        <p:attrNameLst>
                                          <p:attrName>style.rotation</p:attrName>
                                        </p:attrNameLst>
                                      </p:cBhvr>
                                      <p:tavLst>
                                        <p:tav tm="0">
                                          <p:val>
                                            <p:fltVal val="90"/>
                                          </p:val>
                                        </p:tav>
                                        <p:tav tm="100000">
                                          <p:val>
                                            <p:fltVal val="0"/>
                                          </p:val>
                                        </p:tav>
                                      </p:tavLst>
                                    </p:anim>
                                    <p:animEffect transition="in" filter="fade">
                                      <p:cBhvr>
                                        <p:cTn id="82" dur="1000"/>
                                        <p:tgtEl>
                                          <p:spTgt spid="87"/>
                                        </p:tgtEl>
                                      </p:cBhvr>
                                    </p:animEffect>
                                  </p:childTnLst>
                                </p:cTn>
                              </p:par>
                              <p:par>
                                <p:cTn id="83" presetID="31" presetClass="entr" presetSubtype="0" fill="hold" nodeType="withEffect">
                                  <p:stCondLst>
                                    <p:cond delay="0"/>
                                  </p:stCondLst>
                                  <p:childTnLst>
                                    <p:set>
                                      <p:cBhvr>
                                        <p:cTn id="84" dur="1" fill="hold">
                                          <p:stCondLst>
                                            <p:cond delay="0"/>
                                          </p:stCondLst>
                                        </p:cTn>
                                        <p:tgtEl>
                                          <p:spTgt spid="90"/>
                                        </p:tgtEl>
                                        <p:attrNameLst>
                                          <p:attrName>style.visibility</p:attrName>
                                        </p:attrNameLst>
                                      </p:cBhvr>
                                      <p:to>
                                        <p:strVal val="visible"/>
                                      </p:to>
                                    </p:set>
                                    <p:anim calcmode="lin" valueType="num">
                                      <p:cBhvr>
                                        <p:cTn id="85" dur="1000" fill="hold"/>
                                        <p:tgtEl>
                                          <p:spTgt spid="90"/>
                                        </p:tgtEl>
                                        <p:attrNameLst>
                                          <p:attrName>ppt_w</p:attrName>
                                        </p:attrNameLst>
                                      </p:cBhvr>
                                      <p:tavLst>
                                        <p:tav tm="0">
                                          <p:val>
                                            <p:fltVal val="0"/>
                                          </p:val>
                                        </p:tav>
                                        <p:tav tm="100000">
                                          <p:val>
                                            <p:strVal val="#ppt_w"/>
                                          </p:val>
                                        </p:tav>
                                      </p:tavLst>
                                    </p:anim>
                                    <p:anim calcmode="lin" valueType="num">
                                      <p:cBhvr>
                                        <p:cTn id="86" dur="1000" fill="hold"/>
                                        <p:tgtEl>
                                          <p:spTgt spid="90"/>
                                        </p:tgtEl>
                                        <p:attrNameLst>
                                          <p:attrName>ppt_h</p:attrName>
                                        </p:attrNameLst>
                                      </p:cBhvr>
                                      <p:tavLst>
                                        <p:tav tm="0">
                                          <p:val>
                                            <p:fltVal val="0"/>
                                          </p:val>
                                        </p:tav>
                                        <p:tav tm="100000">
                                          <p:val>
                                            <p:strVal val="#ppt_h"/>
                                          </p:val>
                                        </p:tav>
                                      </p:tavLst>
                                    </p:anim>
                                    <p:anim calcmode="lin" valueType="num">
                                      <p:cBhvr>
                                        <p:cTn id="87" dur="1000" fill="hold"/>
                                        <p:tgtEl>
                                          <p:spTgt spid="90"/>
                                        </p:tgtEl>
                                        <p:attrNameLst>
                                          <p:attrName>style.rotation</p:attrName>
                                        </p:attrNameLst>
                                      </p:cBhvr>
                                      <p:tavLst>
                                        <p:tav tm="0">
                                          <p:val>
                                            <p:fltVal val="90"/>
                                          </p:val>
                                        </p:tav>
                                        <p:tav tm="100000">
                                          <p:val>
                                            <p:fltVal val="0"/>
                                          </p:val>
                                        </p:tav>
                                      </p:tavLst>
                                    </p:anim>
                                    <p:animEffect transition="in" filter="fade">
                                      <p:cBhvr>
                                        <p:cTn id="88" dur="1000"/>
                                        <p:tgtEl>
                                          <p:spTgt spid="90"/>
                                        </p:tgtEl>
                                      </p:cBhvr>
                                    </p:animEffect>
                                  </p:childTnLst>
                                </p:cTn>
                              </p:par>
                              <p:par>
                                <p:cTn id="89" presetID="31" presetClass="entr" presetSubtype="0" fill="hold" nodeType="withEffect">
                                  <p:stCondLst>
                                    <p:cond delay="0"/>
                                  </p:stCondLst>
                                  <p:childTnLst>
                                    <p:set>
                                      <p:cBhvr>
                                        <p:cTn id="90" dur="1" fill="hold">
                                          <p:stCondLst>
                                            <p:cond delay="0"/>
                                          </p:stCondLst>
                                        </p:cTn>
                                        <p:tgtEl>
                                          <p:spTgt spid="93"/>
                                        </p:tgtEl>
                                        <p:attrNameLst>
                                          <p:attrName>style.visibility</p:attrName>
                                        </p:attrNameLst>
                                      </p:cBhvr>
                                      <p:to>
                                        <p:strVal val="visible"/>
                                      </p:to>
                                    </p:set>
                                    <p:anim calcmode="lin" valueType="num">
                                      <p:cBhvr>
                                        <p:cTn id="91" dur="1000" fill="hold"/>
                                        <p:tgtEl>
                                          <p:spTgt spid="93"/>
                                        </p:tgtEl>
                                        <p:attrNameLst>
                                          <p:attrName>ppt_w</p:attrName>
                                        </p:attrNameLst>
                                      </p:cBhvr>
                                      <p:tavLst>
                                        <p:tav tm="0">
                                          <p:val>
                                            <p:fltVal val="0"/>
                                          </p:val>
                                        </p:tav>
                                        <p:tav tm="100000">
                                          <p:val>
                                            <p:strVal val="#ppt_w"/>
                                          </p:val>
                                        </p:tav>
                                      </p:tavLst>
                                    </p:anim>
                                    <p:anim calcmode="lin" valueType="num">
                                      <p:cBhvr>
                                        <p:cTn id="92" dur="1000" fill="hold"/>
                                        <p:tgtEl>
                                          <p:spTgt spid="93"/>
                                        </p:tgtEl>
                                        <p:attrNameLst>
                                          <p:attrName>ppt_h</p:attrName>
                                        </p:attrNameLst>
                                      </p:cBhvr>
                                      <p:tavLst>
                                        <p:tav tm="0">
                                          <p:val>
                                            <p:fltVal val="0"/>
                                          </p:val>
                                        </p:tav>
                                        <p:tav tm="100000">
                                          <p:val>
                                            <p:strVal val="#ppt_h"/>
                                          </p:val>
                                        </p:tav>
                                      </p:tavLst>
                                    </p:anim>
                                    <p:anim calcmode="lin" valueType="num">
                                      <p:cBhvr>
                                        <p:cTn id="93" dur="1000" fill="hold"/>
                                        <p:tgtEl>
                                          <p:spTgt spid="93"/>
                                        </p:tgtEl>
                                        <p:attrNameLst>
                                          <p:attrName>style.rotation</p:attrName>
                                        </p:attrNameLst>
                                      </p:cBhvr>
                                      <p:tavLst>
                                        <p:tav tm="0">
                                          <p:val>
                                            <p:fltVal val="90"/>
                                          </p:val>
                                        </p:tav>
                                        <p:tav tm="100000">
                                          <p:val>
                                            <p:fltVal val="0"/>
                                          </p:val>
                                        </p:tav>
                                      </p:tavLst>
                                    </p:anim>
                                    <p:animEffect transition="in" filter="fade">
                                      <p:cBhvr>
                                        <p:cTn id="94" dur="1000"/>
                                        <p:tgtEl>
                                          <p:spTgt spid="93"/>
                                        </p:tgtEl>
                                      </p:cBhvr>
                                    </p:animEffect>
                                  </p:childTnLst>
                                </p:cTn>
                              </p:par>
                              <p:par>
                                <p:cTn id="95" presetID="31" presetClass="entr" presetSubtype="0" fill="hold" nodeType="withEffect">
                                  <p:stCondLst>
                                    <p:cond delay="0"/>
                                  </p:stCondLst>
                                  <p:childTnLst>
                                    <p:set>
                                      <p:cBhvr>
                                        <p:cTn id="96" dur="1" fill="hold">
                                          <p:stCondLst>
                                            <p:cond delay="0"/>
                                          </p:stCondLst>
                                        </p:cTn>
                                        <p:tgtEl>
                                          <p:spTgt spid="96"/>
                                        </p:tgtEl>
                                        <p:attrNameLst>
                                          <p:attrName>style.visibility</p:attrName>
                                        </p:attrNameLst>
                                      </p:cBhvr>
                                      <p:to>
                                        <p:strVal val="visible"/>
                                      </p:to>
                                    </p:set>
                                    <p:anim calcmode="lin" valueType="num">
                                      <p:cBhvr>
                                        <p:cTn id="97" dur="1000" fill="hold"/>
                                        <p:tgtEl>
                                          <p:spTgt spid="96"/>
                                        </p:tgtEl>
                                        <p:attrNameLst>
                                          <p:attrName>ppt_w</p:attrName>
                                        </p:attrNameLst>
                                      </p:cBhvr>
                                      <p:tavLst>
                                        <p:tav tm="0">
                                          <p:val>
                                            <p:fltVal val="0"/>
                                          </p:val>
                                        </p:tav>
                                        <p:tav tm="100000">
                                          <p:val>
                                            <p:strVal val="#ppt_w"/>
                                          </p:val>
                                        </p:tav>
                                      </p:tavLst>
                                    </p:anim>
                                    <p:anim calcmode="lin" valueType="num">
                                      <p:cBhvr>
                                        <p:cTn id="98" dur="1000" fill="hold"/>
                                        <p:tgtEl>
                                          <p:spTgt spid="96"/>
                                        </p:tgtEl>
                                        <p:attrNameLst>
                                          <p:attrName>ppt_h</p:attrName>
                                        </p:attrNameLst>
                                      </p:cBhvr>
                                      <p:tavLst>
                                        <p:tav tm="0">
                                          <p:val>
                                            <p:fltVal val="0"/>
                                          </p:val>
                                        </p:tav>
                                        <p:tav tm="100000">
                                          <p:val>
                                            <p:strVal val="#ppt_h"/>
                                          </p:val>
                                        </p:tav>
                                      </p:tavLst>
                                    </p:anim>
                                    <p:anim calcmode="lin" valueType="num">
                                      <p:cBhvr>
                                        <p:cTn id="99" dur="1000" fill="hold"/>
                                        <p:tgtEl>
                                          <p:spTgt spid="96"/>
                                        </p:tgtEl>
                                        <p:attrNameLst>
                                          <p:attrName>style.rotation</p:attrName>
                                        </p:attrNameLst>
                                      </p:cBhvr>
                                      <p:tavLst>
                                        <p:tav tm="0">
                                          <p:val>
                                            <p:fltVal val="90"/>
                                          </p:val>
                                        </p:tav>
                                        <p:tav tm="100000">
                                          <p:val>
                                            <p:fltVal val="0"/>
                                          </p:val>
                                        </p:tav>
                                      </p:tavLst>
                                    </p:anim>
                                    <p:animEffect transition="in" filter="fade">
                                      <p:cBhvr>
                                        <p:cTn id="100" dur="1000"/>
                                        <p:tgtEl>
                                          <p:spTgt spid="96"/>
                                        </p:tgtEl>
                                      </p:cBhvr>
                                    </p:animEffect>
                                  </p:childTnLst>
                                </p:cTn>
                              </p:par>
                              <p:par>
                                <p:cTn id="101" presetID="55" presetClass="entr" presetSubtype="0" fill="hold" grpId="0" nodeType="withEffect">
                                  <p:stCondLst>
                                    <p:cond delay="300"/>
                                  </p:stCondLst>
                                  <p:iterate type="lt">
                                    <p:tmPct val="5000"/>
                                  </p:iterate>
                                  <p:childTnLst>
                                    <p:set>
                                      <p:cBhvr>
                                        <p:cTn id="102" dur="1" fill="hold">
                                          <p:stCondLst>
                                            <p:cond delay="0"/>
                                          </p:stCondLst>
                                        </p:cTn>
                                        <p:tgtEl>
                                          <p:spTgt spid="74"/>
                                        </p:tgtEl>
                                        <p:attrNameLst>
                                          <p:attrName>style.visibility</p:attrName>
                                        </p:attrNameLst>
                                      </p:cBhvr>
                                      <p:to>
                                        <p:strVal val="visible"/>
                                      </p:to>
                                    </p:set>
                                    <p:anim calcmode="lin" valueType="num">
                                      <p:cBhvr>
                                        <p:cTn id="103" dur="500" fill="hold"/>
                                        <p:tgtEl>
                                          <p:spTgt spid="74"/>
                                        </p:tgtEl>
                                        <p:attrNameLst>
                                          <p:attrName>ppt_w</p:attrName>
                                        </p:attrNameLst>
                                      </p:cBhvr>
                                      <p:tavLst>
                                        <p:tav tm="0">
                                          <p:val>
                                            <p:strVal val="#ppt_w*0.70"/>
                                          </p:val>
                                        </p:tav>
                                        <p:tav tm="100000">
                                          <p:val>
                                            <p:strVal val="#ppt_w"/>
                                          </p:val>
                                        </p:tav>
                                      </p:tavLst>
                                    </p:anim>
                                    <p:anim calcmode="lin" valueType="num">
                                      <p:cBhvr>
                                        <p:cTn id="104" dur="500" fill="hold"/>
                                        <p:tgtEl>
                                          <p:spTgt spid="74"/>
                                        </p:tgtEl>
                                        <p:attrNameLst>
                                          <p:attrName>ppt_h</p:attrName>
                                        </p:attrNameLst>
                                      </p:cBhvr>
                                      <p:tavLst>
                                        <p:tav tm="0">
                                          <p:val>
                                            <p:strVal val="#ppt_h"/>
                                          </p:val>
                                        </p:tav>
                                        <p:tav tm="100000">
                                          <p:val>
                                            <p:strVal val="#ppt_h"/>
                                          </p:val>
                                        </p:tav>
                                      </p:tavLst>
                                    </p:anim>
                                    <p:animEffect transition="in" filter="fade">
                                      <p:cBhvr>
                                        <p:cTn id="105" dur="500"/>
                                        <p:tgtEl>
                                          <p:spTgt spid="74"/>
                                        </p:tgtEl>
                                      </p:cBhvr>
                                    </p:animEffect>
                                  </p:childTnLst>
                                </p:cTn>
                              </p:par>
                            </p:childTnLst>
                          </p:cTn>
                        </p:par>
                        <p:par>
                          <p:cTn id="106" fill="hold">
                            <p:stCondLst>
                              <p:cond delay="0"/>
                            </p:stCondLst>
                            <p:childTnLst>
                              <p:par>
                                <p:cTn id="107" presetID="53" presetClass="entr" presetSubtype="16" fill="hold" grpId="0" nodeType="afterEffect">
                                  <p:stCondLst>
                                    <p:cond delay="0"/>
                                  </p:stCondLst>
                                  <p:iterate type="lt">
                                    <p:tmPct val="10000"/>
                                  </p:iterate>
                                  <p:childTnLst>
                                    <p:set>
                                      <p:cBhvr>
                                        <p:cTn id="108" dur="1" fill="hold">
                                          <p:stCondLst>
                                            <p:cond delay="0"/>
                                          </p:stCondLst>
                                        </p:cTn>
                                        <p:tgtEl>
                                          <p:spTgt spid="61"/>
                                        </p:tgtEl>
                                        <p:attrNameLst>
                                          <p:attrName>style.visibility</p:attrName>
                                        </p:attrNameLst>
                                      </p:cBhvr>
                                      <p:to>
                                        <p:strVal val="visible"/>
                                      </p:to>
                                    </p:set>
                                    <p:anim calcmode="lin" valueType="num">
                                      <p:cBhvr>
                                        <p:cTn id="109" dur="500" fill="hold"/>
                                        <p:tgtEl>
                                          <p:spTgt spid="61"/>
                                        </p:tgtEl>
                                        <p:attrNameLst>
                                          <p:attrName>ppt_w</p:attrName>
                                        </p:attrNameLst>
                                      </p:cBhvr>
                                      <p:tavLst>
                                        <p:tav tm="0">
                                          <p:val>
                                            <p:fltVal val="0"/>
                                          </p:val>
                                        </p:tav>
                                        <p:tav tm="100000">
                                          <p:val>
                                            <p:strVal val="#ppt_w"/>
                                          </p:val>
                                        </p:tav>
                                      </p:tavLst>
                                    </p:anim>
                                    <p:anim calcmode="lin" valueType="num">
                                      <p:cBhvr>
                                        <p:cTn id="110" dur="500" fill="hold"/>
                                        <p:tgtEl>
                                          <p:spTgt spid="61"/>
                                        </p:tgtEl>
                                        <p:attrNameLst>
                                          <p:attrName>ppt_h</p:attrName>
                                        </p:attrNameLst>
                                      </p:cBhvr>
                                      <p:tavLst>
                                        <p:tav tm="0">
                                          <p:val>
                                            <p:fltVal val="0"/>
                                          </p:val>
                                        </p:tav>
                                        <p:tav tm="100000">
                                          <p:val>
                                            <p:strVal val="#ppt_h"/>
                                          </p:val>
                                        </p:tav>
                                      </p:tavLst>
                                    </p:anim>
                                    <p:animEffect transition="in" filter="fade">
                                      <p:cBhvr>
                                        <p:cTn id="111" dur="500"/>
                                        <p:tgtEl>
                                          <p:spTgt spid="61"/>
                                        </p:tgtEl>
                                      </p:cBhvr>
                                    </p:animEffect>
                                  </p:childTnLst>
                                </p:cTn>
                              </p:par>
                              <p:par>
                                <p:cTn id="112" presetID="22" presetClass="entr" presetSubtype="2" fill="hold" grpId="0" nodeType="withEffect">
                                  <p:stCondLst>
                                    <p:cond delay="0"/>
                                  </p:stCondLst>
                                  <p:childTnLst>
                                    <p:set>
                                      <p:cBhvr>
                                        <p:cTn id="113" dur="1" fill="hold">
                                          <p:stCondLst>
                                            <p:cond delay="0"/>
                                          </p:stCondLst>
                                        </p:cTn>
                                        <p:tgtEl>
                                          <p:spTgt spid="73"/>
                                        </p:tgtEl>
                                        <p:attrNameLst>
                                          <p:attrName>style.visibility</p:attrName>
                                        </p:attrNameLst>
                                      </p:cBhvr>
                                      <p:to>
                                        <p:strVal val="visible"/>
                                      </p:to>
                                    </p:set>
                                    <p:animEffect transition="in" filter="wipe(right)">
                                      <p:cBhvr>
                                        <p:cTn id="114" dur="500"/>
                                        <p:tgtEl>
                                          <p:spTgt spid="73"/>
                                        </p:tgtEl>
                                      </p:cBhvr>
                                    </p:animEffect>
                                  </p:childTnLst>
                                </p:cTn>
                              </p:par>
                              <p:par>
                                <p:cTn id="115" presetID="22" presetClass="entr" presetSubtype="8" fill="hold" grpId="0" nodeType="withEffect">
                                  <p:stCondLst>
                                    <p:cond delay="0"/>
                                  </p:stCondLst>
                                  <p:childTnLst>
                                    <p:set>
                                      <p:cBhvr>
                                        <p:cTn id="116" dur="1" fill="hold">
                                          <p:stCondLst>
                                            <p:cond delay="0"/>
                                          </p:stCondLst>
                                        </p:cTn>
                                        <p:tgtEl>
                                          <p:spTgt spid="71"/>
                                        </p:tgtEl>
                                        <p:attrNameLst>
                                          <p:attrName>style.visibility</p:attrName>
                                        </p:attrNameLst>
                                      </p:cBhvr>
                                      <p:to>
                                        <p:strVal val="visible"/>
                                      </p:to>
                                    </p:set>
                                    <p:animEffect transition="in" filter="wipe(left)">
                                      <p:cBhvr>
                                        <p:cTn id="117" dur="500"/>
                                        <p:tgtEl>
                                          <p:spTgt spid="71"/>
                                        </p:tgtEl>
                                      </p:cBhvr>
                                    </p:animEffect>
                                  </p:childTnLst>
                                </p:cTn>
                              </p:par>
                              <p:par>
                                <p:cTn id="118" presetID="22" presetClass="entr" presetSubtype="4" fill="hold" grpId="0" nodeType="withEffect">
                                  <p:stCondLst>
                                    <p:cond delay="0"/>
                                  </p:stCondLst>
                                  <p:childTnLst>
                                    <p:set>
                                      <p:cBhvr>
                                        <p:cTn id="119" dur="1" fill="hold">
                                          <p:stCondLst>
                                            <p:cond delay="0"/>
                                          </p:stCondLst>
                                        </p:cTn>
                                        <p:tgtEl>
                                          <p:spTgt spid="72"/>
                                        </p:tgtEl>
                                        <p:attrNameLst>
                                          <p:attrName>style.visibility</p:attrName>
                                        </p:attrNameLst>
                                      </p:cBhvr>
                                      <p:to>
                                        <p:strVal val="visible"/>
                                      </p:to>
                                    </p:set>
                                    <p:animEffect transition="in" filter="wipe(down)">
                                      <p:cBhvr>
                                        <p:cTn id="120" dur="500"/>
                                        <p:tgtEl>
                                          <p:spTgt spid="72"/>
                                        </p:tgtEl>
                                      </p:cBhvr>
                                    </p:animEffect>
                                  </p:childTnLst>
                                </p:cTn>
                              </p:par>
                              <p:par>
                                <p:cTn id="121" presetID="22" presetClass="entr" presetSubtype="1" fill="hold" grpId="0" nodeType="withEffect">
                                  <p:stCondLst>
                                    <p:cond delay="0"/>
                                  </p:stCondLst>
                                  <p:childTnLst>
                                    <p:set>
                                      <p:cBhvr>
                                        <p:cTn id="122" dur="1" fill="hold">
                                          <p:stCondLst>
                                            <p:cond delay="0"/>
                                          </p:stCondLst>
                                        </p:cTn>
                                        <p:tgtEl>
                                          <p:spTgt spid="70"/>
                                        </p:tgtEl>
                                        <p:attrNameLst>
                                          <p:attrName>style.visibility</p:attrName>
                                        </p:attrNameLst>
                                      </p:cBhvr>
                                      <p:to>
                                        <p:strVal val="visible"/>
                                      </p:to>
                                    </p:set>
                                    <p:animEffect transition="in" filter="wipe(up)">
                                      <p:cBhvr>
                                        <p:cTn id="123" dur="500"/>
                                        <p:tgtEl>
                                          <p:spTgt spid="70"/>
                                        </p:tgtEl>
                                      </p:cBhvr>
                                    </p:animEffect>
                                  </p:childTnLst>
                                </p:cTn>
                              </p:par>
                            </p:childTnLst>
                          </p:cTn>
                        </p:par>
                        <p:par>
                          <p:cTn id="124" fill="hold">
                            <p:stCondLst>
                              <p:cond delay="850"/>
                            </p:stCondLst>
                            <p:childTnLst>
                              <p:par>
                                <p:cTn id="125" presetID="21" presetClass="entr" presetSubtype="1" fill="hold" grpId="0" nodeType="afterEffect">
                                  <p:stCondLst>
                                    <p:cond delay="0"/>
                                  </p:stCondLst>
                                  <p:childTnLst>
                                    <p:set>
                                      <p:cBhvr>
                                        <p:cTn id="126" dur="1" fill="hold">
                                          <p:stCondLst>
                                            <p:cond delay="0"/>
                                          </p:stCondLst>
                                        </p:cTn>
                                        <p:tgtEl>
                                          <p:spTgt spid="62"/>
                                        </p:tgtEl>
                                        <p:attrNameLst>
                                          <p:attrName>style.visibility</p:attrName>
                                        </p:attrNameLst>
                                      </p:cBhvr>
                                      <p:to>
                                        <p:strVal val="visible"/>
                                      </p:to>
                                    </p:set>
                                    <p:animEffect transition="in" filter="wheel(1)">
                                      <p:cBhvr>
                                        <p:cTn id="127" dur="250"/>
                                        <p:tgtEl>
                                          <p:spTgt spid="62"/>
                                        </p:tgtEl>
                                      </p:cBhvr>
                                    </p:animEffect>
                                  </p:childTnLst>
                                </p:cTn>
                              </p:par>
                              <p:par>
                                <p:cTn id="128" presetID="17" presetClass="entr" presetSubtype="10" fill="hold" grpId="0" nodeType="withEffect">
                                  <p:stCondLst>
                                    <p:cond delay="0"/>
                                  </p:stCondLst>
                                  <p:iterate type="lt">
                                    <p:tmPct val="4000"/>
                                  </p:iterate>
                                  <p:childTnLst>
                                    <p:set>
                                      <p:cBhvr>
                                        <p:cTn id="129" dur="1" fill="hold">
                                          <p:stCondLst>
                                            <p:cond delay="0"/>
                                          </p:stCondLst>
                                        </p:cTn>
                                        <p:tgtEl>
                                          <p:spTgt spid="68"/>
                                        </p:tgtEl>
                                        <p:attrNameLst>
                                          <p:attrName>style.visibility</p:attrName>
                                        </p:attrNameLst>
                                      </p:cBhvr>
                                      <p:to>
                                        <p:strVal val="visible"/>
                                      </p:to>
                                    </p:set>
                                    <p:anim calcmode="lin" valueType="num">
                                      <p:cBhvr>
                                        <p:cTn id="130" dur="500" fill="hold"/>
                                        <p:tgtEl>
                                          <p:spTgt spid="68"/>
                                        </p:tgtEl>
                                        <p:attrNameLst>
                                          <p:attrName>ppt_w</p:attrName>
                                        </p:attrNameLst>
                                      </p:cBhvr>
                                      <p:tavLst>
                                        <p:tav tm="0">
                                          <p:val>
                                            <p:fltVal val="0"/>
                                          </p:val>
                                        </p:tav>
                                        <p:tav tm="100000">
                                          <p:val>
                                            <p:strVal val="#ppt_w"/>
                                          </p:val>
                                        </p:tav>
                                      </p:tavLst>
                                    </p:anim>
                                    <p:anim calcmode="lin" valueType="num">
                                      <p:cBhvr>
                                        <p:cTn id="131" dur="500" fill="hold"/>
                                        <p:tgtEl>
                                          <p:spTgt spid="68"/>
                                        </p:tgtEl>
                                        <p:attrNameLst>
                                          <p:attrName>ppt_h</p:attrName>
                                        </p:attrNameLst>
                                      </p:cBhvr>
                                      <p:tavLst>
                                        <p:tav tm="0">
                                          <p:val>
                                            <p:strVal val="#ppt_h"/>
                                          </p:val>
                                        </p:tav>
                                        <p:tav tm="100000">
                                          <p:val>
                                            <p:strVal val="#ppt_h"/>
                                          </p:val>
                                        </p:tav>
                                      </p:tavLst>
                                    </p:anim>
                                  </p:childTnLst>
                                </p:cTn>
                              </p:par>
                            </p:childTnLst>
                          </p:cTn>
                        </p:par>
                        <p:par>
                          <p:cTn id="132" fill="hold">
                            <p:stCondLst>
                              <p:cond delay="1410"/>
                            </p:stCondLst>
                            <p:childTnLst>
                              <p:par>
                                <p:cTn id="133" presetID="21" presetClass="entr" presetSubtype="1" fill="hold" grpId="0" nodeType="afterEffect">
                                  <p:stCondLst>
                                    <p:cond delay="0"/>
                                  </p:stCondLst>
                                  <p:childTnLst>
                                    <p:set>
                                      <p:cBhvr>
                                        <p:cTn id="134" dur="1" fill="hold">
                                          <p:stCondLst>
                                            <p:cond delay="0"/>
                                          </p:stCondLst>
                                        </p:cTn>
                                        <p:tgtEl>
                                          <p:spTgt spid="65"/>
                                        </p:tgtEl>
                                        <p:attrNameLst>
                                          <p:attrName>style.visibility</p:attrName>
                                        </p:attrNameLst>
                                      </p:cBhvr>
                                      <p:to>
                                        <p:strVal val="visible"/>
                                      </p:to>
                                    </p:set>
                                    <p:animEffect transition="in" filter="wheel(1)">
                                      <p:cBhvr>
                                        <p:cTn id="135" dur="250"/>
                                        <p:tgtEl>
                                          <p:spTgt spid="65"/>
                                        </p:tgtEl>
                                      </p:cBhvr>
                                    </p:animEffect>
                                  </p:childTnLst>
                                </p:cTn>
                              </p:par>
                              <p:par>
                                <p:cTn id="136" presetID="17" presetClass="entr" presetSubtype="10" fill="hold" grpId="0" nodeType="withEffect">
                                  <p:stCondLst>
                                    <p:cond delay="0"/>
                                  </p:stCondLst>
                                  <p:iterate type="lt">
                                    <p:tmPct val="4000"/>
                                  </p:iterate>
                                  <p:childTnLst>
                                    <p:set>
                                      <p:cBhvr>
                                        <p:cTn id="137" dur="1" fill="hold">
                                          <p:stCondLst>
                                            <p:cond delay="0"/>
                                          </p:stCondLst>
                                        </p:cTn>
                                        <p:tgtEl>
                                          <p:spTgt spid="67"/>
                                        </p:tgtEl>
                                        <p:attrNameLst>
                                          <p:attrName>style.visibility</p:attrName>
                                        </p:attrNameLst>
                                      </p:cBhvr>
                                      <p:to>
                                        <p:strVal val="visible"/>
                                      </p:to>
                                    </p:set>
                                    <p:anim calcmode="lin" valueType="num">
                                      <p:cBhvr>
                                        <p:cTn id="138" dur="500" fill="hold"/>
                                        <p:tgtEl>
                                          <p:spTgt spid="67"/>
                                        </p:tgtEl>
                                        <p:attrNameLst>
                                          <p:attrName>ppt_w</p:attrName>
                                        </p:attrNameLst>
                                      </p:cBhvr>
                                      <p:tavLst>
                                        <p:tav tm="0">
                                          <p:val>
                                            <p:fltVal val="0"/>
                                          </p:val>
                                        </p:tav>
                                        <p:tav tm="100000">
                                          <p:val>
                                            <p:strVal val="#ppt_w"/>
                                          </p:val>
                                        </p:tav>
                                      </p:tavLst>
                                    </p:anim>
                                    <p:anim calcmode="lin" valueType="num">
                                      <p:cBhvr>
                                        <p:cTn id="139" dur="500" fill="hold"/>
                                        <p:tgtEl>
                                          <p:spTgt spid="67"/>
                                        </p:tgtEl>
                                        <p:attrNameLst>
                                          <p:attrName>ppt_h</p:attrName>
                                        </p:attrNameLst>
                                      </p:cBhvr>
                                      <p:tavLst>
                                        <p:tav tm="0">
                                          <p:val>
                                            <p:strVal val="#ppt_h"/>
                                          </p:val>
                                        </p:tav>
                                        <p:tav tm="100000">
                                          <p:val>
                                            <p:strVal val="#ppt_h"/>
                                          </p:val>
                                        </p:tav>
                                      </p:tavLst>
                                    </p:anim>
                                  </p:childTnLst>
                                </p:cTn>
                              </p:par>
                            </p:childTnLst>
                          </p:cTn>
                        </p:par>
                        <p:par>
                          <p:cTn id="140" fill="hold">
                            <p:stCondLst>
                              <p:cond delay="1970"/>
                            </p:stCondLst>
                            <p:childTnLst>
                              <p:par>
                                <p:cTn id="141" presetID="21" presetClass="entr" presetSubtype="1" fill="hold" grpId="0" nodeType="afterEffect">
                                  <p:stCondLst>
                                    <p:cond delay="0"/>
                                  </p:stCondLst>
                                  <p:childTnLst>
                                    <p:set>
                                      <p:cBhvr>
                                        <p:cTn id="142" dur="1" fill="hold">
                                          <p:stCondLst>
                                            <p:cond delay="0"/>
                                          </p:stCondLst>
                                        </p:cTn>
                                        <p:tgtEl>
                                          <p:spTgt spid="63"/>
                                        </p:tgtEl>
                                        <p:attrNameLst>
                                          <p:attrName>style.visibility</p:attrName>
                                        </p:attrNameLst>
                                      </p:cBhvr>
                                      <p:to>
                                        <p:strVal val="visible"/>
                                      </p:to>
                                    </p:set>
                                    <p:animEffect transition="in" filter="wheel(1)">
                                      <p:cBhvr>
                                        <p:cTn id="143" dur="250"/>
                                        <p:tgtEl>
                                          <p:spTgt spid="63"/>
                                        </p:tgtEl>
                                      </p:cBhvr>
                                    </p:animEffect>
                                  </p:childTnLst>
                                </p:cTn>
                              </p:par>
                              <p:par>
                                <p:cTn id="144" presetID="17" presetClass="entr" presetSubtype="10" fill="hold" grpId="0" nodeType="withEffect">
                                  <p:stCondLst>
                                    <p:cond delay="0"/>
                                  </p:stCondLst>
                                  <p:iterate type="lt">
                                    <p:tmPct val="4000"/>
                                  </p:iterate>
                                  <p:childTnLst>
                                    <p:set>
                                      <p:cBhvr>
                                        <p:cTn id="145" dur="1" fill="hold">
                                          <p:stCondLst>
                                            <p:cond delay="0"/>
                                          </p:stCondLst>
                                        </p:cTn>
                                        <p:tgtEl>
                                          <p:spTgt spid="69"/>
                                        </p:tgtEl>
                                        <p:attrNameLst>
                                          <p:attrName>style.visibility</p:attrName>
                                        </p:attrNameLst>
                                      </p:cBhvr>
                                      <p:to>
                                        <p:strVal val="visible"/>
                                      </p:to>
                                    </p:set>
                                    <p:anim calcmode="lin" valueType="num">
                                      <p:cBhvr>
                                        <p:cTn id="146" dur="500" fill="hold"/>
                                        <p:tgtEl>
                                          <p:spTgt spid="69"/>
                                        </p:tgtEl>
                                        <p:attrNameLst>
                                          <p:attrName>ppt_w</p:attrName>
                                        </p:attrNameLst>
                                      </p:cBhvr>
                                      <p:tavLst>
                                        <p:tav tm="0">
                                          <p:val>
                                            <p:fltVal val="0"/>
                                          </p:val>
                                        </p:tav>
                                        <p:tav tm="100000">
                                          <p:val>
                                            <p:strVal val="#ppt_w"/>
                                          </p:val>
                                        </p:tav>
                                      </p:tavLst>
                                    </p:anim>
                                    <p:anim calcmode="lin" valueType="num">
                                      <p:cBhvr>
                                        <p:cTn id="147" dur="500" fill="hold"/>
                                        <p:tgtEl>
                                          <p:spTgt spid="69"/>
                                        </p:tgtEl>
                                        <p:attrNameLst>
                                          <p:attrName>ppt_h</p:attrName>
                                        </p:attrNameLst>
                                      </p:cBhvr>
                                      <p:tavLst>
                                        <p:tav tm="0">
                                          <p:val>
                                            <p:strVal val="#ppt_h"/>
                                          </p:val>
                                        </p:tav>
                                        <p:tav tm="100000">
                                          <p:val>
                                            <p:strVal val="#ppt_h"/>
                                          </p:val>
                                        </p:tav>
                                      </p:tavLst>
                                    </p:anim>
                                  </p:childTnLst>
                                </p:cTn>
                              </p:par>
                            </p:childTnLst>
                          </p:cTn>
                        </p:par>
                        <p:par>
                          <p:cTn id="148" fill="hold">
                            <p:stCondLst>
                              <p:cond delay="2530"/>
                            </p:stCondLst>
                            <p:childTnLst>
                              <p:par>
                                <p:cTn id="149" presetID="21" presetClass="entr" presetSubtype="1" fill="hold" grpId="0" nodeType="afterEffect">
                                  <p:stCondLst>
                                    <p:cond delay="0"/>
                                  </p:stCondLst>
                                  <p:childTnLst>
                                    <p:set>
                                      <p:cBhvr>
                                        <p:cTn id="150" dur="1" fill="hold">
                                          <p:stCondLst>
                                            <p:cond delay="0"/>
                                          </p:stCondLst>
                                        </p:cTn>
                                        <p:tgtEl>
                                          <p:spTgt spid="64"/>
                                        </p:tgtEl>
                                        <p:attrNameLst>
                                          <p:attrName>style.visibility</p:attrName>
                                        </p:attrNameLst>
                                      </p:cBhvr>
                                      <p:to>
                                        <p:strVal val="visible"/>
                                      </p:to>
                                    </p:set>
                                    <p:animEffect transition="in" filter="wheel(1)">
                                      <p:cBhvr>
                                        <p:cTn id="151" dur="250"/>
                                        <p:tgtEl>
                                          <p:spTgt spid="64"/>
                                        </p:tgtEl>
                                      </p:cBhvr>
                                    </p:animEffect>
                                  </p:childTnLst>
                                </p:cTn>
                              </p:par>
                              <p:par>
                                <p:cTn id="152" presetID="17" presetClass="entr" presetSubtype="10" fill="hold" grpId="0" nodeType="withEffect">
                                  <p:stCondLst>
                                    <p:cond delay="0"/>
                                  </p:stCondLst>
                                  <p:iterate type="lt">
                                    <p:tmPct val="4000"/>
                                  </p:iterate>
                                  <p:childTnLst>
                                    <p:set>
                                      <p:cBhvr>
                                        <p:cTn id="153" dur="1" fill="hold">
                                          <p:stCondLst>
                                            <p:cond delay="0"/>
                                          </p:stCondLst>
                                        </p:cTn>
                                        <p:tgtEl>
                                          <p:spTgt spid="66"/>
                                        </p:tgtEl>
                                        <p:attrNameLst>
                                          <p:attrName>style.visibility</p:attrName>
                                        </p:attrNameLst>
                                      </p:cBhvr>
                                      <p:to>
                                        <p:strVal val="visible"/>
                                      </p:to>
                                    </p:set>
                                    <p:anim calcmode="lin" valueType="num">
                                      <p:cBhvr>
                                        <p:cTn id="154" dur="500" fill="hold"/>
                                        <p:tgtEl>
                                          <p:spTgt spid="66"/>
                                        </p:tgtEl>
                                        <p:attrNameLst>
                                          <p:attrName>ppt_w</p:attrName>
                                        </p:attrNameLst>
                                      </p:cBhvr>
                                      <p:tavLst>
                                        <p:tav tm="0">
                                          <p:val>
                                            <p:fltVal val="0"/>
                                          </p:val>
                                        </p:tav>
                                        <p:tav tm="100000">
                                          <p:val>
                                            <p:strVal val="#ppt_w"/>
                                          </p:val>
                                        </p:tav>
                                      </p:tavLst>
                                    </p:anim>
                                    <p:anim calcmode="lin" valueType="num">
                                      <p:cBhvr>
                                        <p:cTn id="155" dur="500" fill="hold"/>
                                        <p:tgtEl>
                                          <p:spTgt spid="66"/>
                                        </p:tgtEl>
                                        <p:attrNameLst>
                                          <p:attrName>ppt_h</p:attrName>
                                        </p:attrNameLst>
                                      </p:cBhvr>
                                      <p:tavLst>
                                        <p:tav tm="0">
                                          <p:val>
                                            <p:strVal val="#ppt_h"/>
                                          </p:val>
                                        </p:tav>
                                        <p:tav tm="100000">
                                          <p:val>
                                            <p:strVal val="#ppt_h"/>
                                          </p:val>
                                        </p:tav>
                                      </p:tavLst>
                                    </p:anim>
                                  </p:childTnLst>
                                </p:cTn>
                              </p:par>
                              <p:par>
                                <p:cTn id="156" presetID="22" presetClass="entr" presetSubtype="2" fill="hold" grpId="0" nodeType="withEffect">
                                  <p:stCondLst>
                                    <p:cond delay="0"/>
                                  </p:stCondLst>
                                  <p:childTnLst>
                                    <p:set>
                                      <p:cBhvr>
                                        <p:cTn id="157" dur="1" fill="hold">
                                          <p:stCondLst>
                                            <p:cond delay="0"/>
                                          </p:stCondLst>
                                        </p:cTn>
                                        <p:tgtEl>
                                          <p:spTgt spid="55"/>
                                        </p:tgtEl>
                                        <p:attrNameLst>
                                          <p:attrName>style.visibility</p:attrName>
                                        </p:attrNameLst>
                                      </p:cBhvr>
                                      <p:to>
                                        <p:strVal val="visible"/>
                                      </p:to>
                                    </p:set>
                                    <p:animEffect transition="in" filter="wipe(right)">
                                      <p:cBhvr>
                                        <p:cTn id="158" dur="250"/>
                                        <p:tgtEl>
                                          <p:spTgt spid="55"/>
                                        </p:tgtEl>
                                      </p:cBhvr>
                                    </p:animEffect>
                                  </p:childTnLst>
                                </p:cTn>
                              </p:par>
                              <p:par>
                                <p:cTn id="159" presetID="42" presetClass="entr" presetSubtype="0" fill="hold" grpId="0" nodeType="withEffect">
                                  <p:stCondLst>
                                    <p:cond delay="70"/>
                                  </p:stCondLst>
                                  <p:iterate type="lt">
                                    <p:tmPct val="4000"/>
                                  </p:iterate>
                                  <p:childTnLst>
                                    <p:set>
                                      <p:cBhvr>
                                        <p:cTn id="160" dur="1" fill="hold">
                                          <p:stCondLst>
                                            <p:cond delay="0"/>
                                          </p:stCondLst>
                                        </p:cTn>
                                        <p:tgtEl>
                                          <p:spTgt spid="56"/>
                                        </p:tgtEl>
                                        <p:attrNameLst>
                                          <p:attrName>style.visibility</p:attrName>
                                        </p:attrNameLst>
                                      </p:cBhvr>
                                      <p:to>
                                        <p:strVal val="visible"/>
                                      </p:to>
                                    </p:set>
                                    <p:animEffect transition="in" filter="fade">
                                      <p:cBhvr>
                                        <p:cTn id="161" dur="250"/>
                                        <p:tgtEl>
                                          <p:spTgt spid="56"/>
                                        </p:tgtEl>
                                      </p:cBhvr>
                                    </p:animEffect>
                                    <p:anim calcmode="lin" valueType="num">
                                      <p:cBhvr>
                                        <p:cTn id="162" dur="250" fill="hold"/>
                                        <p:tgtEl>
                                          <p:spTgt spid="56"/>
                                        </p:tgtEl>
                                        <p:attrNameLst>
                                          <p:attrName>ppt_x</p:attrName>
                                        </p:attrNameLst>
                                      </p:cBhvr>
                                      <p:tavLst>
                                        <p:tav tm="0">
                                          <p:val>
                                            <p:strVal val="#ppt_x"/>
                                          </p:val>
                                        </p:tav>
                                        <p:tav tm="100000">
                                          <p:val>
                                            <p:strVal val="#ppt_x"/>
                                          </p:val>
                                        </p:tav>
                                      </p:tavLst>
                                    </p:anim>
                                    <p:anim calcmode="lin" valueType="num">
                                      <p:cBhvr>
                                        <p:cTn id="163" dur="250" fill="hold"/>
                                        <p:tgtEl>
                                          <p:spTgt spid="56"/>
                                        </p:tgtEl>
                                        <p:attrNameLst>
                                          <p:attrName>ppt_y</p:attrName>
                                        </p:attrNameLst>
                                      </p:cBhvr>
                                      <p:tavLst>
                                        <p:tav tm="0">
                                          <p:val>
                                            <p:strVal val="#ppt_y+.1"/>
                                          </p:val>
                                        </p:tav>
                                        <p:tav tm="100000">
                                          <p:val>
                                            <p:strVal val="#ppt_y"/>
                                          </p:val>
                                        </p:tav>
                                      </p:tavLst>
                                    </p:anim>
                                  </p:childTnLst>
                                </p:cTn>
                              </p:par>
                              <p:par>
                                <p:cTn id="164" presetID="42" presetClass="entr" presetSubtype="0" fill="hold" grpId="0" nodeType="withEffect">
                                  <p:stCondLst>
                                    <p:cond delay="570"/>
                                  </p:stCondLst>
                                  <p:iterate type="lt">
                                    <p:tmPct val="4000"/>
                                  </p:iterate>
                                  <p:childTnLst>
                                    <p:set>
                                      <p:cBhvr>
                                        <p:cTn id="165" dur="1" fill="hold">
                                          <p:stCondLst>
                                            <p:cond delay="0"/>
                                          </p:stCondLst>
                                        </p:cTn>
                                        <p:tgtEl>
                                          <p:spTgt spid="57"/>
                                        </p:tgtEl>
                                        <p:attrNameLst>
                                          <p:attrName>style.visibility</p:attrName>
                                        </p:attrNameLst>
                                      </p:cBhvr>
                                      <p:to>
                                        <p:strVal val="visible"/>
                                      </p:to>
                                    </p:set>
                                    <p:animEffect transition="in" filter="fade">
                                      <p:cBhvr>
                                        <p:cTn id="166" dur="250"/>
                                        <p:tgtEl>
                                          <p:spTgt spid="57"/>
                                        </p:tgtEl>
                                      </p:cBhvr>
                                    </p:animEffect>
                                    <p:anim calcmode="lin" valueType="num">
                                      <p:cBhvr>
                                        <p:cTn id="167" dur="250" fill="hold"/>
                                        <p:tgtEl>
                                          <p:spTgt spid="57"/>
                                        </p:tgtEl>
                                        <p:attrNameLst>
                                          <p:attrName>ppt_x</p:attrName>
                                        </p:attrNameLst>
                                      </p:cBhvr>
                                      <p:tavLst>
                                        <p:tav tm="0">
                                          <p:val>
                                            <p:strVal val="#ppt_x"/>
                                          </p:val>
                                        </p:tav>
                                        <p:tav tm="100000">
                                          <p:val>
                                            <p:strVal val="#ppt_x"/>
                                          </p:val>
                                        </p:tav>
                                      </p:tavLst>
                                    </p:anim>
                                    <p:anim calcmode="lin" valueType="num">
                                      <p:cBhvr>
                                        <p:cTn id="168" dur="25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p:bldP spid="57" grpId="0"/>
      <p:bldP spid="70" grpId="0" animBg="1"/>
      <p:bldP spid="71" grpId="0" animBg="1"/>
      <p:bldP spid="72" grpId="0" animBg="1"/>
      <p:bldP spid="73" grpId="0" animBg="1"/>
      <p:bldP spid="61" grpId="0"/>
      <p:bldP spid="62" grpId="0" animBg="1"/>
      <p:bldP spid="63" grpId="0" animBg="1"/>
      <p:bldP spid="64" grpId="0" animBg="1"/>
      <p:bldP spid="65" grpId="0" animBg="1"/>
      <p:bldP spid="66" grpId="0"/>
      <p:bldP spid="67" grpId="0"/>
      <p:bldP spid="68" grpId="0"/>
      <p:bldP spid="69" grpId="0"/>
      <p:bldP spid="7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任意多边形 74"/>
          <p:cNvSpPr/>
          <p:nvPr/>
        </p:nvSpPr>
        <p:spPr>
          <a:xfrm>
            <a:off x="1843512" y="3786296"/>
            <a:ext cx="1352958" cy="1998842"/>
          </a:xfrm>
          <a:custGeom>
            <a:avLst/>
            <a:gdLst>
              <a:gd name="connsiteX0" fmla="*/ 0 w 1352958"/>
              <a:gd name="connsiteY0" fmla="*/ 0 h 1998842"/>
              <a:gd name="connsiteX1" fmla="*/ 676479 w 1352958"/>
              <a:gd name="connsiteY1" fmla="*/ 0 h 1998842"/>
              <a:gd name="connsiteX2" fmla="*/ 676479 w 1352958"/>
              <a:gd name="connsiteY2" fmla="*/ 1998842 h 1998842"/>
              <a:gd name="connsiteX3" fmla="*/ 1352958 w 1352958"/>
              <a:gd name="connsiteY3" fmla="*/ 1998842 h 1998842"/>
            </a:gdLst>
            <a:ahLst/>
            <a:cxnLst>
              <a:cxn ang="0">
                <a:pos x="connsiteX0" y="connsiteY0"/>
              </a:cxn>
              <a:cxn ang="0">
                <a:pos x="connsiteX1" y="connsiteY1"/>
              </a:cxn>
              <a:cxn ang="0">
                <a:pos x="connsiteX2" y="connsiteY2"/>
              </a:cxn>
              <a:cxn ang="0">
                <a:pos x="connsiteX3" y="connsiteY3"/>
              </a:cxn>
            </a:cxnLst>
            <a:rect l="l" t="t" r="r" b="b"/>
            <a:pathLst>
              <a:path w="1352958" h="1998842">
                <a:moveTo>
                  <a:pt x="0" y="0"/>
                </a:moveTo>
                <a:lnTo>
                  <a:pt x="676479" y="0"/>
                </a:lnTo>
                <a:lnTo>
                  <a:pt x="676479" y="1998842"/>
                </a:lnTo>
                <a:lnTo>
                  <a:pt x="1352958" y="1998842"/>
                </a:lnTo>
              </a:path>
            </a:pathLst>
          </a:custGeom>
          <a:no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76" name="任意多边形 75"/>
          <p:cNvSpPr/>
          <p:nvPr/>
        </p:nvSpPr>
        <p:spPr>
          <a:xfrm>
            <a:off x="1843512" y="3733613"/>
            <a:ext cx="1352958" cy="91440"/>
          </a:xfrm>
          <a:custGeom>
            <a:avLst/>
            <a:gdLst>
              <a:gd name="connsiteX0" fmla="*/ 0 w 1352958"/>
              <a:gd name="connsiteY0" fmla="*/ 52682 h 91440"/>
              <a:gd name="connsiteX1" fmla="*/ 676479 w 1352958"/>
              <a:gd name="connsiteY1" fmla="*/ 52682 h 91440"/>
              <a:gd name="connsiteX2" fmla="*/ 676479 w 1352958"/>
              <a:gd name="connsiteY2" fmla="*/ 45720 h 91440"/>
              <a:gd name="connsiteX3" fmla="*/ 1352958 w 1352958"/>
              <a:gd name="connsiteY3" fmla="*/ 45720 h 91440"/>
            </a:gdLst>
            <a:ahLst/>
            <a:cxnLst>
              <a:cxn ang="0">
                <a:pos x="connsiteX0" y="connsiteY0"/>
              </a:cxn>
              <a:cxn ang="0">
                <a:pos x="connsiteX1" y="connsiteY1"/>
              </a:cxn>
              <a:cxn ang="0">
                <a:pos x="connsiteX2" y="connsiteY2"/>
              </a:cxn>
              <a:cxn ang="0">
                <a:pos x="connsiteX3" y="connsiteY3"/>
              </a:cxn>
            </a:cxnLst>
            <a:rect l="l" t="t" r="r" b="b"/>
            <a:pathLst>
              <a:path w="1352958" h="91440">
                <a:moveTo>
                  <a:pt x="0" y="52682"/>
                </a:moveTo>
                <a:lnTo>
                  <a:pt x="676479" y="52682"/>
                </a:lnTo>
                <a:lnTo>
                  <a:pt x="676479" y="45720"/>
                </a:lnTo>
                <a:lnTo>
                  <a:pt x="1352958" y="45720"/>
                </a:lnTo>
              </a:path>
            </a:pathLst>
          </a:cu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77" name="任意多边形 76"/>
          <p:cNvSpPr/>
          <p:nvPr/>
        </p:nvSpPr>
        <p:spPr>
          <a:xfrm>
            <a:off x="1843512" y="1751209"/>
            <a:ext cx="1352958" cy="2035086"/>
          </a:xfrm>
          <a:custGeom>
            <a:avLst/>
            <a:gdLst>
              <a:gd name="connsiteX0" fmla="*/ 0 w 1352958"/>
              <a:gd name="connsiteY0" fmla="*/ 2035086 h 2035086"/>
              <a:gd name="connsiteX1" fmla="*/ 676479 w 1352958"/>
              <a:gd name="connsiteY1" fmla="*/ 2035086 h 2035086"/>
              <a:gd name="connsiteX2" fmla="*/ 676479 w 1352958"/>
              <a:gd name="connsiteY2" fmla="*/ 0 h 2035086"/>
              <a:gd name="connsiteX3" fmla="*/ 1352958 w 1352958"/>
              <a:gd name="connsiteY3" fmla="*/ 0 h 2035086"/>
            </a:gdLst>
            <a:ahLst/>
            <a:cxnLst>
              <a:cxn ang="0">
                <a:pos x="connsiteX0" y="connsiteY0"/>
              </a:cxn>
              <a:cxn ang="0">
                <a:pos x="connsiteX1" y="connsiteY1"/>
              </a:cxn>
              <a:cxn ang="0">
                <a:pos x="connsiteX2" y="connsiteY2"/>
              </a:cxn>
              <a:cxn ang="0">
                <a:pos x="connsiteX3" y="connsiteY3"/>
              </a:cxn>
            </a:cxnLst>
            <a:rect l="l" t="t" r="r" b="b"/>
            <a:pathLst>
              <a:path w="1352958" h="2035086">
                <a:moveTo>
                  <a:pt x="0" y="2035086"/>
                </a:moveTo>
                <a:lnTo>
                  <a:pt x="676479" y="2035086"/>
                </a:lnTo>
                <a:lnTo>
                  <a:pt x="676479" y="0"/>
                </a:lnTo>
                <a:lnTo>
                  <a:pt x="1352958" y="0"/>
                </a:lnTo>
              </a:path>
            </a:pathLst>
          </a:custGeom>
          <a:no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任意多边形 77"/>
          <p:cNvSpPr/>
          <p:nvPr/>
        </p:nvSpPr>
        <p:spPr>
          <a:xfrm rot="16200000">
            <a:off x="-878309" y="3220100"/>
            <a:ext cx="4311252" cy="1132391"/>
          </a:xfrm>
          <a:custGeom>
            <a:avLst/>
            <a:gdLst>
              <a:gd name="connsiteX0" fmla="*/ 0 w 4311252"/>
              <a:gd name="connsiteY0" fmla="*/ 0 h 1132391"/>
              <a:gd name="connsiteX1" fmla="*/ 4311252 w 4311252"/>
              <a:gd name="connsiteY1" fmla="*/ 0 h 1132391"/>
              <a:gd name="connsiteX2" fmla="*/ 4311252 w 4311252"/>
              <a:gd name="connsiteY2" fmla="*/ 1132391 h 1132391"/>
              <a:gd name="connsiteX3" fmla="*/ 0 w 4311252"/>
              <a:gd name="connsiteY3" fmla="*/ 1132391 h 1132391"/>
              <a:gd name="connsiteX4" fmla="*/ 0 w 4311252"/>
              <a:gd name="connsiteY4" fmla="*/ 0 h 1132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1252" h="1132391">
                <a:moveTo>
                  <a:pt x="0" y="0"/>
                </a:moveTo>
                <a:lnTo>
                  <a:pt x="4311252" y="0"/>
                </a:lnTo>
                <a:lnTo>
                  <a:pt x="4311252" y="1132391"/>
                </a:lnTo>
                <a:lnTo>
                  <a:pt x="0" y="1132391"/>
                </a:lnTo>
                <a:lnTo>
                  <a:pt x="0" y="0"/>
                </a:lnTo>
                <a:close/>
              </a:path>
            </a:pathLst>
          </a:cu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endParaRPr lang="zh-CN" altLang="en-US" dirty="0"/>
          </a:p>
        </p:txBody>
      </p:sp>
      <p:sp>
        <p:nvSpPr>
          <p:cNvPr id="79" name="任意多边形 78"/>
          <p:cNvSpPr/>
          <p:nvPr/>
        </p:nvSpPr>
        <p:spPr>
          <a:xfrm>
            <a:off x="3196471" y="1391913"/>
            <a:ext cx="3714243" cy="718592"/>
          </a:xfrm>
          <a:custGeom>
            <a:avLst/>
            <a:gdLst>
              <a:gd name="connsiteX0" fmla="*/ 0 w 3714243"/>
              <a:gd name="connsiteY0" fmla="*/ 0 h 718592"/>
              <a:gd name="connsiteX1" fmla="*/ 3714243 w 3714243"/>
              <a:gd name="connsiteY1" fmla="*/ 0 h 718592"/>
              <a:gd name="connsiteX2" fmla="*/ 3714243 w 3714243"/>
              <a:gd name="connsiteY2" fmla="*/ 718592 h 718592"/>
              <a:gd name="connsiteX3" fmla="*/ 0 w 3714243"/>
              <a:gd name="connsiteY3" fmla="*/ 718592 h 718592"/>
              <a:gd name="connsiteX4" fmla="*/ 0 w 3714243"/>
              <a:gd name="connsiteY4" fmla="*/ 0 h 71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243" h="718592">
                <a:moveTo>
                  <a:pt x="0" y="0"/>
                </a:moveTo>
                <a:lnTo>
                  <a:pt x="3714243" y="0"/>
                </a:lnTo>
                <a:lnTo>
                  <a:pt x="3714243" y="718592"/>
                </a:lnTo>
                <a:lnTo>
                  <a:pt x="0" y="718592"/>
                </a:lnTo>
                <a:lnTo>
                  <a:pt x="0" y="0"/>
                </a:lnTo>
                <a:close/>
              </a:path>
            </a:pathLst>
          </a:cu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gradFill>
                  <a:gsLst>
                    <a:gs pos="0">
                      <a:srgbClr val="974209"/>
                    </a:gs>
                    <a:gs pos="100000">
                      <a:srgbClr val="974209"/>
                    </a:gs>
                    <a:gs pos="51000">
                      <a:srgbClr val="481109"/>
                    </a:gs>
                  </a:gsLst>
                  <a:lin ang="5400000" scaled="1"/>
                </a:gradFill>
                <a:latin typeface="微软雅黑" panose="020B0503020204020204" pitchFamily="34" charset="-122"/>
                <a:ea typeface="微软雅黑" panose="020B0503020204020204" pitchFamily="34" charset="-122"/>
              </a:rPr>
              <a:t>一</a:t>
            </a:r>
            <a:r>
              <a:rPr lang="en-US" altLang="zh-CN" sz="2800" b="1" dirty="0">
                <a:gradFill>
                  <a:gsLst>
                    <a:gs pos="0">
                      <a:srgbClr val="974209"/>
                    </a:gs>
                    <a:gs pos="100000">
                      <a:srgbClr val="974209"/>
                    </a:gs>
                    <a:gs pos="51000">
                      <a:srgbClr val="481109"/>
                    </a:gs>
                  </a:gsLst>
                  <a:lin ang="5400000" scaled="1"/>
                </a:gradFill>
                <a:latin typeface="微软雅黑" panose="020B0503020204020204" pitchFamily="34" charset="-122"/>
                <a:ea typeface="微软雅黑" panose="020B0503020204020204" pitchFamily="34" charset="-122"/>
              </a:rPr>
              <a:t>.</a:t>
            </a:r>
            <a:r>
              <a:rPr lang="zh-CN" altLang="en-US" sz="2800" b="1" dirty="0">
                <a:gradFill>
                  <a:gsLst>
                    <a:gs pos="0">
                      <a:srgbClr val="974209"/>
                    </a:gs>
                    <a:gs pos="100000">
                      <a:srgbClr val="974209"/>
                    </a:gs>
                    <a:gs pos="51000">
                      <a:srgbClr val="481109"/>
                    </a:gs>
                  </a:gsLst>
                  <a:lin ang="5400000" scaled="1"/>
                </a:gradFill>
                <a:latin typeface="微软雅黑" panose="020B0503020204020204" pitchFamily="34" charset="-122"/>
                <a:ea typeface="微软雅黑" panose="020B0503020204020204" pitchFamily="34" charset="-122"/>
              </a:rPr>
              <a:t>点此输入小标题</a:t>
            </a:r>
          </a:p>
        </p:txBody>
      </p:sp>
      <p:sp>
        <p:nvSpPr>
          <p:cNvPr id="80" name="任意多边形 79"/>
          <p:cNvSpPr/>
          <p:nvPr/>
        </p:nvSpPr>
        <p:spPr>
          <a:xfrm>
            <a:off x="3196471" y="3420037"/>
            <a:ext cx="3714243" cy="718592"/>
          </a:xfrm>
          <a:custGeom>
            <a:avLst/>
            <a:gdLst>
              <a:gd name="connsiteX0" fmla="*/ 0 w 3714243"/>
              <a:gd name="connsiteY0" fmla="*/ 0 h 718592"/>
              <a:gd name="connsiteX1" fmla="*/ 3714243 w 3714243"/>
              <a:gd name="connsiteY1" fmla="*/ 0 h 718592"/>
              <a:gd name="connsiteX2" fmla="*/ 3714243 w 3714243"/>
              <a:gd name="connsiteY2" fmla="*/ 718592 h 718592"/>
              <a:gd name="connsiteX3" fmla="*/ 0 w 3714243"/>
              <a:gd name="connsiteY3" fmla="*/ 718592 h 718592"/>
              <a:gd name="connsiteX4" fmla="*/ 0 w 3714243"/>
              <a:gd name="connsiteY4" fmla="*/ 0 h 71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243" h="718592">
                <a:moveTo>
                  <a:pt x="0" y="0"/>
                </a:moveTo>
                <a:lnTo>
                  <a:pt x="3714243" y="0"/>
                </a:lnTo>
                <a:lnTo>
                  <a:pt x="3714243" y="718592"/>
                </a:lnTo>
                <a:lnTo>
                  <a:pt x="0" y="718592"/>
                </a:lnTo>
                <a:lnTo>
                  <a:pt x="0" y="0"/>
                </a:lnTo>
                <a:close/>
              </a:path>
            </a:pathLst>
          </a:cu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gradFill>
                  <a:gsLst>
                    <a:gs pos="0">
                      <a:srgbClr val="974209"/>
                    </a:gs>
                    <a:gs pos="100000">
                      <a:srgbClr val="974209"/>
                    </a:gs>
                    <a:gs pos="51000">
                      <a:srgbClr val="481109"/>
                    </a:gs>
                  </a:gsLst>
                  <a:lin ang="5400000" scaled="1"/>
                </a:gradFill>
                <a:latin typeface="微软雅黑" panose="020B0503020204020204" pitchFamily="34" charset="-122"/>
                <a:ea typeface="微软雅黑" panose="020B0503020204020204" pitchFamily="34" charset="-122"/>
              </a:rPr>
              <a:t>二</a:t>
            </a:r>
            <a:r>
              <a:rPr lang="en-US" altLang="zh-CN" sz="2800" b="1" dirty="0">
                <a:gradFill>
                  <a:gsLst>
                    <a:gs pos="0">
                      <a:srgbClr val="974209"/>
                    </a:gs>
                    <a:gs pos="100000">
                      <a:srgbClr val="974209"/>
                    </a:gs>
                    <a:gs pos="51000">
                      <a:srgbClr val="481109"/>
                    </a:gs>
                  </a:gsLst>
                  <a:lin ang="5400000" scaled="1"/>
                </a:gradFill>
                <a:latin typeface="微软雅黑" panose="020B0503020204020204" pitchFamily="34" charset="-122"/>
                <a:ea typeface="微软雅黑" panose="020B0503020204020204" pitchFamily="34" charset="-122"/>
              </a:rPr>
              <a:t>.</a:t>
            </a:r>
            <a:r>
              <a:rPr lang="zh-CN" altLang="en-US" sz="2800" b="1" dirty="0">
                <a:gradFill>
                  <a:gsLst>
                    <a:gs pos="0">
                      <a:srgbClr val="974209"/>
                    </a:gs>
                    <a:gs pos="100000">
                      <a:srgbClr val="974209"/>
                    </a:gs>
                    <a:gs pos="51000">
                      <a:srgbClr val="481109"/>
                    </a:gs>
                  </a:gsLst>
                  <a:lin ang="5400000" scaled="1"/>
                </a:gradFill>
                <a:latin typeface="微软雅黑" panose="020B0503020204020204" pitchFamily="34" charset="-122"/>
                <a:ea typeface="微软雅黑" panose="020B0503020204020204" pitchFamily="34" charset="-122"/>
              </a:rPr>
              <a:t>点此输入小标题</a:t>
            </a:r>
          </a:p>
        </p:txBody>
      </p:sp>
      <p:sp>
        <p:nvSpPr>
          <p:cNvPr id="81" name="任意多边形 80"/>
          <p:cNvSpPr/>
          <p:nvPr/>
        </p:nvSpPr>
        <p:spPr>
          <a:xfrm>
            <a:off x="3196471" y="5425842"/>
            <a:ext cx="3714243" cy="718592"/>
          </a:xfrm>
          <a:custGeom>
            <a:avLst/>
            <a:gdLst>
              <a:gd name="connsiteX0" fmla="*/ 0 w 3714243"/>
              <a:gd name="connsiteY0" fmla="*/ 0 h 718592"/>
              <a:gd name="connsiteX1" fmla="*/ 3714243 w 3714243"/>
              <a:gd name="connsiteY1" fmla="*/ 0 h 718592"/>
              <a:gd name="connsiteX2" fmla="*/ 3714243 w 3714243"/>
              <a:gd name="connsiteY2" fmla="*/ 718592 h 718592"/>
              <a:gd name="connsiteX3" fmla="*/ 0 w 3714243"/>
              <a:gd name="connsiteY3" fmla="*/ 718592 h 718592"/>
              <a:gd name="connsiteX4" fmla="*/ 0 w 3714243"/>
              <a:gd name="connsiteY4" fmla="*/ 0 h 71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243" h="718592">
                <a:moveTo>
                  <a:pt x="0" y="0"/>
                </a:moveTo>
                <a:lnTo>
                  <a:pt x="3714243" y="0"/>
                </a:lnTo>
                <a:lnTo>
                  <a:pt x="3714243" y="718592"/>
                </a:lnTo>
                <a:lnTo>
                  <a:pt x="0" y="718592"/>
                </a:lnTo>
                <a:lnTo>
                  <a:pt x="0" y="0"/>
                </a:lnTo>
                <a:close/>
              </a:path>
            </a:pathLst>
          </a:cu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gradFill>
                  <a:gsLst>
                    <a:gs pos="0">
                      <a:srgbClr val="974209"/>
                    </a:gs>
                    <a:gs pos="100000">
                      <a:srgbClr val="974209"/>
                    </a:gs>
                    <a:gs pos="51000">
                      <a:srgbClr val="481109"/>
                    </a:gs>
                  </a:gsLst>
                  <a:lin ang="5400000" scaled="1"/>
                </a:gradFill>
                <a:latin typeface="微软雅黑" panose="020B0503020204020204" pitchFamily="34" charset="-122"/>
                <a:ea typeface="微软雅黑" panose="020B0503020204020204" pitchFamily="34" charset="-122"/>
              </a:rPr>
              <a:t>三</a:t>
            </a:r>
            <a:r>
              <a:rPr lang="en-US" altLang="zh-CN" sz="2800" b="1" dirty="0">
                <a:gradFill>
                  <a:gsLst>
                    <a:gs pos="0">
                      <a:srgbClr val="974209"/>
                    </a:gs>
                    <a:gs pos="100000">
                      <a:srgbClr val="974209"/>
                    </a:gs>
                    <a:gs pos="51000">
                      <a:srgbClr val="481109"/>
                    </a:gs>
                  </a:gsLst>
                  <a:lin ang="5400000" scaled="1"/>
                </a:gradFill>
                <a:latin typeface="微软雅黑" panose="020B0503020204020204" pitchFamily="34" charset="-122"/>
                <a:ea typeface="微软雅黑" panose="020B0503020204020204" pitchFamily="34" charset="-122"/>
              </a:rPr>
              <a:t>.</a:t>
            </a:r>
            <a:r>
              <a:rPr lang="zh-CN" altLang="en-US" sz="2800" b="1" dirty="0">
                <a:gradFill>
                  <a:gsLst>
                    <a:gs pos="0">
                      <a:srgbClr val="974209"/>
                    </a:gs>
                    <a:gs pos="100000">
                      <a:srgbClr val="974209"/>
                    </a:gs>
                    <a:gs pos="51000">
                      <a:srgbClr val="481109"/>
                    </a:gs>
                  </a:gsLst>
                  <a:lin ang="5400000" scaled="1"/>
                </a:gradFill>
                <a:latin typeface="微软雅黑" panose="020B0503020204020204" pitchFamily="34" charset="-122"/>
                <a:ea typeface="微软雅黑" panose="020B0503020204020204" pitchFamily="34" charset="-122"/>
              </a:rPr>
              <a:t>点此输入小标题</a:t>
            </a:r>
          </a:p>
        </p:txBody>
      </p:sp>
      <p:sp>
        <p:nvSpPr>
          <p:cNvPr id="82" name="矩形 81"/>
          <p:cNvSpPr/>
          <p:nvPr/>
        </p:nvSpPr>
        <p:spPr>
          <a:xfrm>
            <a:off x="7291119" y="1419931"/>
            <a:ext cx="4169044" cy="782137"/>
          </a:xfrm>
          <a:prstGeom prst="rect">
            <a:avLst/>
          </a:prstGeom>
        </p:spPr>
        <p:txBody>
          <a:bodyPr wrap="square">
            <a:spAutoFit/>
          </a:bodyPr>
          <a:lstStyle/>
          <a:p>
            <a:pPr algn="just">
              <a:lnSpc>
                <a:spcPct val="130000"/>
              </a:lnSpc>
            </a:pPr>
            <a:r>
              <a:rPr lang="zh-CN" altLang="en-US" dirty="0" smtClean="0">
                <a:gradFill>
                  <a:gsLst>
                    <a:gs pos="100000">
                      <a:srgbClr val="D6A213"/>
                    </a:gs>
                    <a:gs pos="0">
                      <a:srgbClr val="F4E961"/>
                    </a:gs>
                  </a:gsLst>
                  <a:lin ang="5400000" scaled="1"/>
                </a:gradFill>
                <a:latin typeface="微软雅黑" panose="020B0503020204020204" pitchFamily="34" charset="-122"/>
                <a:ea typeface="微软雅黑" panose="020B0503020204020204" pitchFamily="34" charset="-122"/>
              </a:rPr>
              <a:t> 亮亮图文旗舰店</a:t>
            </a:r>
            <a:r>
              <a:rPr lang="en-US" altLang="zh-CN" dirty="0" smtClean="0">
                <a:gradFill>
                  <a:gsLst>
                    <a:gs pos="100000">
                      <a:srgbClr val="D6A213"/>
                    </a:gs>
                    <a:gs pos="0">
                      <a:srgbClr val="F4E961"/>
                    </a:gs>
                  </a:gsLst>
                  <a:lin ang="5400000" scaled="1"/>
                </a:gradFill>
                <a:latin typeface="微软雅黑" panose="020B0503020204020204" pitchFamily="34" charset="-122"/>
                <a:ea typeface="微软雅黑" panose="020B0503020204020204" pitchFamily="34" charset="-122"/>
              </a:rPr>
              <a:t>https://liangliangtuwen.tmall.com</a:t>
            </a:r>
            <a:endParaRPr lang="en-US" altLang="zh-CN" dirty="0">
              <a:gradFill>
                <a:gsLst>
                  <a:gs pos="100000">
                    <a:srgbClr val="D6A213"/>
                  </a:gs>
                  <a:gs pos="0">
                    <a:srgbClr val="F4E961"/>
                  </a:gs>
                </a:gsLst>
                <a:lin ang="5400000" scaled="1"/>
              </a:gradFill>
              <a:latin typeface="微软雅黑" panose="020B0503020204020204" pitchFamily="34" charset="-122"/>
              <a:ea typeface="微软雅黑" panose="020B0503020204020204" pitchFamily="34" charset="-122"/>
            </a:endParaRPr>
          </a:p>
        </p:txBody>
      </p:sp>
      <p:sp>
        <p:nvSpPr>
          <p:cNvPr id="3" name="矩形 2"/>
          <p:cNvSpPr/>
          <p:nvPr/>
        </p:nvSpPr>
        <p:spPr>
          <a:xfrm>
            <a:off x="860498" y="2335180"/>
            <a:ext cx="861774" cy="2913618"/>
          </a:xfrm>
          <a:prstGeom prst="rect">
            <a:avLst/>
          </a:prstGeom>
        </p:spPr>
        <p:txBody>
          <a:bodyPr vert="eaVert" wrap="none">
            <a:spAutoFit/>
          </a:bodyPr>
          <a:lstStyle/>
          <a:p>
            <a:pPr lvl="0"/>
            <a:r>
              <a:rPr lang="zh-CN" altLang="en-US" sz="4400" b="1" dirty="0">
                <a:gradFill>
                  <a:gsLst>
                    <a:gs pos="0">
                      <a:srgbClr val="974209"/>
                    </a:gs>
                    <a:gs pos="100000">
                      <a:srgbClr val="974209"/>
                    </a:gs>
                    <a:gs pos="51000">
                      <a:srgbClr val="481109"/>
                    </a:gs>
                  </a:gsLst>
                  <a:lin ang="5400000" scaled="1"/>
                </a:gradFill>
                <a:latin typeface="微软雅黑" panose="020B0503020204020204" pitchFamily="34" charset="-122"/>
                <a:ea typeface="微软雅黑" panose="020B0503020204020204" pitchFamily="34" charset="-122"/>
              </a:rPr>
              <a:t>添加大标题</a:t>
            </a:r>
            <a:endParaRPr lang="en-US" altLang="zh-CN" sz="4400" b="1" dirty="0">
              <a:gradFill>
                <a:gsLst>
                  <a:gs pos="0">
                    <a:srgbClr val="974209"/>
                  </a:gs>
                  <a:gs pos="100000">
                    <a:srgbClr val="974209"/>
                  </a:gs>
                  <a:gs pos="51000">
                    <a:srgbClr val="481109"/>
                  </a:gs>
                </a:gsLst>
                <a:lin ang="5400000" scaled="1"/>
              </a:gradFill>
              <a:latin typeface="微软雅黑" panose="020B0503020204020204" pitchFamily="34" charset="-122"/>
              <a:ea typeface="微软雅黑" panose="020B0503020204020204" pitchFamily="34" charset="-122"/>
            </a:endParaRPr>
          </a:p>
        </p:txBody>
      </p:sp>
      <p:sp>
        <p:nvSpPr>
          <p:cNvPr id="86" name="矩形 85"/>
          <p:cNvSpPr/>
          <p:nvPr/>
        </p:nvSpPr>
        <p:spPr>
          <a:xfrm>
            <a:off x="7291119" y="3448055"/>
            <a:ext cx="4169044" cy="782137"/>
          </a:xfrm>
          <a:prstGeom prst="rect">
            <a:avLst/>
          </a:prstGeom>
        </p:spPr>
        <p:txBody>
          <a:bodyPr wrap="square">
            <a:spAutoFit/>
          </a:bodyPr>
          <a:lstStyle/>
          <a:p>
            <a:pPr algn="just">
              <a:lnSpc>
                <a:spcPct val="130000"/>
              </a:lnSpc>
            </a:pPr>
            <a:r>
              <a:rPr lang="zh-CN" altLang="en-US" dirty="0" smtClean="0">
                <a:gradFill>
                  <a:gsLst>
                    <a:gs pos="100000">
                      <a:srgbClr val="D6A213"/>
                    </a:gs>
                    <a:gs pos="0">
                      <a:srgbClr val="F4E961"/>
                    </a:gs>
                  </a:gsLst>
                  <a:lin ang="5400000" scaled="1"/>
                </a:gradFill>
                <a:latin typeface="微软雅黑" panose="020B0503020204020204" pitchFamily="34" charset="-122"/>
                <a:ea typeface="微软雅黑" panose="020B0503020204020204" pitchFamily="34" charset="-122"/>
              </a:rPr>
              <a:t> 亮亮图文旗舰店</a:t>
            </a:r>
            <a:r>
              <a:rPr lang="en-US" altLang="zh-CN" dirty="0" smtClean="0">
                <a:gradFill>
                  <a:gsLst>
                    <a:gs pos="100000">
                      <a:srgbClr val="D6A213"/>
                    </a:gs>
                    <a:gs pos="0">
                      <a:srgbClr val="F4E961"/>
                    </a:gs>
                  </a:gsLst>
                  <a:lin ang="5400000" scaled="1"/>
                </a:gradFill>
                <a:latin typeface="微软雅黑" panose="020B0503020204020204" pitchFamily="34" charset="-122"/>
                <a:ea typeface="微软雅黑" panose="020B0503020204020204" pitchFamily="34" charset="-122"/>
              </a:rPr>
              <a:t>https://liangliangtuwen.tmall.com</a:t>
            </a:r>
            <a:endParaRPr lang="en-US" altLang="zh-CN" dirty="0">
              <a:gradFill>
                <a:gsLst>
                  <a:gs pos="100000">
                    <a:srgbClr val="D6A213"/>
                  </a:gs>
                  <a:gs pos="0">
                    <a:srgbClr val="F4E961"/>
                  </a:gs>
                </a:gsLst>
                <a:lin ang="5400000" scaled="1"/>
              </a:gradFill>
              <a:latin typeface="微软雅黑" panose="020B0503020204020204" pitchFamily="34" charset="-122"/>
              <a:ea typeface="微软雅黑" panose="020B0503020204020204" pitchFamily="34" charset="-122"/>
            </a:endParaRPr>
          </a:p>
        </p:txBody>
      </p:sp>
      <p:sp>
        <p:nvSpPr>
          <p:cNvPr id="87" name="矩形 86"/>
          <p:cNvSpPr/>
          <p:nvPr/>
        </p:nvSpPr>
        <p:spPr>
          <a:xfrm>
            <a:off x="7291119" y="5453860"/>
            <a:ext cx="4169044" cy="782137"/>
          </a:xfrm>
          <a:prstGeom prst="rect">
            <a:avLst/>
          </a:prstGeom>
        </p:spPr>
        <p:txBody>
          <a:bodyPr wrap="square">
            <a:spAutoFit/>
          </a:bodyPr>
          <a:lstStyle/>
          <a:p>
            <a:pPr algn="just">
              <a:lnSpc>
                <a:spcPct val="130000"/>
              </a:lnSpc>
            </a:pPr>
            <a:r>
              <a:rPr lang="zh-CN" altLang="en-US" dirty="0" smtClean="0">
                <a:gradFill>
                  <a:gsLst>
                    <a:gs pos="100000">
                      <a:srgbClr val="D6A213"/>
                    </a:gs>
                    <a:gs pos="0">
                      <a:srgbClr val="F4E961"/>
                    </a:gs>
                  </a:gsLst>
                  <a:lin ang="5400000" scaled="1"/>
                </a:gradFill>
                <a:latin typeface="微软雅黑" panose="020B0503020204020204" pitchFamily="34" charset="-122"/>
                <a:ea typeface="微软雅黑" panose="020B0503020204020204" pitchFamily="34" charset="-122"/>
              </a:rPr>
              <a:t> 亮亮图文旗舰店</a:t>
            </a:r>
            <a:r>
              <a:rPr lang="en-US" altLang="zh-CN" dirty="0" smtClean="0">
                <a:gradFill>
                  <a:gsLst>
                    <a:gs pos="100000">
                      <a:srgbClr val="D6A213"/>
                    </a:gs>
                    <a:gs pos="0">
                      <a:srgbClr val="F4E961"/>
                    </a:gs>
                  </a:gsLst>
                  <a:lin ang="5400000" scaled="1"/>
                </a:gradFill>
                <a:latin typeface="微软雅黑" panose="020B0503020204020204" pitchFamily="34" charset="-122"/>
                <a:ea typeface="微软雅黑" panose="020B0503020204020204" pitchFamily="34" charset="-122"/>
              </a:rPr>
              <a:t>https://liangliangtuwen.tmall.com</a:t>
            </a:r>
            <a:endParaRPr lang="en-US" altLang="zh-CN" dirty="0">
              <a:gradFill>
                <a:gsLst>
                  <a:gs pos="100000">
                    <a:srgbClr val="D6A213"/>
                  </a:gs>
                  <a:gs pos="0">
                    <a:srgbClr val="F4E961"/>
                  </a:gs>
                </a:gsLst>
                <a:lin ang="5400000" scaled="1"/>
              </a:gradFill>
              <a:latin typeface="微软雅黑" panose="020B0503020204020204" pitchFamily="34" charset="-122"/>
              <a:ea typeface="微软雅黑" panose="020B0503020204020204" pitchFamily="34" charset="-122"/>
            </a:endParaRPr>
          </a:p>
        </p:txBody>
      </p:sp>
      <p:sp>
        <p:nvSpPr>
          <p:cNvPr id="65" name="文本框 64"/>
          <p:cNvSpPr txBox="1"/>
          <p:nvPr/>
        </p:nvSpPr>
        <p:spPr>
          <a:xfrm>
            <a:off x="652217" y="210920"/>
            <a:ext cx="2978072" cy="646331"/>
          </a:xfrm>
          <a:prstGeom prst="rect">
            <a:avLst/>
          </a:prstGeom>
          <a:noFill/>
        </p:spPr>
        <p:txBody>
          <a:bodyPr wrap="square" rtlCol="0">
            <a:spAutoFit/>
          </a:bodyPr>
          <a:lstStyle>
            <a:defPPr>
              <a:defRPr lang="zh-CN"/>
            </a:defPPr>
            <a:lvl1pPr algn="ctr">
              <a:defRPr sz="3600" b="1">
                <a:gradFill>
                  <a:gsLst>
                    <a:gs pos="0">
                      <a:srgbClr val="974209"/>
                    </a:gs>
                    <a:gs pos="100000">
                      <a:srgbClr val="974209"/>
                    </a:gs>
                    <a:gs pos="51000">
                      <a:srgbClr val="F4E961"/>
                    </a:gs>
                  </a:gsLst>
                  <a:lin ang="5400000" scaled="1"/>
                </a:gradFill>
                <a:latin typeface="微软雅黑" panose="020B0503020204020204" pitchFamily="34" charset="-122"/>
                <a:ea typeface="微软雅黑" panose="020B0503020204020204" pitchFamily="34" charset="-122"/>
              </a:defRPr>
            </a:lvl1pPr>
          </a:lstStyle>
          <a:p>
            <a:r>
              <a:rPr lang="zh-CN" altLang="en-US" dirty="0"/>
              <a:t>点击添加标题</a:t>
            </a:r>
            <a:endParaRPr lang="en-US" altLang="zh-CN" dirty="0"/>
          </a:p>
        </p:txBody>
      </p:sp>
      <p:grpSp>
        <p:nvGrpSpPr>
          <p:cNvPr id="66" name="组合 65"/>
          <p:cNvGrpSpPr/>
          <p:nvPr/>
        </p:nvGrpSpPr>
        <p:grpSpPr>
          <a:xfrm>
            <a:off x="171450" y="133350"/>
            <a:ext cx="182635" cy="182635"/>
            <a:chOff x="5410744" y="2640874"/>
            <a:chExt cx="1450713" cy="1450714"/>
          </a:xfrm>
        </p:grpSpPr>
        <p:sp>
          <p:nvSpPr>
            <p:cNvPr id="67" name="矩形 66"/>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矩形 67"/>
            <p:cNvSpPr>
              <a:spLocks noChangeAspect="1"/>
            </p:cNvSpPr>
            <p:nvPr/>
          </p:nvSpPr>
          <p:spPr>
            <a:xfrm>
              <a:off x="5470102" y="2700232"/>
              <a:ext cx="1332001" cy="1331998"/>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9" name="组合 68"/>
          <p:cNvGrpSpPr/>
          <p:nvPr/>
        </p:nvGrpSpPr>
        <p:grpSpPr>
          <a:xfrm>
            <a:off x="362055" y="133350"/>
            <a:ext cx="182635" cy="182635"/>
            <a:chOff x="5410744" y="2640874"/>
            <a:chExt cx="1450713" cy="1450714"/>
          </a:xfrm>
        </p:grpSpPr>
        <p:sp>
          <p:nvSpPr>
            <p:cNvPr id="70" name="矩形 69"/>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70"/>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2" name="组合 71"/>
          <p:cNvGrpSpPr/>
          <p:nvPr/>
        </p:nvGrpSpPr>
        <p:grpSpPr>
          <a:xfrm>
            <a:off x="552659" y="133350"/>
            <a:ext cx="182635" cy="182635"/>
            <a:chOff x="5410744" y="2640874"/>
            <a:chExt cx="1450713" cy="1450714"/>
          </a:xfrm>
        </p:grpSpPr>
        <p:sp>
          <p:nvSpPr>
            <p:cNvPr id="73" name="矩形 72"/>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矩形 73"/>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3" name="组合 82"/>
          <p:cNvGrpSpPr/>
          <p:nvPr/>
        </p:nvGrpSpPr>
        <p:grpSpPr>
          <a:xfrm>
            <a:off x="171450" y="326639"/>
            <a:ext cx="182635" cy="182635"/>
            <a:chOff x="5410744" y="2640874"/>
            <a:chExt cx="1450713" cy="1450714"/>
          </a:xfrm>
        </p:grpSpPr>
        <p:sp>
          <p:nvSpPr>
            <p:cNvPr id="84" name="矩形 83"/>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矩形 84"/>
            <p:cNvSpPr>
              <a:spLocks noChangeAspect="1"/>
            </p:cNvSpPr>
            <p:nvPr/>
          </p:nvSpPr>
          <p:spPr>
            <a:xfrm>
              <a:off x="5470102" y="2700232"/>
              <a:ext cx="1332001" cy="1331998"/>
            </a:xfrm>
            <a:prstGeom prst="rect">
              <a:avLst/>
            </a:prstGeom>
            <a:gradFill flip="none" rotWithShape="1">
              <a:gsLst>
                <a:gs pos="0">
                  <a:srgbClr val="D6A213">
                    <a:lumMod val="60000"/>
                    <a:lumOff val="40000"/>
                  </a:srgbClr>
                </a:gs>
                <a:gs pos="100000">
                  <a:srgbClr val="BF850F">
                    <a:lumMod val="60000"/>
                    <a:lumOff val="40000"/>
                  </a:srgbClr>
                </a:gs>
                <a:gs pos="51000">
                  <a:srgbClr val="9B5F0D">
                    <a:lumMod val="60000"/>
                    <a:lumOff val="4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8" name="组合 87"/>
          <p:cNvGrpSpPr/>
          <p:nvPr/>
        </p:nvGrpSpPr>
        <p:grpSpPr>
          <a:xfrm>
            <a:off x="171450" y="519928"/>
            <a:ext cx="182635" cy="182635"/>
            <a:chOff x="5410744" y="2640874"/>
            <a:chExt cx="1450713" cy="1450714"/>
          </a:xfrm>
        </p:grpSpPr>
        <p:sp>
          <p:nvSpPr>
            <p:cNvPr id="89" name="矩形 88"/>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矩形 89"/>
            <p:cNvSpPr>
              <a:spLocks noChangeAspect="1"/>
            </p:cNvSpPr>
            <p:nvPr/>
          </p:nvSpPr>
          <p:spPr>
            <a:xfrm>
              <a:off x="5470102" y="2700232"/>
              <a:ext cx="1332001" cy="1331998"/>
            </a:xfrm>
            <a:prstGeom prst="rect">
              <a:avLst/>
            </a:prstGeom>
            <a:gradFill flip="none" rotWithShape="1">
              <a:gsLst>
                <a:gs pos="0">
                  <a:srgbClr val="D6A213">
                    <a:lumMod val="70000"/>
                    <a:lumOff val="30000"/>
                  </a:srgbClr>
                </a:gs>
                <a:gs pos="99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1" name="组合 90"/>
          <p:cNvGrpSpPr/>
          <p:nvPr/>
        </p:nvGrpSpPr>
        <p:grpSpPr>
          <a:xfrm>
            <a:off x="171450" y="713218"/>
            <a:ext cx="182635" cy="182635"/>
            <a:chOff x="5410744" y="2640874"/>
            <a:chExt cx="1450713" cy="1450714"/>
          </a:xfrm>
        </p:grpSpPr>
        <p:sp>
          <p:nvSpPr>
            <p:cNvPr id="92" name="矩形 91"/>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矩形 92"/>
            <p:cNvSpPr>
              <a:spLocks noChangeAspect="1"/>
            </p:cNvSpPr>
            <p:nvPr/>
          </p:nvSpPr>
          <p:spPr>
            <a:xfrm>
              <a:off x="5470102" y="2700232"/>
              <a:ext cx="1332001" cy="1331998"/>
            </a:xfrm>
            <a:prstGeom prst="rect">
              <a:avLst/>
            </a:prstGeom>
            <a:gradFill flip="none" rotWithShape="1">
              <a:gsLst>
                <a:gs pos="0">
                  <a:srgbClr val="D6A213">
                    <a:lumMod val="50000"/>
                    <a:lumOff val="50000"/>
                  </a:srgbClr>
                </a:gs>
                <a:gs pos="100000">
                  <a:srgbClr val="BF850F">
                    <a:lumMod val="50000"/>
                    <a:lumOff val="50000"/>
                  </a:srgbClr>
                </a:gs>
                <a:gs pos="50000">
                  <a:srgbClr val="9B5F0D">
                    <a:lumMod val="50000"/>
                    <a:lumOff val="5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4" name="组合 93"/>
          <p:cNvGrpSpPr/>
          <p:nvPr/>
        </p:nvGrpSpPr>
        <p:grpSpPr>
          <a:xfrm>
            <a:off x="362055" y="713218"/>
            <a:ext cx="182635" cy="182635"/>
            <a:chOff x="5410744" y="2640874"/>
            <a:chExt cx="1450713" cy="1450714"/>
          </a:xfrm>
        </p:grpSpPr>
        <p:sp>
          <p:nvSpPr>
            <p:cNvPr id="95" name="矩形 94"/>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矩形 95"/>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7" name="组合 96"/>
          <p:cNvGrpSpPr/>
          <p:nvPr/>
        </p:nvGrpSpPr>
        <p:grpSpPr>
          <a:xfrm>
            <a:off x="552659" y="713218"/>
            <a:ext cx="182635" cy="182635"/>
            <a:chOff x="5410744" y="2640874"/>
            <a:chExt cx="1450713" cy="1450714"/>
          </a:xfrm>
        </p:grpSpPr>
        <p:sp>
          <p:nvSpPr>
            <p:cNvPr id="98" name="矩形 97"/>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矩形 98"/>
            <p:cNvSpPr>
              <a:spLocks noChangeAspect="1"/>
            </p:cNvSpPr>
            <p:nvPr/>
          </p:nvSpPr>
          <p:spPr>
            <a:xfrm>
              <a:off x="5470102" y="2700232"/>
              <a:ext cx="1332001" cy="1331998"/>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0" name="组合 99"/>
          <p:cNvGrpSpPr/>
          <p:nvPr/>
        </p:nvGrpSpPr>
        <p:grpSpPr>
          <a:xfrm>
            <a:off x="3547212" y="133350"/>
            <a:ext cx="182635" cy="182635"/>
            <a:chOff x="5410744" y="2640874"/>
            <a:chExt cx="1450713" cy="1450714"/>
          </a:xfrm>
        </p:grpSpPr>
        <p:sp>
          <p:nvSpPr>
            <p:cNvPr id="101" name="矩形 100"/>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矩形 101"/>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3" name="组合 102"/>
          <p:cNvGrpSpPr/>
          <p:nvPr/>
        </p:nvGrpSpPr>
        <p:grpSpPr>
          <a:xfrm>
            <a:off x="3737817" y="133350"/>
            <a:ext cx="182635" cy="182635"/>
            <a:chOff x="5410744" y="2640874"/>
            <a:chExt cx="1450713" cy="1450714"/>
          </a:xfrm>
        </p:grpSpPr>
        <p:sp>
          <p:nvSpPr>
            <p:cNvPr id="104" name="矩形 103"/>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矩形 104"/>
            <p:cNvSpPr>
              <a:spLocks noChangeAspect="1"/>
            </p:cNvSpPr>
            <p:nvPr/>
          </p:nvSpPr>
          <p:spPr>
            <a:xfrm>
              <a:off x="5470102" y="2700232"/>
              <a:ext cx="1332001" cy="1331998"/>
            </a:xfrm>
            <a:prstGeom prst="rect">
              <a:avLst/>
            </a:prstGeom>
            <a:gradFill flip="none" rotWithShape="1">
              <a:gsLst>
                <a:gs pos="0">
                  <a:srgbClr val="D6A213">
                    <a:lumMod val="92000"/>
                  </a:srgbClr>
                </a:gs>
                <a:gs pos="100000">
                  <a:srgbClr val="BF850F">
                    <a:lumMod val="92000"/>
                  </a:srgbClr>
                </a:gs>
                <a:gs pos="51000">
                  <a:srgbClr val="9B5F0D">
                    <a:lumMod val="9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6" name="组合 105"/>
          <p:cNvGrpSpPr/>
          <p:nvPr/>
        </p:nvGrpSpPr>
        <p:grpSpPr>
          <a:xfrm>
            <a:off x="3928422" y="133350"/>
            <a:ext cx="182635" cy="182635"/>
            <a:chOff x="5410744" y="2640874"/>
            <a:chExt cx="1450713" cy="1450714"/>
          </a:xfrm>
        </p:grpSpPr>
        <p:sp>
          <p:nvSpPr>
            <p:cNvPr id="107" name="矩形 106"/>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矩形 107"/>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9" name="组合 108"/>
          <p:cNvGrpSpPr/>
          <p:nvPr/>
        </p:nvGrpSpPr>
        <p:grpSpPr>
          <a:xfrm>
            <a:off x="3928422" y="326639"/>
            <a:ext cx="182635" cy="182635"/>
            <a:chOff x="5410744" y="2640874"/>
            <a:chExt cx="1450713" cy="1450714"/>
          </a:xfrm>
        </p:grpSpPr>
        <p:sp>
          <p:nvSpPr>
            <p:cNvPr id="110" name="矩形 109"/>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矩形 110"/>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2" name="组合 111"/>
          <p:cNvGrpSpPr/>
          <p:nvPr/>
        </p:nvGrpSpPr>
        <p:grpSpPr>
          <a:xfrm>
            <a:off x="3928422" y="519928"/>
            <a:ext cx="182635" cy="182635"/>
            <a:chOff x="5410744" y="2640874"/>
            <a:chExt cx="1450713" cy="1450714"/>
          </a:xfrm>
        </p:grpSpPr>
        <p:sp>
          <p:nvSpPr>
            <p:cNvPr id="113" name="矩形 112"/>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矩形 113"/>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5" name="组合 114"/>
          <p:cNvGrpSpPr/>
          <p:nvPr/>
        </p:nvGrpSpPr>
        <p:grpSpPr>
          <a:xfrm>
            <a:off x="3547212" y="713218"/>
            <a:ext cx="182635" cy="182635"/>
            <a:chOff x="5410744" y="2640874"/>
            <a:chExt cx="1450713" cy="1450714"/>
          </a:xfrm>
        </p:grpSpPr>
        <p:sp>
          <p:nvSpPr>
            <p:cNvPr id="116" name="矩形 115"/>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矩形 116"/>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8" name="组合 117"/>
          <p:cNvGrpSpPr/>
          <p:nvPr/>
        </p:nvGrpSpPr>
        <p:grpSpPr>
          <a:xfrm>
            <a:off x="3737817" y="713218"/>
            <a:ext cx="182635" cy="182635"/>
            <a:chOff x="5410744" y="2640874"/>
            <a:chExt cx="1450713" cy="1450714"/>
          </a:xfrm>
        </p:grpSpPr>
        <p:sp>
          <p:nvSpPr>
            <p:cNvPr id="119" name="矩形 118"/>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矩形 119"/>
            <p:cNvSpPr>
              <a:spLocks noChangeAspect="1"/>
            </p:cNvSpPr>
            <p:nvPr/>
          </p:nvSpPr>
          <p:spPr>
            <a:xfrm>
              <a:off x="5470102" y="2700232"/>
              <a:ext cx="1332001" cy="1331998"/>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1" name="组合 120"/>
          <p:cNvGrpSpPr/>
          <p:nvPr/>
        </p:nvGrpSpPr>
        <p:grpSpPr>
          <a:xfrm>
            <a:off x="3928422" y="713218"/>
            <a:ext cx="182635" cy="182635"/>
            <a:chOff x="5410744" y="2640874"/>
            <a:chExt cx="1450713" cy="1450714"/>
          </a:xfrm>
        </p:grpSpPr>
        <p:sp>
          <p:nvSpPr>
            <p:cNvPr id="122" name="矩形 121"/>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矩形 122"/>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xmlns=""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1000" fill="hold"/>
                                        <p:tgtEl>
                                          <p:spTgt spid="100"/>
                                        </p:tgtEl>
                                        <p:attrNameLst>
                                          <p:attrName>ppt_w</p:attrName>
                                        </p:attrNameLst>
                                      </p:cBhvr>
                                      <p:tavLst>
                                        <p:tav tm="0">
                                          <p:val>
                                            <p:fltVal val="0"/>
                                          </p:val>
                                        </p:tav>
                                        <p:tav tm="100000">
                                          <p:val>
                                            <p:strVal val="#ppt_w"/>
                                          </p:val>
                                        </p:tav>
                                      </p:tavLst>
                                    </p:anim>
                                    <p:anim calcmode="lin" valueType="num">
                                      <p:cBhvr>
                                        <p:cTn id="8" dur="1000" fill="hold"/>
                                        <p:tgtEl>
                                          <p:spTgt spid="100"/>
                                        </p:tgtEl>
                                        <p:attrNameLst>
                                          <p:attrName>ppt_h</p:attrName>
                                        </p:attrNameLst>
                                      </p:cBhvr>
                                      <p:tavLst>
                                        <p:tav tm="0">
                                          <p:val>
                                            <p:fltVal val="0"/>
                                          </p:val>
                                        </p:tav>
                                        <p:tav tm="100000">
                                          <p:val>
                                            <p:strVal val="#ppt_h"/>
                                          </p:val>
                                        </p:tav>
                                      </p:tavLst>
                                    </p:anim>
                                    <p:anim calcmode="lin" valueType="num">
                                      <p:cBhvr>
                                        <p:cTn id="9" dur="1000" fill="hold"/>
                                        <p:tgtEl>
                                          <p:spTgt spid="100"/>
                                        </p:tgtEl>
                                        <p:attrNameLst>
                                          <p:attrName>style.rotation</p:attrName>
                                        </p:attrNameLst>
                                      </p:cBhvr>
                                      <p:tavLst>
                                        <p:tav tm="0">
                                          <p:val>
                                            <p:fltVal val="90"/>
                                          </p:val>
                                        </p:tav>
                                        <p:tav tm="100000">
                                          <p:val>
                                            <p:fltVal val="0"/>
                                          </p:val>
                                        </p:tav>
                                      </p:tavLst>
                                    </p:anim>
                                    <p:animEffect transition="in" filter="fade">
                                      <p:cBhvr>
                                        <p:cTn id="10" dur="1000"/>
                                        <p:tgtEl>
                                          <p:spTgt spid="100"/>
                                        </p:tgtEl>
                                      </p:cBhvr>
                                    </p:animEffect>
                                  </p:childTnLst>
                                </p:cTn>
                              </p:par>
                              <p:par>
                                <p:cTn id="11" presetID="31" presetClass="entr" presetSubtype="0" fill="hold" nodeType="withEffect">
                                  <p:stCondLst>
                                    <p:cond delay="0"/>
                                  </p:stCondLst>
                                  <p:childTnLst>
                                    <p:set>
                                      <p:cBhvr>
                                        <p:cTn id="12" dur="1" fill="hold">
                                          <p:stCondLst>
                                            <p:cond delay="0"/>
                                          </p:stCondLst>
                                        </p:cTn>
                                        <p:tgtEl>
                                          <p:spTgt spid="103"/>
                                        </p:tgtEl>
                                        <p:attrNameLst>
                                          <p:attrName>style.visibility</p:attrName>
                                        </p:attrNameLst>
                                      </p:cBhvr>
                                      <p:to>
                                        <p:strVal val="visible"/>
                                      </p:to>
                                    </p:set>
                                    <p:anim calcmode="lin" valueType="num">
                                      <p:cBhvr>
                                        <p:cTn id="13" dur="1000" fill="hold"/>
                                        <p:tgtEl>
                                          <p:spTgt spid="103"/>
                                        </p:tgtEl>
                                        <p:attrNameLst>
                                          <p:attrName>ppt_w</p:attrName>
                                        </p:attrNameLst>
                                      </p:cBhvr>
                                      <p:tavLst>
                                        <p:tav tm="0">
                                          <p:val>
                                            <p:fltVal val="0"/>
                                          </p:val>
                                        </p:tav>
                                        <p:tav tm="100000">
                                          <p:val>
                                            <p:strVal val="#ppt_w"/>
                                          </p:val>
                                        </p:tav>
                                      </p:tavLst>
                                    </p:anim>
                                    <p:anim calcmode="lin" valueType="num">
                                      <p:cBhvr>
                                        <p:cTn id="14" dur="1000" fill="hold"/>
                                        <p:tgtEl>
                                          <p:spTgt spid="103"/>
                                        </p:tgtEl>
                                        <p:attrNameLst>
                                          <p:attrName>ppt_h</p:attrName>
                                        </p:attrNameLst>
                                      </p:cBhvr>
                                      <p:tavLst>
                                        <p:tav tm="0">
                                          <p:val>
                                            <p:fltVal val="0"/>
                                          </p:val>
                                        </p:tav>
                                        <p:tav tm="100000">
                                          <p:val>
                                            <p:strVal val="#ppt_h"/>
                                          </p:val>
                                        </p:tav>
                                      </p:tavLst>
                                    </p:anim>
                                    <p:anim calcmode="lin" valueType="num">
                                      <p:cBhvr>
                                        <p:cTn id="15" dur="1000" fill="hold"/>
                                        <p:tgtEl>
                                          <p:spTgt spid="103"/>
                                        </p:tgtEl>
                                        <p:attrNameLst>
                                          <p:attrName>style.rotation</p:attrName>
                                        </p:attrNameLst>
                                      </p:cBhvr>
                                      <p:tavLst>
                                        <p:tav tm="0">
                                          <p:val>
                                            <p:fltVal val="90"/>
                                          </p:val>
                                        </p:tav>
                                        <p:tav tm="100000">
                                          <p:val>
                                            <p:fltVal val="0"/>
                                          </p:val>
                                        </p:tav>
                                      </p:tavLst>
                                    </p:anim>
                                    <p:animEffect transition="in" filter="fade">
                                      <p:cBhvr>
                                        <p:cTn id="16" dur="1000"/>
                                        <p:tgtEl>
                                          <p:spTgt spid="103"/>
                                        </p:tgtEl>
                                      </p:cBhvr>
                                    </p:animEffect>
                                  </p:childTnLst>
                                </p:cTn>
                              </p:par>
                              <p:par>
                                <p:cTn id="17" presetID="31" presetClass="entr" presetSubtype="0" fill="hold" nodeType="withEffect">
                                  <p:stCondLst>
                                    <p:cond delay="0"/>
                                  </p:stCondLst>
                                  <p:childTnLst>
                                    <p:set>
                                      <p:cBhvr>
                                        <p:cTn id="18" dur="1" fill="hold">
                                          <p:stCondLst>
                                            <p:cond delay="0"/>
                                          </p:stCondLst>
                                        </p:cTn>
                                        <p:tgtEl>
                                          <p:spTgt spid="106"/>
                                        </p:tgtEl>
                                        <p:attrNameLst>
                                          <p:attrName>style.visibility</p:attrName>
                                        </p:attrNameLst>
                                      </p:cBhvr>
                                      <p:to>
                                        <p:strVal val="visible"/>
                                      </p:to>
                                    </p:set>
                                    <p:anim calcmode="lin" valueType="num">
                                      <p:cBhvr>
                                        <p:cTn id="19" dur="1000" fill="hold"/>
                                        <p:tgtEl>
                                          <p:spTgt spid="106"/>
                                        </p:tgtEl>
                                        <p:attrNameLst>
                                          <p:attrName>ppt_w</p:attrName>
                                        </p:attrNameLst>
                                      </p:cBhvr>
                                      <p:tavLst>
                                        <p:tav tm="0">
                                          <p:val>
                                            <p:fltVal val="0"/>
                                          </p:val>
                                        </p:tav>
                                        <p:tav tm="100000">
                                          <p:val>
                                            <p:strVal val="#ppt_w"/>
                                          </p:val>
                                        </p:tav>
                                      </p:tavLst>
                                    </p:anim>
                                    <p:anim calcmode="lin" valueType="num">
                                      <p:cBhvr>
                                        <p:cTn id="20" dur="1000" fill="hold"/>
                                        <p:tgtEl>
                                          <p:spTgt spid="106"/>
                                        </p:tgtEl>
                                        <p:attrNameLst>
                                          <p:attrName>ppt_h</p:attrName>
                                        </p:attrNameLst>
                                      </p:cBhvr>
                                      <p:tavLst>
                                        <p:tav tm="0">
                                          <p:val>
                                            <p:fltVal val="0"/>
                                          </p:val>
                                        </p:tav>
                                        <p:tav tm="100000">
                                          <p:val>
                                            <p:strVal val="#ppt_h"/>
                                          </p:val>
                                        </p:tav>
                                      </p:tavLst>
                                    </p:anim>
                                    <p:anim calcmode="lin" valueType="num">
                                      <p:cBhvr>
                                        <p:cTn id="21" dur="1000" fill="hold"/>
                                        <p:tgtEl>
                                          <p:spTgt spid="106"/>
                                        </p:tgtEl>
                                        <p:attrNameLst>
                                          <p:attrName>style.rotation</p:attrName>
                                        </p:attrNameLst>
                                      </p:cBhvr>
                                      <p:tavLst>
                                        <p:tav tm="0">
                                          <p:val>
                                            <p:fltVal val="90"/>
                                          </p:val>
                                        </p:tav>
                                        <p:tav tm="100000">
                                          <p:val>
                                            <p:fltVal val="0"/>
                                          </p:val>
                                        </p:tav>
                                      </p:tavLst>
                                    </p:anim>
                                    <p:animEffect transition="in" filter="fade">
                                      <p:cBhvr>
                                        <p:cTn id="22" dur="1000"/>
                                        <p:tgtEl>
                                          <p:spTgt spid="106"/>
                                        </p:tgtEl>
                                      </p:cBhvr>
                                    </p:animEffect>
                                  </p:childTnLst>
                                </p:cTn>
                              </p:par>
                              <p:par>
                                <p:cTn id="23" presetID="31" presetClass="entr" presetSubtype="0" fill="hold" nodeType="withEffect">
                                  <p:stCondLst>
                                    <p:cond delay="0"/>
                                  </p:stCondLst>
                                  <p:childTnLst>
                                    <p:set>
                                      <p:cBhvr>
                                        <p:cTn id="24" dur="1" fill="hold">
                                          <p:stCondLst>
                                            <p:cond delay="0"/>
                                          </p:stCondLst>
                                        </p:cTn>
                                        <p:tgtEl>
                                          <p:spTgt spid="109"/>
                                        </p:tgtEl>
                                        <p:attrNameLst>
                                          <p:attrName>style.visibility</p:attrName>
                                        </p:attrNameLst>
                                      </p:cBhvr>
                                      <p:to>
                                        <p:strVal val="visible"/>
                                      </p:to>
                                    </p:set>
                                    <p:anim calcmode="lin" valueType="num">
                                      <p:cBhvr>
                                        <p:cTn id="25" dur="1000" fill="hold"/>
                                        <p:tgtEl>
                                          <p:spTgt spid="109"/>
                                        </p:tgtEl>
                                        <p:attrNameLst>
                                          <p:attrName>ppt_w</p:attrName>
                                        </p:attrNameLst>
                                      </p:cBhvr>
                                      <p:tavLst>
                                        <p:tav tm="0">
                                          <p:val>
                                            <p:fltVal val="0"/>
                                          </p:val>
                                        </p:tav>
                                        <p:tav tm="100000">
                                          <p:val>
                                            <p:strVal val="#ppt_w"/>
                                          </p:val>
                                        </p:tav>
                                      </p:tavLst>
                                    </p:anim>
                                    <p:anim calcmode="lin" valueType="num">
                                      <p:cBhvr>
                                        <p:cTn id="26" dur="1000" fill="hold"/>
                                        <p:tgtEl>
                                          <p:spTgt spid="109"/>
                                        </p:tgtEl>
                                        <p:attrNameLst>
                                          <p:attrName>ppt_h</p:attrName>
                                        </p:attrNameLst>
                                      </p:cBhvr>
                                      <p:tavLst>
                                        <p:tav tm="0">
                                          <p:val>
                                            <p:fltVal val="0"/>
                                          </p:val>
                                        </p:tav>
                                        <p:tav tm="100000">
                                          <p:val>
                                            <p:strVal val="#ppt_h"/>
                                          </p:val>
                                        </p:tav>
                                      </p:tavLst>
                                    </p:anim>
                                    <p:anim calcmode="lin" valueType="num">
                                      <p:cBhvr>
                                        <p:cTn id="27" dur="1000" fill="hold"/>
                                        <p:tgtEl>
                                          <p:spTgt spid="109"/>
                                        </p:tgtEl>
                                        <p:attrNameLst>
                                          <p:attrName>style.rotation</p:attrName>
                                        </p:attrNameLst>
                                      </p:cBhvr>
                                      <p:tavLst>
                                        <p:tav tm="0">
                                          <p:val>
                                            <p:fltVal val="90"/>
                                          </p:val>
                                        </p:tav>
                                        <p:tav tm="100000">
                                          <p:val>
                                            <p:fltVal val="0"/>
                                          </p:val>
                                        </p:tav>
                                      </p:tavLst>
                                    </p:anim>
                                    <p:animEffect transition="in" filter="fade">
                                      <p:cBhvr>
                                        <p:cTn id="28" dur="1000"/>
                                        <p:tgtEl>
                                          <p:spTgt spid="109"/>
                                        </p:tgtEl>
                                      </p:cBhvr>
                                    </p:animEffect>
                                  </p:childTnLst>
                                </p:cTn>
                              </p:par>
                              <p:par>
                                <p:cTn id="29" presetID="31" presetClass="entr" presetSubtype="0" fill="hold" nodeType="withEffect">
                                  <p:stCondLst>
                                    <p:cond delay="0"/>
                                  </p:stCondLst>
                                  <p:childTnLst>
                                    <p:set>
                                      <p:cBhvr>
                                        <p:cTn id="30" dur="1" fill="hold">
                                          <p:stCondLst>
                                            <p:cond delay="0"/>
                                          </p:stCondLst>
                                        </p:cTn>
                                        <p:tgtEl>
                                          <p:spTgt spid="112"/>
                                        </p:tgtEl>
                                        <p:attrNameLst>
                                          <p:attrName>style.visibility</p:attrName>
                                        </p:attrNameLst>
                                      </p:cBhvr>
                                      <p:to>
                                        <p:strVal val="visible"/>
                                      </p:to>
                                    </p:set>
                                    <p:anim calcmode="lin" valueType="num">
                                      <p:cBhvr>
                                        <p:cTn id="31" dur="1000" fill="hold"/>
                                        <p:tgtEl>
                                          <p:spTgt spid="112"/>
                                        </p:tgtEl>
                                        <p:attrNameLst>
                                          <p:attrName>ppt_w</p:attrName>
                                        </p:attrNameLst>
                                      </p:cBhvr>
                                      <p:tavLst>
                                        <p:tav tm="0">
                                          <p:val>
                                            <p:fltVal val="0"/>
                                          </p:val>
                                        </p:tav>
                                        <p:tav tm="100000">
                                          <p:val>
                                            <p:strVal val="#ppt_w"/>
                                          </p:val>
                                        </p:tav>
                                      </p:tavLst>
                                    </p:anim>
                                    <p:anim calcmode="lin" valueType="num">
                                      <p:cBhvr>
                                        <p:cTn id="32" dur="1000" fill="hold"/>
                                        <p:tgtEl>
                                          <p:spTgt spid="112"/>
                                        </p:tgtEl>
                                        <p:attrNameLst>
                                          <p:attrName>ppt_h</p:attrName>
                                        </p:attrNameLst>
                                      </p:cBhvr>
                                      <p:tavLst>
                                        <p:tav tm="0">
                                          <p:val>
                                            <p:fltVal val="0"/>
                                          </p:val>
                                        </p:tav>
                                        <p:tav tm="100000">
                                          <p:val>
                                            <p:strVal val="#ppt_h"/>
                                          </p:val>
                                        </p:tav>
                                      </p:tavLst>
                                    </p:anim>
                                    <p:anim calcmode="lin" valueType="num">
                                      <p:cBhvr>
                                        <p:cTn id="33" dur="1000" fill="hold"/>
                                        <p:tgtEl>
                                          <p:spTgt spid="112"/>
                                        </p:tgtEl>
                                        <p:attrNameLst>
                                          <p:attrName>style.rotation</p:attrName>
                                        </p:attrNameLst>
                                      </p:cBhvr>
                                      <p:tavLst>
                                        <p:tav tm="0">
                                          <p:val>
                                            <p:fltVal val="90"/>
                                          </p:val>
                                        </p:tav>
                                        <p:tav tm="100000">
                                          <p:val>
                                            <p:fltVal val="0"/>
                                          </p:val>
                                        </p:tav>
                                      </p:tavLst>
                                    </p:anim>
                                    <p:animEffect transition="in" filter="fade">
                                      <p:cBhvr>
                                        <p:cTn id="34" dur="1000"/>
                                        <p:tgtEl>
                                          <p:spTgt spid="112"/>
                                        </p:tgtEl>
                                      </p:cBhvr>
                                    </p:animEffect>
                                  </p:childTnLst>
                                </p:cTn>
                              </p:par>
                              <p:par>
                                <p:cTn id="35" presetID="31" presetClass="entr" presetSubtype="0" fill="hold" nodeType="withEffect">
                                  <p:stCondLst>
                                    <p:cond delay="0"/>
                                  </p:stCondLst>
                                  <p:childTnLst>
                                    <p:set>
                                      <p:cBhvr>
                                        <p:cTn id="36" dur="1" fill="hold">
                                          <p:stCondLst>
                                            <p:cond delay="0"/>
                                          </p:stCondLst>
                                        </p:cTn>
                                        <p:tgtEl>
                                          <p:spTgt spid="115"/>
                                        </p:tgtEl>
                                        <p:attrNameLst>
                                          <p:attrName>style.visibility</p:attrName>
                                        </p:attrNameLst>
                                      </p:cBhvr>
                                      <p:to>
                                        <p:strVal val="visible"/>
                                      </p:to>
                                    </p:set>
                                    <p:anim calcmode="lin" valueType="num">
                                      <p:cBhvr>
                                        <p:cTn id="37" dur="1000" fill="hold"/>
                                        <p:tgtEl>
                                          <p:spTgt spid="115"/>
                                        </p:tgtEl>
                                        <p:attrNameLst>
                                          <p:attrName>ppt_w</p:attrName>
                                        </p:attrNameLst>
                                      </p:cBhvr>
                                      <p:tavLst>
                                        <p:tav tm="0">
                                          <p:val>
                                            <p:fltVal val="0"/>
                                          </p:val>
                                        </p:tav>
                                        <p:tav tm="100000">
                                          <p:val>
                                            <p:strVal val="#ppt_w"/>
                                          </p:val>
                                        </p:tav>
                                      </p:tavLst>
                                    </p:anim>
                                    <p:anim calcmode="lin" valueType="num">
                                      <p:cBhvr>
                                        <p:cTn id="38" dur="1000" fill="hold"/>
                                        <p:tgtEl>
                                          <p:spTgt spid="115"/>
                                        </p:tgtEl>
                                        <p:attrNameLst>
                                          <p:attrName>ppt_h</p:attrName>
                                        </p:attrNameLst>
                                      </p:cBhvr>
                                      <p:tavLst>
                                        <p:tav tm="0">
                                          <p:val>
                                            <p:fltVal val="0"/>
                                          </p:val>
                                        </p:tav>
                                        <p:tav tm="100000">
                                          <p:val>
                                            <p:strVal val="#ppt_h"/>
                                          </p:val>
                                        </p:tav>
                                      </p:tavLst>
                                    </p:anim>
                                    <p:anim calcmode="lin" valueType="num">
                                      <p:cBhvr>
                                        <p:cTn id="39" dur="1000" fill="hold"/>
                                        <p:tgtEl>
                                          <p:spTgt spid="115"/>
                                        </p:tgtEl>
                                        <p:attrNameLst>
                                          <p:attrName>style.rotation</p:attrName>
                                        </p:attrNameLst>
                                      </p:cBhvr>
                                      <p:tavLst>
                                        <p:tav tm="0">
                                          <p:val>
                                            <p:fltVal val="90"/>
                                          </p:val>
                                        </p:tav>
                                        <p:tav tm="100000">
                                          <p:val>
                                            <p:fltVal val="0"/>
                                          </p:val>
                                        </p:tav>
                                      </p:tavLst>
                                    </p:anim>
                                    <p:animEffect transition="in" filter="fade">
                                      <p:cBhvr>
                                        <p:cTn id="40" dur="1000"/>
                                        <p:tgtEl>
                                          <p:spTgt spid="115"/>
                                        </p:tgtEl>
                                      </p:cBhvr>
                                    </p:animEffect>
                                  </p:childTnLst>
                                </p:cTn>
                              </p:par>
                              <p:par>
                                <p:cTn id="41" presetID="31" presetClass="entr" presetSubtype="0" fill="hold" nodeType="withEffect">
                                  <p:stCondLst>
                                    <p:cond delay="0"/>
                                  </p:stCondLst>
                                  <p:childTnLst>
                                    <p:set>
                                      <p:cBhvr>
                                        <p:cTn id="42" dur="1" fill="hold">
                                          <p:stCondLst>
                                            <p:cond delay="0"/>
                                          </p:stCondLst>
                                        </p:cTn>
                                        <p:tgtEl>
                                          <p:spTgt spid="118"/>
                                        </p:tgtEl>
                                        <p:attrNameLst>
                                          <p:attrName>style.visibility</p:attrName>
                                        </p:attrNameLst>
                                      </p:cBhvr>
                                      <p:to>
                                        <p:strVal val="visible"/>
                                      </p:to>
                                    </p:set>
                                    <p:anim calcmode="lin" valueType="num">
                                      <p:cBhvr>
                                        <p:cTn id="43" dur="1000" fill="hold"/>
                                        <p:tgtEl>
                                          <p:spTgt spid="118"/>
                                        </p:tgtEl>
                                        <p:attrNameLst>
                                          <p:attrName>ppt_w</p:attrName>
                                        </p:attrNameLst>
                                      </p:cBhvr>
                                      <p:tavLst>
                                        <p:tav tm="0">
                                          <p:val>
                                            <p:fltVal val="0"/>
                                          </p:val>
                                        </p:tav>
                                        <p:tav tm="100000">
                                          <p:val>
                                            <p:strVal val="#ppt_w"/>
                                          </p:val>
                                        </p:tav>
                                      </p:tavLst>
                                    </p:anim>
                                    <p:anim calcmode="lin" valueType="num">
                                      <p:cBhvr>
                                        <p:cTn id="44" dur="1000" fill="hold"/>
                                        <p:tgtEl>
                                          <p:spTgt spid="118"/>
                                        </p:tgtEl>
                                        <p:attrNameLst>
                                          <p:attrName>ppt_h</p:attrName>
                                        </p:attrNameLst>
                                      </p:cBhvr>
                                      <p:tavLst>
                                        <p:tav tm="0">
                                          <p:val>
                                            <p:fltVal val="0"/>
                                          </p:val>
                                        </p:tav>
                                        <p:tav tm="100000">
                                          <p:val>
                                            <p:strVal val="#ppt_h"/>
                                          </p:val>
                                        </p:tav>
                                      </p:tavLst>
                                    </p:anim>
                                    <p:anim calcmode="lin" valueType="num">
                                      <p:cBhvr>
                                        <p:cTn id="45" dur="1000" fill="hold"/>
                                        <p:tgtEl>
                                          <p:spTgt spid="118"/>
                                        </p:tgtEl>
                                        <p:attrNameLst>
                                          <p:attrName>style.rotation</p:attrName>
                                        </p:attrNameLst>
                                      </p:cBhvr>
                                      <p:tavLst>
                                        <p:tav tm="0">
                                          <p:val>
                                            <p:fltVal val="90"/>
                                          </p:val>
                                        </p:tav>
                                        <p:tav tm="100000">
                                          <p:val>
                                            <p:fltVal val="0"/>
                                          </p:val>
                                        </p:tav>
                                      </p:tavLst>
                                    </p:anim>
                                    <p:animEffect transition="in" filter="fade">
                                      <p:cBhvr>
                                        <p:cTn id="46" dur="1000"/>
                                        <p:tgtEl>
                                          <p:spTgt spid="118"/>
                                        </p:tgtEl>
                                      </p:cBhvr>
                                    </p:animEffect>
                                  </p:childTnLst>
                                </p:cTn>
                              </p:par>
                              <p:par>
                                <p:cTn id="47" presetID="31" presetClass="entr" presetSubtype="0" fill="hold" nodeType="withEffect">
                                  <p:stCondLst>
                                    <p:cond delay="0"/>
                                  </p:stCondLst>
                                  <p:childTnLst>
                                    <p:set>
                                      <p:cBhvr>
                                        <p:cTn id="48" dur="1" fill="hold">
                                          <p:stCondLst>
                                            <p:cond delay="0"/>
                                          </p:stCondLst>
                                        </p:cTn>
                                        <p:tgtEl>
                                          <p:spTgt spid="121"/>
                                        </p:tgtEl>
                                        <p:attrNameLst>
                                          <p:attrName>style.visibility</p:attrName>
                                        </p:attrNameLst>
                                      </p:cBhvr>
                                      <p:to>
                                        <p:strVal val="visible"/>
                                      </p:to>
                                    </p:set>
                                    <p:anim calcmode="lin" valueType="num">
                                      <p:cBhvr>
                                        <p:cTn id="49" dur="1000" fill="hold"/>
                                        <p:tgtEl>
                                          <p:spTgt spid="121"/>
                                        </p:tgtEl>
                                        <p:attrNameLst>
                                          <p:attrName>ppt_w</p:attrName>
                                        </p:attrNameLst>
                                      </p:cBhvr>
                                      <p:tavLst>
                                        <p:tav tm="0">
                                          <p:val>
                                            <p:fltVal val="0"/>
                                          </p:val>
                                        </p:tav>
                                        <p:tav tm="100000">
                                          <p:val>
                                            <p:strVal val="#ppt_w"/>
                                          </p:val>
                                        </p:tav>
                                      </p:tavLst>
                                    </p:anim>
                                    <p:anim calcmode="lin" valueType="num">
                                      <p:cBhvr>
                                        <p:cTn id="50" dur="1000" fill="hold"/>
                                        <p:tgtEl>
                                          <p:spTgt spid="121"/>
                                        </p:tgtEl>
                                        <p:attrNameLst>
                                          <p:attrName>ppt_h</p:attrName>
                                        </p:attrNameLst>
                                      </p:cBhvr>
                                      <p:tavLst>
                                        <p:tav tm="0">
                                          <p:val>
                                            <p:fltVal val="0"/>
                                          </p:val>
                                        </p:tav>
                                        <p:tav tm="100000">
                                          <p:val>
                                            <p:strVal val="#ppt_h"/>
                                          </p:val>
                                        </p:tav>
                                      </p:tavLst>
                                    </p:anim>
                                    <p:anim calcmode="lin" valueType="num">
                                      <p:cBhvr>
                                        <p:cTn id="51" dur="1000" fill="hold"/>
                                        <p:tgtEl>
                                          <p:spTgt spid="121"/>
                                        </p:tgtEl>
                                        <p:attrNameLst>
                                          <p:attrName>style.rotation</p:attrName>
                                        </p:attrNameLst>
                                      </p:cBhvr>
                                      <p:tavLst>
                                        <p:tav tm="0">
                                          <p:val>
                                            <p:fltVal val="90"/>
                                          </p:val>
                                        </p:tav>
                                        <p:tav tm="100000">
                                          <p:val>
                                            <p:fltVal val="0"/>
                                          </p:val>
                                        </p:tav>
                                      </p:tavLst>
                                    </p:anim>
                                    <p:animEffect transition="in" filter="fade">
                                      <p:cBhvr>
                                        <p:cTn id="52" dur="1000"/>
                                        <p:tgtEl>
                                          <p:spTgt spid="121"/>
                                        </p:tgtEl>
                                      </p:cBhvr>
                                    </p:animEffect>
                                  </p:childTnLst>
                                </p:cTn>
                              </p:par>
                              <p:par>
                                <p:cTn id="53" presetID="31" presetClass="entr" presetSubtype="0" fill="hold" nodeType="withEffect">
                                  <p:stCondLst>
                                    <p:cond delay="0"/>
                                  </p:stCondLst>
                                  <p:childTnLst>
                                    <p:set>
                                      <p:cBhvr>
                                        <p:cTn id="54" dur="1" fill="hold">
                                          <p:stCondLst>
                                            <p:cond delay="0"/>
                                          </p:stCondLst>
                                        </p:cTn>
                                        <p:tgtEl>
                                          <p:spTgt spid="66"/>
                                        </p:tgtEl>
                                        <p:attrNameLst>
                                          <p:attrName>style.visibility</p:attrName>
                                        </p:attrNameLst>
                                      </p:cBhvr>
                                      <p:to>
                                        <p:strVal val="visible"/>
                                      </p:to>
                                    </p:set>
                                    <p:anim calcmode="lin" valueType="num">
                                      <p:cBhvr>
                                        <p:cTn id="55" dur="1000" fill="hold"/>
                                        <p:tgtEl>
                                          <p:spTgt spid="66"/>
                                        </p:tgtEl>
                                        <p:attrNameLst>
                                          <p:attrName>ppt_w</p:attrName>
                                        </p:attrNameLst>
                                      </p:cBhvr>
                                      <p:tavLst>
                                        <p:tav tm="0">
                                          <p:val>
                                            <p:fltVal val="0"/>
                                          </p:val>
                                        </p:tav>
                                        <p:tav tm="100000">
                                          <p:val>
                                            <p:strVal val="#ppt_w"/>
                                          </p:val>
                                        </p:tav>
                                      </p:tavLst>
                                    </p:anim>
                                    <p:anim calcmode="lin" valueType="num">
                                      <p:cBhvr>
                                        <p:cTn id="56" dur="1000" fill="hold"/>
                                        <p:tgtEl>
                                          <p:spTgt spid="66"/>
                                        </p:tgtEl>
                                        <p:attrNameLst>
                                          <p:attrName>ppt_h</p:attrName>
                                        </p:attrNameLst>
                                      </p:cBhvr>
                                      <p:tavLst>
                                        <p:tav tm="0">
                                          <p:val>
                                            <p:fltVal val="0"/>
                                          </p:val>
                                        </p:tav>
                                        <p:tav tm="100000">
                                          <p:val>
                                            <p:strVal val="#ppt_h"/>
                                          </p:val>
                                        </p:tav>
                                      </p:tavLst>
                                    </p:anim>
                                    <p:anim calcmode="lin" valueType="num">
                                      <p:cBhvr>
                                        <p:cTn id="57" dur="1000" fill="hold"/>
                                        <p:tgtEl>
                                          <p:spTgt spid="66"/>
                                        </p:tgtEl>
                                        <p:attrNameLst>
                                          <p:attrName>style.rotation</p:attrName>
                                        </p:attrNameLst>
                                      </p:cBhvr>
                                      <p:tavLst>
                                        <p:tav tm="0">
                                          <p:val>
                                            <p:fltVal val="90"/>
                                          </p:val>
                                        </p:tav>
                                        <p:tav tm="100000">
                                          <p:val>
                                            <p:fltVal val="0"/>
                                          </p:val>
                                        </p:tav>
                                      </p:tavLst>
                                    </p:anim>
                                    <p:animEffect transition="in" filter="fade">
                                      <p:cBhvr>
                                        <p:cTn id="58" dur="1000"/>
                                        <p:tgtEl>
                                          <p:spTgt spid="66"/>
                                        </p:tgtEl>
                                      </p:cBhvr>
                                    </p:animEffect>
                                  </p:childTnLst>
                                </p:cTn>
                              </p:par>
                              <p:par>
                                <p:cTn id="59" presetID="31" presetClass="entr" presetSubtype="0" fill="hold" nodeType="withEffect">
                                  <p:stCondLst>
                                    <p:cond delay="0"/>
                                  </p:stCondLst>
                                  <p:childTnLst>
                                    <p:set>
                                      <p:cBhvr>
                                        <p:cTn id="60" dur="1" fill="hold">
                                          <p:stCondLst>
                                            <p:cond delay="0"/>
                                          </p:stCondLst>
                                        </p:cTn>
                                        <p:tgtEl>
                                          <p:spTgt spid="69"/>
                                        </p:tgtEl>
                                        <p:attrNameLst>
                                          <p:attrName>style.visibility</p:attrName>
                                        </p:attrNameLst>
                                      </p:cBhvr>
                                      <p:to>
                                        <p:strVal val="visible"/>
                                      </p:to>
                                    </p:set>
                                    <p:anim calcmode="lin" valueType="num">
                                      <p:cBhvr>
                                        <p:cTn id="61" dur="1000" fill="hold"/>
                                        <p:tgtEl>
                                          <p:spTgt spid="69"/>
                                        </p:tgtEl>
                                        <p:attrNameLst>
                                          <p:attrName>ppt_w</p:attrName>
                                        </p:attrNameLst>
                                      </p:cBhvr>
                                      <p:tavLst>
                                        <p:tav tm="0">
                                          <p:val>
                                            <p:fltVal val="0"/>
                                          </p:val>
                                        </p:tav>
                                        <p:tav tm="100000">
                                          <p:val>
                                            <p:strVal val="#ppt_w"/>
                                          </p:val>
                                        </p:tav>
                                      </p:tavLst>
                                    </p:anim>
                                    <p:anim calcmode="lin" valueType="num">
                                      <p:cBhvr>
                                        <p:cTn id="62" dur="1000" fill="hold"/>
                                        <p:tgtEl>
                                          <p:spTgt spid="69"/>
                                        </p:tgtEl>
                                        <p:attrNameLst>
                                          <p:attrName>ppt_h</p:attrName>
                                        </p:attrNameLst>
                                      </p:cBhvr>
                                      <p:tavLst>
                                        <p:tav tm="0">
                                          <p:val>
                                            <p:fltVal val="0"/>
                                          </p:val>
                                        </p:tav>
                                        <p:tav tm="100000">
                                          <p:val>
                                            <p:strVal val="#ppt_h"/>
                                          </p:val>
                                        </p:tav>
                                      </p:tavLst>
                                    </p:anim>
                                    <p:anim calcmode="lin" valueType="num">
                                      <p:cBhvr>
                                        <p:cTn id="63" dur="1000" fill="hold"/>
                                        <p:tgtEl>
                                          <p:spTgt spid="69"/>
                                        </p:tgtEl>
                                        <p:attrNameLst>
                                          <p:attrName>style.rotation</p:attrName>
                                        </p:attrNameLst>
                                      </p:cBhvr>
                                      <p:tavLst>
                                        <p:tav tm="0">
                                          <p:val>
                                            <p:fltVal val="90"/>
                                          </p:val>
                                        </p:tav>
                                        <p:tav tm="100000">
                                          <p:val>
                                            <p:fltVal val="0"/>
                                          </p:val>
                                        </p:tav>
                                      </p:tavLst>
                                    </p:anim>
                                    <p:animEffect transition="in" filter="fade">
                                      <p:cBhvr>
                                        <p:cTn id="64" dur="1000"/>
                                        <p:tgtEl>
                                          <p:spTgt spid="69"/>
                                        </p:tgtEl>
                                      </p:cBhvr>
                                    </p:animEffect>
                                  </p:childTnLst>
                                </p:cTn>
                              </p:par>
                              <p:par>
                                <p:cTn id="65" presetID="31" presetClass="entr" presetSubtype="0" fill="hold" nodeType="withEffect">
                                  <p:stCondLst>
                                    <p:cond delay="0"/>
                                  </p:stCondLst>
                                  <p:childTnLst>
                                    <p:set>
                                      <p:cBhvr>
                                        <p:cTn id="66" dur="1" fill="hold">
                                          <p:stCondLst>
                                            <p:cond delay="0"/>
                                          </p:stCondLst>
                                        </p:cTn>
                                        <p:tgtEl>
                                          <p:spTgt spid="72"/>
                                        </p:tgtEl>
                                        <p:attrNameLst>
                                          <p:attrName>style.visibility</p:attrName>
                                        </p:attrNameLst>
                                      </p:cBhvr>
                                      <p:to>
                                        <p:strVal val="visible"/>
                                      </p:to>
                                    </p:set>
                                    <p:anim calcmode="lin" valueType="num">
                                      <p:cBhvr>
                                        <p:cTn id="67" dur="1000" fill="hold"/>
                                        <p:tgtEl>
                                          <p:spTgt spid="72"/>
                                        </p:tgtEl>
                                        <p:attrNameLst>
                                          <p:attrName>ppt_w</p:attrName>
                                        </p:attrNameLst>
                                      </p:cBhvr>
                                      <p:tavLst>
                                        <p:tav tm="0">
                                          <p:val>
                                            <p:fltVal val="0"/>
                                          </p:val>
                                        </p:tav>
                                        <p:tav tm="100000">
                                          <p:val>
                                            <p:strVal val="#ppt_w"/>
                                          </p:val>
                                        </p:tav>
                                      </p:tavLst>
                                    </p:anim>
                                    <p:anim calcmode="lin" valueType="num">
                                      <p:cBhvr>
                                        <p:cTn id="68" dur="1000" fill="hold"/>
                                        <p:tgtEl>
                                          <p:spTgt spid="72"/>
                                        </p:tgtEl>
                                        <p:attrNameLst>
                                          <p:attrName>ppt_h</p:attrName>
                                        </p:attrNameLst>
                                      </p:cBhvr>
                                      <p:tavLst>
                                        <p:tav tm="0">
                                          <p:val>
                                            <p:fltVal val="0"/>
                                          </p:val>
                                        </p:tav>
                                        <p:tav tm="100000">
                                          <p:val>
                                            <p:strVal val="#ppt_h"/>
                                          </p:val>
                                        </p:tav>
                                      </p:tavLst>
                                    </p:anim>
                                    <p:anim calcmode="lin" valueType="num">
                                      <p:cBhvr>
                                        <p:cTn id="69" dur="1000" fill="hold"/>
                                        <p:tgtEl>
                                          <p:spTgt spid="72"/>
                                        </p:tgtEl>
                                        <p:attrNameLst>
                                          <p:attrName>style.rotation</p:attrName>
                                        </p:attrNameLst>
                                      </p:cBhvr>
                                      <p:tavLst>
                                        <p:tav tm="0">
                                          <p:val>
                                            <p:fltVal val="90"/>
                                          </p:val>
                                        </p:tav>
                                        <p:tav tm="100000">
                                          <p:val>
                                            <p:fltVal val="0"/>
                                          </p:val>
                                        </p:tav>
                                      </p:tavLst>
                                    </p:anim>
                                    <p:animEffect transition="in" filter="fade">
                                      <p:cBhvr>
                                        <p:cTn id="70" dur="1000"/>
                                        <p:tgtEl>
                                          <p:spTgt spid="72"/>
                                        </p:tgtEl>
                                      </p:cBhvr>
                                    </p:animEffect>
                                  </p:childTnLst>
                                </p:cTn>
                              </p:par>
                              <p:par>
                                <p:cTn id="71" presetID="31" presetClass="entr" presetSubtype="0" fill="hold" nodeType="withEffect">
                                  <p:stCondLst>
                                    <p:cond delay="0"/>
                                  </p:stCondLst>
                                  <p:childTnLst>
                                    <p:set>
                                      <p:cBhvr>
                                        <p:cTn id="72" dur="1" fill="hold">
                                          <p:stCondLst>
                                            <p:cond delay="0"/>
                                          </p:stCondLst>
                                        </p:cTn>
                                        <p:tgtEl>
                                          <p:spTgt spid="83"/>
                                        </p:tgtEl>
                                        <p:attrNameLst>
                                          <p:attrName>style.visibility</p:attrName>
                                        </p:attrNameLst>
                                      </p:cBhvr>
                                      <p:to>
                                        <p:strVal val="visible"/>
                                      </p:to>
                                    </p:set>
                                    <p:anim calcmode="lin" valueType="num">
                                      <p:cBhvr>
                                        <p:cTn id="73" dur="1000" fill="hold"/>
                                        <p:tgtEl>
                                          <p:spTgt spid="83"/>
                                        </p:tgtEl>
                                        <p:attrNameLst>
                                          <p:attrName>ppt_w</p:attrName>
                                        </p:attrNameLst>
                                      </p:cBhvr>
                                      <p:tavLst>
                                        <p:tav tm="0">
                                          <p:val>
                                            <p:fltVal val="0"/>
                                          </p:val>
                                        </p:tav>
                                        <p:tav tm="100000">
                                          <p:val>
                                            <p:strVal val="#ppt_w"/>
                                          </p:val>
                                        </p:tav>
                                      </p:tavLst>
                                    </p:anim>
                                    <p:anim calcmode="lin" valueType="num">
                                      <p:cBhvr>
                                        <p:cTn id="74" dur="1000" fill="hold"/>
                                        <p:tgtEl>
                                          <p:spTgt spid="83"/>
                                        </p:tgtEl>
                                        <p:attrNameLst>
                                          <p:attrName>ppt_h</p:attrName>
                                        </p:attrNameLst>
                                      </p:cBhvr>
                                      <p:tavLst>
                                        <p:tav tm="0">
                                          <p:val>
                                            <p:fltVal val="0"/>
                                          </p:val>
                                        </p:tav>
                                        <p:tav tm="100000">
                                          <p:val>
                                            <p:strVal val="#ppt_h"/>
                                          </p:val>
                                        </p:tav>
                                      </p:tavLst>
                                    </p:anim>
                                    <p:anim calcmode="lin" valueType="num">
                                      <p:cBhvr>
                                        <p:cTn id="75" dur="1000" fill="hold"/>
                                        <p:tgtEl>
                                          <p:spTgt spid="83"/>
                                        </p:tgtEl>
                                        <p:attrNameLst>
                                          <p:attrName>style.rotation</p:attrName>
                                        </p:attrNameLst>
                                      </p:cBhvr>
                                      <p:tavLst>
                                        <p:tav tm="0">
                                          <p:val>
                                            <p:fltVal val="90"/>
                                          </p:val>
                                        </p:tav>
                                        <p:tav tm="100000">
                                          <p:val>
                                            <p:fltVal val="0"/>
                                          </p:val>
                                        </p:tav>
                                      </p:tavLst>
                                    </p:anim>
                                    <p:animEffect transition="in" filter="fade">
                                      <p:cBhvr>
                                        <p:cTn id="76" dur="1000"/>
                                        <p:tgtEl>
                                          <p:spTgt spid="83"/>
                                        </p:tgtEl>
                                      </p:cBhvr>
                                    </p:animEffect>
                                  </p:childTnLst>
                                </p:cTn>
                              </p:par>
                              <p:par>
                                <p:cTn id="77" presetID="31" presetClass="entr" presetSubtype="0" fill="hold" nodeType="withEffect">
                                  <p:stCondLst>
                                    <p:cond delay="0"/>
                                  </p:stCondLst>
                                  <p:childTnLst>
                                    <p:set>
                                      <p:cBhvr>
                                        <p:cTn id="78" dur="1" fill="hold">
                                          <p:stCondLst>
                                            <p:cond delay="0"/>
                                          </p:stCondLst>
                                        </p:cTn>
                                        <p:tgtEl>
                                          <p:spTgt spid="88"/>
                                        </p:tgtEl>
                                        <p:attrNameLst>
                                          <p:attrName>style.visibility</p:attrName>
                                        </p:attrNameLst>
                                      </p:cBhvr>
                                      <p:to>
                                        <p:strVal val="visible"/>
                                      </p:to>
                                    </p:set>
                                    <p:anim calcmode="lin" valueType="num">
                                      <p:cBhvr>
                                        <p:cTn id="79" dur="1000" fill="hold"/>
                                        <p:tgtEl>
                                          <p:spTgt spid="88"/>
                                        </p:tgtEl>
                                        <p:attrNameLst>
                                          <p:attrName>ppt_w</p:attrName>
                                        </p:attrNameLst>
                                      </p:cBhvr>
                                      <p:tavLst>
                                        <p:tav tm="0">
                                          <p:val>
                                            <p:fltVal val="0"/>
                                          </p:val>
                                        </p:tav>
                                        <p:tav tm="100000">
                                          <p:val>
                                            <p:strVal val="#ppt_w"/>
                                          </p:val>
                                        </p:tav>
                                      </p:tavLst>
                                    </p:anim>
                                    <p:anim calcmode="lin" valueType="num">
                                      <p:cBhvr>
                                        <p:cTn id="80" dur="1000" fill="hold"/>
                                        <p:tgtEl>
                                          <p:spTgt spid="88"/>
                                        </p:tgtEl>
                                        <p:attrNameLst>
                                          <p:attrName>ppt_h</p:attrName>
                                        </p:attrNameLst>
                                      </p:cBhvr>
                                      <p:tavLst>
                                        <p:tav tm="0">
                                          <p:val>
                                            <p:fltVal val="0"/>
                                          </p:val>
                                        </p:tav>
                                        <p:tav tm="100000">
                                          <p:val>
                                            <p:strVal val="#ppt_h"/>
                                          </p:val>
                                        </p:tav>
                                      </p:tavLst>
                                    </p:anim>
                                    <p:anim calcmode="lin" valueType="num">
                                      <p:cBhvr>
                                        <p:cTn id="81" dur="1000" fill="hold"/>
                                        <p:tgtEl>
                                          <p:spTgt spid="88"/>
                                        </p:tgtEl>
                                        <p:attrNameLst>
                                          <p:attrName>style.rotation</p:attrName>
                                        </p:attrNameLst>
                                      </p:cBhvr>
                                      <p:tavLst>
                                        <p:tav tm="0">
                                          <p:val>
                                            <p:fltVal val="90"/>
                                          </p:val>
                                        </p:tav>
                                        <p:tav tm="100000">
                                          <p:val>
                                            <p:fltVal val="0"/>
                                          </p:val>
                                        </p:tav>
                                      </p:tavLst>
                                    </p:anim>
                                    <p:animEffect transition="in" filter="fade">
                                      <p:cBhvr>
                                        <p:cTn id="82" dur="1000"/>
                                        <p:tgtEl>
                                          <p:spTgt spid="88"/>
                                        </p:tgtEl>
                                      </p:cBhvr>
                                    </p:animEffect>
                                  </p:childTnLst>
                                </p:cTn>
                              </p:par>
                              <p:par>
                                <p:cTn id="83" presetID="31" presetClass="entr" presetSubtype="0" fill="hold" nodeType="withEffect">
                                  <p:stCondLst>
                                    <p:cond delay="0"/>
                                  </p:stCondLst>
                                  <p:childTnLst>
                                    <p:set>
                                      <p:cBhvr>
                                        <p:cTn id="84" dur="1" fill="hold">
                                          <p:stCondLst>
                                            <p:cond delay="0"/>
                                          </p:stCondLst>
                                        </p:cTn>
                                        <p:tgtEl>
                                          <p:spTgt spid="91"/>
                                        </p:tgtEl>
                                        <p:attrNameLst>
                                          <p:attrName>style.visibility</p:attrName>
                                        </p:attrNameLst>
                                      </p:cBhvr>
                                      <p:to>
                                        <p:strVal val="visible"/>
                                      </p:to>
                                    </p:set>
                                    <p:anim calcmode="lin" valueType="num">
                                      <p:cBhvr>
                                        <p:cTn id="85" dur="1000" fill="hold"/>
                                        <p:tgtEl>
                                          <p:spTgt spid="91"/>
                                        </p:tgtEl>
                                        <p:attrNameLst>
                                          <p:attrName>ppt_w</p:attrName>
                                        </p:attrNameLst>
                                      </p:cBhvr>
                                      <p:tavLst>
                                        <p:tav tm="0">
                                          <p:val>
                                            <p:fltVal val="0"/>
                                          </p:val>
                                        </p:tav>
                                        <p:tav tm="100000">
                                          <p:val>
                                            <p:strVal val="#ppt_w"/>
                                          </p:val>
                                        </p:tav>
                                      </p:tavLst>
                                    </p:anim>
                                    <p:anim calcmode="lin" valueType="num">
                                      <p:cBhvr>
                                        <p:cTn id="86" dur="1000" fill="hold"/>
                                        <p:tgtEl>
                                          <p:spTgt spid="91"/>
                                        </p:tgtEl>
                                        <p:attrNameLst>
                                          <p:attrName>ppt_h</p:attrName>
                                        </p:attrNameLst>
                                      </p:cBhvr>
                                      <p:tavLst>
                                        <p:tav tm="0">
                                          <p:val>
                                            <p:fltVal val="0"/>
                                          </p:val>
                                        </p:tav>
                                        <p:tav tm="100000">
                                          <p:val>
                                            <p:strVal val="#ppt_h"/>
                                          </p:val>
                                        </p:tav>
                                      </p:tavLst>
                                    </p:anim>
                                    <p:anim calcmode="lin" valueType="num">
                                      <p:cBhvr>
                                        <p:cTn id="87" dur="1000" fill="hold"/>
                                        <p:tgtEl>
                                          <p:spTgt spid="91"/>
                                        </p:tgtEl>
                                        <p:attrNameLst>
                                          <p:attrName>style.rotation</p:attrName>
                                        </p:attrNameLst>
                                      </p:cBhvr>
                                      <p:tavLst>
                                        <p:tav tm="0">
                                          <p:val>
                                            <p:fltVal val="90"/>
                                          </p:val>
                                        </p:tav>
                                        <p:tav tm="100000">
                                          <p:val>
                                            <p:fltVal val="0"/>
                                          </p:val>
                                        </p:tav>
                                      </p:tavLst>
                                    </p:anim>
                                    <p:animEffect transition="in" filter="fade">
                                      <p:cBhvr>
                                        <p:cTn id="88" dur="1000"/>
                                        <p:tgtEl>
                                          <p:spTgt spid="91"/>
                                        </p:tgtEl>
                                      </p:cBhvr>
                                    </p:animEffect>
                                  </p:childTnLst>
                                </p:cTn>
                              </p:par>
                              <p:par>
                                <p:cTn id="89" presetID="31" presetClass="entr" presetSubtype="0" fill="hold" nodeType="withEffect">
                                  <p:stCondLst>
                                    <p:cond delay="0"/>
                                  </p:stCondLst>
                                  <p:childTnLst>
                                    <p:set>
                                      <p:cBhvr>
                                        <p:cTn id="90" dur="1" fill="hold">
                                          <p:stCondLst>
                                            <p:cond delay="0"/>
                                          </p:stCondLst>
                                        </p:cTn>
                                        <p:tgtEl>
                                          <p:spTgt spid="94"/>
                                        </p:tgtEl>
                                        <p:attrNameLst>
                                          <p:attrName>style.visibility</p:attrName>
                                        </p:attrNameLst>
                                      </p:cBhvr>
                                      <p:to>
                                        <p:strVal val="visible"/>
                                      </p:to>
                                    </p:set>
                                    <p:anim calcmode="lin" valueType="num">
                                      <p:cBhvr>
                                        <p:cTn id="91" dur="1000" fill="hold"/>
                                        <p:tgtEl>
                                          <p:spTgt spid="94"/>
                                        </p:tgtEl>
                                        <p:attrNameLst>
                                          <p:attrName>ppt_w</p:attrName>
                                        </p:attrNameLst>
                                      </p:cBhvr>
                                      <p:tavLst>
                                        <p:tav tm="0">
                                          <p:val>
                                            <p:fltVal val="0"/>
                                          </p:val>
                                        </p:tav>
                                        <p:tav tm="100000">
                                          <p:val>
                                            <p:strVal val="#ppt_w"/>
                                          </p:val>
                                        </p:tav>
                                      </p:tavLst>
                                    </p:anim>
                                    <p:anim calcmode="lin" valueType="num">
                                      <p:cBhvr>
                                        <p:cTn id="92" dur="1000" fill="hold"/>
                                        <p:tgtEl>
                                          <p:spTgt spid="94"/>
                                        </p:tgtEl>
                                        <p:attrNameLst>
                                          <p:attrName>ppt_h</p:attrName>
                                        </p:attrNameLst>
                                      </p:cBhvr>
                                      <p:tavLst>
                                        <p:tav tm="0">
                                          <p:val>
                                            <p:fltVal val="0"/>
                                          </p:val>
                                        </p:tav>
                                        <p:tav tm="100000">
                                          <p:val>
                                            <p:strVal val="#ppt_h"/>
                                          </p:val>
                                        </p:tav>
                                      </p:tavLst>
                                    </p:anim>
                                    <p:anim calcmode="lin" valueType="num">
                                      <p:cBhvr>
                                        <p:cTn id="93" dur="1000" fill="hold"/>
                                        <p:tgtEl>
                                          <p:spTgt spid="94"/>
                                        </p:tgtEl>
                                        <p:attrNameLst>
                                          <p:attrName>style.rotation</p:attrName>
                                        </p:attrNameLst>
                                      </p:cBhvr>
                                      <p:tavLst>
                                        <p:tav tm="0">
                                          <p:val>
                                            <p:fltVal val="90"/>
                                          </p:val>
                                        </p:tav>
                                        <p:tav tm="100000">
                                          <p:val>
                                            <p:fltVal val="0"/>
                                          </p:val>
                                        </p:tav>
                                      </p:tavLst>
                                    </p:anim>
                                    <p:animEffect transition="in" filter="fade">
                                      <p:cBhvr>
                                        <p:cTn id="94" dur="1000"/>
                                        <p:tgtEl>
                                          <p:spTgt spid="94"/>
                                        </p:tgtEl>
                                      </p:cBhvr>
                                    </p:animEffect>
                                  </p:childTnLst>
                                </p:cTn>
                              </p:par>
                              <p:par>
                                <p:cTn id="95" presetID="31" presetClass="entr" presetSubtype="0" fill="hold" nodeType="withEffect">
                                  <p:stCondLst>
                                    <p:cond delay="0"/>
                                  </p:stCondLst>
                                  <p:childTnLst>
                                    <p:set>
                                      <p:cBhvr>
                                        <p:cTn id="96" dur="1" fill="hold">
                                          <p:stCondLst>
                                            <p:cond delay="0"/>
                                          </p:stCondLst>
                                        </p:cTn>
                                        <p:tgtEl>
                                          <p:spTgt spid="97"/>
                                        </p:tgtEl>
                                        <p:attrNameLst>
                                          <p:attrName>style.visibility</p:attrName>
                                        </p:attrNameLst>
                                      </p:cBhvr>
                                      <p:to>
                                        <p:strVal val="visible"/>
                                      </p:to>
                                    </p:set>
                                    <p:anim calcmode="lin" valueType="num">
                                      <p:cBhvr>
                                        <p:cTn id="97" dur="1000" fill="hold"/>
                                        <p:tgtEl>
                                          <p:spTgt spid="97"/>
                                        </p:tgtEl>
                                        <p:attrNameLst>
                                          <p:attrName>ppt_w</p:attrName>
                                        </p:attrNameLst>
                                      </p:cBhvr>
                                      <p:tavLst>
                                        <p:tav tm="0">
                                          <p:val>
                                            <p:fltVal val="0"/>
                                          </p:val>
                                        </p:tav>
                                        <p:tav tm="100000">
                                          <p:val>
                                            <p:strVal val="#ppt_w"/>
                                          </p:val>
                                        </p:tav>
                                      </p:tavLst>
                                    </p:anim>
                                    <p:anim calcmode="lin" valueType="num">
                                      <p:cBhvr>
                                        <p:cTn id="98" dur="1000" fill="hold"/>
                                        <p:tgtEl>
                                          <p:spTgt spid="97"/>
                                        </p:tgtEl>
                                        <p:attrNameLst>
                                          <p:attrName>ppt_h</p:attrName>
                                        </p:attrNameLst>
                                      </p:cBhvr>
                                      <p:tavLst>
                                        <p:tav tm="0">
                                          <p:val>
                                            <p:fltVal val="0"/>
                                          </p:val>
                                        </p:tav>
                                        <p:tav tm="100000">
                                          <p:val>
                                            <p:strVal val="#ppt_h"/>
                                          </p:val>
                                        </p:tav>
                                      </p:tavLst>
                                    </p:anim>
                                    <p:anim calcmode="lin" valueType="num">
                                      <p:cBhvr>
                                        <p:cTn id="99" dur="1000" fill="hold"/>
                                        <p:tgtEl>
                                          <p:spTgt spid="97"/>
                                        </p:tgtEl>
                                        <p:attrNameLst>
                                          <p:attrName>style.rotation</p:attrName>
                                        </p:attrNameLst>
                                      </p:cBhvr>
                                      <p:tavLst>
                                        <p:tav tm="0">
                                          <p:val>
                                            <p:fltVal val="90"/>
                                          </p:val>
                                        </p:tav>
                                        <p:tav tm="100000">
                                          <p:val>
                                            <p:fltVal val="0"/>
                                          </p:val>
                                        </p:tav>
                                      </p:tavLst>
                                    </p:anim>
                                    <p:animEffect transition="in" filter="fade">
                                      <p:cBhvr>
                                        <p:cTn id="100" dur="1000"/>
                                        <p:tgtEl>
                                          <p:spTgt spid="97"/>
                                        </p:tgtEl>
                                      </p:cBhvr>
                                    </p:animEffect>
                                  </p:childTnLst>
                                </p:cTn>
                              </p:par>
                              <p:par>
                                <p:cTn id="101" presetID="55" presetClass="entr" presetSubtype="0" fill="hold" grpId="0" nodeType="withEffect">
                                  <p:stCondLst>
                                    <p:cond delay="300"/>
                                  </p:stCondLst>
                                  <p:iterate type="lt">
                                    <p:tmPct val="5000"/>
                                  </p:iterate>
                                  <p:childTnLst>
                                    <p:set>
                                      <p:cBhvr>
                                        <p:cTn id="102" dur="1" fill="hold">
                                          <p:stCondLst>
                                            <p:cond delay="0"/>
                                          </p:stCondLst>
                                        </p:cTn>
                                        <p:tgtEl>
                                          <p:spTgt spid="65"/>
                                        </p:tgtEl>
                                        <p:attrNameLst>
                                          <p:attrName>style.visibility</p:attrName>
                                        </p:attrNameLst>
                                      </p:cBhvr>
                                      <p:to>
                                        <p:strVal val="visible"/>
                                      </p:to>
                                    </p:set>
                                    <p:anim calcmode="lin" valueType="num">
                                      <p:cBhvr>
                                        <p:cTn id="103" dur="500" fill="hold"/>
                                        <p:tgtEl>
                                          <p:spTgt spid="65"/>
                                        </p:tgtEl>
                                        <p:attrNameLst>
                                          <p:attrName>ppt_w</p:attrName>
                                        </p:attrNameLst>
                                      </p:cBhvr>
                                      <p:tavLst>
                                        <p:tav tm="0">
                                          <p:val>
                                            <p:strVal val="#ppt_w*0.70"/>
                                          </p:val>
                                        </p:tav>
                                        <p:tav tm="100000">
                                          <p:val>
                                            <p:strVal val="#ppt_w"/>
                                          </p:val>
                                        </p:tav>
                                      </p:tavLst>
                                    </p:anim>
                                    <p:anim calcmode="lin" valueType="num">
                                      <p:cBhvr>
                                        <p:cTn id="104" dur="500" fill="hold"/>
                                        <p:tgtEl>
                                          <p:spTgt spid="65"/>
                                        </p:tgtEl>
                                        <p:attrNameLst>
                                          <p:attrName>ppt_h</p:attrName>
                                        </p:attrNameLst>
                                      </p:cBhvr>
                                      <p:tavLst>
                                        <p:tav tm="0">
                                          <p:val>
                                            <p:strVal val="#ppt_h"/>
                                          </p:val>
                                        </p:tav>
                                        <p:tav tm="100000">
                                          <p:val>
                                            <p:strVal val="#ppt_h"/>
                                          </p:val>
                                        </p:tav>
                                      </p:tavLst>
                                    </p:anim>
                                    <p:animEffect transition="in" filter="fade">
                                      <p:cBhvr>
                                        <p:cTn id="105" dur="500"/>
                                        <p:tgtEl>
                                          <p:spTgt spid="65"/>
                                        </p:tgtEl>
                                      </p:cBhvr>
                                    </p:animEffect>
                                  </p:childTnLst>
                                </p:cTn>
                              </p:par>
                            </p:childTnLst>
                          </p:cTn>
                        </p:par>
                        <p:par>
                          <p:cTn id="106" fill="hold">
                            <p:stCondLst>
                              <p:cond delay="0"/>
                            </p:stCondLst>
                            <p:childTnLst>
                              <p:par>
                                <p:cTn id="107" presetID="2" presetClass="entr" presetSubtype="8" fill="hold" grpId="0" nodeType="afterEffect">
                                  <p:stCondLst>
                                    <p:cond delay="0"/>
                                  </p:stCondLst>
                                  <p:childTnLst>
                                    <p:set>
                                      <p:cBhvr>
                                        <p:cTn id="108" dur="1" fill="hold">
                                          <p:stCondLst>
                                            <p:cond delay="0"/>
                                          </p:stCondLst>
                                        </p:cTn>
                                        <p:tgtEl>
                                          <p:spTgt spid="78"/>
                                        </p:tgtEl>
                                        <p:attrNameLst>
                                          <p:attrName>style.visibility</p:attrName>
                                        </p:attrNameLst>
                                      </p:cBhvr>
                                      <p:to>
                                        <p:strVal val="visible"/>
                                      </p:to>
                                    </p:set>
                                    <p:anim calcmode="lin" valueType="num">
                                      <p:cBhvr additive="base">
                                        <p:cTn id="109" dur="250" fill="hold"/>
                                        <p:tgtEl>
                                          <p:spTgt spid="78"/>
                                        </p:tgtEl>
                                        <p:attrNameLst>
                                          <p:attrName>ppt_x</p:attrName>
                                        </p:attrNameLst>
                                      </p:cBhvr>
                                      <p:tavLst>
                                        <p:tav tm="0">
                                          <p:val>
                                            <p:strVal val="0-#ppt_w/2"/>
                                          </p:val>
                                        </p:tav>
                                        <p:tav tm="100000">
                                          <p:val>
                                            <p:strVal val="#ppt_x"/>
                                          </p:val>
                                        </p:tav>
                                      </p:tavLst>
                                    </p:anim>
                                    <p:anim calcmode="lin" valueType="num">
                                      <p:cBhvr additive="base">
                                        <p:cTn id="110" dur="250" fill="hold"/>
                                        <p:tgtEl>
                                          <p:spTgt spid="78"/>
                                        </p:tgtEl>
                                        <p:attrNameLst>
                                          <p:attrName>ppt_y</p:attrName>
                                        </p:attrNameLst>
                                      </p:cBhvr>
                                      <p:tavLst>
                                        <p:tav tm="0">
                                          <p:val>
                                            <p:strVal val="#ppt_y"/>
                                          </p:val>
                                        </p:tav>
                                        <p:tav tm="100000">
                                          <p:val>
                                            <p:strVal val="#ppt_y"/>
                                          </p:val>
                                        </p:tav>
                                      </p:tavLst>
                                    </p:anim>
                                  </p:childTnLst>
                                </p:cTn>
                              </p:par>
                              <p:par>
                                <p:cTn id="111" presetID="2" presetClass="entr" presetSubtype="12" fill="hold" grpId="0" nodeType="withEffect">
                                  <p:stCondLst>
                                    <p:cond delay="0"/>
                                  </p:stCondLst>
                                  <p:iterate type="lt">
                                    <p:tmPct val="6000"/>
                                  </p:iterate>
                                  <p:childTnLst>
                                    <p:set>
                                      <p:cBhvr>
                                        <p:cTn id="112" dur="1" fill="hold">
                                          <p:stCondLst>
                                            <p:cond delay="0"/>
                                          </p:stCondLst>
                                        </p:cTn>
                                        <p:tgtEl>
                                          <p:spTgt spid="3"/>
                                        </p:tgtEl>
                                        <p:attrNameLst>
                                          <p:attrName>style.visibility</p:attrName>
                                        </p:attrNameLst>
                                      </p:cBhvr>
                                      <p:to>
                                        <p:strVal val="visible"/>
                                      </p:to>
                                    </p:set>
                                    <p:anim calcmode="lin" valueType="num">
                                      <p:cBhvr additive="base">
                                        <p:cTn id="113" dur="500" fill="hold"/>
                                        <p:tgtEl>
                                          <p:spTgt spid="3"/>
                                        </p:tgtEl>
                                        <p:attrNameLst>
                                          <p:attrName>ppt_x</p:attrName>
                                        </p:attrNameLst>
                                      </p:cBhvr>
                                      <p:tavLst>
                                        <p:tav tm="0">
                                          <p:val>
                                            <p:strVal val="0-#ppt_w/2"/>
                                          </p:val>
                                        </p:tav>
                                        <p:tav tm="100000">
                                          <p:val>
                                            <p:strVal val="#ppt_x"/>
                                          </p:val>
                                        </p:tav>
                                      </p:tavLst>
                                    </p:anim>
                                    <p:anim calcmode="lin" valueType="num">
                                      <p:cBhvr additive="base">
                                        <p:cTn id="114" dur="500" fill="hold"/>
                                        <p:tgtEl>
                                          <p:spTgt spid="3"/>
                                        </p:tgtEl>
                                        <p:attrNameLst>
                                          <p:attrName>ppt_y</p:attrName>
                                        </p:attrNameLst>
                                      </p:cBhvr>
                                      <p:tavLst>
                                        <p:tav tm="0">
                                          <p:val>
                                            <p:strVal val="1+#ppt_h/2"/>
                                          </p:val>
                                        </p:tav>
                                        <p:tav tm="100000">
                                          <p:val>
                                            <p:strVal val="#ppt_y"/>
                                          </p:val>
                                        </p:tav>
                                      </p:tavLst>
                                    </p:anim>
                                  </p:childTnLst>
                                </p:cTn>
                              </p:par>
                            </p:childTnLst>
                          </p:cTn>
                        </p:par>
                        <p:par>
                          <p:cTn id="115" fill="hold">
                            <p:stCondLst>
                              <p:cond delay="620"/>
                            </p:stCondLst>
                            <p:childTnLst>
                              <p:par>
                                <p:cTn id="116" presetID="22" presetClass="entr" presetSubtype="4" fill="hold" grpId="0" nodeType="afterEffect">
                                  <p:stCondLst>
                                    <p:cond delay="0"/>
                                  </p:stCondLst>
                                  <p:childTnLst>
                                    <p:set>
                                      <p:cBhvr>
                                        <p:cTn id="117" dur="1" fill="hold">
                                          <p:stCondLst>
                                            <p:cond delay="0"/>
                                          </p:stCondLst>
                                        </p:cTn>
                                        <p:tgtEl>
                                          <p:spTgt spid="77"/>
                                        </p:tgtEl>
                                        <p:attrNameLst>
                                          <p:attrName>style.visibility</p:attrName>
                                        </p:attrNameLst>
                                      </p:cBhvr>
                                      <p:to>
                                        <p:strVal val="visible"/>
                                      </p:to>
                                    </p:set>
                                    <p:animEffect transition="in" filter="wipe(down)">
                                      <p:cBhvr>
                                        <p:cTn id="118" dur="250"/>
                                        <p:tgtEl>
                                          <p:spTgt spid="77"/>
                                        </p:tgtEl>
                                      </p:cBhvr>
                                    </p:animEffect>
                                  </p:childTnLst>
                                </p:cTn>
                              </p:par>
                              <p:par>
                                <p:cTn id="119" presetID="22" presetClass="entr" presetSubtype="1" fill="hold" grpId="0" nodeType="withEffect">
                                  <p:stCondLst>
                                    <p:cond delay="0"/>
                                  </p:stCondLst>
                                  <p:childTnLst>
                                    <p:set>
                                      <p:cBhvr>
                                        <p:cTn id="120" dur="1" fill="hold">
                                          <p:stCondLst>
                                            <p:cond delay="0"/>
                                          </p:stCondLst>
                                        </p:cTn>
                                        <p:tgtEl>
                                          <p:spTgt spid="75"/>
                                        </p:tgtEl>
                                        <p:attrNameLst>
                                          <p:attrName>style.visibility</p:attrName>
                                        </p:attrNameLst>
                                      </p:cBhvr>
                                      <p:to>
                                        <p:strVal val="visible"/>
                                      </p:to>
                                    </p:set>
                                    <p:animEffect transition="in" filter="wipe(up)">
                                      <p:cBhvr>
                                        <p:cTn id="121" dur="500"/>
                                        <p:tgtEl>
                                          <p:spTgt spid="75"/>
                                        </p:tgtEl>
                                      </p:cBhvr>
                                    </p:animEffect>
                                  </p:childTnLst>
                                </p:cTn>
                              </p:par>
                              <p:par>
                                <p:cTn id="122" presetID="22" presetClass="entr" presetSubtype="8" fill="hold" grpId="0" nodeType="withEffect">
                                  <p:stCondLst>
                                    <p:cond delay="0"/>
                                  </p:stCondLst>
                                  <p:childTnLst>
                                    <p:set>
                                      <p:cBhvr>
                                        <p:cTn id="123" dur="1" fill="hold">
                                          <p:stCondLst>
                                            <p:cond delay="0"/>
                                          </p:stCondLst>
                                        </p:cTn>
                                        <p:tgtEl>
                                          <p:spTgt spid="76"/>
                                        </p:tgtEl>
                                        <p:attrNameLst>
                                          <p:attrName>style.visibility</p:attrName>
                                        </p:attrNameLst>
                                      </p:cBhvr>
                                      <p:to>
                                        <p:strVal val="visible"/>
                                      </p:to>
                                    </p:set>
                                    <p:animEffect transition="in" filter="wipe(left)">
                                      <p:cBhvr>
                                        <p:cTn id="124" dur="500"/>
                                        <p:tgtEl>
                                          <p:spTgt spid="76"/>
                                        </p:tgtEl>
                                      </p:cBhvr>
                                    </p:animEffect>
                                  </p:childTnLst>
                                </p:cTn>
                              </p:par>
                              <p:par>
                                <p:cTn id="125" presetID="16" presetClass="entr" presetSubtype="37" fill="hold" grpId="0" nodeType="withEffect">
                                  <p:stCondLst>
                                    <p:cond delay="0"/>
                                  </p:stCondLst>
                                  <p:childTnLst>
                                    <p:set>
                                      <p:cBhvr>
                                        <p:cTn id="126" dur="1" fill="hold">
                                          <p:stCondLst>
                                            <p:cond delay="0"/>
                                          </p:stCondLst>
                                        </p:cTn>
                                        <p:tgtEl>
                                          <p:spTgt spid="79"/>
                                        </p:tgtEl>
                                        <p:attrNameLst>
                                          <p:attrName>style.visibility</p:attrName>
                                        </p:attrNameLst>
                                      </p:cBhvr>
                                      <p:to>
                                        <p:strVal val="visible"/>
                                      </p:to>
                                    </p:set>
                                    <p:animEffect transition="in" filter="barn(outVertical)">
                                      <p:cBhvr>
                                        <p:cTn id="127" dur="500"/>
                                        <p:tgtEl>
                                          <p:spTgt spid="79"/>
                                        </p:tgtEl>
                                      </p:cBhvr>
                                    </p:animEffect>
                                  </p:childTnLst>
                                </p:cTn>
                              </p:par>
                              <p:par>
                                <p:cTn id="128" presetID="16" presetClass="entr" presetSubtype="37" fill="hold" grpId="0" nodeType="withEffect">
                                  <p:stCondLst>
                                    <p:cond delay="0"/>
                                  </p:stCondLst>
                                  <p:childTnLst>
                                    <p:set>
                                      <p:cBhvr>
                                        <p:cTn id="129" dur="1" fill="hold">
                                          <p:stCondLst>
                                            <p:cond delay="0"/>
                                          </p:stCondLst>
                                        </p:cTn>
                                        <p:tgtEl>
                                          <p:spTgt spid="80"/>
                                        </p:tgtEl>
                                        <p:attrNameLst>
                                          <p:attrName>style.visibility</p:attrName>
                                        </p:attrNameLst>
                                      </p:cBhvr>
                                      <p:to>
                                        <p:strVal val="visible"/>
                                      </p:to>
                                    </p:set>
                                    <p:animEffect transition="in" filter="barn(outVertical)">
                                      <p:cBhvr>
                                        <p:cTn id="130" dur="500"/>
                                        <p:tgtEl>
                                          <p:spTgt spid="80"/>
                                        </p:tgtEl>
                                      </p:cBhvr>
                                    </p:animEffect>
                                  </p:childTnLst>
                                </p:cTn>
                              </p:par>
                              <p:par>
                                <p:cTn id="131" presetID="16" presetClass="entr" presetSubtype="37" fill="hold" grpId="0" nodeType="withEffect">
                                  <p:stCondLst>
                                    <p:cond delay="0"/>
                                  </p:stCondLst>
                                  <p:childTnLst>
                                    <p:set>
                                      <p:cBhvr>
                                        <p:cTn id="132" dur="1" fill="hold">
                                          <p:stCondLst>
                                            <p:cond delay="0"/>
                                          </p:stCondLst>
                                        </p:cTn>
                                        <p:tgtEl>
                                          <p:spTgt spid="81"/>
                                        </p:tgtEl>
                                        <p:attrNameLst>
                                          <p:attrName>style.visibility</p:attrName>
                                        </p:attrNameLst>
                                      </p:cBhvr>
                                      <p:to>
                                        <p:strVal val="visible"/>
                                      </p:to>
                                    </p:set>
                                    <p:animEffect transition="in" filter="barn(outVertical)">
                                      <p:cBhvr>
                                        <p:cTn id="133" dur="500"/>
                                        <p:tgtEl>
                                          <p:spTgt spid="81"/>
                                        </p:tgtEl>
                                      </p:cBhvr>
                                    </p:animEffect>
                                  </p:childTnLst>
                                </p:cTn>
                              </p:par>
                              <p:par>
                                <p:cTn id="134" presetID="41" presetClass="entr" presetSubtype="0" fill="hold" grpId="0" nodeType="withEffect">
                                  <p:stCondLst>
                                    <p:cond delay="480"/>
                                  </p:stCondLst>
                                  <p:iterate type="lt">
                                    <p:tmPct val="4000"/>
                                  </p:iterate>
                                  <p:childTnLst>
                                    <p:set>
                                      <p:cBhvr>
                                        <p:cTn id="135" dur="1" fill="hold">
                                          <p:stCondLst>
                                            <p:cond delay="0"/>
                                          </p:stCondLst>
                                        </p:cTn>
                                        <p:tgtEl>
                                          <p:spTgt spid="82"/>
                                        </p:tgtEl>
                                        <p:attrNameLst>
                                          <p:attrName>style.visibility</p:attrName>
                                        </p:attrNameLst>
                                      </p:cBhvr>
                                      <p:to>
                                        <p:strVal val="visible"/>
                                      </p:to>
                                    </p:set>
                                    <p:anim calcmode="lin" valueType="num">
                                      <p:cBhvr>
                                        <p:cTn id="136" dur="500" fill="hold"/>
                                        <p:tgtEl>
                                          <p:spTgt spid="82"/>
                                        </p:tgtEl>
                                        <p:attrNameLst>
                                          <p:attrName>ppt_x</p:attrName>
                                        </p:attrNameLst>
                                      </p:cBhvr>
                                      <p:tavLst>
                                        <p:tav tm="0">
                                          <p:val>
                                            <p:strVal val="#ppt_x"/>
                                          </p:val>
                                        </p:tav>
                                        <p:tav tm="50000">
                                          <p:val>
                                            <p:strVal val="#ppt_x+.1"/>
                                          </p:val>
                                        </p:tav>
                                        <p:tav tm="100000">
                                          <p:val>
                                            <p:strVal val="#ppt_x"/>
                                          </p:val>
                                        </p:tav>
                                      </p:tavLst>
                                    </p:anim>
                                    <p:anim calcmode="lin" valueType="num">
                                      <p:cBhvr>
                                        <p:cTn id="137" dur="500" fill="hold"/>
                                        <p:tgtEl>
                                          <p:spTgt spid="82"/>
                                        </p:tgtEl>
                                        <p:attrNameLst>
                                          <p:attrName>ppt_y</p:attrName>
                                        </p:attrNameLst>
                                      </p:cBhvr>
                                      <p:tavLst>
                                        <p:tav tm="0">
                                          <p:val>
                                            <p:strVal val="#ppt_y"/>
                                          </p:val>
                                        </p:tav>
                                        <p:tav tm="100000">
                                          <p:val>
                                            <p:strVal val="#ppt_y"/>
                                          </p:val>
                                        </p:tav>
                                      </p:tavLst>
                                    </p:anim>
                                    <p:anim calcmode="lin" valueType="num">
                                      <p:cBhvr>
                                        <p:cTn id="138" dur="500" fill="hold"/>
                                        <p:tgtEl>
                                          <p:spTgt spid="82"/>
                                        </p:tgtEl>
                                        <p:attrNameLst>
                                          <p:attrName>ppt_h</p:attrName>
                                        </p:attrNameLst>
                                      </p:cBhvr>
                                      <p:tavLst>
                                        <p:tav tm="0">
                                          <p:val>
                                            <p:strVal val="#ppt_h/10"/>
                                          </p:val>
                                        </p:tav>
                                        <p:tav tm="50000">
                                          <p:val>
                                            <p:strVal val="#ppt_h+.01"/>
                                          </p:val>
                                        </p:tav>
                                        <p:tav tm="100000">
                                          <p:val>
                                            <p:strVal val="#ppt_h"/>
                                          </p:val>
                                        </p:tav>
                                      </p:tavLst>
                                    </p:anim>
                                    <p:anim calcmode="lin" valueType="num">
                                      <p:cBhvr>
                                        <p:cTn id="139" dur="500" fill="hold"/>
                                        <p:tgtEl>
                                          <p:spTgt spid="82"/>
                                        </p:tgtEl>
                                        <p:attrNameLst>
                                          <p:attrName>ppt_w</p:attrName>
                                        </p:attrNameLst>
                                      </p:cBhvr>
                                      <p:tavLst>
                                        <p:tav tm="0">
                                          <p:val>
                                            <p:strVal val="#ppt_w/10"/>
                                          </p:val>
                                        </p:tav>
                                        <p:tav tm="50000">
                                          <p:val>
                                            <p:strVal val="#ppt_w+.01"/>
                                          </p:val>
                                        </p:tav>
                                        <p:tav tm="100000">
                                          <p:val>
                                            <p:strVal val="#ppt_w"/>
                                          </p:val>
                                        </p:tav>
                                      </p:tavLst>
                                    </p:anim>
                                    <p:animEffect transition="in" filter="fade">
                                      <p:cBhvr>
                                        <p:cTn id="140" dur="500" tmFilter="0,0; .5, 1; 1, 1"/>
                                        <p:tgtEl>
                                          <p:spTgt spid="82"/>
                                        </p:tgtEl>
                                      </p:cBhvr>
                                    </p:animEffect>
                                  </p:childTnLst>
                                </p:cTn>
                              </p:par>
                              <p:par>
                                <p:cTn id="141" presetID="41" presetClass="entr" presetSubtype="0" fill="hold" grpId="0" nodeType="withEffect">
                                  <p:stCondLst>
                                    <p:cond delay="1080"/>
                                  </p:stCondLst>
                                  <p:iterate type="lt">
                                    <p:tmPct val="4000"/>
                                  </p:iterate>
                                  <p:childTnLst>
                                    <p:set>
                                      <p:cBhvr>
                                        <p:cTn id="142" dur="1" fill="hold">
                                          <p:stCondLst>
                                            <p:cond delay="0"/>
                                          </p:stCondLst>
                                        </p:cTn>
                                        <p:tgtEl>
                                          <p:spTgt spid="86"/>
                                        </p:tgtEl>
                                        <p:attrNameLst>
                                          <p:attrName>style.visibility</p:attrName>
                                        </p:attrNameLst>
                                      </p:cBhvr>
                                      <p:to>
                                        <p:strVal val="visible"/>
                                      </p:to>
                                    </p:set>
                                    <p:anim calcmode="lin" valueType="num">
                                      <p:cBhvr>
                                        <p:cTn id="143" dur="500" fill="hold"/>
                                        <p:tgtEl>
                                          <p:spTgt spid="86"/>
                                        </p:tgtEl>
                                        <p:attrNameLst>
                                          <p:attrName>ppt_x</p:attrName>
                                        </p:attrNameLst>
                                      </p:cBhvr>
                                      <p:tavLst>
                                        <p:tav tm="0">
                                          <p:val>
                                            <p:strVal val="#ppt_x"/>
                                          </p:val>
                                        </p:tav>
                                        <p:tav tm="50000">
                                          <p:val>
                                            <p:strVal val="#ppt_x+.1"/>
                                          </p:val>
                                        </p:tav>
                                        <p:tav tm="100000">
                                          <p:val>
                                            <p:strVal val="#ppt_x"/>
                                          </p:val>
                                        </p:tav>
                                      </p:tavLst>
                                    </p:anim>
                                    <p:anim calcmode="lin" valueType="num">
                                      <p:cBhvr>
                                        <p:cTn id="144" dur="500" fill="hold"/>
                                        <p:tgtEl>
                                          <p:spTgt spid="86"/>
                                        </p:tgtEl>
                                        <p:attrNameLst>
                                          <p:attrName>ppt_y</p:attrName>
                                        </p:attrNameLst>
                                      </p:cBhvr>
                                      <p:tavLst>
                                        <p:tav tm="0">
                                          <p:val>
                                            <p:strVal val="#ppt_y"/>
                                          </p:val>
                                        </p:tav>
                                        <p:tav tm="100000">
                                          <p:val>
                                            <p:strVal val="#ppt_y"/>
                                          </p:val>
                                        </p:tav>
                                      </p:tavLst>
                                    </p:anim>
                                    <p:anim calcmode="lin" valueType="num">
                                      <p:cBhvr>
                                        <p:cTn id="145" dur="500" fill="hold"/>
                                        <p:tgtEl>
                                          <p:spTgt spid="86"/>
                                        </p:tgtEl>
                                        <p:attrNameLst>
                                          <p:attrName>ppt_h</p:attrName>
                                        </p:attrNameLst>
                                      </p:cBhvr>
                                      <p:tavLst>
                                        <p:tav tm="0">
                                          <p:val>
                                            <p:strVal val="#ppt_h/10"/>
                                          </p:val>
                                        </p:tav>
                                        <p:tav tm="50000">
                                          <p:val>
                                            <p:strVal val="#ppt_h+.01"/>
                                          </p:val>
                                        </p:tav>
                                        <p:tav tm="100000">
                                          <p:val>
                                            <p:strVal val="#ppt_h"/>
                                          </p:val>
                                        </p:tav>
                                      </p:tavLst>
                                    </p:anim>
                                    <p:anim calcmode="lin" valueType="num">
                                      <p:cBhvr>
                                        <p:cTn id="146" dur="500" fill="hold"/>
                                        <p:tgtEl>
                                          <p:spTgt spid="86"/>
                                        </p:tgtEl>
                                        <p:attrNameLst>
                                          <p:attrName>ppt_w</p:attrName>
                                        </p:attrNameLst>
                                      </p:cBhvr>
                                      <p:tavLst>
                                        <p:tav tm="0">
                                          <p:val>
                                            <p:strVal val="#ppt_w/10"/>
                                          </p:val>
                                        </p:tav>
                                        <p:tav tm="50000">
                                          <p:val>
                                            <p:strVal val="#ppt_w+.01"/>
                                          </p:val>
                                        </p:tav>
                                        <p:tav tm="100000">
                                          <p:val>
                                            <p:strVal val="#ppt_w"/>
                                          </p:val>
                                        </p:tav>
                                      </p:tavLst>
                                    </p:anim>
                                    <p:animEffect transition="in" filter="fade">
                                      <p:cBhvr>
                                        <p:cTn id="147" dur="500" tmFilter="0,0; .5, 1; 1, 1"/>
                                        <p:tgtEl>
                                          <p:spTgt spid="86"/>
                                        </p:tgtEl>
                                      </p:cBhvr>
                                    </p:animEffect>
                                  </p:childTnLst>
                                </p:cTn>
                              </p:par>
                              <p:par>
                                <p:cTn id="148" presetID="41" presetClass="entr" presetSubtype="0" fill="hold" grpId="0" nodeType="withEffect">
                                  <p:stCondLst>
                                    <p:cond delay="1580"/>
                                  </p:stCondLst>
                                  <p:iterate type="lt">
                                    <p:tmPct val="4000"/>
                                  </p:iterate>
                                  <p:childTnLst>
                                    <p:set>
                                      <p:cBhvr>
                                        <p:cTn id="149" dur="1" fill="hold">
                                          <p:stCondLst>
                                            <p:cond delay="0"/>
                                          </p:stCondLst>
                                        </p:cTn>
                                        <p:tgtEl>
                                          <p:spTgt spid="87"/>
                                        </p:tgtEl>
                                        <p:attrNameLst>
                                          <p:attrName>style.visibility</p:attrName>
                                        </p:attrNameLst>
                                      </p:cBhvr>
                                      <p:to>
                                        <p:strVal val="visible"/>
                                      </p:to>
                                    </p:set>
                                    <p:anim calcmode="lin" valueType="num">
                                      <p:cBhvr>
                                        <p:cTn id="150" dur="500" fill="hold"/>
                                        <p:tgtEl>
                                          <p:spTgt spid="87"/>
                                        </p:tgtEl>
                                        <p:attrNameLst>
                                          <p:attrName>ppt_x</p:attrName>
                                        </p:attrNameLst>
                                      </p:cBhvr>
                                      <p:tavLst>
                                        <p:tav tm="0">
                                          <p:val>
                                            <p:strVal val="#ppt_x"/>
                                          </p:val>
                                        </p:tav>
                                        <p:tav tm="50000">
                                          <p:val>
                                            <p:strVal val="#ppt_x+.1"/>
                                          </p:val>
                                        </p:tav>
                                        <p:tav tm="100000">
                                          <p:val>
                                            <p:strVal val="#ppt_x"/>
                                          </p:val>
                                        </p:tav>
                                      </p:tavLst>
                                    </p:anim>
                                    <p:anim calcmode="lin" valueType="num">
                                      <p:cBhvr>
                                        <p:cTn id="151" dur="500" fill="hold"/>
                                        <p:tgtEl>
                                          <p:spTgt spid="87"/>
                                        </p:tgtEl>
                                        <p:attrNameLst>
                                          <p:attrName>ppt_y</p:attrName>
                                        </p:attrNameLst>
                                      </p:cBhvr>
                                      <p:tavLst>
                                        <p:tav tm="0">
                                          <p:val>
                                            <p:strVal val="#ppt_y"/>
                                          </p:val>
                                        </p:tav>
                                        <p:tav tm="100000">
                                          <p:val>
                                            <p:strVal val="#ppt_y"/>
                                          </p:val>
                                        </p:tav>
                                      </p:tavLst>
                                    </p:anim>
                                    <p:anim calcmode="lin" valueType="num">
                                      <p:cBhvr>
                                        <p:cTn id="152" dur="500" fill="hold"/>
                                        <p:tgtEl>
                                          <p:spTgt spid="87"/>
                                        </p:tgtEl>
                                        <p:attrNameLst>
                                          <p:attrName>ppt_h</p:attrName>
                                        </p:attrNameLst>
                                      </p:cBhvr>
                                      <p:tavLst>
                                        <p:tav tm="0">
                                          <p:val>
                                            <p:strVal val="#ppt_h/10"/>
                                          </p:val>
                                        </p:tav>
                                        <p:tav tm="50000">
                                          <p:val>
                                            <p:strVal val="#ppt_h+.01"/>
                                          </p:val>
                                        </p:tav>
                                        <p:tav tm="100000">
                                          <p:val>
                                            <p:strVal val="#ppt_h"/>
                                          </p:val>
                                        </p:tav>
                                      </p:tavLst>
                                    </p:anim>
                                    <p:anim calcmode="lin" valueType="num">
                                      <p:cBhvr>
                                        <p:cTn id="153" dur="500" fill="hold"/>
                                        <p:tgtEl>
                                          <p:spTgt spid="87"/>
                                        </p:tgtEl>
                                        <p:attrNameLst>
                                          <p:attrName>ppt_w</p:attrName>
                                        </p:attrNameLst>
                                      </p:cBhvr>
                                      <p:tavLst>
                                        <p:tav tm="0">
                                          <p:val>
                                            <p:strVal val="#ppt_w/10"/>
                                          </p:val>
                                        </p:tav>
                                        <p:tav tm="50000">
                                          <p:val>
                                            <p:strVal val="#ppt_w+.01"/>
                                          </p:val>
                                        </p:tav>
                                        <p:tav tm="100000">
                                          <p:val>
                                            <p:strVal val="#ppt_w"/>
                                          </p:val>
                                        </p:tav>
                                      </p:tavLst>
                                    </p:anim>
                                    <p:animEffect transition="in" filter="fade">
                                      <p:cBhvr>
                                        <p:cTn id="154" dur="500" tmFilter="0,0; .5, 1; 1, 1"/>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6" grpId="0" animBg="1"/>
      <p:bldP spid="77" grpId="0" animBg="1"/>
      <p:bldP spid="78" grpId="0" animBg="1"/>
      <p:bldP spid="79" grpId="0" animBg="1"/>
      <p:bldP spid="80" grpId="0" animBg="1"/>
      <p:bldP spid="81" grpId="0" animBg="1"/>
      <p:bldP spid="82" grpId="0"/>
      <p:bldP spid="3" grpId="0"/>
      <p:bldP spid="86" grpId="0"/>
      <p:bldP spid="87" grpId="0"/>
      <p:bldP spid="6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 name="图表 53"/>
          <p:cNvGraphicFramePr/>
          <p:nvPr/>
        </p:nvGraphicFramePr>
        <p:xfrm>
          <a:off x="695325" y="1151990"/>
          <a:ext cx="7564755" cy="5238595"/>
        </p:xfrm>
        <a:graphic>
          <a:graphicData uri="http://schemas.openxmlformats.org/drawingml/2006/chart">
            <c:chart xmlns:c="http://schemas.openxmlformats.org/drawingml/2006/chart" xmlns:r="http://schemas.openxmlformats.org/officeDocument/2006/relationships" r:id="rId3"/>
          </a:graphicData>
        </a:graphic>
      </p:graphicFrame>
      <p:sp>
        <p:nvSpPr>
          <p:cNvPr id="55" name="五边形 54"/>
          <p:cNvSpPr/>
          <p:nvPr/>
        </p:nvSpPr>
        <p:spPr>
          <a:xfrm flipH="1">
            <a:off x="8549637" y="1355270"/>
            <a:ext cx="2910523" cy="1124267"/>
          </a:xfrm>
          <a:prstGeom prst="homePlate">
            <a:avLst/>
          </a:prstGeom>
          <a:gradFill flip="none" rotWithShape="1">
            <a:gsLst>
              <a:gs pos="0">
                <a:srgbClr val="BB7600"/>
              </a:gs>
              <a:gs pos="97000">
                <a:srgbClr val="BB7600"/>
              </a:gs>
              <a:gs pos="61000">
                <a:srgbClr val="FFDF81"/>
              </a:gs>
              <a:gs pos="78892">
                <a:srgbClr val="DDAB41"/>
              </a:gs>
              <a:gs pos="26000">
                <a:srgbClr val="BB7600"/>
              </a:gs>
              <a:gs pos="9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zh-CN" altLang="en-US" sz="1600" dirty="0">
                <a:gradFill>
                  <a:gsLst>
                    <a:gs pos="0">
                      <a:srgbClr val="481109"/>
                    </a:gs>
                    <a:gs pos="57000">
                      <a:srgbClr val="763009"/>
                    </a:gs>
                    <a:gs pos="100000">
                      <a:srgbClr val="481109"/>
                    </a:gs>
                  </a:gsLst>
                  <a:lin ang="5400000" scaled="1"/>
                </a:gradFill>
                <a:latin typeface="微软雅黑" panose="020B0503020204020204" pitchFamily="34" charset="-122"/>
                <a:ea typeface="微软雅黑" panose="020B0503020204020204" pitchFamily="34" charset="-122"/>
              </a:rPr>
              <a:t>由专业人员即时调节交易和  服务纠纷确保交易的公平</a:t>
            </a:r>
          </a:p>
        </p:txBody>
      </p:sp>
      <p:sp>
        <p:nvSpPr>
          <p:cNvPr id="56" name="五边形 55"/>
          <p:cNvSpPr/>
          <p:nvPr/>
        </p:nvSpPr>
        <p:spPr>
          <a:xfrm flipH="1">
            <a:off x="8549639" y="3241606"/>
            <a:ext cx="2910523" cy="1124267"/>
          </a:xfrm>
          <a:prstGeom prst="homePlate">
            <a:avLst/>
          </a:prstGeom>
          <a:gradFill flip="none" rotWithShape="1">
            <a:gsLst>
              <a:gs pos="0">
                <a:srgbClr val="573617"/>
              </a:gs>
              <a:gs pos="97000">
                <a:srgbClr val="BB7600"/>
              </a:gs>
              <a:gs pos="61000">
                <a:srgbClr val="974209"/>
              </a:gs>
              <a:gs pos="34000">
                <a:srgbClr val="965100"/>
              </a:gs>
              <a:gs pos="13000">
                <a:srgbClr val="974209"/>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zh-CN" altLang="en-US" sz="1600" dirty="0">
                <a:gradFill>
                  <a:gsLst>
                    <a:gs pos="0">
                      <a:srgbClr val="F4E961"/>
                    </a:gs>
                    <a:gs pos="57000">
                      <a:srgbClr val="D6A213"/>
                    </a:gs>
                    <a:gs pos="100000">
                      <a:srgbClr val="F4E961"/>
                    </a:gs>
                  </a:gsLst>
                  <a:lin ang="5400000" scaled="1"/>
                </a:gradFill>
                <a:latin typeface="微软雅黑" panose="020B0503020204020204" pitchFamily="34" charset="-122"/>
                <a:ea typeface="微软雅黑" panose="020B0503020204020204" pitchFamily="34" charset="-122"/>
              </a:rPr>
              <a:t>由专业人员即时调节交易和服务纠纷确保交易的公平</a:t>
            </a:r>
          </a:p>
        </p:txBody>
      </p:sp>
      <p:sp>
        <p:nvSpPr>
          <p:cNvPr id="57" name="五边形 56"/>
          <p:cNvSpPr/>
          <p:nvPr/>
        </p:nvSpPr>
        <p:spPr>
          <a:xfrm flipH="1">
            <a:off x="8549638" y="5127942"/>
            <a:ext cx="2910523" cy="1124267"/>
          </a:xfrm>
          <a:prstGeom prst="homePlate">
            <a:avLst/>
          </a:prstGeom>
          <a:gradFill flip="none" rotWithShape="1">
            <a:gsLst>
              <a:gs pos="0">
                <a:srgbClr val="573617"/>
              </a:gs>
              <a:gs pos="97000">
                <a:srgbClr val="BB7600"/>
              </a:gs>
              <a:gs pos="61000">
                <a:srgbClr val="D6A213"/>
              </a:gs>
              <a:gs pos="22000">
                <a:srgbClr val="965100"/>
              </a:gs>
              <a:gs pos="7000">
                <a:srgbClr val="BB7600"/>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zh-CN" altLang="en-US" sz="1600" dirty="0">
                <a:gradFill>
                  <a:gsLst>
                    <a:gs pos="0">
                      <a:srgbClr val="481109"/>
                    </a:gs>
                    <a:gs pos="49000">
                      <a:srgbClr val="763009"/>
                    </a:gs>
                    <a:gs pos="100000">
                      <a:srgbClr val="481109"/>
                    </a:gs>
                  </a:gsLst>
                  <a:lin ang="5400000" scaled="1"/>
                </a:gradFill>
                <a:latin typeface="微软雅黑" panose="020B0503020204020204" pitchFamily="34" charset="-122"/>
                <a:ea typeface="微软雅黑" panose="020B0503020204020204" pitchFamily="34" charset="-122"/>
              </a:rPr>
              <a:t>由专业人员即时调节交易和服务纠纷确保交易的公平</a:t>
            </a:r>
          </a:p>
        </p:txBody>
      </p:sp>
      <p:sp>
        <p:nvSpPr>
          <p:cNvPr id="58" name="矩形 57"/>
          <p:cNvSpPr/>
          <p:nvPr/>
        </p:nvSpPr>
        <p:spPr>
          <a:xfrm>
            <a:off x="8930640" y="1124635"/>
            <a:ext cx="2407920" cy="369332"/>
          </a:xfrm>
          <a:prstGeom prst="rect">
            <a:avLst/>
          </a:prstGeom>
        </p:spPr>
        <p:txBody>
          <a:bodyPr wrap="square">
            <a:spAutoFit/>
          </a:bodyPr>
          <a:lstStyle/>
          <a:p>
            <a:pPr algn="just"/>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60" name="文本框 59"/>
          <p:cNvSpPr txBox="1"/>
          <p:nvPr/>
        </p:nvSpPr>
        <p:spPr>
          <a:xfrm>
            <a:off x="652217" y="210920"/>
            <a:ext cx="2978072" cy="646331"/>
          </a:xfrm>
          <a:prstGeom prst="rect">
            <a:avLst/>
          </a:prstGeom>
          <a:noFill/>
        </p:spPr>
        <p:txBody>
          <a:bodyPr wrap="square" rtlCol="0">
            <a:spAutoFit/>
          </a:bodyPr>
          <a:lstStyle>
            <a:defPPr>
              <a:defRPr lang="zh-CN"/>
            </a:defPPr>
            <a:lvl1pPr algn="ctr">
              <a:defRPr sz="3600" b="1">
                <a:gradFill>
                  <a:gsLst>
                    <a:gs pos="0">
                      <a:srgbClr val="974209"/>
                    </a:gs>
                    <a:gs pos="100000">
                      <a:srgbClr val="974209"/>
                    </a:gs>
                    <a:gs pos="51000">
                      <a:srgbClr val="F4E961"/>
                    </a:gs>
                  </a:gsLst>
                  <a:lin ang="5400000" scaled="1"/>
                </a:gradFill>
                <a:latin typeface="微软雅黑" panose="020B0503020204020204" pitchFamily="34" charset="-122"/>
                <a:ea typeface="微软雅黑" panose="020B0503020204020204" pitchFamily="34" charset="-122"/>
              </a:defRPr>
            </a:lvl1pPr>
          </a:lstStyle>
          <a:p>
            <a:r>
              <a:rPr lang="zh-CN" altLang="en-US" dirty="0"/>
              <a:t>点击添加标题</a:t>
            </a:r>
            <a:endParaRPr lang="en-US" altLang="zh-CN" dirty="0"/>
          </a:p>
        </p:txBody>
      </p:sp>
      <p:grpSp>
        <p:nvGrpSpPr>
          <p:cNvPr id="61" name="组合 60"/>
          <p:cNvGrpSpPr/>
          <p:nvPr/>
        </p:nvGrpSpPr>
        <p:grpSpPr>
          <a:xfrm>
            <a:off x="171450" y="133350"/>
            <a:ext cx="182635" cy="182635"/>
            <a:chOff x="5410744" y="2640874"/>
            <a:chExt cx="1450713" cy="1450714"/>
          </a:xfrm>
        </p:grpSpPr>
        <p:sp>
          <p:nvSpPr>
            <p:cNvPr id="62" name="矩形 61"/>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62"/>
            <p:cNvSpPr>
              <a:spLocks noChangeAspect="1"/>
            </p:cNvSpPr>
            <p:nvPr/>
          </p:nvSpPr>
          <p:spPr>
            <a:xfrm>
              <a:off x="5470102" y="2700232"/>
              <a:ext cx="1332001" cy="1331998"/>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4" name="组合 63"/>
          <p:cNvGrpSpPr/>
          <p:nvPr/>
        </p:nvGrpSpPr>
        <p:grpSpPr>
          <a:xfrm>
            <a:off x="362055" y="133350"/>
            <a:ext cx="182635" cy="182635"/>
            <a:chOff x="5410744" y="2640874"/>
            <a:chExt cx="1450713" cy="1450714"/>
          </a:xfrm>
        </p:grpSpPr>
        <p:sp>
          <p:nvSpPr>
            <p:cNvPr id="65" name="矩形 64"/>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矩形 65"/>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7" name="组合 66"/>
          <p:cNvGrpSpPr/>
          <p:nvPr/>
        </p:nvGrpSpPr>
        <p:grpSpPr>
          <a:xfrm>
            <a:off x="552659" y="133350"/>
            <a:ext cx="182635" cy="182635"/>
            <a:chOff x="5410744" y="2640874"/>
            <a:chExt cx="1450713" cy="1450714"/>
          </a:xfrm>
        </p:grpSpPr>
        <p:sp>
          <p:nvSpPr>
            <p:cNvPr id="68" name="矩形 67"/>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矩形 68"/>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0" name="组合 69"/>
          <p:cNvGrpSpPr/>
          <p:nvPr/>
        </p:nvGrpSpPr>
        <p:grpSpPr>
          <a:xfrm>
            <a:off x="171450" y="326639"/>
            <a:ext cx="182635" cy="182635"/>
            <a:chOff x="5410744" y="2640874"/>
            <a:chExt cx="1450713" cy="1450714"/>
          </a:xfrm>
        </p:grpSpPr>
        <p:sp>
          <p:nvSpPr>
            <p:cNvPr id="71" name="矩形 70"/>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矩形 71"/>
            <p:cNvSpPr>
              <a:spLocks noChangeAspect="1"/>
            </p:cNvSpPr>
            <p:nvPr/>
          </p:nvSpPr>
          <p:spPr>
            <a:xfrm>
              <a:off x="5470102" y="2700232"/>
              <a:ext cx="1332001" cy="1331998"/>
            </a:xfrm>
            <a:prstGeom prst="rect">
              <a:avLst/>
            </a:prstGeom>
            <a:gradFill flip="none" rotWithShape="1">
              <a:gsLst>
                <a:gs pos="0">
                  <a:srgbClr val="D6A213">
                    <a:lumMod val="60000"/>
                    <a:lumOff val="40000"/>
                  </a:srgbClr>
                </a:gs>
                <a:gs pos="100000">
                  <a:srgbClr val="BF850F">
                    <a:lumMod val="60000"/>
                    <a:lumOff val="40000"/>
                  </a:srgbClr>
                </a:gs>
                <a:gs pos="51000">
                  <a:srgbClr val="9B5F0D">
                    <a:lumMod val="60000"/>
                    <a:lumOff val="4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3" name="组合 72"/>
          <p:cNvGrpSpPr/>
          <p:nvPr/>
        </p:nvGrpSpPr>
        <p:grpSpPr>
          <a:xfrm>
            <a:off x="171450" y="519928"/>
            <a:ext cx="182635" cy="182635"/>
            <a:chOff x="5410744" y="2640874"/>
            <a:chExt cx="1450713" cy="1450714"/>
          </a:xfrm>
        </p:grpSpPr>
        <p:sp>
          <p:nvSpPr>
            <p:cNvPr id="74" name="矩形 73"/>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矩形 74"/>
            <p:cNvSpPr>
              <a:spLocks noChangeAspect="1"/>
            </p:cNvSpPr>
            <p:nvPr/>
          </p:nvSpPr>
          <p:spPr>
            <a:xfrm>
              <a:off x="5470102" y="2700232"/>
              <a:ext cx="1332001" cy="1331998"/>
            </a:xfrm>
            <a:prstGeom prst="rect">
              <a:avLst/>
            </a:prstGeom>
            <a:gradFill flip="none" rotWithShape="1">
              <a:gsLst>
                <a:gs pos="0">
                  <a:srgbClr val="D6A213">
                    <a:lumMod val="70000"/>
                    <a:lumOff val="30000"/>
                  </a:srgbClr>
                </a:gs>
                <a:gs pos="99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6" name="组合 75"/>
          <p:cNvGrpSpPr/>
          <p:nvPr/>
        </p:nvGrpSpPr>
        <p:grpSpPr>
          <a:xfrm>
            <a:off x="171450" y="713218"/>
            <a:ext cx="182635" cy="182635"/>
            <a:chOff x="5410744" y="2640874"/>
            <a:chExt cx="1450713" cy="1450714"/>
          </a:xfrm>
        </p:grpSpPr>
        <p:sp>
          <p:nvSpPr>
            <p:cNvPr id="77" name="矩形 76"/>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矩形 77"/>
            <p:cNvSpPr>
              <a:spLocks noChangeAspect="1"/>
            </p:cNvSpPr>
            <p:nvPr/>
          </p:nvSpPr>
          <p:spPr>
            <a:xfrm>
              <a:off x="5470102" y="2700232"/>
              <a:ext cx="1332001" cy="1331998"/>
            </a:xfrm>
            <a:prstGeom prst="rect">
              <a:avLst/>
            </a:prstGeom>
            <a:gradFill flip="none" rotWithShape="1">
              <a:gsLst>
                <a:gs pos="0">
                  <a:srgbClr val="D6A213">
                    <a:lumMod val="50000"/>
                    <a:lumOff val="50000"/>
                  </a:srgbClr>
                </a:gs>
                <a:gs pos="100000">
                  <a:srgbClr val="BF850F">
                    <a:lumMod val="50000"/>
                    <a:lumOff val="50000"/>
                  </a:srgbClr>
                </a:gs>
                <a:gs pos="50000">
                  <a:srgbClr val="9B5F0D">
                    <a:lumMod val="50000"/>
                    <a:lumOff val="5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9" name="组合 78"/>
          <p:cNvGrpSpPr/>
          <p:nvPr/>
        </p:nvGrpSpPr>
        <p:grpSpPr>
          <a:xfrm>
            <a:off x="362055" y="713218"/>
            <a:ext cx="182635" cy="182635"/>
            <a:chOff x="5410744" y="2640874"/>
            <a:chExt cx="1450713" cy="1450714"/>
          </a:xfrm>
        </p:grpSpPr>
        <p:sp>
          <p:nvSpPr>
            <p:cNvPr id="80" name="矩形 79"/>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矩形 80"/>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2" name="组合 81"/>
          <p:cNvGrpSpPr/>
          <p:nvPr/>
        </p:nvGrpSpPr>
        <p:grpSpPr>
          <a:xfrm>
            <a:off x="552659" y="713218"/>
            <a:ext cx="182635" cy="182635"/>
            <a:chOff x="5410744" y="2640874"/>
            <a:chExt cx="1450713" cy="1450714"/>
          </a:xfrm>
        </p:grpSpPr>
        <p:sp>
          <p:nvSpPr>
            <p:cNvPr id="83" name="矩形 82"/>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矩形 83"/>
            <p:cNvSpPr>
              <a:spLocks noChangeAspect="1"/>
            </p:cNvSpPr>
            <p:nvPr/>
          </p:nvSpPr>
          <p:spPr>
            <a:xfrm>
              <a:off x="5470102" y="2700232"/>
              <a:ext cx="1332001" cy="1331998"/>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5" name="组合 84"/>
          <p:cNvGrpSpPr/>
          <p:nvPr/>
        </p:nvGrpSpPr>
        <p:grpSpPr>
          <a:xfrm>
            <a:off x="3547212" y="133350"/>
            <a:ext cx="182635" cy="182635"/>
            <a:chOff x="5410744" y="2640874"/>
            <a:chExt cx="1450713" cy="1450714"/>
          </a:xfrm>
        </p:grpSpPr>
        <p:sp>
          <p:nvSpPr>
            <p:cNvPr id="86" name="矩形 85"/>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矩形 86"/>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8" name="组合 87"/>
          <p:cNvGrpSpPr/>
          <p:nvPr/>
        </p:nvGrpSpPr>
        <p:grpSpPr>
          <a:xfrm>
            <a:off x="3737817" y="133350"/>
            <a:ext cx="182635" cy="182635"/>
            <a:chOff x="5410744" y="2640874"/>
            <a:chExt cx="1450713" cy="1450714"/>
          </a:xfrm>
        </p:grpSpPr>
        <p:sp>
          <p:nvSpPr>
            <p:cNvPr id="89" name="矩形 88"/>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矩形 89"/>
            <p:cNvSpPr>
              <a:spLocks noChangeAspect="1"/>
            </p:cNvSpPr>
            <p:nvPr/>
          </p:nvSpPr>
          <p:spPr>
            <a:xfrm>
              <a:off x="5470102" y="2700232"/>
              <a:ext cx="1332001" cy="1331998"/>
            </a:xfrm>
            <a:prstGeom prst="rect">
              <a:avLst/>
            </a:prstGeom>
            <a:gradFill flip="none" rotWithShape="1">
              <a:gsLst>
                <a:gs pos="0">
                  <a:srgbClr val="D6A213">
                    <a:lumMod val="92000"/>
                  </a:srgbClr>
                </a:gs>
                <a:gs pos="100000">
                  <a:srgbClr val="BF850F">
                    <a:lumMod val="92000"/>
                  </a:srgbClr>
                </a:gs>
                <a:gs pos="51000">
                  <a:srgbClr val="9B5F0D">
                    <a:lumMod val="9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1" name="组合 90"/>
          <p:cNvGrpSpPr/>
          <p:nvPr/>
        </p:nvGrpSpPr>
        <p:grpSpPr>
          <a:xfrm>
            <a:off x="3928422" y="133350"/>
            <a:ext cx="182635" cy="182635"/>
            <a:chOff x="5410744" y="2640874"/>
            <a:chExt cx="1450713" cy="1450714"/>
          </a:xfrm>
        </p:grpSpPr>
        <p:sp>
          <p:nvSpPr>
            <p:cNvPr id="92" name="矩形 91"/>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矩形 92"/>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4" name="组合 93"/>
          <p:cNvGrpSpPr/>
          <p:nvPr/>
        </p:nvGrpSpPr>
        <p:grpSpPr>
          <a:xfrm>
            <a:off x="3928422" y="326639"/>
            <a:ext cx="182635" cy="182635"/>
            <a:chOff x="5410744" y="2640874"/>
            <a:chExt cx="1450713" cy="1450714"/>
          </a:xfrm>
        </p:grpSpPr>
        <p:sp>
          <p:nvSpPr>
            <p:cNvPr id="95" name="矩形 94"/>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矩形 95"/>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7" name="组合 96"/>
          <p:cNvGrpSpPr/>
          <p:nvPr/>
        </p:nvGrpSpPr>
        <p:grpSpPr>
          <a:xfrm>
            <a:off x="3928422" y="519928"/>
            <a:ext cx="182635" cy="182635"/>
            <a:chOff x="5410744" y="2640874"/>
            <a:chExt cx="1450713" cy="1450714"/>
          </a:xfrm>
        </p:grpSpPr>
        <p:sp>
          <p:nvSpPr>
            <p:cNvPr id="98" name="矩形 97"/>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矩形 98"/>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0" name="组合 99"/>
          <p:cNvGrpSpPr/>
          <p:nvPr/>
        </p:nvGrpSpPr>
        <p:grpSpPr>
          <a:xfrm>
            <a:off x="3547212" y="713218"/>
            <a:ext cx="182635" cy="182635"/>
            <a:chOff x="5410744" y="2640874"/>
            <a:chExt cx="1450713" cy="1450714"/>
          </a:xfrm>
        </p:grpSpPr>
        <p:sp>
          <p:nvSpPr>
            <p:cNvPr id="101" name="矩形 100"/>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矩形 101"/>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3" name="组合 102"/>
          <p:cNvGrpSpPr/>
          <p:nvPr/>
        </p:nvGrpSpPr>
        <p:grpSpPr>
          <a:xfrm>
            <a:off x="3737817" y="713218"/>
            <a:ext cx="182635" cy="182635"/>
            <a:chOff x="5410744" y="2640874"/>
            <a:chExt cx="1450713" cy="1450714"/>
          </a:xfrm>
        </p:grpSpPr>
        <p:sp>
          <p:nvSpPr>
            <p:cNvPr id="104" name="矩形 103"/>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矩形 104"/>
            <p:cNvSpPr>
              <a:spLocks noChangeAspect="1"/>
            </p:cNvSpPr>
            <p:nvPr/>
          </p:nvSpPr>
          <p:spPr>
            <a:xfrm>
              <a:off x="5470102" y="2700232"/>
              <a:ext cx="1332001" cy="1331998"/>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6" name="组合 105"/>
          <p:cNvGrpSpPr/>
          <p:nvPr/>
        </p:nvGrpSpPr>
        <p:grpSpPr>
          <a:xfrm>
            <a:off x="3928422" y="713218"/>
            <a:ext cx="182635" cy="182635"/>
            <a:chOff x="5410744" y="2640874"/>
            <a:chExt cx="1450713" cy="1450714"/>
          </a:xfrm>
        </p:grpSpPr>
        <p:sp>
          <p:nvSpPr>
            <p:cNvPr id="107" name="矩形 106"/>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矩形 107"/>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xmlns=""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p:cTn id="7" dur="1000" fill="hold"/>
                                        <p:tgtEl>
                                          <p:spTgt spid="85"/>
                                        </p:tgtEl>
                                        <p:attrNameLst>
                                          <p:attrName>ppt_w</p:attrName>
                                        </p:attrNameLst>
                                      </p:cBhvr>
                                      <p:tavLst>
                                        <p:tav tm="0">
                                          <p:val>
                                            <p:fltVal val="0"/>
                                          </p:val>
                                        </p:tav>
                                        <p:tav tm="100000">
                                          <p:val>
                                            <p:strVal val="#ppt_w"/>
                                          </p:val>
                                        </p:tav>
                                      </p:tavLst>
                                    </p:anim>
                                    <p:anim calcmode="lin" valueType="num">
                                      <p:cBhvr>
                                        <p:cTn id="8" dur="1000" fill="hold"/>
                                        <p:tgtEl>
                                          <p:spTgt spid="85"/>
                                        </p:tgtEl>
                                        <p:attrNameLst>
                                          <p:attrName>ppt_h</p:attrName>
                                        </p:attrNameLst>
                                      </p:cBhvr>
                                      <p:tavLst>
                                        <p:tav tm="0">
                                          <p:val>
                                            <p:fltVal val="0"/>
                                          </p:val>
                                        </p:tav>
                                        <p:tav tm="100000">
                                          <p:val>
                                            <p:strVal val="#ppt_h"/>
                                          </p:val>
                                        </p:tav>
                                      </p:tavLst>
                                    </p:anim>
                                    <p:anim calcmode="lin" valueType="num">
                                      <p:cBhvr>
                                        <p:cTn id="9" dur="1000" fill="hold"/>
                                        <p:tgtEl>
                                          <p:spTgt spid="85"/>
                                        </p:tgtEl>
                                        <p:attrNameLst>
                                          <p:attrName>style.rotation</p:attrName>
                                        </p:attrNameLst>
                                      </p:cBhvr>
                                      <p:tavLst>
                                        <p:tav tm="0">
                                          <p:val>
                                            <p:fltVal val="90"/>
                                          </p:val>
                                        </p:tav>
                                        <p:tav tm="100000">
                                          <p:val>
                                            <p:fltVal val="0"/>
                                          </p:val>
                                        </p:tav>
                                      </p:tavLst>
                                    </p:anim>
                                    <p:animEffect transition="in" filter="fade">
                                      <p:cBhvr>
                                        <p:cTn id="10" dur="1000"/>
                                        <p:tgtEl>
                                          <p:spTgt spid="85"/>
                                        </p:tgtEl>
                                      </p:cBhvr>
                                    </p:animEffect>
                                  </p:childTnLst>
                                </p:cTn>
                              </p:par>
                              <p:par>
                                <p:cTn id="11" presetID="31" presetClass="entr" presetSubtype="0" fill="hold" nodeType="withEffect">
                                  <p:stCondLst>
                                    <p:cond delay="0"/>
                                  </p:stCondLst>
                                  <p:childTnLst>
                                    <p:set>
                                      <p:cBhvr>
                                        <p:cTn id="12" dur="1" fill="hold">
                                          <p:stCondLst>
                                            <p:cond delay="0"/>
                                          </p:stCondLst>
                                        </p:cTn>
                                        <p:tgtEl>
                                          <p:spTgt spid="88"/>
                                        </p:tgtEl>
                                        <p:attrNameLst>
                                          <p:attrName>style.visibility</p:attrName>
                                        </p:attrNameLst>
                                      </p:cBhvr>
                                      <p:to>
                                        <p:strVal val="visible"/>
                                      </p:to>
                                    </p:set>
                                    <p:anim calcmode="lin" valueType="num">
                                      <p:cBhvr>
                                        <p:cTn id="13" dur="1000" fill="hold"/>
                                        <p:tgtEl>
                                          <p:spTgt spid="88"/>
                                        </p:tgtEl>
                                        <p:attrNameLst>
                                          <p:attrName>ppt_w</p:attrName>
                                        </p:attrNameLst>
                                      </p:cBhvr>
                                      <p:tavLst>
                                        <p:tav tm="0">
                                          <p:val>
                                            <p:fltVal val="0"/>
                                          </p:val>
                                        </p:tav>
                                        <p:tav tm="100000">
                                          <p:val>
                                            <p:strVal val="#ppt_w"/>
                                          </p:val>
                                        </p:tav>
                                      </p:tavLst>
                                    </p:anim>
                                    <p:anim calcmode="lin" valueType="num">
                                      <p:cBhvr>
                                        <p:cTn id="14" dur="1000" fill="hold"/>
                                        <p:tgtEl>
                                          <p:spTgt spid="88"/>
                                        </p:tgtEl>
                                        <p:attrNameLst>
                                          <p:attrName>ppt_h</p:attrName>
                                        </p:attrNameLst>
                                      </p:cBhvr>
                                      <p:tavLst>
                                        <p:tav tm="0">
                                          <p:val>
                                            <p:fltVal val="0"/>
                                          </p:val>
                                        </p:tav>
                                        <p:tav tm="100000">
                                          <p:val>
                                            <p:strVal val="#ppt_h"/>
                                          </p:val>
                                        </p:tav>
                                      </p:tavLst>
                                    </p:anim>
                                    <p:anim calcmode="lin" valueType="num">
                                      <p:cBhvr>
                                        <p:cTn id="15" dur="1000" fill="hold"/>
                                        <p:tgtEl>
                                          <p:spTgt spid="88"/>
                                        </p:tgtEl>
                                        <p:attrNameLst>
                                          <p:attrName>style.rotation</p:attrName>
                                        </p:attrNameLst>
                                      </p:cBhvr>
                                      <p:tavLst>
                                        <p:tav tm="0">
                                          <p:val>
                                            <p:fltVal val="90"/>
                                          </p:val>
                                        </p:tav>
                                        <p:tav tm="100000">
                                          <p:val>
                                            <p:fltVal val="0"/>
                                          </p:val>
                                        </p:tav>
                                      </p:tavLst>
                                    </p:anim>
                                    <p:animEffect transition="in" filter="fade">
                                      <p:cBhvr>
                                        <p:cTn id="16" dur="1000"/>
                                        <p:tgtEl>
                                          <p:spTgt spid="88"/>
                                        </p:tgtEl>
                                      </p:cBhvr>
                                    </p:animEffect>
                                  </p:childTnLst>
                                </p:cTn>
                              </p:par>
                              <p:par>
                                <p:cTn id="17" presetID="31" presetClass="entr" presetSubtype="0" fill="hold" nodeType="withEffect">
                                  <p:stCondLst>
                                    <p:cond delay="0"/>
                                  </p:stCondLst>
                                  <p:childTnLst>
                                    <p:set>
                                      <p:cBhvr>
                                        <p:cTn id="18" dur="1" fill="hold">
                                          <p:stCondLst>
                                            <p:cond delay="0"/>
                                          </p:stCondLst>
                                        </p:cTn>
                                        <p:tgtEl>
                                          <p:spTgt spid="91"/>
                                        </p:tgtEl>
                                        <p:attrNameLst>
                                          <p:attrName>style.visibility</p:attrName>
                                        </p:attrNameLst>
                                      </p:cBhvr>
                                      <p:to>
                                        <p:strVal val="visible"/>
                                      </p:to>
                                    </p:set>
                                    <p:anim calcmode="lin" valueType="num">
                                      <p:cBhvr>
                                        <p:cTn id="19" dur="1000" fill="hold"/>
                                        <p:tgtEl>
                                          <p:spTgt spid="91"/>
                                        </p:tgtEl>
                                        <p:attrNameLst>
                                          <p:attrName>ppt_w</p:attrName>
                                        </p:attrNameLst>
                                      </p:cBhvr>
                                      <p:tavLst>
                                        <p:tav tm="0">
                                          <p:val>
                                            <p:fltVal val="0"/>
                                          </p:val>
                                        </p:tav>
                                        <p:tav tm="100000">
                                          <p:val>
                                            <p:strVal val="#ppt_w"/>
                                          </p:val>
                                        </p:tav>
                                      </p:tavLst>
                                    </p:anim>
                                    <p:anim calcmode="lin" valueType="num">
                                      <p:cBhvr>
                                        <p:cTn id="20" dur="1000" fill="hold"/>
                                        <p:tgtEl>
                                          <p:spTgt spid="91"/>
                                        </p:tgtEl>
                                        <p:attrNameLst>
                                          <p:attrName>ppt_h</p:attrName>
                                        </p:attrNameLst>
                                      </p:cBhvr>
                                      <p:tavLst>
                                        <p:tav tm="0">
                                          <p:val>
                                            <p:fltVal val="0"/>
                                          </p:val>
                                        </p:tav>
                                        <p:tav tm="100000">
                                          <p:val>
                                            <p:strVal val="#ppt_h"/>
                                          </p:val>
                                        </p:tav>
                                      </p:tavLst>
                                    </p:anim>
                                    <p:anim calcmode="lin" valueType="num">
                                      <p:cBhvr>
                                        <p:cTn id="21" dur="1000" fill="hold"/>
                                        <p:tgtEl>
                                          <p:spTgt spid="91"/>
                                        </p:tgtEl>
                                        <p:attrNameLst>
                                          <p:attrName>style.rotation</p:attrName>
                                        </p:attrNameLst>
                                      </p:cBhvr>
                                      <p:tavLst>
                                        <p:tav tm="0">
                                          <p:val>
                                            <p:fltVal val="90"/>
                                          </p:val>
                                        </p:tav>
                                        <p:tav tm="100000">
                                          <p:val>
                                            <p:fltVal val="0"/>
                                          </p:val>
                                        </p:tav>
                                      </p:tavLst>
                                    </p:anim>
                                    <p:animEffect transition="in" filter="fade">
                                      <p:cBhvr>
                                        <p:cTn id="22" dur="1000"/>
                                        <p:tgtEl>
                                          <p:spTgt spid="91"/>
                                        </p:tgtEl>
                                      </p:cBhvr>
                                    </p:animEffect>
                                  </p:childTnLst>
                                </p:cTn>
                              </p:par>
                              <p:par>
                                <p:cTn id="23" presetID="31" presetClass="entr" presetSubtype="0" fill="hold" nodeType="withEffect">
                                  <p:stCondLst>
                                    <p:cond delay="0"/>
                                  </p:stCondLst>
                                  <p:childTnLst>
                                    <p:set>
                                      <p:cBhvr>
                                        <p:cTn id="24" dur="1" fill="hold">
                                          <p:stCondLst>
                                            <p:cond delay="0"/>
                                          </p:stCondLst>
                                        </p:cTn>
                                        <p:tgtEl>
                                          <p:spTgt spid="94"/>
                                        </p:tgtEl>
                                        <p:attrNameLst>
                                          <p:attrName>style.visibility</p:attrName>
                                        </p:attrNameLst>
                                      </p:cBhvr>
                                      <p:to>
                                        <p:strVal val="visible"/>
                                      </p:to>
                                    </p:set>
                                    <p:anim calcmode="lin" valueType="num">
                                      <p:cBhvr>
                                        <p:cTn id="25" dur="1000" fill="hold"/>
                                        <p:tgtEl>
                                          <p:spTgt spid="94"/>
                                        </p:tgtEl>
                                        <p:attrNameLst>
                                          <p:attrName>ppt_w</p:attrName>
                                        </p:attrNameLst>
                                      </p:cBhvr>
                                      <p:tavLst>
                                        <p:tav tm="0">
                                          <p:val>
                                            <p:fltVal val="0"/>
                                          </p:val>
                                        </p:tav>
                                        <p:tav tm="100000">
                                          <p:val>
                                            <p:strVal val="#ppt_w"/>
                                          </p:val>
                                        </p:tav>
                                      </p:tavLst>
                                    </p:anim>
                                    <p:anim calcmode="lin" valueType="num">
                                      <p:cBhvr>
                                        <p:cTn id="26" dur="1000" fill="hold"/>
                                        <p:tgtEl>
                                          <p:spTgt spid="94"/>
                                        </p:tgtEl>
                                        <p:attrNameLst>
                                          <p:attrName>ppt_h</p:attrName>
                                        </p:attrNameLst>
                                      </p:cBhvr>
                                      <p:tavLst>
                                        <p:tav tm="0">
                                          <p:val>
                                            <p:fltVal val="0"/>
                                          </p:val>
                                        </p:tav>
                                        <p:tav tm="100000">
                                          <p:val>
                                            <p:strVal val="#ppt_h"/>
                                          </p:val>
                                        </p:tav>
                                      </p:tavLst>
                                    </p:anim>
                                    <p:anim calcmode="lin" valueType="num">
                                      <p:cBhvr>
                                        <p:cTn id="27" dur="1000" fill="hold"/>
                                        <p:tgtEl>
                                          <p:spTgt spid="94"/>
                                        </p:tgtEl>
                                        <p:attrNameLst>
                                          <p:attrName>style.rotation</p:attrName>
                                        </p:attrNameLst>
                                      </p:cBhvr>
                                      <p:tavLst>
                                        <p:tav tm="0">
                                          <p:val>
                                            <p:fltVal val="90"/>
                                          </p:val>
                                        </p:tav>
                                        <p:tav tm="100000">
                                          <p:val>
                                            <p:fltVal val="0"/>
                                          </p:val>
                                        </p:tav>
                                      </p:tavLst>
                                    </p:anim>
                                    <p:animEffect transition="in" filter="fade">
                                      <p:cBhvr>
                                        <p:cTn id="28" dur="1000"/>
                                        <p:tgtEl>
                                          <p:spTgt spid="94"/>
                                        </p:tgtEl>
                                      </p:cBhvr>
                                    </p:animEffect>
                                  </p:childTnLst>
                                </p:cTn>
                              </p:par>
                              <p:par>
                                <p:cTn id="29" presetID="31" presetClass="entr" presetSubtype="0" fill="hold" nodeType="withEffect">
                                  <p:stCondLst>
                                    <p:cond delay="0"/>
                                  </p:stCondLst>
                                  <p:childTnLst>
                                    <p:set>
                                      <p:cBhvr>
                                        <p:cTn id="30" dur="1" fill="hold">
                                          <p:stCondLst>
                                            <p:cond delay="0"/>
                                          </p:stCondLst>
                                        </p:cTn>
                                        <p:tgtEl>
                                          <p:spTgt spid="97"/>
                                        </p:tgtEl>
                                        <p:attrNameLst>
                                          <p:attrName>style.visibility</p:attrName>
                                        </p:attrNameLst>
                                      </p:cBhvr>
                                      <p:to>
                                        <p:strVal val="visible"/>
                                      </p:to>
                                    </p:set>
                                    <p:anim calcmode="lin" valueType="num">
                                      <p:cBhvr>
                                        <p:cTn id="31" dur="1000" fill="hold"/>
                                        <p:tgtEl>
                                          <p:spTgt spid="97"/>
                                        </p:tgtEl>
                                        <p:attrNameLst>
                                          <p:attrName>ppt_w</p:attrName>
                                        </p:attrNameLst>
                                      </p:cBhvr>
                                      <p:tavLst>
                                        <p:tav tm="0">
                                          <p:val>
                                            <p:fltVal val="0"/>
                                          </p:val>
                                        </p:tav>
                                        <p:tav tm="100000">
                                          <p:val>
                                            <p:strVal val="#ppt_w"/>
                                          </p:val>
                                        </p:tav>
                                      </p:tavLst>
                                    </p:anim>
                                    <p:anim calcmode="lin" valueType="num">
                                      <p:cBhvr>
                                        <p:cTn id="32" dur="1000" fill="hold"/>
                                        <p:tgtEl>
                                          <p:spTgt spid="97"/>
                                        </p:tgtEl>
                                        <p:attrNameLst>
                                          <p:attrName>ppt_h</p:attrName>
                                        </p:attrNameLst>
                                      </p:cBhvr>
                                      <p:tavLst>
                                        <p:tav tm="0">
                                          <p:val>
                                            <p:fltVal val="0"/>
                                          </p:val>
                                        </p:tav>
                                        <p:tav tm="100000">
                                          <p:val>
                                            <p:strVal val="#ppt_h"/>
                                          </p:val>
                                        </p:tav>
                                      </p:tavLst>
                                    </p:anim>
                                    <p:anim calcmode="lin" valueType="num">
                                      <p:cBhvr>
                                        <p:cTn id="33" dur="1000" fill="hold"/>
                                        <p:tgtEl>
                                          <p:spTgt spid="97"/>
                                        </p:tgtEl>
                                        <p:attrNameLst>
                                          <p:attrName>style.rotation</p:attrName>
                                        </p:attrNameLst>
                                      </p:cBhvr>
                                      <p:tavLst>
                                        <p:tav tm="0">
                                          <p:val>
                                            <p:fltVal val="90"/>
                                          </p:val>
                                        </p:tav>
                                        <p:tav tm="100000">
                                          <p:val>
                                            <p:fltVal val="0"/>
                                          </p:val>
                                        </p:tav>
                                      </p:tavLst>
                                    </p:anim>
                                    <p:animEffect transition="in" filter="fade">
                                      <p:cBhvr>
                                        <p:cTn id="34" dur="1000"/>
                                        <p:tgtEl>
                                          <p:spTgt spid="97"/>
                                        </p:tgtEl>
                                      </p:cBhvr>
                                    </p:animEffect>
                                  </p:childTnLst>
                                </p:cTn>
                              </p:par>
                              <p:par>
                                <p:cTn id="35" presetID="31" presetClass="entr" presetSubtype="0" fill="hold" nodeType="withEffect">
                                  <p:stCondLst>
                                    <p:cond delay="0"/>
                                  </p:stCondLst>
                                  <p:childTnLst>
                                    <p:set>
                                      <p:cBhvr>
                                        <p:cTn id="36" dur="1" fill="hold">
                                          <p:stCondLst>
                                            <p:cond delay="0"/>
                                          </p:stCondLst>
                                        </p:cTn>
                                        <p:tgtEl>
                                          <p:spTgt spid="100"/>
                                        </p:tgtEl>
                                        <p:attrNameLst>
                                          <p:attrName>style.visibility</p:attrName>
                                        </p:attrNameLst>
                                      </p:cBhvr>
                                      <p:to>
                                        <p:strVal val="visible"/>
                                      </p:to>
                                    </p:set>
                                    <p:anim calcmode="lin" valueType="num">
                                      <p:cBhvr>
                                        <p:cTn id="37" dur="1000" fill="hold"/>
                                        <p:tgtEl>
                                          <p:spTgt spid="100"/>
                                        </p:tgtEl>
                                        <p:attrNameLst>
                                          <p:attrName>ppt_w</p:attrName>
                                        </p:attrNameLst>
                                      </p:cBhvr>
                                      <p:tavLst>
                                        <p:tav tm="0">
                                          <p:val>
                                            <p:fltVal val="0"/>
                                          </p:val>
                                        </p:tav>
                                        <p:tav tm="100000">
                                          <p:val>
                                            <p:strVal val="#ppt_w"/>
                                          </p:val>
                                        </p:tav>
                                      </p:tavLst>
                                    </p:anim>
                                    <p:anim calcmode="lin" valueType="num">
                                      <p:cBhvr>
                                        <p:cTn id="38" dur="1000" fill="hold"/>
                                        <p:tgtEl>
                                          <p:spTgt spid="100"/>
                                        </p:tgtEl>
                                        <p:attrNameLst>
                                          <p:attrName>ppt_h</p:attrName>
                                        </p:attrNameLst>
                                      </p:cBhvr>
                                      <p:tavLst>
                                        <p:tav tm="0">
                                          <p:val>
                                            <p:fltVal val="0"/>
                                          </p:val>
                                        </p:tav>
                                        <p:tav tm="100000">
                                          <p:val>
                                            <p:strVal val="#ppt_h"/>
                                          </p:val>
                                        </p:tav>
                                      </p:tavLst>
                                    </p:anim>
                                    <p:anim calcmode="lin" valueType="num">
                                      <p:cBhvr>
                                        <p:cTn id="39" dur="1000" fill="hold"/>
                                        <p:tgtEl>
                                          <p:spTgt spid="100"/>
                                        </p:tgtEl>
                                        <p:attrNameLst>
                                          <p:attrName>style.rotation</p:attrName>
                                        </p:attrNameLst>
                                      </p:cBhvr>
                                      <p:tavLst>
                                        <p:tav tm="0">
                                          <p:val>
                                            <p:fltVal val="90"/>
                                          </p:val>
                                        </p:tav>
                                        <p:tav tm="100000">
                                          <p:val>
                                            <p:fltVal val="0"/>
                                          </p:val>
                                        </p:tav>
                                      </p:tavLst>
                                    </p:anim>
                                    <p:animEffect transition="in" filter="fade">
                                      <p:cBhvr>
                                        <p:cTn id="40" dur="1000"/>
                                        <p:tgtEl>
                                          <p:spTgt spid="100"/>
                                        </p:tgtEl>
                                      </p:cBhvr>
                                    </p:animEffect>
                                  </p:childTnLst>
                                </p:cTn>
                              </p:par>
                              <p:par>
                                <p:cTn id="41" presetID="31" presetClass="entr" presetSubtype="0" fill="hold" nodeType="withEffect">
                                  <p:stCondLst>
                                    <p:cond delay="0"/>
                                  </p:stCondLst>
                                  <p:childTnLst>
                                    <p:set>
                                      <p:cBhvr>
                                        <p:cTn id="42" dur="1" fill="hold">
                                          <p:stCondLst>
                                            <p:cond delay="0"/>
                                          </p:stCondLst>
                                        </p:cTn>
                                        <p:tgtEl>
                                          <p:spTgt spid="103"/>
                                        </p:tgtEl>
                                        <p:attrNameLst>
                                          <p:attrName>style.visibility</p:attrName>
                                        </p:attrNameLst>
                                      </p:cBhvr>
                                      <p:to>
                                        <p:strVal val="visible"/>
                                      </p:to>
                                    </p:set>
                                    <p:anim calcmode="lin" valueType="num">
                                      <p:cBhvr>
                                        <p:cTn id="43" dur="1000" fill="hold"/>
                                        <p:tgtEl>
                                          <p:spTgt spid="103"/>
                                        </p:tgtEl>
                                        <p:attrNameLst>
                                          <p:attrName>ppt_w</p:attrName>
                                        </p:attrNameLst>
                                      </p:cBhvr>
                                      <p:tavLst>
                                        <p:tav tm="0">
                                          <p:val>
                                            <p:fltVal val="0"/>
                                          </p:val>
                                        </p:tav>
                                        <p:tav tm="100000">
                                          <p:val>
                                            <p:strVal val="#ppt_w"/>
                                          </p:val>
                                        </p:tav>
                                      </p:tavLst>
                                    </p:anim>
                                    <p:anim calcmode="lin" valueType="num">
                                      <p:cBhvr>
                                        <p:cTn id="44" dur="1000" fill="hold"/>
                                        <p:tgtEl>
                                          <p:spTgt spid="103"/>
                                        </p:tgtEl>
                                        <p:attrNameLst>
                                          <p:attrName>ppt_h</p:attrName>
                                        </p:attrNameLst>
                                      </p:cBhvr>
                                      <p:tavLst>
                                        <p:tav tm="0">
                                          <p:val>
                                            <p:fltVal val="0"/>
                                          </p:val>
                                        </p:tav>
                                        <p:tav tm="100000">
                                          <p:val>
                                            <p:strVal val="#ppt_h"/>
                                          </p:val>
                                        </p:tav>
                                      </p:tavLst>
                                    </p:anim>
                                    <p:anim calcmode="lin" valueType="num">
                                      <p:cBhvr>
                                        <p:cTn id="45" dur="1000" fill="hold"/>
                                        <p:tgtEl>
                                          <p:spTgt spid="103"/>
                                        </p:tgtEl>
                                        <p:attrNameLst>
                                          <p:attrName>style.rotation</p:attrName>
                                        </p:attrNameLst>
                                      </p:cBhvr>
                                      <p:tavLst>
                                        <p:tav tm="0">
                                          <p:val>
                                            <p:fltVal val="90"/>
                                          </p:val>
                                        </p:tav>
                                        <p:tav tm="100000">
                                          <p:val>
                                            <p:fltVal val="0"/>
                                          </p:val>
                                        </p:tav>
                                      </p:tavLst>
                                    </p:anim>
                                    <p:animEffect transition="in" filter="fade">
                                      <p:cBhvr>
                                        <p:cTn id="46" dur="1000"/>
                                        <p:tgtEl>
                                          <p:spTgt spid="103"/>
                                        </p:tgtEl>
                                      </p:cBhvr>
                                    </p:animEffect>
                                  </p:childTnLst>
                                </p:cTn>
                              </p:par>
                              <p:par>
                                <p:cTn id="47" presetID="31" presetClass="entr" presetSubtype="0" fill="hold" nodeType="withEffect">
                                  <p:stCondLst>
                                    <p:cond delay="0"/>
                                  </p:stCondLst>
                                  <p:childTnLst>
                                    <p:set>
                                      <p:cBhvr>
                                        <p:cTn id="48" dur="1" fill="hold">
                                          <p:stCondLst>
                                            <p:cond delay="0"/>
                                          </p:stCondLst>
                                        </p:cTn>
                                        <p:tgtEl>
                                          <p:spTgt spid="106"/>
                                        </p:tgtEl>
                                        <p:attrNameLst>
                                          <p:attrName>style.visibility</p:attrName>
                                        </p:attrNameLst>
                                      </p:cBhvr>
                                      <p:to>
                                        <p:strVal val="visible"/>
                                      </p:to>
                                    </p:set>
                                    <p:anim calcmode="lin" valueType="num">
                                      <p:cBhvr>
                                        <p:cTn id="49" dur="1000" fill="hold"/>
                                        <p:tgtEl>
                                          <p:spTgt spid="106"/>
                                        </p:tgtEl>
                                        <p:attrNameLst>
                                          <p:attrName>ppt_w</p:attrName>
                                        </p:attrNameLst>
                                      </p:cBhvr>
                                      <p:tavLst>
                                        <p:tav tm="0">
                                          <p:val>
                                            <p:fltVal val="0"/>
                                          </p:val>
                                        </p:tav>
                                        <p:tav tm="100000">
                                          <p:val>
                                            <p:strVal val="#ppt_w"/>
                                          </p:val>
                                        </p:tav>
                                      </p:tavLst>
                                    </p:anim>
                                    <p:anim calcmode="lin" valueType="num">
                                      <p:cBhvr>
                                        <p:cTn id="50" dur="1000" fill="hold"/>
                                        <p:tgtEl>
                                          <p:spTgt spid="106"/>
                                        </p:tgtEl>
                                        <p:attrNameLst>
                                          <p:attrName>ppt_h</p:attrName>
                                        </p:attrNameLst>
                                      </p:cBhvr>
                                      <p:tavLst>
                                        <p:tav tm="0">
                                          <p:val>
                                            <p:fltVal val="0"/>
                                          </p:val>
                                        </p:tav>
                                        <p:tav tm="100000">
                                          <p:val>
                                            <p:strVal val="#ppt_h"/>
                                          </p:val>
                                        </p:tav>
                                      </p:tavLst>
                                    </p:anim>
                                    <p:anim calcmode="lin" valueType="num">
                                      <p:cBhvr>
                                        <p:cTn id="51" dur="1000" fill="hold"/>
                                        <p:tgtEl>
                                          <p:spTgt spid="106"/>
                                        </p:tgtEl>
                                        <p:attrNameLst>
                                          <p:attrName>style.rotation</p:attrName>
                                        </p:attrNameLst>
                                      </p:cBhvr>
                                      <p:tavLst>
                                        <p:tav tm="0">
                                          <p:val>
                                            <p:fltVal val="90"/>
                                          </p:val>
                                        </p:tav>
                                        <p:tav tm="100000">
                                          <p:val>
                                            <p:fltVal val="0"/>
                                          </p:val>
                                        </p:tav>
                                      </p:tavLst>
                                    </p:anim>
                                    <p:animEffect transition="in" filter="fade">
                                      <p:cBhvr>
                                        <p:cTn id="52" dur="1000"/>
                                        <p:tgtEl>
                                          <p:spTgt spid="106"/>
                                        </p:tgtEl>
                                      </p:cBhvr>
                                    </p:animEffect>
                                  </p:childTnLst>
                                </p:cTn>
                              </p:par>
                              <p:par>
                                <p:cTn id="53" presetID="31" presetClass="entr" presetSubtype="0" fill="hold" nodeType="withEffect">
                                  <p:stCondLst>
                                    <p:cond delay="0"/>
                                  </p:stCondLst>
                                  <p:childTnLst>
                                    <p:set>
                                      <p:cBhvr>
                                        <p:cTn id="54" dur="1" fill="hold">
                                          <p:stCondLst>
                                            <p:cond delay="0"/>
                                          </p:stCondLst>
                                        </p:cTn>
                                        <p:tgtEl>
                                          <p:spTgt spid="61"/>
                                        </p:tgtEl>
                                        <p:attrNameLst>
                                          <p:attrName>style.visibility</p:attrName>
                                        </p:attrNameLst>
                                      </p:cBhvr>
                                      <p:to>
                                        <p:strVal val="visible"/>
                                      </p:to>
                                    </p:set>
                                    <p:anim calcmode="lin" valueType="num">
                                      <p:cBhvr>
                                        <p:cTn id="55" dur="1000" fill="hold"/>
                                        <p:tgtEl>
                                          <p:spTgt spid="61"/>
                                        </p:tgtEl>
                                        <p:attrNameLst>
                                          <p:attrName>ppt_w</p:attrName>
                                        </p:attrNameLst>
                                      </p:cBhvr>
                                      <p:tavLst>
                                        <p:tav tm="0">
                                          <p:val>
                                            <p:fltVal val="0"/>
                                          </p:val>
                                        </p:tav>
                                        <p:tav tm="100000">
                                          <p:val>
                                            <p:strVal val="#ppt_w"/>
                                          </p:val>
                                        </p:tav>
                                      </p:tavLst>
                                    </p:anim>
                                    <p:anim calcmode="lin" valueType="num">
                                      <p:cBhvr>
                                        <p:cTn id="56" dur="1000" fill="hold"/>
                                        <p:tgtEl>
                                          <p:spTgt spid="61"/>
                                        </p:tgtEl>
                                        <p:attrNameLst>
                                          <p:attrName>ppt_h</p:attrName>
                                        </p:attrNameLst>
                                      </p:cBhvr>
                                      <p:tavLst>
                                        <p:tav tm="0">
                                          <p:val>
                                            <p:fltVal val="0"/>
                                          </p:val>
                                        </p:tav>
                                        <p:tav tm="100000">
                                          <p:val>
                                            <p:strVal val="#ppt_h"/>
                                          </p:val>
                                        </p:tav>
                                      </p:tavLst>
                                    </p:anim>
                                    <p:anim calcmode="lin" valueType="num">
                                      <p:cBhvr>
                                        <p:cTn id="57" dur="1000" fill="hold"/>
                                        <p:tgtEl>
                                          <p:spTgt spid="61"/>
                                        </p:tgtEl>
                                        <p:attrNameLst>
                                          <p:attrName>style.rotation</p:attrName>
                                        </p:attrNameLst>
                                      </p:cBhvr>
                                      <p:tavLst>
                                        <p:tav tm="0">
                                          <p:val>
                                            <p:fltVal val="90"/>
                                          </p:val>
                                        </p:tav>
                                        <p:tav tm="100000">
                                          <p:val>
                                            <p:fltVal val="0"/>
                                          </p:val>
                                        </p:tav>
                                      </p:tavLst>
                                    </p:anim>
                                    <p:animEffect transition="in" filter="fade">
                                      <p:cBhvr>
                                        <p:cTn id="58" dur="1000"/>
                                        <p:tgtEl>
                                          <p:spTgt spid="61"/>
                                        </p:tgtEl>
                                      </p:cBhvr>
                                    </p:animEffect>
                                  </p:childTnLst>
                                </p:cTn>
                              </p:par>
                              <p:par>
                                <p:cTn id="59" presetID="31" presetClass="entr" presetSubtype="0" fill="hold" nodeType="withEffect">
                                  <p:stCondLst>
                                    <p:cond delay="0"/>
                                  </p:stCondLst>
                                  <p:childTnLst>
                                    <p:set>
                                      <p:cBhvr>
                                        <p:cTn id="60" dur="1" fill="hold">
                                          <p:stCondLst>
                                            <p:cond delay="0"/>
                                          </p:stCondLst>
                                        </p:cTn>
                                        <p:tgtEl>
                                          <p:spTgt spid="64"/>
                                        </p:tgtEl>
                                        <p:attrNameLst>
                                          <p:attrName>style.visibility</p:attrName>
                                        </p:attrNameLst>
                                      </p:cBhvr>
                                      <p:to>
                                        <p:strVal val="visible"/>
                                      </p:to>
                                    </p:set>
                                    <p:anim calcmode="lin" valueType="num">
                                      <p:cBhvr>
                                        <p:cTn id="61" dur="1000" fill="hold"/>
                                        <p:tgtEl>
                                          <p:spTgt spid="64"/>
                                        </p:tgtEl>
                                        <p:attrNameLst>
                                          <p:attrName>ppt_w</p:attrName>
                                        </p:attrNameLst>
                                      </p:cBhvr>
                                      <p:tavLst>
                                        <p:tav tm="0">
                                          <p:val>
                                            <p:fltVal val="0"/>
                                          </p:val>
                                        </p:tav>
                                        <p:tav tm="100000">
                                          <p:val>
                                            <p:strVal val="#ppt_w"/>
                                          </p:val>
                                        </p:tav>
                                      </p:tavLst>
                                    </p:anim>
                                    <p:anim calcmode="lin" valueType="num">
                                      <p:cBhvr>
                                        <p:cTn id="62" dur="1000" fill="hold"/>
                                        <p:tgtEl>
                                          <p:spTgt spid="64"/>
                                        </p:tgtEl>
                                        <p:attrNameLst>
                                          <p:attrName>ppt_h</p:attrName>
                                        </p:attrNameLst>
                                      </p:cBhvr>
                                      <p:tavLst>
                                        <p:tav tm="0">
                                          <p:val>
                                            <p:fltVal val="0"/>
                                          </p:val>
                                        </p:tav>
                                        <p:tav tm="100000">
                                          <p:val>
                                            <p:strVal val="#ppt_h"/>
                                          </p:val>
                                        </p:tav>
                                      </p:tavLst>
                                    </p:anim>
                                    <p:anim calcmode="lin" valueType="num">
                                      <p:cBhvr>
                                        <p:cTn id="63" dur="1000" fill="hold"/>
                                        <p:tgtEl>
                                          <p:spTgt spid="64"/>
                                        </p:tgtEl>
                                        <p:attrNameLst>
                                          <p:attrName>style.rotation</p:attrName>
                                        </p:attrNameLst>
                                      </p:cBhvr>
                                      <p:tavLst>
                                        <p:tav tm="0">
                                          <p:val>
                                            <p:fltVal val="90"/>
                                          </p:val>
                                        </p:tav>
                                        <p:tav tm="100000">
                                          <p:val>
                                            <p:fltVal val="0"/>
                                          </p:val>
                                        </p:tav>
                                      </p:tavLst>
                                    </p:anim>
                                    <p:animEffect transition="in" filter="fade">
                                      <p:cBhvr>
                                        <p:cTn id="64" dur="1000"/>
                                        <p:tgtEl>
                                          <p:spTgt spid="64"/>
                                        </p:tgtEl>
                                      </p:cBhvr>
                                    </p:animEffect>
                                  </p:childTnLst>
                                </p:cTn>
                              </p:par>
                              <p:par>
                                <p:cTn id="65" presetID="31" presetClass="entr" presetSubtype="0" fill="hold" nodeType="withEffect">
                                  <p:stCondLst>
                                    <p:cond delay="0"/>
                                  </p:stCondLst>
                                  <p:childTnLst>
                                    <p:set>
                                      <p:cBhvr>
                                        <p:cTn id="66" dur="1" fill="hold">
                                          <p:stCondLst>
                                            <p:cond delay="0"/>
                                          </p:stCondLst>
                                        </p:cTn>
                                        <p:tgtEl>
                                          <p:spTgt spid="67"/>
                                        </p:tgtEl>
                                        <p:attrNameLst>
                                          <p:attrName>style.visibility</p:attrName>
                                        </p:attrNameLst>
                                      </p:cBhvr>
                                      <p:to>
                                        <p:strVal val="visible"/>
                                      </p:to>
                                    </p:set>
                                    <p:anim calcmode="lin" valueType="num">
                                      <p:cBhvr>
                                        <p:cTn id="67" dur="1000" fill="hold"/>
                                        <p:tgtEl>
                                          <p:spTgt spid="67"/>
                                        </p:tgtEl>
                                        <p:attrNameLst>
                                          <p:attrName>ppt_w</p:attrName>
                                        </p:attrNameLst>
                                      </p:cBhvr>
                                      <p:tavLst>
                                        <p:tav tm="0">
                                          <p:val>
                                            <p:fltVal val="0"/>
                                          </p:val>
                                        </p:tav>
                                        <p:tav tm="100000">
                                          <p:val>
                                            <p:strVal val="#ppt_w"/>
                                          </p:val>
                                        </p:tav>
                                      </p:tavLst>
                                    </p:anim>
                                    <p:anim calcmode="lin" valueType="num">
                                      <p:cBhvr>
                                        <p:cTn id="68" dur="1000" fill="hold"/>
                                        <p:tgtEl>
                                          <p:spTgt spid="67"/>
                                        </p:tgtEl>
                                        <p:attrNameLst>
                                          <p:attrName>ppt_h</p:attrName>
                                        </p:attrNameLst>
                                      </p:cBhvr>
                                      <p:tavLst>
                                        <p:tav tm="0">
                                          <p:val>
                                            <p:fltVal val="0"/>
                                          </p:val>
                                        </p:tav>
                                        <p:tav tm="100000">
                                          <p:val>
                                            <p:strVal val="#ppt_h"/>
                                          </p:val>
                                        </p:tav>
                                      </p:tavLst>
                                    </p:anim>
                                    <p:anim calcmode="lin" valueType="num">
                                      <p:cBhvr>
                                        <p:cTn id="69" dur="1000" fill="hold"/>
                                        <p:tgtEl>
                                          <p:spTgt spid="67"/>
                                        </p:tgtEl>
                                        <p:attrNameLst>
                                          <p:attrName>style.rotation</p:attrName>
                                        </p:attrNameLst>
                                      </p:cBhvr>
                                      <p:tavLst>
                                        <p:tav tm="0">
                                          <p:val>
                                            <p:fltVal val="90"/>
                                          </p:val>
                                        </p:tav>
                                        <p:tav tm="100000">
                                          <p:val>
                                            <p:fltVal val="0"/>
                                          </p:val>
                                        </p:tav>
                                      </p:tavLst>
                                    </p:anim>
                                    <p:animEffect transition="in" filter="fade">
                                      <p:cBhvr>
                                        <p:cTn id="70" dur="1000"/>
                                        <p:tgtEl>
                                          <p:spTgt spid="67"/>
                                        </p:tgtEl>
                                      </p:cBhvr>
                                    </p:animEffect>
                                  </p:childTnLst>
                                </p:cTn>
                              </p:par>
                              <p:par>
                                <p:cTn id="71" presetID="31" presetClass="entr" presetSubtype="0" fill="hold" nodeType="withEffect">
                                  <p:stCondLst>
                                    <p:cond delay="0"/>
                                  </p:stCondLst>
                                  <p:childTnLst>
                                    <p:set>
                                      <p:cBhvr>
                                        <p:cTn id="72" dur="1" fill="hold">
                                          <p:stCondLst>
                                            <p:cond delay="0"/>
                                          </p:stCondLst>
                                        </p:cTn>
                                        <p:tgtEl>
                                          <p:spTgt spid="70"/>
                                        </p:tgtEl>
                                        <p:attrNameLst>
                                          <p:attrName>style.visibility</p:attrName>
                                        </p:attrNameLst>
                                      </p:cBhvr>
                                      <p:to>
                                        <p:strVal val="visible"/>
                                      </p:to>
                                    </p:set>
                                    <p:anim calcmode="lin" valueType="num">
                                      <p:cBhvr>
                                        <p:cTn id="73" dur="1000" fill="hold"/>
                                        <p:tgtEl>
                                          <p:spTgt spid="70"/>
                                        </p:tgtEl>
                                        <p:attrNameLst>
                                          <p:attrName>ppt_w</p:attrName>
                                        </p:attrNameLst>
                                      </p:cBhvr>
                                      <p:tavLst>
                                        <p:tav tm="0">
                                          <p:val>
                                            <p:fltVal val="0"/>
                                          </p:val>
                                        </p:tav>
                                        <p:tav tm="100000">
                                          <p:val>
                                            <p:strVal val="#ppt_w"/>
                                          </p:val>
                                        </p:tav>
                                      </p:tavLst>
                                    </p:anim>
                                    <p:anim calcmode="lin" valueType="num">
                                      <p:cBhvr>
                                        <p:cTn id="74" dur="1000" fill="hold"/>
                                        <p:tgtEl>
                                          <p:spTgt spid="70"/>
                                        </p:tgtEl>
                                        <p:attrNameLst>
                                          <p:attrName>ppt_h</p:attrName>
                                        </p:attrNameLst>
                                      </p:cBhvr>
                                      <p:tavLst>
                                        <p:tav tm="0">
                                          <p:val>
                                            <p:fltVal val="0"/>
                                          </p:val>
                                        </p:tav>
                                        <p:tav tm="100000">
                                          <p:val>
                                            <p:strVal val="#ppt_h"/>
                                          </p:val>
                                        </p:tav>
                                      </p:tavLst>
                                    </p:anim>
                                    <p:anim calcmode="lin" valueType="num">
                                      <p:cBhvr>
                                        <p:cTn id="75" dur="1000" fill="hold"/>
                                        <p:tgtEl>
                                          <p:spTgt spid="70"/>
                                        </p:tgtEl>
                                        <p:attrNameLst>
                                          <p:attrName>style.rotation</p:attrName>
                                        </p:attrNameLst>
                                      </p:cBhvr>
                                      <p:tavLst>
                                        <p:tav tm="0">
                                          <p:val>
                                            <p:fltVal val="90"/>
                                          </p:val>
                                        </p:tav>
                                        <p:tav tm="100000">
                                          <p:val>
                                            <p:fltVal val="0"/>
                                          </p:val>
                                        </p:tav>
                                      </p:tavLst>
                                    </p:anim>
                                    <p:animEffect transition="in" filter="fade">
                                      <p:cBhvr>
                                        <p:cTn id="76" dur="1000"/>
                                        <p:tgtEl>
                                          <p:spTgt spid="70"/>
                                        </p:tgtEl>
                                      </p:cBhvr>
                                    </p:animEffect>
                                  </p:childTnLst>
                                </p:cTn>
                              </p:par>
                              <p:par>
                                <p:cTn id="77" presetID="31" presetClass="entr" presetSubtype="0" fill="hold" nodeType="withEffect">
                                  <p:stCondLst>
                                    <p:cond delay="0"/>
                                  </p:stCondLst>
                                  <p:childTnLst>
                                    <p:set>
                                      <p:cBhvr>
                                        <p:cTn id="78" dur="1" fill="hold">
                                          <p:stCondLst>
                                            <p:cond delay="0"/>
                                          </p:stCondLst>
                                        </p:cTn>
                                        <p:tgtEl>
                                          <p:spTgt spid="73"/>
                                        </p:tgtEl>
                                        <p:attrNameLst>
                                          <p:attrName>style.visibility</p:attrName>
                                        </p:attrNameLst>
                                      </p:cBhvr>
                                      <p:to>
                                        <p:strVal val="visible"/>
                                      </p:to>
                                    </p:set>
                                    <p:anim calcmode="lin" valueType="num">
                                      <p:cBhvr>
                                        <p:cTn id="79" dur="1000" fill="hold"/>
                                        <p:tgtEl>
                                          <p:spTgt spid="73"/>
                                        </p:tgtEl>
                                        <p:attrNameLst>
                                          <p:attrName>ppt_w</p:attrName>
                                        </p:attrNameLst>
                                      </p:cBhvr>
                                      <p:tavLst>
                                        <p:tav tm="0">
                                          <p:val>
                                            <p:fltVal val="0"/>
                                          </p:val>
                                        </p:tav>
                                        <p:tav tm="100000">
                                          <p:val>
                                            <p:strVal val="#ppt_w"/>
                                          </p:val>
                                        </p:tav>
                                      </p:tavLst>
                                    </p:anim>
                                    <p:anim calcmode="lin" valueType="num">
                                      <p:cBhvr>
                                        <p:cTn id="80" dur="1000" fill="hold"/>
                                        <p:tgtEl>
                                          <p:spTgt spid="73"/>
                                        </p:tgtEl>
                                        <p:attrNameLst>
                                          <p:attrName>ppt_h</p:attrName>
                                        </p:attrNameLst>
                                      </p:cBhvr>
                                      <p:tavLst>
                                        <p:tav tm="0">
                                          <p:val>
                                            <p:fltVal val="0"/>
                                          </p:val>
                                        </p:tav>
                                        <p:tav tm="100000">
                                          <p:val>
                                            <p:strVal val="#ppt_h"/>
                                          </p:val>
                                        </p:tav>
                                      </p:tavLst>
                                    </p:anim>
                                    <p:anim calcmode="lin" valueType="num">
                                      <p:cBhvr>
                                        <p:cTn id="81" dur="1000" fill="hold"/>
                                        <p:tgtEl>
                                          <p:spTgt spid="73"/>
                                        </p:tgtEl>
                                        <p:attrNameLst>
                                          <p:attrName>style.rotation</p:attrName>
                                        </p:attrNameLst>
                                      </p:cBhvr>
                                      <p:tavLst>
                                        <p:tav tm="0">
                                          <p:val>
                                            <p:fltVal val="90"/>
                                          </p:val>
                                        </p:tav>
                                        <p:tav tm="100000">
                                          <p:val>
                                            <p:fltVal val="0"/>
                                          </p:val>
                                        </p:tav>
                                      </p:tavLst>
                                    </p:anim>
                                    <p:animEffect transition="in" filter="fade">
                                      <p:cBhvr>
                                        <p:cTn id="82" dur="1000"/>
                                        <p:tgtEl>
                                          <p:spTgt spid="73"/>
                                        </p:tgtEl>
                                      </p:cBhvr>
                                    </p:animEffect>
                                  </p:childTnLst>
                                </p:cTn>
                              </p:par>
                              <p:par>
                                <p:cTn id="83" presetID="31" presetClass="entr" presetSubtype="0" fill="hold" nodeType="withEffect">
                                  <p:stCondLst>
                                    <p:cond delay="0"/>
                                  </p:stCondLst>
                                  <p:childTnLst>
                                    <p:set>
                                      <p:cBhvr>
                                        <p:cTn id="84" dur="1" fill="hold">
                                          <p:stCondLst>
                                            <p:cond delay="0"/>
                                          </p:stCondLst>
                                        </p:cTn>
                                        <p:tgtEl>
                                          <p:spTgt spid="76"/>
                                        </p:tgtEl>
                                        <p:attrNameLst>
                                          <p:attrName>style.visibility</p:attrName>
                                        </p:attrNameLst>
                                      </p:cBhvr>
                                      <p:to>
                                        <p:strVal val="visible"/>
                                      </p:to>
                                    </p:set>
                                    <p:anim calcmode="lin" valueType="num">
                                      <p:cBhvr>
                                        <p:cTn id="85" dur="1000" fill="hold"/>
                                        <p:tgtEl>
                                          <p:spTgt spid="76"/>
                                        </p:tgtEl>
                                        <p:attrNameLst>
                                          <p:attrName>ppt_w</p:attrName>
                                        </p:attrNameLst>
                                      </p:cBhvr>
                                      <p:tavLst>
                                        <p:tav tm="0">
                                          <p:val>
                                            <p:fltVal val="0"/>
                                          </p:val>
                                        </p:tav>
                                        <p:tav tm="100000">
                                          <p:val>
                                            <p:strVal val="#ppt_w"/>
                                          </p:val>
                                        </p:tav>
                                      </p:tavLst>
                                    </p:anim>
                                    <p:anim calcmode="lin" valueType="num">
                                      <p:cBhvr>
                                        <p:cTn id="86" dur="1000" fill="hold"/>
                                        <p:tgtEl>
                                          <p:spTgt spid="76"/>
                                        </p:tgtEl>
                                        <p:attrNameLst>
                                          <p:attrName>ppt_h</p:attrName>
                                        </p:attrNameLst>
                                      </p:cBhvr>
                                      <p:tavLst>
                                        <p:tav tm="0">
                                          <p:val>
                                            <p:fltVal val="0"/>
                                          </p:val>
                                        </p:tav>
                                        <p:tav tm="100000">
                                          <p:val>
                                            <p:strVal val="#ppt_h"/>
                                          </p:val>
                                        </p:tav>
                                      </p:tavLst>
                                    </p:anim>
                                    <p:anim calcmode="lin" valueType="num">
                                      <p:cBhvr>
                                        <p:cTn id="87" dur="1000" fill="hold"/>
                                        <p:tgtEl>
                                          <p:spTgt spid="76"/>
                                        </p:tgtEl>
                                        <p:attrNameLst>
                                          <p:attrName>style.rotation</p:attrName>
                                        </p:attrNameLst>
                                      </p:cBhvr>
                                      <p:tavLst>
                                        <p:tav tm="0">
                                          <p:val>
                                            <p:fltVal val="90"/>
                                          </p:val>
                                        </p:tav>
                                        <p:tav tm="100000">
                                          <p:val>
                                            <p:fltVal val="0"/>
                                          </p:val>
                                        </p:tav>
                                      </p:tavLst>
                                    </p:anim>
                                    <p:animEffect transition="in" filter="fade">
                                      <p:cBhvr>
                                        <p:cTn id="88" dur="1000"/>
                                        <p:tgtEl>
                                          <p:spTgt spid="76"/>
                                        </p:tgtEl>
                                      </p:cBhvr>
                                    </p:animEffect>
                                  </p:childTnLst>
                                </p:cTn>
                              </p:par>
                              <p:par>
                                <p:cTn id="89" presetID="31" presetClass="entr" presetSubtype="0" fill="hold" nodeType="withEffect">
                                  <p:stCondLst>
                                    <p:cond delay="0"/>
                                  </p:stCondLst>
                                  <p:childTnLst>
                                    <p:set>
                                      <p:cBhvr>
                                        <p:cTn id="90" dur="1" fill="hold">
                                          <p:stCondLst>
                                            <p:cond delay="0"/>
                                          </p:stCondLst>
                                        </p:cTn>
                                        <p:tgtEl>
                                          <p:spTgt spid="79"/>
                                        </p:tgtEl>
                                        <p:attrNameLst>
                                          <p:attrName>style.visibility</p:attrName>
                                        </p:attrNameLst>
                                      </p:cBhvr>
                                      <p:to>
                                        <p:strVal val="visible"/>
                                      </p:to>
                                    </p:set>
                                    <p:anim calcmode="lin" valueType="num">
                                      <p:cBhvr>
                                        <p:cTn id="91" dur="1000" fill="hold"/>
                                        <p:tgtEl>
                                          <p:spTgt spid="79"/>
                                        </p:tgtEl>
                                        <p:attrNameLst>
                                          <p:attrName>ppt_w</p:attrName>
                                        </p:attrNameLst>
                                      </p:cBhvr>
                                      <p:tavLst>
                                        <p:tav tm="0">
                                          <p:val>
                                            <p:fltVal val="0"/>
                                          </p:val>
                                        </p:tav>
                                        <p:tav tm="100000">
                                          <p:val>
                                            <p:strVal val="#ppt_w"/>
                                          </p:val>
                                        </p:tav>
                                      </p:tavLst>
                                    </p:anim>
                                    <p:anim calcmode="lin" valueType="num">
                                      <p:cBhvr>
                                        <p:cTn id="92" dur="1000" fill="hold"/>
                                        <p:tgtEl>
                                          <p:spTgt spid="79"/>
                                        </p:tgtEl>
                                        <p:attrNameLst>
                                          <p:attrName>ppt_h</p:attrName>
                                        </p:attrNameLst>
                                      </p:cBhvr>
                                      <p:tavLst>
                                        <p:tav tm="0">
                                          <p:val>
                                            <p:fltVal val="0"/>
                                          </p:val>
                                        </p:tav>
                                        <p:tav tm="100000">
                                          <p:val>
                                            <p:strVal val="#ppt_h"/>
                                          </p:val>
                                        </p:tav>
                                      </p:tavLst>
                                    </p:anim>
                                    <p:anim calcmode="lin" valueType="num">
                                      <p:cBhvr>
                                        <p:cTn id="93" dur="1000" fill="hold"/>
                                        <p:tgtEl>
                                          <p:spTgt spid="79"/>
                                        </p:tgtEl>
                                        <p:attrNameLst>
                                          <p:attrName>style.rotation</p:attrName>
                                        </p:attrNameLst>
                                      </p:cBhvr>
                                      <p:tavLst>
                                        <p:tav tm="0">
                                          <p:val>
                                            <p:fltVal val="90"/>
                                          </p:val>
                                        </p:tav>
                                        <p:tav tm="100000">
                                          <p:val>
                                            <p:fltVal val="0"/>
                                          </p:val>
                                        </p:tav>
                                      </p:tavLst>
                                    </p:anim>
                                    <p:animEffect transition="in" filter="fade">
                                      <p:cBhvr>
                                        <p:cTn id="94" dur="1000"/>
                                        <p:tgtEl>
                                          <p:spTgt spid="79"/>
                                        </p:tgtEl>
                                      </p:cBhvr>
                                    </p:animEffect>
                                  </p:childTnLst>
                                </p:cTn>
                              </p:par>
                              <p:par>
                                <p:cTn id="95" presetID="31" presetClass="entr" presetSubtype="0" fill="hold" nodeType="withEffect">
                                  <p:stCondLst>
                                    <p:cond delay="0"/>
                                  </p:stCondLst>
                                  <p:childTnLst>
                                    <p:set>
                                      <p:cBhvr>
                                        <p:cTn id="96" dur="1" fill="hold">
                                          <p:stCondLst>
                                            <p:cond delay="0"/>
                                          </p:stCondLst>
                                        </p:cTn>
                                        <p:tgtEl>
                                          <p:spTgt spid="82"/>
                                        </p:tgtEl>
                                        <p:attrNameLst>
                                          <p:attrName>style.visibility</p:attrName>
                                        </p:attrNameLst>
                                      </p:cBhvr>
                                      <p:to>
                                        <p:strVal val="visible"/>
                                      </p:to>
                                    </p:set>
                                    <p:anim calcmode="lin" valueType="num">
                                      <p:cBhvr>
                                        <p:cTn id="97" dur="1000" fill="hold"/>
                                        <p:tgtEl>
                                          <p:spTgt spid="82"/>
                                        </p:tgtEl>
                                        <p:attrNameLst>
                                          <p:attrName>ppt_w</p:attrName>
                                        </p:attrNameLst>
                                      </p:cBhvr>
                                      <p:tavLst>
                                        <p:tav tm="0">
                                          <p:val>
                                            <p:fltVal val="0"/>
                                          </p:val>
                                        </p:tav>
                                        <p:tav tm="100000">
                                          <p:val>
                                            <p:strVal val="#ppt_w"/>
                                          </p:val>
                                        </p:tav>
                                      </p:tavLst>
                                    </p:anim>
                                    <p:anim calcmode="lin" valueType="num">
                                      <p:cBhvr>
                                        <p:cTn id="98" dur="1000" fill="hold"/>
                                        <p:tgtEl>
                                          <p:spTgt spid="82"/>
                                        </p:tgtEl>
                                        <p:attrNameLst>
                                          <p:attrName>ppt_h</p:attrName>
                                        </p:attrNameLst>
                                      </p:cBhvr>
                                      <p:tavLst>
                                        <p:tav tm="0">
                                          <p:val>
                                            <p:fltVal val="0"/>
                                          </p:val>
                                        </p:tav>
                                        <p:tav tm="100000">
                                          <p:val>
                                            <p:strVal val="#ppt_h"/>
                                          </p:val>
                                        </p:tav>
                                      </p:tavLst>
                                    </p:anim>
                                    <p:anim calcmode="lin" valueType="num">
                                      <p:cBhvr>
                                        <p:cTn id="99" dur="1000" fill="hold"/>
                                        <p:tgtEl>
                                          <p:spTgt spid="82"/>
                                        </p:tgtEl>
                                        <p:attrNameLst>
                                          <p:attrName>style.rotation</p:attrName>
                                        </p:attrNameLst>
                                      </p:cBhvr>
                                      <p:tavLst>
                                        <p:tav tm="0">
                                          <p:val>
                                            <p:fltVal val="90"/>
                                          </p:val>
                                        </p:tav>
                                        <p:tav tm="100000">
                                          <p:val>
                                            <p:fltVal val="0"/>
                                          </p:val>
                                        </p:tav>
                                      </p:tavLst>
                                    </p:anim>
                                    <p:animEffect transition="in" filter="fade">
                                      <p:cBhvr>
                                        <p:cTn id="100" dur="1000"/>
                                        <p:tgtEl>
                                          <p:spTgt spid="82"/>
                                        </p:tgtEl>
                                      </p:cBhvr>
                                    </p:animEffect>
                                  </p:childTnLst>
                                </p:cTn>
                              </p:par>
                              <p:par>
                                <p:cTn id="101" presetID="55" presetClass="entr" presetSubtype="0" fill="hold" grpId="0" nodeType="withEffect">
                                  <p:stCondLst>
                                    <p:cond delay="300"/>
                                  </p:stCondLst>
                                  <p:iterate type="lt">
                                    <p:tmPct val="5000"/>
                                  </p:iterate>
                                  <p:childTnLst>
                                    <p:set>
                                      <p:cBhvr>
                                        <p:cTn id="102" dur="1" fill="hold">
                                          <p:stCondLst>
                                            <p:cond delay="0"/>
                                          </p:stCondLst>
                                        </p:cTn>
                                        <p:tgtEl>
                                          <p:spTgt spid="60"/>
                                        </p:tgtEl>
                                        <p:attrNameLst>
                                          <p:attrName>style.visibility</p:attrName>
                                        </p:attrNameLst>
                                      </p:cBhvr>
                                      <p:to>
                                        <p:strVal val="visible"/>
                                      </p:to>
                                    </p:set>
                                    <p:anim calcmode="lin" valueType="num">
                                      <p:cBhvr>
                                        <p:cTn id="103" dur="500" fill="hold"/>
                                        <p:tgtEl>
                                          <p:spTgt spid="60"/>
                                        </p:tgtEl>
                                        <p:attrNameLst>
                                          <p:attrName>ppt_w</p:attrName>
                                        </p:attrNameLst>
                                      </p:cBhvr>
                                      <p:tavLst>
                                        <p:tav tm="0">
                                          <p:val>
                                            <p:strVal val="#ppt_w*0.70"/>
                                          </p:val>
                                        </p:tav>
                                        <p:tav tm="100000">
                                          <p:val>
                                            <p:strVal val="#ppt_w"/>
                                          </p:val>
                                        </p:tav>
                                      </p:tavLst>
                                    </p:anim>
                                    <p:anim calcmode="lin" valueType="num">
                                      <p:cBhvr>
                                        <p:cTn id="104" dur="500" fill="hold"/>
                                        <p:tgtEl>
                                          <p:spTgt spid="60"/>
                                        </p:tgtEl>
                                        <p:attrNameLst>
                                          <p:attrName>ppt_h</p:attrName>
                                        </p:attrNameLst>
                                      </p:cBhvr>
                                      <p:tavLst>
                                        <p:tav tm="0">
                                          <p:val>
                                            <p:strVal val="#ppt_h"/>
                                          </p:val>
                                        </p:tav>
                                        <p:tav tm="100000">
                                          <p:val>
                                            <p:strVal val="#ppt_h"/>
                                          </p:val>
                                        </p:tav>
                                      </p:tavLst>
                                    </p:anim>
                                    <p:animEffect transition="in" filter="fade">
                                      <p:cBhvr>
                                        <p:cTn id="105" dur="500"/>
                                        <p:tgtEl>
                                          <p:spTgt spid="60"/>
                                        </p:tgtEl>
                                      </p:cBhvr>
                                    </p:animEffect>
                                  </p:childTnLst>
                                </p:cTn>
                              </p:par>
                            </p:childTnLst>
                          </p:cTn>
                        </p:par>
                        <p:par>
                          <p:cTn id="106" fill="hold">
                            <p:stCondLst>
                              <p:cond delay="0"/>
                            </p:stCondLst>
                            <p:childTnLst>
                              <p:par>
                                <p:cTn id="107" presetID="22" presetClass="entr" presetSubtype="4" fill="hold" grpId="0" nodeType="afterEffect">
                                  <p:stCondLst>
                                    <p:cond delay="0"/>
                                  </p:stCondLst>
                                  <p:childTnLst>
                                    <p:set>
                                      <p:cBhvr>
                                        <p:cTn id="108" dur="1" fill="hold">
                                          <p:stCondLst>
                                            <p:cond delay="0"/>
                                          </p:stCondLst>
                                        </p:cTn>
                                        <p:tgtEl>
                                          <p:spTgt spid="54">
                                            <p:graphicEl>
                                              <a:chart seriesIdx="-3" categoryIdx="-3" bldStep="gridLegend"/>
                                            </p:graphicEl>
                                          </p:spTgt>
                                        </p:tgtEl>
                                        <p:attrNameLst>
                                          <p:attrName>style.visibility</p:attrName>
                                        </p:attrNameLst>
                                      </p:cBhvr>
                                      <p:to>
                                        <p:strVal val="visible"/>
                                      </p:to>
                                    </p:set>
                                    <p:animEffect transition="in" filter="wipe(down)">
                                      <p:cBhvr>
                                        <p:cTn id="109" dur="250"/>
                                        <p:tgtEl>
                                          <p:spTgt spid="54">
                                            <p:graphicEl>
                                              <a:chart seriesIdx="-3" categoryIdx="-3" bldStep="gridLegend"/>
                                            </p:graphicEl>
                                          </p:spTgt>
                                        </p:tgtEl>
                                      </p:cBhvr>
                                    </p:animEffect>
                                  </p:childTnLst>
                                </p:cTn>
                              </p:par>
                            </p:childTnLst>
                          </p:cTn>
                        </p:par>
                        <p:par>
                          <p:cTn id="110" fill="hold">
                            <p:stCondLst>
                              <p:cond delay="500"/>
                            </p:stCondLst>
                            <p:childTnLst>
                              <p:par>
                                <p:cTn id="111" presetID="22" presetClass="entr" presetSubtype="4" fill="hold" grpId="0" nodeType="afterEffect">
                                  <p:stCondLst>
                                    <p:cond delay="0"/>
                                  </p:stCondLst>
                                  <p:childTnLst>
                                    <p:set>
                                      <p:cBhvr>
                                        <p:cTn id="112" dur="1" fill="hold">
                                          <p:stCondLst>
                                            <p:cond delay="0"/>
                                          </p:stCondLst>
                                        </p:cTn>
                                        <p:tgtEl>
                                          <p:spTgt spid="54">
                                            <p:graphicEl>
                                              <a:chart seriesIdx="0" categoryIdx="-4" bldStep="series"/>
                                            </p:graphicEl>
                                          </p:spTgt>
                                        </p:tgtEl>
                                        <p:attrNameLst>
                                          <p:attrName>style.visibility</p:attrName>
                                        </p:attrNameLst>
                                      </p:cBhvr>
                                      <p:to>
                                        <p:strVal val="visible"/>
                                      </p:to>
                                    </p:set>
                                    <p:animEffect transition="in" filter="wipe(down)">
                                      <p:cBhvr>
                                        <p:cTn id="113" dur="250"/>
                                        <p:tgtEl>
                                          <p:spTgt spid="54">
                                            <p:graphicEl>
                                              <a:chart seriesIdx="0" categoryIdx="-4" bldStep="series"/>
                                            </p:graphicEl>
                                          </p:spTgt>
                                        </p:tgtEl>
                                      </p:cBhvr>
                                    </p:animEffect>
                                  </p:childTnLst>
                                </p:cTn>
                              </p:par>
                            </p:childTnLst>
                          </p:cTn>
                        </p:par>
                        <p:par>
                          <p:cTn id="114" fill="hold">
                            <p:stCondLst>
                              <p:cond delay="1000"/>
                            </p:stCondLst>
                            <p:childTnLst>
                              <p:par>
                                <p:cTn id="115" presetID="22" presetClass="entr" presetSubtype="4" fill="hold" grpId="0" nodeType="afterEffect">
                                  <p:stCondLst>
                                    <p:cond delay="0"/>
                                  </p:stCondLst>
                                  <p:childTnLst>
                                    <p:set>
                                      <p:cBhvr>
                                        <p:cTn id="116" dur="1" fill="hold">
                                          <p:stCondLst>
                                            <p:cond delay="0"/>
                                          </p:stCondLst>
                                        </p:cTn>
                                        <p:tgtEl>
                                          <p:spTgt spid="54">
                                            <p:graphicEl>
                                              <a:chart seriesIdx="1" categoryIdx="-4" bldStep="series"/>
                                            </p:graphicEl>
                                          </p:spTgt>
                                        </p:tgtEl>
                                        <p:attrNameLst>
                                          <p:attrName>style.visibility</p:attrName>
                                        </p:attrNameLst>
                                      </p:cBhvr>
                                      <p:to>
                                        <p:strVal val="visible"/>
                                      </p:to>
                                    </p:set>
                                    <p:animEffect transition="in" filter="wipe(down)">
                                      <p:cBhvr>
                                        <p:cTn id="117" dur="250"/>
                                        <p:tgtEl>
                                          <p:spTgt spid="54">
                                            <p:graphicEl>
                                              <a:chart seriesIdx="1" categoryIdx="-4" bldStep="series"/>
                                            </p:graphicEl>
                                          </p:spTgt>
                                        </p:tgtEl>
                                      </p:cBhvr>
                                    </p:animEffect>
                                  </p:childTnLst>
                                </p:cTn>
                              </p:par>
                            </p:childTnLst>
                          </p:cTn>
                        </p:par>
                        <p:par>
                          <p:cTn id="118" fill="hold">
                            <p:stCondLst>
                              <p:cond delay="1500"/>
                            </p:stCondLst>
                            <p:childTnLst>
                              <p:par>
                                <p:cTn id="119" presetID="22" presetClass="entr" presetSubtype="4" fill="hold" grpId="0" nodeType="afterEffect">
                                  <p:stCondLst>
                                    <p:cond delay="0"/>
                                  </p:stCondLst>
                                  <p:childTnLst>
                                    <p:set>
                                      <p:cBhvr>
                                        <p:cTn id="120" dur="1" fill="hold">
                                          <p:stCondLst>
                                            <p:cond delay="0"/>
                                          </p:stCondLst>
                                        </p:cTn>
                                        <p:tgtEl>
                                          <p:spTgt spid="54">
                                            <p:graphicEl>
                                              <a:chart seriesIdx="2" categoryIdx="-4" bldStep="series"/>
                                            </p:graphicEl>
                                          </p:spTgt>
                                        </p:tgtEl>
                                        <p:attrNameLst>
                                          <p:attrName>style.visibility</p:attrName>
                                        </p:attrNameLst>
                                      </p:cBhvr>
                                      <p:to>
                                        <p:strVal val="visible"/>
                                      </p:to>
                                    </p:set>
                                    <p:animEffect transition="in" filter="wipe(down)">
                                      <p:cBhvr>
                                        <p:cTn id="121" dur="250"/>
                                        <p:tgtEl>
                                          <p:spTgt spid="54">
                                            <p:graphicEl>
                                              <a:chart seriesIdx="2" categoryIdx="-4" bldStep="series"/>
                                            </p:graphicEl>
                                          </p:spTgt>
                                        </p:tgtEl>
                                      </p:cBhvr>
                                    </p:animEffect>
                                  </p:childTnLst>
                                </p:cTn>
                              </p:par>
                            </p:childTnLst>
                          </p:cTn>
                        </p:par>
                        <p:par>
                          <p:cTn id="122" fill="hold">
                            <p:stCondLst>
                              <p:cond delay="2000"/>
                            </p:stCondLst>
                            <p:childTnLst>
                              <p:par>
                                <p:cTn id="123" presetID="22" presetClass="entr" presetSubtype="2" fill="hold" grpId="0" nodeType="afterEffect">
                                  <p:stCondLst>
                                    <p:cond delay="0"/>
                                  </p:stCondLst>
                                  <p:childTnLst>
                                    <p:set>
                                      <p:cBhvr>
                                        <p:cTn id="124" dur="1" fill="hold">
                                          <p:stCondLst>
                                            <p:cond delay="0"/>
                                          </p:stCondLst>
                                        </p:cTn>
                                        <p:tgtEl>
                                          <p:spTgt spid="55"/>
                                        </p:tgtEl>
                                        <p:attrNameLst>
                                          <p:attrName>style.visibility</p:attrName>
                                        </p:attrNameLst>
                                      </p:cBhvr>
                                      <p:to>
                                        <p:strVal val="visible"/>
                                      </p:to>
                                    </p:set>
                                    <p:animEffect transition="in" filter="wipe(right)">
                                      <p:cBhvr>
                                        <p:cTn id="125" dur="250"/>
                                        <p:tgtEl>
                                          <p:spTgt spid="55"/>
                                        </p:tgtEl>
                                      </p:cBhvr>
                                    </p:animEffect>
                                  </p:childTnLst>
                                </p:cTn>
                              </p:par>
                            </p:childTnLst>
                          </p:cTn>
                        </p:par>
                        <p:par>
                          <p:cTn id="126" fill="hold">
                            <p:stCondLst>
                              <p:cond delay="2500"/>
                            </p:stCondLst>
                            <p:childTnLst>
                              <p:par>
                                <p:cTn id="127" presetID="22" presetClass="entr" presetSubtype="2" fill="hold" grpId="0" nodeType="afterEffect">
                                  <p:stCondLst>
                                    <p:cond delay="0"/>
                                  </p:stCondLst>
                                  <p:childTnLst>
                                    <p:set>
                                      <p:cBhvr>
                                        <p:cTn id="128" dur="1" fill="hold">
                                          <p:stCondLst>
                                            <p:cond delay="0"/>
                                          </p:stCondLst>
                                        </p:cTn>
                                        <p:tgtEl>
                                          <p:spTgt spid="56"/>
                                        </p:tgtEl>
                                        <p:attrNameLst>
                                          <p:attrName>style.visibility</p:attrName>
                                        </p:attrNameLst>
                                      </p:cBhvr>
                                      <p:to>
                                        <p:strVal val="visible"/>
                                      </p:to>
                                    </p:set>
                                    <p:animEffect transition="in" filter="wipe(right)">
                                      <p:cBhvr>
                                        <p:cTn id="129" dur="250"/>
                                        <p:tgtEl>
                                          <p:spTgt spid="56"/>
                                        </p:tgtEl>
                                      </p:cBhvr>
                                    </p:animEffect>
                                  </p:childTnLst>
                                </p:cTn>
                              </p:par>
                            </p:childTnLst>
                          </p:cTn>
                        </p:par>
                        <p:par>
                          <p:cTn id="130" fill="hold">
                            <p:stCondLst>
                              <p:cond delay="3000"/>
                            </p:stCondLst>
                            <p:childTnLst>
                              <p:par>
                                <p:cTn id="131" presetID="22" presetClass="entr" presetSubtype="2" fill="hold" grpId="0" nodeType="afterEffect">
                                  <p:stCondLst>
                                    <p:cond delay="0"/>
                                  </p:stCondLst>
                                  <p:childTnLst>
                                    <p:set>
                                      <p:cBhvr>
                                        <p:cTn id="132" dur="1" fill="hold">
                                          <p:stCondLst>
                                            <p:cond delay="0"/>
                                          </p:stCondLst>
                                        </p:cTn>
                                        <p:tgtEl>
                                          <p:spTgt spid="57"/>
                                        </p:tgtEl>
                                        <p:attrNameLst>
                                          <p:attrName>style.visibility</p:attrName>
                                        </p:attrNameLst>
                                      </p:cBhvr>
                                      <p:to>
                                        <p:strVal val="visible"/>
                                      </p:to>
                                    </p:set>
                                    <p:animEffect transition="in" filter="wipe(right)">
                                      <p:cBhvr>
                                        <p:cTn id="133" dur="25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4" grpId="0">
        <p:bldSub>
          <a:bldChart bld="series"/>
        </p:bldSub>
      </p:bldGraphic>
      <p:bldP spid="55" grpId="0" animBg="1"/>
      <p:bldP spid="56" grpId="0" animBg="1"/>
      <p:bldP spid="57" grpId="0" animBg="1"/>
      <p:bldP spid="6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53"/>
          <p:cNvSpPr/>
          <p:nvPr/>
        </p:nvSpPr>
        <p:spPr>
          <a:xfrm>
            <a:off x="0" y="2128058"/>
            <a:ext cx="12192000" cy="2327564"/>
          </a:xfrm>
          <a:prstGeom prst="rect">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5" name="图片 54"/>
          <p:cNvPicPr>
            <a:picLocks noChangeAspect="1"/>
          </p:cNvPicPr>
          <p:nvPr/>
        </p:nvPicPr>
        <p:blipFill>
          <a:blip r:embed="rId2" cstate="print">
            <a:extLst>
              <a:ext uri="{BEBA8EAE-BF5A-486C-A8C5-ECC9F3942E4B}">
                <a14:imgProps xmlns:a14="http://schemas.microsoft.com/office/drawing/2010/main" xmlns="">
                  <a14:imgLayer r:embed="rId3">
                    <a14:imgEffect>
                      <a14:saturation sat="300000"/>
                    </a14:imgEffect>
                  </a14:imgLayer>
                </a14:imgProps>
              </a:ext>
              <a:ext uri="{28A0092B-C50C-407E-A947-70E740481C1C}">
                <a14:useLocalDpi xmlns:a14="http://schemas.microsoft.com/office/drawing/2010/main" xmlns="" val="0"/>
              </a:ext>
            </a:extLst>
          </a:blip>
          <a:stretch>
            <a:fillRect/>
          </a:stretch>
        </p:blipFill>
        <p:spPr>
          <a:xfrm>
            <a:off x="4573545" y="4448314"/>
            <a:ext cx="2760644" cy="1841349"/>
          </a:xfrm>
          <a:prstGeom prst="parallelogram">
            <a:avLst>
              <a:gd name="adj" fmla="val 20124"/>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pic>
      <p:pic>
        <p:nvPicPr>
          <p:cNvPr id="56" name="图片 55"/>
          <p:cNvPicPr>
            <a:picLocks noChangeAspect="1"/>
          </p:cNvPicPr>
          <p:nvPr/>
        </p:nvPicPr>
        <p:blipFill>
          <a:blip r:embed="rId4" cstate="print">
            <a:extLst>
              <a:ext uri="{BEBA8EAE-BF5A-486C-A8C5-ECC9F3942E4B}">
                <a14:imgProps xmlns:a14="http://schemas.microsoft.com/office/drawing/2010/main" xmlns="">
                  <a14:imgLayer r:embed="rId5">
                    <a14:imgEffect>
                      <a14:saturation sat="200000"/>
                    </a14:imgEffect>
                  </a14:imgLayer>
                </a14:imgProps>
              </a:ext>
              <a:ext uri="{28A0092B-C50C-407E-A947-70E740481C1C}">
                <a14:useLocalDpi xmlns:a14="http://schemas.microsoft.com/office/drawing/2010/main" xmlns="" val="0"/>
              </a:ext>
            </a:extLst>
          </a:blip>
          <a:stretch>
            <a:fillRect/>
          </a:stretch>
        </p:blipFill>
        <p:spPr>
          <a:xfrm>
            <a:off x="733425" y="1416602"/>
            <a:ext cx="4636597" cy="4875497"/>
          </a:xfrm>
          <a:prstGeom prst="parallelogram">
            <a:avLst>
              <a:gd name="adj" fmla="val 20124"/>
            </a:avLst>
          </a:prstGeom>
          <a:gradFill flip="none" rotWithShape="1">
            <a:gsLst>
              <a:gs pos="0">
                <a:srgbClr val="A95C00"/>
              </a:gs>
              <a:gs pos="97000">
                <a:srgbClr val="BB7600"/>
              </a:gs>
              <a:gs pos="61000">
                <a:srgbClr val="FFDF81"/>
              </a:gs>
              <a:gs pos="22000">
                <a:srgbClr val="965100"/>
              </a:gs>
              <a:gs pos="7000">
                <a:srgbClr val="E69736"/>
              </a:gs>
            </a:gsLst>
            <a:lin ang="2700000" scaled="1"/>
            <a:tileRect/>
          </a:gradFill>
          <a:ln w="38100">
            <a:gradFill>
              <a:gsLst>
                <a:gs pos="0">
                  <a:srgbClr val="F4E961"/>
                </a:gs>
                <a:gs pos="32000">
                  <a:srgbClr val="D6A213"/>
                </a:gs>
                <a:gs pos="53000">
                  <a:srgbClr val="F4E961"/>
                </a:gs>
                <a:gs pos="100000">
                  <a:srgbClr val="F4E961"/>
                </a:gs>
                <a:gs pos="73000">
                  <a:srgbClr val="D6A213"/>
                </a:gs>
              </a:gsLst>
              <a:lin ang="5400000" scaled="1"/>
            </a:gradFill>
          </a:ln>
        </p:spPr>
      </p:pic>
      <p:sp>
        <p:nvSpPr>
          <p:cNvPr id="57" name="矩形 56"/>
          <p:cNvSpPr/>
          <p:nvPr/>
        </p:nvSpPr>
        <p:spPr>
          <a:xfrm>
            <a:off x="7564581" y="4870954"/>
            <a:ext cx="4014861" cy="1497654"/>
          </a:xfrm>
          <a:prstGeom prst="rect">
            <a:avLst/>
          </a:prstGeom>
        </p:spPr>
        <p:txBody>
          <a:bodyPr wrap="square">
            <a:spAutoFit/>
          </a:bodyPr>
          <a:lstStyle/>
          <a:p>
            <a:pPr algn="just">
              <a:lnSpc>
                <a:spcPct val="130000"/>
              </a:lnSpc>
            </a:pPr>
            <a:r>
              <a:rPr lang="zh-CN" altLang="en-US" dirty="0">
                <a:gradFill>
                  <a:gsLst>
                    <a:gs pos="0">
                      <a:srgbClr val="D6A213"/>
                    </a:gs>
                    <a:gs pos="100000">
                      <a:srgbClr val="F4E961"/>
                    </a:gs>
                  </a:gsLst>
                  <a:lin ang="5400000" scaled="1"/>
                </a:gradFill>
                <a:latin typeface="微软雅黑" panose="020B0503020204020204" pitchFamily="34" charset="-122"/>
                <a:ea typeface="微软雅黑" panose="020B0503020204020204" pitchFamily="34" charset="-122"/>
              </a:rPr>
              <a:t>由中国最好的</a:t>
            </a:r>
            <a:r>
              <a:rPr lang="en-US" altLang="zh-CN" dirty="0">
                <a:gradFill>
                  <a:gsLst>
                    <a:gs pos="0">
                      <a:srgbClr val="D6A213"/>
                    </a:gs>
                    <a:gs pos="100000">
                      <a:srgbClr val="F4E961"/>
                    </a:gs>
                  </a:gsLst>
                  <a:lin ang="5400000" scaled="1"/>
                </a:gradFill>
                <a:latin typeface="微软雅黑" panose="020B0503020204020204" pitchFamily="34" charset="-122"/>
                <a:ea typeface="微软雅黑" panose="020B0503020204020204" pitchFamily="34" charset="-122"/>
              </a:rPr>
              <a:t>PPT</a:t>
            </a:r>
            <a:r>
              <a:rPr lang="zh-CN" altLang="en-US" dirty="0">
                <a:gradFill>
                  <a:gsLst>
                    <a:gs pos="0">
                      <a:srgbClr val="D6A213"/>
                    </a:gs>
                    <a:gs pos="100000">
                      <a:srgbClr val="F4E961"/>
                    </a:gs>
                  </a:gsLst>
                  <a:lin ang="5400000" scaled="1"/>
                </a:gradFill>
                <a:latin typeface="微软雅黑" panose="020B0503020204020204" pitchFamily="34" charset="-122"/>
                <a:ea typeface="微软雅黑" panose="020B0503020204020204" pitchFamily="34" charset="-122"/>
              </a:rPr>
              <a:t>设计公司全面运作。</a:t>
            </a:r>
            <a:r>
              <a:rPr lang="en-US" altLang="zh-CN" dirty="0">
                <a:gradFill>
                  <a:gsLst>
                    <a:gs pos="0">
                      <a:srgbClr val="D6A213"/>
                    </a:gs>
                    <a:gs pos="100000">
                      <a:srgbClr val="F4E961"/>
                    </a:gs>
                  </a:gsLst>
                  <a:lin ang="5400000" scaled="1"/>
                </a:gradFill>
                <a:latin typeface="微软雅黑" panose="020B0503020204020204" pitchFamily="34" charset="-122"/>
                <a:ea typeface="微软雅黑" panose="020B0503020204020204" pitchFamily="34" charset="-122"/>
              </a:rPr>
              <a:t>7</a:t>
            </a:r>
            <a:r>
              <a:rPr lang="zh-CN" altLang="en-US" dirty="0">
                <a:gradFill>
                  <a:gsLst>
                    <a:gs pos="0">
                      <a:srgbClr val="D6A213"/>
                    </a:gs>
                    <a:gs pos="100000">
                      <a:srgbClr val="F4E961"/>
                    </a:gs>
                  </a:gsLst>
                  <a:lin ang="5400000" scaled="1"/>
                </a:gradFill>
                <a:latin typeface="微软雅黑" panose="020B0503020204020204" pitchFamily="34" charset="-122"/>
                <a:ea typeface="微软雅黑" panose="020B0503020204020204" pitchFamily="34" charset="-122"/>
              </a:rPr>
              <a:t>年专业</a:t>
            </a:r>
            <a:r>
              <a:rPr lang="en-US" altLang="zh-CN" dirty="0">
                <a:gradFill>
                  <a:gsLst>
                    <a:gs pos="0">
                      <a:srgbClr val="D6A213"/>
                    </a:gs>
                    <a:gs pos="100000">
                      <a:srgbClr val="F4E961"/>
                    </a:gs>
                  </a:gsLst>
                  <a:lin ang="5400000" scaled="1"/>
                </a:gradFill>
                <a:latin typeface="微软雅黑" panose="020B0503020204020204" pitchFamily="34" charset="-122"/>
                <a:ea typeface="微软雅黑" panose="020B0503020204020204" pitchFamily="34" charset="-122"/>
              </a:rPr>
              <a:t>PPT</a:t>
            </a:r>
            <a:r>
              <a:rPr lang="zh-CN" altLang="en-US" dirty="0">
                <a:gradFill>
                  <a:gsLst>
                    <a:gs pos="0">
                      <a:srgbClr val="D6A213"/>
                    </a:gs>
                    <a:gs pos="100000">
                      <a:srgbClr val="F4E961"/>
                    </a:gs>
                  </a:gsLst>
                  <a:lin ang="5400000" scaled="1"/>
                </a:gradFill>
                <a:latin typeface="微软雅黑" panose="020B0503020204020204" pitchFamily="34" charset="-122"/>
                <a:ea typeface="微软雅黑" panose="020B0503020204020204" pitchFamily="34" charset="-122"/>
              </a:rPr>
              <a:t>演示设计经验对卖家资质进行精准审核确保专业对卖方进行技术培训和指导</a:t>
            </a:r>
          </a:p>
        </p:txBody>
      </p:sp>
      <p:grpSp>
        <p:nvGrpSpPr>
          <p:cNvPr id="58" name="组合 57"/>
          <p:cNvGrpSpPr/>
          <p:nvPr/>
        </p:nvGrpSpPr>
        <p:grpSpPr>
          <a:xfrm>
            <a:off x="5858116" y="2500747"/>
            <a:ext cx="969055" cy="969055"/>
            <a:chOff x="5738813" y="3068638"/>
            <a:chExt cx="717550" cy="717550"/>
          </a:xfrm>
          <a:solidFill>
            <a:schemeClr val="bg1"/>
          </a:solidFill>
        </p:grpSpPr>
        <p:sp>
          <p:nvSpPr>
            <p:cNvPr id="60" name="Freeform 20"/>
            <p:cNvSpPr>
              <a:spLocks noEditPoints="1"/>
            </p:cNvSpPr>
            <p:nvPr/>
          </p:nvSpPr>
          <p:spPr bwMode="auto">
            <a:xfrm>
              <a:off x="5803901" y="3136901"/>
              <a:ext cx="584200" cy="584200"/>
            </a:xfrm>
            <a:custGeom>
              <a:avLst/>
              <a:gdLst>
                <a:gd name="T0" fmla="*/ 77 w 153"/>
                <a:gd name="T1" fmla="*/ 10 h 153"/>
                <a:gd name="T2" fmla="*/ 143 w 153"/>
                <a:gd name="T3" fmla="*/ 76 h 153"/>
                <a:gd name="T4" fmla="*/ 77 w 153"/>
                <a:gd name="T5" fmla="*/ 142 h 153"/>
                <a:gd name="T6" fmla="*/ 11 w 153"/>
                <a:gd name="T7" fmla="*/ 76 h 153"/>
                <a:gd name="T8" fmla="*/ 77 w 153"/>
                <a:gd name="T9" fmla="*/ 10 h 153"/>
                <a:gd name="T10" fmla="*/ 77 w 153"/>
                <a:gd name="T11" fmla="*/ 0 h 153"/>
                <a:gd name="T12" fmla="*/ 0 w 153"/>
                <a:gd name="T13" fmla="*/ 76 h 153"/>
                <a:gd name="T14" fmla="*/ 77 w 153"/>
                <a:gd name="T15" fmla="*/ 153 h 153"/>
                <a:gd name="T16" fmla="*/ 153 w 153"/>
                <a:gd name="T17" fmla="*/ 76 h 153"/>
                <a:gd name="T18" fmla="*/ 77 w 153"/>
                <a:gd name="T19"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 h="153">
                  <a:moveTo>
                    <a:pt x="77" y="10"/>
                  </a:moveTo>
                  <a:cubicBezTo>
                    <a:pt x="113" y="10"/>
                    <a:pt x="143" y="40"/>
                    <a:pt x="143" y="76"/>
                  </a:cubicBezTo>
                  <a:cubicBezTo>
                    <a:pt x="143" y="113"/>
                    <a:pt x="113" y="142"/>
                    <a:pt x="77" y="142"/>
                  </a:cubicBezTo>
                  <a:cubicBezTo>
                    <a:pt x="40" y="142"/>
                    <a:pt x="11" y="113"/>
                    <a:pt x="11" y="76"/>
                  </a:cubicBezTo>
                  <a:cubicBezTo>
                    <a:pt x="11" y="40"/>
                    <a:pt x="40" y="10"/>
                    <a:pt x="77" y="10"/>
                  </a:cubicBezTo>
                  <a:moveTo>
                    <a:pt x="77" y="0"/>
                  </a:moveTo>
                  <a:cubicBezTo>
                    <a:pt x="34" y="0"/>
                    <a:pt x="0" y="34"/>
                    <a:pt x="0" y="76"/>
                  </a:cubicBezTo>
                  <a:cubicBezTo>
                    <a:pt x="0" y="119"/>
                    <a:pt x="34" y="153"/>
                    <a:pt x="77" y="153"/>
                  </a:cubicBezTo>
                  <a:cubicBezTo>
                    <a:pt x="119" y="153"/>
                    <a:pt x="153" y="119"/>
                    <a:pt x="153" y="76"/>
                  </a:cubicBezTo>
                  <a:cubicBezTo>
                    <a:pt x="153" y="34"/>
                    <a:pt x="119" y="0"/>
                    <a:pt x="77" y="0"/>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1" name="Freeform 21"/>
            <p:cNvSpPr/>
            <p:nvPr/>
          </p:nvSpPr>
          <p:spPr bwMode="auto">
            <a:xfrm>
              <a:off x="6296026" y="3511551"/>
              <a:ext cx="53975" cy="68263"/>
            </a:xfrm>
            <a:custGeom>
              <a:avLst/>
              <a:gdLst>
                <a:gd name="T0" fmla="*/ 14 w 14"/>
                <a:gd name="T1" fmla="*/ 1 h 18"/>
                <a:gd name="T2" fmla="*/ 14 w 14"/>
                <a:gd name="T3" fmla="*/ 2 h 18"/>
                <a:gd name="T4" fmla="*/ 14 w 14"/>
                <a:gd name="T5" fmla="*/ 2 h 18"/>
                <a:gd name="T6" fmla="*/ 7 w 14"/>
                <a:gd name="T7" fmla="*/ 16 h 18"/>
                <a:gd name="T8" fmla="*/ 5 w 14"/>
                <a:gd name="T9" fmla="*/ 17 h 18"/>
                <a:gd name="T10" fmla="*/ 2 w 14"/>
                <a:gd name="T11" fmla="*/ 18 h 18"/>
                <a:gd name="T12" fmla="*/ 1 w 14"/>
                <a:gd name="T13" fmla="*/ 18 h 18"/>
                <a:gd name="T14" fmla="*/ 1 w 14"/>
                <a:gd name="T15" fmla="*/ 15 h 18"/>
                <a:gd name="T16" fmla="*/ 0 w 14"/>
                <a:gd name="T17" fmla="*/ 13 h 18"/>
                <a:gd name="T18" fmla="*/ 0 w 14"/>
                <a:gd name="T19" fmla="*/ 9 h 18"/>
                <a:gd name="T20" fmla="*/ 2 w 14"/>
                <a:gd name="T21" fmla="*/ 8 h 18"/>
                <a:gd name="T22" fmla="*/ 3 w 14"/>
                <a:gd name="T23" fmla="*/ 6 h 18"/>
                <a:gd name="T24" fmla="*/ 4 w 14"/>
                <a:gd name="T25" fmla="*/ 6 h 18"/>
                <a:gd name="T26" fmla="*/ 4 w 14"/>
                <a:gd name="T27" fmla="*/ 4 h 18"/>
                <a:gd name="T28" fmla="*/ 6 w 14"/>
                <a:gd name="T29" fmla="*/ 4 h 18"/>
                <a:gd name="T30" fmla="*/ 7 w 14"/>
                <a:gd name="T31" fmla="*/ 2 h 18"/>
                <a:gd name="T32" fmla="*/ 10 w 14"/>
                <a:gd name="T33" fmla="*/ 1 h 18"/>
                <a:gd name="T34" fmla="*/ 10 w 14"/>
                <a:gd name="T35" fmla="*/ 0 h 18"/>
                <a:gd name="T36" fmla="*/ 14 w 14"/>
                <a:gd name="T37" fmla="*/ 0 h 18"/>
                <a:gd name="T38" fmla="*/ 14 w 14"/>
                <a:gd name="T39"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 h="18">
                  <a:moveTo>
                    <a:pt x="14" y="1"/>
                  </a:moveTo>
                  <a:cubicBezTo>
                    <a:pt x="14" y="1"/>
                    <a:pt x="14" y="1"/>
                    <a:pt x="14" y="2"/>
                  </a:cubicBezTo>
                  <a:cubicBezTo>
                    <a:pt x="14" y="2"/>
                    <a:pt x="14" y="2"/>
                    <a:pt x="14" y="2"/>
                  </a:cubicBezTo>
                  <a:cubicBezTo>
                    <a:pt x="12" y="7"/>
                    <a:pt x="9" y="12"/>
                    <a:pt x="7" y="16"/>
                  </a:cubicBezTo>
                  <a:cubicBezTo>
                    <a:pt x="6" y="16"/>
                    <a:pt x="6" y="17"/>
                    <a:pt x="5" y="17"/>
                  </a:cubicBezTo>
                  <a:cubicBezTo>
                    <a:pt x="4" y="17"/>
                    <a:pt x="3" y="18"/>
                    <a:pt x="2" y="18"/>
                  </a:cubicBezTo>
                  <a:cubicBezTo>
                    <a:pt x="1" y="18"/>
                    <a:pt x="1" y="18"/>
                    <a:pt x="1" y="18"/>
                  </a:cubicBezTo>
                  <a:cubicBezTo>
                    <a:pt x="1" y="16"/>
                    <a:pt x="1" y="16"/>
                    <a:pt x="1" y="15"/>
                  </a:cubicBezTo>
                  <a:cubicBezTo>
                    <a:pt x="1" y="14"/>
                    <a:pt x="1" y="14"/>
                    <a:pt x="0" y="13"/>
                  </a:cubicBezTo>
                  <a:cubicBezTo>
                    <a:pt x="1" y="12"/>
                    <a:pt x="0" y="10"/>
                    <a:pt x="0" y="9"/>
                  </a:cubicBezTo>
                  <a:cubicBezTo>
                    <a:pt x="0" y="9"/>
                    <a:pt x="1" y="9"/>
                    <a:pt x="2" y="8"/>
                  </a:cubicBezTo>
                  <a:cubicBezTo>
                    <a:pt x="3" y="8"/>
                    <a:pt x="2" y="6"/>
                    <a:pt x="3" y="6"/>
                  </a:cubicBezTo>
                  <a:cubicBezTo>
                    <a:pt x="4" y="5"/>
                    <a:pt x="4" y="6"/>
                    <a:pt x="4" y="6"/>
                  </a:cubicBezTo>
                  <a:cubicBezTo>
                    <a:pt x="5" y="6"/>
                    <a:pt x="4" y="5"/>
                    <a:pt x="4" y="4"/>
                  </a:cubicBezTo>
                  <a:cubicBezTo>
                    <a:pt x="5" y="4"/>
                    <a:pt x="6" y="4"/>
                    <a:pt x="6" y="4"/>
                  </a:cubicBezTo>
                  <a:cubicBezTo>
                    <a:pt x="7" y="4"/>
                    <a:pt x="7" y="3"/>
                    <a:pt x="7" y="2"/>
                  </a:cubicBezTo>
                  <a:cubicBezTo>
                    <a:pt x="8" y="1"/>
                    <a:pt x="9" y="1"/>
                    <a:pt x="10" y="1"/>
                  </a:cubicBezTo>
                  <a:cubicBezTo>
                    <a:pt x="10" y="1"/>
                    <a:pt x="10" y="0"/>
                    <a:pt x="10" y="0"/>
                  </a:cubicBezTo>
                  <a:cubicBezTo>
                    <a:pt x="11" y="0"/>
                    <a:pt x="13" y="0"/>
                    <a:pt x="14" y="0"/>
                  </a:cubicBezTo>
                  <a:cubicBezTo>
                    <a:pt x="14" y="1"/>
                    <a:pt x="14" y="1"/>
                    <a:pt x="14" y="1"/>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2" name="Freeform 22"/>
            <p:cNvSpPr/>
            <p:nvPr/>
          </p:nvSpPr>
          <p:spPr bwMode="auto">
            <a:xfrm>
              <a:off x="5834063" y="3232151"/>
              <a:ext cx="173038" cy="415925"/>
            </a:xfrm>
            <a:custGeom>
              <a:avLst/>
              <a:gdLst>
                <a:gd name="T0" fmla="*/ 18 w 45"/>
                <a:gd name="T1" fmla="*/ 6 h 109"/>
                <a:gd name="T2" fmla="*/ 18 w 45"/>
                <a:gd name="T3" fmla="*/ 3 h 109"/>
                <a:gd name="T4" fmla="*/ 22 w 45"/>
                <a:gd name="T5" fmla="*/ 8 h 109"/>
                <a:gd name="T6" fmla="*/ 23 w 45"/>
                <a:gd name="T7" fmla="*/ 0 h 109"/>
                <a:gd name="T8" fmla="*/ 28 w 45"/>
                <a:gd name="T9" fmla="*/ 2 h 109"/>
                <a:gd name="T10" fmla="*/ 32 w 45"/>
                <a:gd name="T11" fmla="*/ 5 h 109"/>
                <a:gd name="T12" fmla="*/ 34 w 45"/>
                <a:gd name="T13" fmla="*/ 8 h 109"/>
                <a:gd name="T14" fmla="*/ 32 w 45"/>
                <a:gd name="T15" fmla="*/ 9 h 109"/>
                <a:gd name="T16" fmla="*/ 28 w 45"/>
                <a:gd name="T17" fmla="*/ 11 h 109"/>
                <a:gd name="T18" fmla="*/ 28 w 45"/>
                <a:gd name="T19" fmla="*/ 6 h 109"/>
                <a:gd name="T20" fmla="*/ 25 w 45"/>
                <a:gd name="T21" fmla="*/ 6 h 109"/>
                <a:gd name="T22" fmla="*/ 21 w 45"/>
                <a:gd name="T23" fmla="*/ 11 h 109"/>
                <a:gd name="T24" fmla="*/ 17 w 45"/>
                <a:gd name="T25" fmla="*/ 16 h 109"/>
                <a:gd name="T26" fmla="*/ 21 w 45"/>
                <a:gd name="T27" fmla="*/ 20 h 109"/>
                <a:gd name="T28" fmla="*/ 24 w 45"/>
                <a:gd name="T29" fmla="*/ 20 h 109"/>
                <a:gd name="T30" fmla="*/ 25 w 45"/>
                <a:gd name="T31" fmla="*/ 13 h 109"/>
                <a:gd name="T32" fmla="*/ 29 w 45"/>
                <a:gd name="T33" fmla="*/ 14 h 109"/>
                <a:gd name="T34" fmla="*/ 31 w 45"/>
                <a:gd name="T35" fmla="*/ 15 h 109"/>
                <a:gd name="T36" fmla="*/ 34 w 45"/>
                <a:gd name="T37" fmla="*/ 22 h 109"/>
                <a:gd name="T38" fmla="*/ 37 w 45"/>
                <a:gd name="T39" fmla="*/ 27 h 109"/>
                <a:gd name="T40" fmla="*/ 35 w 45"/>
                <a:gd name="T41" fmla="*/ 28 h 109"/>
                <a:gd name="T42" fmla="*/ 32 w 45"/>
                <a:gd name="T43" fmla="*/ 25 h 109"/>
                <a:gd name="T44" fmla="*/ 32 w 45"/>
                <a:gd name="T45" fmla="*/ 29 h 109"/>
                <a:gd name="T46" fmla="*/ 27 w 45"/>
                <a:gd name="T47" fmla="*/ 31 h 109"/>
                <a:gd name="T48" fmla="*/ 24 w 45"/>
                <a:gd name="T49" fmla="*/ 37 h 109"/>
                <a:gd name="T50" fmla="*/ 20 w 45"/>
                <a:gd name="T51" fmla="*/ 42 h 109"/>
                <a:gd name="T52" fmla="*/ 19 w 45"/>
                <a:gd name="T53" fmla="*/ 43 h 109"/>
                <a:gd name="T54" fmla="*/ 13 w 45"/>
                <a:gd name="T55" fmla="*/ 43 h 109"/>
                <a:gd name="T56" fmla="*/ 14 w 45"/>
                <a:gd name="T57" fmla="*/ 48 h 109"/>
                <a:gd name="T58" fmla="*/ 19 w 45"/>
                <a:gd name="T59" fmla="*/ 53 h 109"/>
                <a:gd name="T60" fmla="*/ 21 w 45"/>
                <a:gd name="T61" fmla="*/ 58 h 109"/>
                <a:gd name="T62" fmla="*/ 25 w 45"/>
                <a:gd name="T63" fmla="*/ 55 h 109"/>
                <a:gd name="T64" fmla="*/ 29 w 45"/>
                <a:gd name="T65" fmla="*/ 56 h 109"/>
                <a:gd name="T66" fmla="*/ 36 w 45"/>
                <a:gd name="T67" fmla="*/ 64 h 109"/>
                <a:gd name="T68" fmla="*/ 41 w 45"/>
                <a:gd name="T69" fmla="*/ 66 h 109"/>
                <a:gd name="T70" fmla="*/ 45 w 45"/>
                <a:gd name="T71" fmla="*/ 70 h 109"/>
                <a:gd name="T72" fmla="*/ 43 w 45"/>
                <a:gd name="T73" fmla="*/ 75 h 109"/>
                <a:gd name="T74" fmla="*/ 42 w 45"/>
                <a:gd name="T75" fmla="*/ 82 h 109"/>
                <a:gd name="T76" fmla="*/ 38 w 45"/>
                <a:gd name="T77" fmla="*/ 86 h 109"/>
                <a:gd name="T78" fmla="*/ 35 w 45"/>
                <a:gd name="T79" fmla="*/ 90 h 109"/>
                <a:gd name="T80" fmla="*/ 32 w 45"/>
                <a:gd name="T81" fmla="*/ 94 h 109"/>
                <a:gd name="T82" fmla="*/ 30 w 45"/>
                <a:gd name="T83" fmla="*/ 102 h 109"/>
                <a:gd name="T84" fmla="*/ 29 w 45"/>
                <a:gd name="T85" fmla="*/ 107 h 109"/>
                <a:gd name="T86" fmla="*/ 27 w 45"/>
                <a:gd name="T87" fmla="*/ 107 h 109"/>
                <a:gd name="T88" fmla="*/ 25 w 45"/>
                <a:gd name="T89" fmla="*/ 104 h 109"/>
                <a:gd name="T90" fmla="*/ 24 w 45"/>
                <a:gd name="T91" fmla="*/ 96 h 109"/>
                <a:gd name="T92" fmla="*/ 26 w 45"/>
                <a:gd name="T93" fmla="*/ 88 h 109"/>
                <a:gd name="T94" fmla="*/ 26 w 45"/>
                <a:gd name="T95" fmla="*/ 81 h 109"/>
                <a:gd name="T96" fmla="*/ 22 w 45"/>
                <a:gd name="T97" fmla="*/ 74 h 109"/>
                <a:gd name="T98" fmla="*/ 20 w 45"/>
                <a:gd name="T99" fmla="*/ 68 h 109"/>
                <a:gd name="T100" fmla="*/ 21 w 45"/>
                <a:gd name="T101" fmla="*/ 61 h 109"/>
                <a:gd name="T102" fmla="*/ 17 w 45"/>
                <a:gd name="T103" fmla="*/ 57 h 109"/>
                <a:gd name="T104" fmla="*/ 14 w 45"/>
                <a:gd name="T105" fmla="*/ 55 h 109"/>
                <a:gd name="T106" fmla="*/ 6 w 45"/>
                <a:gd name="T107" fmla="*/ 48 h 109"/>
                <a:gd name="T108" fmla="*/ 5 w 45"/>
                <a:gd name="T109" fmla="*/ 47 h 109"/>
                <a:gd name="T110" fmla="*/ 2 w 45"/>
                <a:gd name="T111" fmla="*/ 43 h 109"/>
                <a:gd name="T112" fmla="*/ 15 w 45"/>
                <a:gd name="T113" fmla="*/ 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5" h="109">
                  <a:moveTo>
                    <a:pt x="15" y="7"/>
                  </a:moveTo>
                  <a:cubicBezTo>
                    <a:pt x="15" y="7"/>
                    <a:pt x="15" y="7"/>
                    <a:pt x="16" y="7"/>
                  </a:cubicBezTo>
                  <a:cubicBezTo>
                    <a:pt x="17" y="7"/>
                    <a:pt x="17" y="6"/>
                    <a:pt x="18" y="6"/>
                  </a:cubicBezTo>
                  <a:cubicBezTo>
                    <a:pt x="18" y="7"/>
                    <a:pt x="18" y="7"/>
                    <a:pt x="18" y="7"/>
                  </a:cubicBezTo>
                  <a:cubicBezTo>
                    <a:pt x="19" y="7"/>
                    <a:pt x="19" y="5"/>
                    <a:pt x="18" y="4"/>
                  </a:cubicBezTo>
                  <a:cubicBezTo>
                    <a:pt x="18" y="3"/>
                    <a:pt x="18" y="4"/>
                    <a:pt x="18" y="3"/>
                  </a:cubicBezTo>
                  <a:cubicBezTo>
                    <a:pt x="20" y="2"/>
                    <a:pt x="19" y="4"/>
                    <a:pt x="20" y="3"/>
                  </a:cubicBezTo>
                  <a:cubicBezTo>
                    <a:pt x="21" y="5"/>
                    <a:pt x="21" y="5"/>
                    <a:pt x="22" y="6"/>
                  </a:cubicBezTo>
                  <a:cubicBezTo>
                    <a:pt x="22" y="7"/>
                    <a:pt x="21" y="7"/>
                    <a:pt x="22" y="8"/>
                  </a:cubicBezTo>
                  <a:cubicBezTo>
                    <a:pt x="22" y="7"/>
                    <a:pt x="23" y="6"/>
                    <a:pt x="23" y="6"/>
                  </a:cubicBezTo>
                  <a:cubicBezTo>
                    <a:pt x="23" y="5"/>
                    <a:pt x="22" y="5"/>
                    <a:pt x="22" y="5"/>
                  </a:cubicBezTo>
                  <a:cubicBezTo>
                    <a:pt x="20" y="4"/>
                    <a:pt x="22" y="1"/>
                    <a:pt x="23" y="0"/>
                  </a:cubicBezTo>
                  <a:cubicBezTo>
                    <a:pt x="24" y="0"/>
                    <a:pt x="24" y="1"/>
                    <a:pt x="24" y="2"/>
                  </a:cubicBezTo>
                  <a:cubicBezTo>
                    <a:pt x="24" y="1"/>
                    <a:pt x="26" y="0"/>
                    <a:pt x="26" y="2"/>
                  </a:cubicBezTo>
                  <a:cubicBezTo>
                    <a:pt x="27" y="2"/>
                    <a:pt x="27" y="2"/>
                    <a:pt x="28" y="2"/>
                  </a:cubicBezTo>
                  <a:cubicBezTo>
                    <a:pt x="29" y="2"/>
                    <a:pt x="29" y="2"/>
                    <a:pt x="29" y="3"/>
                  </a:cubicBezTo>
                  <a:cubicBezTo>
                    <a:pt x="30" y="3"/>
                    <a:pt x="31" y="3"/>
                    <a:pt x="31" y="3"/>
                  </a:cubicBezTo>
                  <a:cubicBezTo>
                    <a:pt x="31" y="4"/>
                    <a:pt x="32" y="4"/>
                    <a:pt x="32" y="5"/>
                  </a:cubicBezTo>
                  <a:cubicBezTo>
                    <a:pt x="32" y="6"/>
                    <a:pt x="32" y="6"/>
                    <a:pt x="32" y="6"/>
                  </a:cubicBezTo>
                  <a:cubicBezTo>
                    <a:pt x="32" y="6"/>
                    <a:pt x="33" y="7"/>
                    <a:pt x="34" y="7"/>
                  </a:cubicBezTo>
                  <a:cubicBezTo>
                    <a:pt x="34" y="7"/>
                    <a:pt x="34" y="8"/>
                    <a:pt x="34" y="8"/>
                  </a:cubicBezTo>
                  <a:cubicBezTo>
                    <a:pt x="34" y="8"/>
                    <a:pt x="34" y="9"/>
                    <a:pt x="34" y="9"/>
                  </a:cubicBezTo>
                  <a:cubicBezTo>
                    <a:pt x="33" y="9"/>
                    <a:pt x="33" y="10"/>
                    <a:pt x="33" y="11"/>
                  </a:cubicBezTo>
                  <a:cubicBezTo>
                    <a:pt x="33" y="10"/>
                    <a:pt x="32" y="10"/>
                    <a:pt x="32" y="9"/>
                  </a:cubicBezTo>
                  <a:cubicBezTo>
                    <a:pt x="32" y="10"/>
                    <a:pt x="32" y="10"/>
                    <a:pt x="32" y="11"/>
                  </a:cubicBezTo>
                  <a:cubicBezTo>
                    <a:pt x="32" y="13"/>
                    <a:pt x="31" y="13"/>
                    <a:pt x="32" y="14"/>
                  </a:cubicBezTo>
                  <a:cubicBezTo>
                    <a:pt x="30" y="14"/>
                    <a:pt x="29" y="12"/>
                    <a:pt x="28" y="11"/>
                  </a:cubicBezTo>
                  <a:cubicBezTo>
                    <a:pt x="27" y="11"/>
                    <a:pt x="26" y="11"/>
                    <a:pt x="26" y="11"/>
                  </a:cubicBezTo>
                  <a:cubicBezTo>
                    <a:pt x="26" y="9"/>
                    <a:pt x="28" y="10"/>
                    <a:pt x="29" y="8"/>
                  </a:cubicBezTo>
                  <a:cubicBezTo>
                    <a:pt x="29" y="6"/>
                    <a:pt x="27" y="7"/>
                    <a:pt x="28" y="6"/>
                  </a:cubicBezTo>
                  <a:cubicBezTo>
                    <a:pt x="27" y="6"/>
                    <a:pt x="26" y="5"/>
                    <a:pt x="26" y="6"/>
                  </a:cubicBezTo>
                  <a:cubicBezTo>
                    <a:pt x="26" y="5"/>
                    <a:pt x="25" y="5"/>
                    <a:pt x="24" y="5"/>
                  </a:cubicBezTo>
                  <a:cubicBezTo>
                    <a:pt x="24" y="5"/>
                    <a:pt x="25" y="5"/>
                    <a:pt x="25" y="6"/>
                  </a:cubicBezTo>
                  <a:cubicBezTo>
                    <a:pt x="25" y="7"/>
                    <a:pt x="25" y="8"/>
                    <a:pt x="25" y="9"/>
                  </a:cubicBezTo>
                  <a:cubicBezTo>
                    <a:pt x="24" y="9"/>
                    <a:pt x="23" y="9"/>
                    <a:pt x="21" y="10"/>
                  </a:cubicBezTo>
                  <a:cubicBezTo>
                    <a:pt x="21" y="10"/>
                    <a:pt x="21" y="10"/>
                    <a:pt x="21" y="11"/>
                  </a:cubicBezTo>
                  <a:cubicBezTo>
                    <a:pt x="20" y="11"/>
                    <a:pt x="20" y="12"/>
                    <a:pt x="19" y="13"/>
                  </a:cubicBezTo>
                  <a:cubicBezTo>
                    <a:pt x="19" y="13"/>
                    <a:pt x="18" y="14"/>
                    <a:pt x="17" y="15"/>
                  </a:cubicBezTo>
                  <a:cubicBezTo>
                    <a:pt x="17" y="15"/>
                    <a:pt x="18" y="16"/>
                    <a:pt x="17" y="16"/>
                  </a:cubicBezTo>
                  <a:cubicBezTo>
                    <a:pt x="17" y="17"/>
                    <a:pt x="18" y="16"/>
                    <a:pt x="18" y="18"/>
                  </a:cubicBezTo>
                  <a:cubicBezTo>
                    <a:pt x="19" y="18"/>
                    <a:pt x="20" y="19"/>
                    <a:pt x="20" y="20"/>
                  </a:cubicBezTo>
                  <a:cubicBezTo>
                    <a:pt x="21" y="20"/>
                    <a:pt x="21" y="19"/>
                    <a:pt x="21" y="20"/>
                  </a:cubicBezTo>
                  <a:cubicBezTo>
                    <a:pt x="22" y="20"/>
                    <a:pt x="22" y="19"/>
                    <a:pt x="22" y="20"/>
                  </a:cubicBezTo>
                  <a:cubicBezTo>
                    <a:pt x="22" y="21"/>
                    <a:pt x="23" y="22"/>
                    <a:pt x="23" y="23"/>
                  </a:cubicBezTo>
                  <a:cubicBezTo>
                    <a:pt x="23" y="22"/>
                    <a:pt x="23" y="20"/>
                    <a:pt x="24" y="20"/>
                  </a:cubicBezTo>
                  <a:cubicBezTo>
                    <a:pt x="24" y="19"/>
                    <a:pt x="24" y="20"/>
                    <a:pt x="23" y="19"/>
                  </a:cubicBezTo>
                  <a:cubicBezTo>
                    <a:pt x="24" y="18"/>
                    <a:pt x="24" y="19"/>
                    <a:pt x="25" y="19"/>
                  </a:cubicBezTo>
                  <a:cubicBezTo>
                    <a:pt x="24" y="17"/>
                    <a:pt x="25" y="15"/>
                    <a:pt x="25" y="13"/>
                  </a:cubicBezTo>
                  <a:cubicBezTo>
                    <a:pt x="26" y="13"/>
                    <a:pt x="26" y="12"/>
                    <a:pt x="26" y="12"/>
                  </a:cubicBezTo>
                  <a:cubicBezTo>
                    <a:pt x="27" y="12"/>
                    <a:pt x="27" y="13"/>
                    <a:pt x="27" y="13"/>
                  </a:cubicBezTo>
                  <a:cubicBezTo>
                    <a:pt x="28" y="13"/>
                    <a:pt x="28" y="14"/>
                    <a:pt x="29" y="14"/>
                  </a:cubicBezTo>
                  <a:cubicBezTo>
                    <a:pt x="29" y="14"/>
                    <a:pt x="29" y="15"/>
                    <a:pt x="29" y="16"/>
                  </a:cubicBezTo>
                  <a:cubicBezTo>
                    <a:pt x="29" y="17"/>
                    <a:pt x="31" y="16"/>
                    <a:pt x="31" y="17"/>
                  </a:cubicBezTo>
                  <a:cubicBezTo>
                    <a:pt x="32" y="17"/>
                    <a:pt x="31" y="16"/>
                    <a:pt x="31" y="15"/>
                  </a:cubicBezTo>
                  <a:cubicBezTo>
                    <a:pt x="33" y="15"/>
                    <a:pt x="32" y="17"/>
                    <a:pt x="33" y="18"/>
                  </a:cubicBezTo>
                  <a:cubicBezTo>
                    <a:pt x="33" y="18"/>
                    <a:pt x="33" y="19"/>
                    <a:pt x="33" y="19"/>
                  </a:cubicBezTo>
                  <a:cubicBezTo>
                    <a:pt x="33" y="20"/>
                    <a:pt x="34" y="20"/>
                    <a:pt x="34" y="22"/>
                  </a:cubicBezTo>
                  <a:cubicBezTo>
                    <a:pt x="35" y="21"/>
                    <a:pt x="35" y="21"/>
                    <a:pt x="35" y="22"/>
                  </a:cubicBezTo>
                  <a:cubicBezTo>
                    <a:pt x="35" y="23"/>
                    <a:pt x="35" y="23"/>
                    <a:pt x="35" y="25"/>
                  </a:cubicBezTo>
                  <a:cubicBezTo>
                    <a:pt x="36" y="26"/>
                    <a:pt x="36" y="27"/>
                    <a:pt x="37" y="27"/>
                  </a:cubicBezTo>
                  <a:cubicBezTo>
                    <a:pt x="36" y="27"/>
                    <a:pt x="37" y="28"/>
                    <a:pt x="37" y="29"/>
                  </a:cubicBezTo>
                  <a:cubicBezTo>
                    <a:pt x="36" y="29"/>
                    <a:pt x="35" y="28"/>
                    <a:pt x="35" y="29"/>
                  </a:cubicBezTo>
                  <a:cubicBezTo>
                    <a:pt x="35" y="29"/>
                    <a:pt x="35" y="28"/>
                    <a:pt x="35" y="28"/>
                  </a:cubicBezTo>
                  <a:cubicBezTo>
                    <a:pt x="34" y="27"/>
                    <a:pt x="34" y="28"/>
                    <a:pt x="33" y="28"/>
                  </a:cubicBezTo>
                  <a:cubicBezTo>
                    <a:pt x="33" y="26"/>
                    <a:pt x="34" y="25"/>
                    <a:pt x="35" y="24"/>
                  </a:cubicBezTo>
                  <a:cubicBezTo>
                    <a:pt x="34" y="23"/>
                    <a:pt x="33" y="26"/>
                    <a:pt x="32" y="25"/>
                  </a:cubicBezTo>
                  <a:cubicBezTo>
                    <a:pt x="32" y="26"/>
                    <a:pt x="32" y="25"/>
                    <a:pt x="32" y="26"/>
                  </a:cubicBezTo>
                  <a:cubicBezTo>
                    <a:pt x="31" y="26"/>
                    <a:pt x="31" y="26"/>
                    <a:pt x="31" y="27"/>
                  </a:cubicBezTo>
                  <a:cubicBezTo>
                    <a:pt x="30" y="28"/>
                    <a:pt x="32" y="28"/>
                    <a:pt x="32" y="29"/>
                  </a:cubicBezTo>
                  <a:cubicBezTo>
                    <a:pt x="32" y="29"/>
                    <a:pt x="31" y="30"/>
                    <a:pt x="30" y="30"/>
                  </a:cubicBezTo>
                  <a:cubicBezTo>
                    <a:pt x="30" y="30"/>
                    <a:pt x="30" y="30"/>
                    <a:pt x="30" y="29"/>
                  </a:cubicBezTo>
                  <a:cubicBezTo>
                    <a:pt x="29" y="30"/>
                    <a:pt x="28" y="30"/>
                    <a:pt x="27" y="31"/>
                  </a:cubicBezTo>
                  <a:cubicBezTo>
                    <a:pt x="27" y="32"/>
                    <a:pt x="27" y="32"/>
                    <a:pt x="27" y="32"/>
                  </a:cubicBezTo>
                  <a:cubicBezTo>
                    <a:pt x="26" y="33"/>
                    <a:pt x="26" y="33"/>
                    <a:pt x="25" y="34"/>
                  </a:cubicBezTo>
                  <a:cubicBezTo>
                    <a:pt x="25" y="35"/>
                    <a:pt x="24" y="35"/>
                    <a:pt x="24" y="37"/>
                  </a:cubicBezTo>
                  <a:cubicBezTo>
                    <a:pt x="24" y="37"/>
                    <a:pt x="24" y="37"/>
                    <a:pt x="23" y="37"/>
                  </a:cubicBezTo>
                  <a:cubicBezTo>
                    <a:pt x="24" y="38"/>
                    <a:pt x="24" y="38"/>
                    <a:pt x="23" y="38"/>
                  </a:cubicBezTo>
                  <a:cubicBezTo>
                    <a:pt x="22" y="39"/>
                    <a:pt x="21" y="40"/>
                    <a:pt x="20" y="42"/>
                  </a:cubicBezTo>
                  <a:cubicBezTo>
                    <a:pt x="20" y="42"/>
                    <a:pt x="21" y="43"/>
                    <a:pt x="21" y="43"/>
                  </a:cubicBezTo>
                  <a:cubicBezTo>
                    <a:pt x="21" y="44"/>
                    <a:pt x="21" y="44"/>
                    <a:pt x="21" y="46"/>
                  </a:cubicBezTo>
                  <a:cubicBezTo>
                    <a:pt x="20" y="46"/>
                    <a:pt x="19" y="45"/>
                    <a:pt x="19" y="43"/>
                  </a:cubicBezTo>
                  <a:cubicBezTo>
                    <a:pt x="19" y="42"/>
                    <a:pt x="18" y="43"/>
                    <a:pt x="17" y="43"/>
                  </a:cubicBezTo>
                  <a:cubicBezTo>
                    <a:pt x="16" y="43"/>
                    <a:pt x="16" y="43"/>
                    <a:pt x="16" y="43"/>
                  </a:cubicBezTo>
                  <a:cubicBezTo>
                    <a:pt x="15" y="43"/>
                    <a:pt x="15" y="42"/>
                    <a:pt x="13" y="43"/>
                  </a:cubicBezTo>
                  <a:cubicBezTo>
                    <a:pt x="13" y="43"/>
                    <a:pt x="12" y="43"/>
                    <a:pt x="11" y="44"/>
                  </a:cubicBezTo>
                  <a:cubicBezTo>
                    <a:pt x="12" y="46"/>
                    <a:pt x="10" y="51"/>
                    <a:pt x="13" y="51"/>
                  </a:cubicBezTo>
                  <a:cubicBezTo>
                    <a:pt x="14" y="50"/>
                    <a:pt x="14" y="49"/>
                    <a:pt x="14" y="48"/>
                  </a:cubicBezTo>
                  <a:cubicBezTo>
                    <a:pt x="15" y="48"/>
                    <a:pt x="15" y="48"/>
                    <a:pt x="17" y="48"/>
                  </a:cubicBezTo>
                  <a:cubicBezTo>
                    <a:pt x="17" y="50"/>
                    <a:pt x="16" y="51"/>
                    <a:pt x="16" y="52"/>
                  </a:cubicBezTo>
                  <a:cubicBezTo>
                    <a:pt x="17" y="52"/>
                    <a:pt x="18" y="52"/>
                    <a:pt x="19" y="53"/>
                  </a:cubicBezTo>
                  <a:cubicBezTo>
                    <a:pt x="19" y="55"/>
                    <a:pt x="18" y="56"/>
                    <a:pt x="19" y="57"/>
                  </a:cubicBezTo>
                  <a:cubicBezTo>
                    <a:pt x="19" y="57"/>
                    <a:pt x="20" y="57"/>
                    <a:pt x="20" y="56"/>
                  </a:cubicBezTo>
                  <a:cubicBezTo>
                    <a:pt x="21" y="56"/>
                    <a:pt x="21" y="57"/>
                    <a:pt x="21" y="58"/>
                  </a:cubicBezTo>
                  <a:cubicBezTo>
                    <a:pt x="22" y="57"/>
                    <a:pt x="23" y="56"/>
                    <a:pt x="23" y="55"/>
                  </a:cubicBezTo>
                  <a:cubicBezTo>
                    <a:pt x="24" y="55"/>
                    <a:pt x="24" y="55"/>
                    <a:pt x="24" y="54"/>
                  </a:cubicBezTo>
                  <a:cubicBezTo>
                    <a:pt x="25" y="55"/>
                    <a:pt x="25" y="55"/>
                    <a:pt x="25" y="55"/>
                  </a:cubicBezTo>
                  <a:cubicBezTo>
                    <a:pt x="26" y="55"/>
                    <a:pt x="26" y="54"/>
                    <a:pt x="26" y="55"/>
                  </a:cubicBezTo>
                  <a:cubicBezTo>
                    <a:pt x="27" y="56"/>
                    <a:pt x="28" y="56"/>
                    <a:pt x="28" y="57"/>
                  </a:cubicBezTo>
                  <a:cubicBezTo>
                    <a:pt x="28" y="57"/>
                    <a:pt x="28" y="56"/>
                    <a:pt x="29" y="56"/>
                  </a:cubicBezTo>
                  <a:cubicBezTo>
                    <a:pt x="30" y="57"/>
                    <a:pt x="31" y="57"/>
                    <a:pt x="32" y="58"/>
                  </a:cubicBezTo>
                  <a:cubicBezTo>
                    <a:pt x="32" y="59"/>
                    <a:pt x="33" y="60"/>
                    <a:pt x="33" y="60"/>
                  </a:cubicBezTo>
                  <a:cubicBezTo>
                    <a:pt x="36" y="59"/>
                    <a:pt x="37" y="63"/>
                    <a:pt x="36" y="64"/>
                  </a:cubicBezTo>
                  <a:cubicBezTo>
                    <a:pt x="36" y="65"/>
                    <a:pt x="37" y="64"/>
                    <a:pt x="38" y="64"/>
                  </a:cubicBezTo>
                  <a:cubicBezTo>
                    <a:pt x="38" y="66"/>
                    <a:pt x="39" y="65"/>
                    <a:pt x="40" y="66"/>
                  </a:cubicBezTo>
                  <a:cubicBezTo>
                    <a:pt x="40" y="66"/>
                    <a:pt x="41" y="66"/>
                    <a:pt x="41" y="66"/>
                  </a:cubicBezTo>
                  <a:cubicBezTo>
                    <a:pt x="42" y="66"/>
                    <a:pt x="43" y="67"/>
                    <a:pt x="43" y="67"/>
                  </a:cubicBezTo>
                  <a:cubicBezTo>
                    <a:pt x="44" y="67"/>
                    <a:pt x="44" y="67"/>
                    <a:pt x="45" y="67"/>
                  </a:cubicBezTo>
                  <a:cubicBezTo>
                    <a:pt x="45" y="68"/>
                    <a:pt x="45" y="69"/>
                    <a:pt x="45" y="70"/>
                  </a:cubicBezTo>
                  <a:cubicBezTo>
                    <a:pt x="45" y="70"/>
                    <a:pt x="45" y="70"/>
                    <a:pt x="45" y="71"/>
                  </a:cubicBezTo>
                  <a:cubicBezTo>
                    <a:pt x="44" y="72"/>
                    <a:pt x="45" y="72"/>
                    <a:pt x="44" y="73"/>
                  </a:cubicBezTo>
                  <a:cubicBezTo>
                    <a:pt x="44" y="74"/>
                    <a:pt x="43" y="74"/>
                    <a:pt x="43" y="75"/>
                  </a:cubicBezTo>
                  <a:cubicBezTo>
                    <a:pt x="43" y="75"/>
                    <a:pt x="43" y="75"/>
                    <a:pt x="43" y="75"/>
                  </a:cubicBezTo>
                  <a:cubicBezTo>
                    <a:pt x="43" y="76"/>
                    <a:pt x="42" y="76"/>
                    <a:pt x="42" y="77"/>
                  </a:cubicBezTo>
                  <a:cubicBezTo>
                    <a:pt x="43" y="78"/>
                    <a:pt x="42" y="80"/>
                    <a:pt x="42" y="82"/>
                  </a:cubicBezTo>
                  <a:cubicBezTo>
                    <a:pt x="41" y="82"/>
                    <a:pt x="41" y="82"/>
                    <a:pt x="39" y="83"/>
                  </a:cubicBezTo>
                  <a:cubicBezTo>
                    <a:pt x="39" y="83"/>
                    <a:pt x="39" y="84"/>
                    <a:pt x="38" y="84"/>
                  </a:cubicBezTo>
                  <a:cubicBezTo>
                    <a:pt x="38" y="85"/>
                    <a:pt x="38" y="85"/>
                    <a:pt x="38" y="86"/>
                  </a:cubicBezTo>
                  <a:cubicBezTo>
                    <a:pt x="38" y="87"/>
                    <a:pt x="37" y="87"/>
                    <a:pt x="37" y="89"/>
                  </a:cubicBezTo>
                  <a:cubicBezTo>
                    <a:pt x="36" y="89"/>
                    <a:pt x="36" y="90"/>
                    <a:pt x="36" y="90"/>
                  </a:cubicBezTo>
                  <a:cubicBezTo>
                    <a:pt x="36" y="90"/>
                    <a:pt x="35" y="90"/>
                    <a:pt x="35" y="90"/>
                  </a:cubicBezTo>
                  <a:cubicBezTo>
                    <a:pt x="35" y="90"/>
                    <a:pt x="34" y="90"/>
                    <a:pt x="34" y="90"/>
                  </a:cubicBezTo>
                  <a:cubicBezTo>
                    <a:pt x="34" y="91"/>
                    <a:pt x="34" y="92"/>
                    <a:pt x="34" y="93"/>
                  </a:cubicBezTo>
                  <a:cubicBezTo>
                    <a:pt x="33" y="94"/>
                    <a:pt x="33" y="94"/>
                    <a:pt x="32" y="94"/>
                  </a:cubicBezTo>
                  <a:cubicBezTo>
                    <a:pt x="31" y="95"/>
                    <a:pt x="31" y="97"/>
                    <a:pt x="30" y="96"/>
                  </a:cubicBezTo>
                  <a:cubicBezTo>
                    <a:pt x="31" y="96"/>
                    <a:pt x="30" y="99"/>
                    <a:pt x="30" y="100"/>
                  </a:cubicBezTo>
                  <a:cubicBezTo>
                    <a:pt x="30" y="101"/>
                    <a:pt x="30" y="101"/>
                    <a:pt x="30" y="102"/>
                  </a:cubicBezTo>
                  <a:cubicBezTo>
                    <a:pt x="30" y="102"/>
                    <a:pt x="30" y="103"/>
                    <a:pt x="29" y="103"/>
                  </a:cubicBezTo>
                  <a:cubicBezTo>
                    <a:pt x="29" y="104"/>
                    <a:pt x="29" y="104"/>
                    <a:pt x="29" y="105"/>
                  </a:cubicBezTo>
                  <a:cubicBezTo>
                    <a:pt x="28" y="106"/>
                    <a:pt x="30" y="106"/>
                    <a:pt x="29" y="107"/>
                  </a:cubicBezTo>
                  <a:cubicBezTo>
                    <a:pt x="30" y="107"/>
                    <a:pt x="30" y="108"/>
                    <a:pt x="31" y="108"/>
                  </a:cubicBezTo>
                  <a:cubicBezTo>
                    <a:pt x="31" y="109"/>
                    <a:pt x="29" y="108"/>
                    <a:pt x="28" y="108"/>
                  </a:cubicBezTo>
                  <a:cubicBezTo>
                    <a:pt x="28" y="108"/>
                    <a:pt x="27" y="108"/>
                    <a:pt x="27" y="107"/>
                  </a:cubicBezTo>
                  <a:cubicBezTo>
                    <a:pt x="27" y="107"/>
                    <a:pt x="27" y="107"/>
                    <a:pt x="27" y="107"/>
                  </a:cubicBezTo>
                  <a:cubicBezTo>
                    <a:pt x="27" y="107"/>
                    <a:pt x="27" y="107"/>
                    <a:pt x="27" y="106"/>
                  </a:cubicBezTo>
                  <a:cubicBezTo>
                    <a:pt x="26" y="106"/>
                    <a:pt x="26" y="104"/>
                    <a:pt x="25" y="104"/>
                  </a:cubicBezTo>
                  <a:cubicBezTo>
                    <a:pt x="26" y="102"/>
                    <a:pt x="25" y="101"/>
                    <a:pt x="25" y="99"/>
                  </a:cubicBezTo>
                  <a:cubicBezTo>
                    <a:pt x="25" y="98"/>
                    <a:pt x="25" y="98"/>
                    <a:pt x="25" y="97"/>
                  </a:cubicBezTo>
                  <a:cubicBezTo>
                    <a:pt x="25" y="96"/>
                    <a:pt x="24" y="97"/>
                    <a:pt x="24" y="96"/>
                  </a:cubicBezTo>
                  <a:cubicBezTo>
                    <a:pt x="25" y="95"/>
                    <a:pt x="26" y="95"/>
                    <a:pt x="26" y="94"/>
                  </a:cubicBezTo>
                  <a:cubicBezTo>
                    <a:pt x="25" y="93"/>
                    <a:pt x="25" y="95"/>
                    <a:pt x="24" y="94"/>
                  </a:cubicBezTo>
                  <a:cubicBezTo>
                    <a:pt x="25" y="92"/>
                    <a:pt x="24" y="89"/>
                    <a:pt x="26" y="88"/>
                  </a:cubicBezTo>
                  <a:cubicBezTo>
                    <a:pt x="26" y="86"/>
                    <a:pt x="25" y="85"/>
                    <a:pt x="26" y="84"/>
                  </a:cubicBezTo>
                  <a:cubicBezTo>
                    <a:pt x="26" y="83"/>
                    <a:pt x="26" y="83"/>
                    <a:pt x="25" y="83"/>
                  </a:cubicBezTo>
                  <a:cubicBezTo>
                    <a:pt x="25" y="82"/>
                    <a:pt x="25" y="82"/>
                    <a:pt x="26" y="81"/>
                  </a:cubicBezTo>
                  <a:cubicBezTo>
                    <a:pt x="26" y="79"/>
                    <a:pt x="25" y="79"/>
                    <a:pt x="24" y="77"/>
                  </a:cubicBezTo>
                  <a:cubicBezTo>
                    <a:pt x="23" y="77"/>
                    <a:pt x="23" y="76"/>
                    <a:pt x="22" y="75"/>
                  </a:cubicBezTo>
                  <a:cubicBezTo>
                    <a:pt x="22" y="74"/>
                    <a:pt x="22" y="74"/>
                    <a:pt x="22" y="74"/>
                  </a:cubicBezTo>
                  <a:cubicBezTo>
                    <a:pt x="21" y="73"/>
                    <a:pt x="20" y="72"/>
                    <a:pt x="20" y="70"/>
                  </a:cubicBezTo>
                  <a:cubicBezTo>
                    <a:pt x="20" y="70"/>
                    <a:pt x="21" y="70"/>
                    <a:pt x="21" y="69"/>
                  </a:cubicBezTo>
                  <a:cubicBezTo>
                    <a:pt x="21" y="69"/>
                    <a:pt x="20" y="69"/>
                    <a:pt x="20" y="68"/>
                  </a:cubicBezTo>
                  <a:cubicBezTo>
                    <a:pt x="21" y="67"/>
                    <a:pt x="19" y="66"/>
                    <a:pt x="20" y="64"/>
                  </a:cubicBezTo>
                  <a:cubicBezTo>
                    <a:pt x="20" y="63"/>
                    <a:pt x="21" y="63"/>
                    <a:pt x="21" y="62"/>
                  </a:cubicBezTo>
                  <a:cubicBezTo>
                    <a:pt x="20" y="61"/>
                    <a:pt x="21" y="61"/>
                    <a:pt x="21" y="61"/>
                  </a:cubicBezTo>
                  <a:cubicBezTo>
                    <a:pt x="21" y="60"/>
                    <a:pt x="20" y="59"/>
                    <a:pt x="20" y="58"/>
                  </a:cubicBezTo>
                  <a:cubicBezTo>
                    <a:pt x="20" y="58"/>
                    <a:pt x="20" y="59"/>
                    <a:pt x="20" y="59"/>
                  </a:cubicBezTo>
                  <a:cubicBezTo>
                    <a:pt x="18" y="59"/>
                    <a:pt x="18" y="58"/>
                    <a:pt x="17" y="57"/>
                  </a:cubicBezTo>
                  <a:cubicBezTo>
                    <a:pt x="17" y="57"/>
                    <a:pt x="17" y="57"/>
                    <a:pt x="17" y="57"/>
                  </a:cubicBezTo>
                  <a:cubicBezTo>
                    <a:pt x="16" y="56"/>
                    <a:pt x="16" y="56"/>
                    <a:pt x="16" y="55"/>
                  </a:cubicBezTo>
                  <a:cubicBezTo>
                    <a:pt x="15" y="55"/>
                    <a:pt x="15" y="55"/>
                    <a:pt x="14" y="55"/>
                  </a:cubicBezTo>
                  <a:cubicBezTo>
                    <a:pt x="13" y="54"/>
                    <a:pt x="13" y="54"/>
                    <a:pt x="13" y="53"/>
                  </a:cubicBezTo>
                  <a:cubicBezTo>
                    <a:pt x="10" y="54"/>
                    <a:pt x="9" y="52"/>
                    <a:pt x="7" y="52"/>
                  </a:cubicBezTo>
                  <a:cubicBezTo>
                    <a:pt x="7" y="50"/>
                    <a:pt x="6" y="49"/>
                    <a:pt x="6" y="48"/>
                  </a:cubicBezTo>
                  <a:cubicBezTo>
                    <a:pt x="6" y="47"/>
                    <a:pt x="5" y="46"/>
                    <a:pt x="5" y="45"/>
                  </a:cubicBezTo>
                  <a:cubicBezTo>
                    <a:pt x="5" y="45"/>
                    <a:pt x="5" y="44"/>
                    <a:pt x="4" y="44"/>
                  </a:cubicBezTo>
                  <a:cubicBezTo>
                    <a:pt x="4" y="46"/>
                    <a:pt x="5" y="46"/>
                    <a:pt x="5" y="47"/>
                  </a:cubicBezTo>
                  <a:cubicBezTo>
                    <a:pt x="4" y="47"/>
                    <a:pt x="4" y="46"/>
                    <a:pt x="3" y="47"/>
                  </a:cubicBezTo>
                  <a:cubicBezTo>
                    <a:pt x="3" y="46"/>
                    <a:pt x="3" y="44"/>
                    <a:pt x="2" y="44"/>
                  </a:cubicBezTo>
                  <a:cubicBezTo>
                    <a:pt x="2" y="44"/>
                    <a:pt x="2" y="43"/>
                    <a:pt x="2" y="43"/>
                  </a:cubicBezTo>
                  <a:cubicBezTo>
                    <a:pt x="1" y="42"/>
                    <a:pt x="1" y="40"/>
                    <a:pt x="0" y="39"/>
                  </a:cubicBezTo>
                  <a:cubicBezTo>
                    <a:pt x="0" y="39"/>
                    <a:pt x="0" y="39"/>
                    <a:pt x="0" y="39"/>
                  </a:cubicBezTo>
                  <a:cubicBezTo>
                    <a:pt x="2" y="27"/>
                    <a:pt x="7" y="16"/>
                    <a:pt x="15" y="7"/>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3" name="Freeform 23"/>
            <p:cNvSpPr/>
            <p:nvPr/>
          </p:nvSpPr>
          <p:spPr bwMode="auto">
            <a:xfrm>
              <a:off x="5918201" y="3190876"/>
              <a:ext cx="57150" cy="46038"/>
            </a:xfrm>
            <a:custGeom>
              <a:avLst/>
              <a:gdLst>
                <a:gd name="T0" fmla="*/ 1 w 15"/>
                <a:gd name="T1" fmla="*/ 9 h 12"/>
                <a:gd name="T2" fmla="*/ 14 w 15"/>
                <a:gd name="T3" fmla="*/ 0 h 12"/>
                <a:gd name="T4" fmla="*/ 15 w 15"/>
                <a:gd name="T5" fmla="*/ 1 h 12"/>
                <a:gd name="T6" fmla="*/ 12 w 15"/>
                <a:gd name="T7" fmla="*/ 2 h 12"/>
                <a:gd name="T8" fmla="*/ 12 w 15"/>
                <a:gd name="T9" fmla="*/ 3 h 12"/>
                <a:gd name="T10" fmla="*/ 10 w 15"/>
                <a:gd name="T11" fmla="*/ 5 h 12"/>
                <a:gd name="T12" fmla="*/ 8 w 15"/>
                <a:gd name="T13" fmla="*/ 6 h 12"/>
                <a:gd name="T14" fmla="*/ 6 w 15"/>
                <a:gd name="T15" fmla="*/ 9 h 12"/>
                <a:gd name="T16" fmla="*/ 5 w 15"/>
                <a:gd name="T17" fmla="*/ 9 h 12"/>
                <a:gd name="T18" fmla="*/ 6 w 15"/>
                <a:gd name="T19" fmla="*/ 9 h 12"/>
                <a:gd name="T20" fmla="*/ 5 w 15"/>
                <a:gd name="T21" fmla="*/ 10 h 12"/>
                <a:gd name="T22" fmla="*/ 0 w 15"/>
                <a:gd name="T23" fmla="*/ 11 h 12"/>
                <a:gd name="T24" fmla="*/ 0 w 15"/>
                <a:gd name="T25" fmla="*/ 10 h 12"/>
                <a:gd name="T26" fmla="*/ 1 w 15"/>
                <a:gd name="T27" fmla="*/ 10 h 12"/>
                <a:gd name="T28" fmla="*/ 3 w 15"/>
                <a:gd name="T29" fmla="*/ 10 h 12"/>
                <a:gd name="T30" fmla="*/ 1 w 15"/>
                <a:gd name="T31"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 h="12">
                  <a:moveTo>
                    <a:pt x="1" y="9"/>
                  </a:moveTo>
                  <a:cubicBezTo>
                    <a:pt x="5" y="6"/>
                    <a:pt x="10" y="3"/>
                    <a:pt x="14" y="0"/>
                  </a:cubicBezTo>
                  <a:cubicBezTo>
                    <a:pt x="14" y="1"/>
                    <a:pt x="15" y="0"/>
                    <a:pt x="15" y="1"/>
                  </a:cubicBezTo>
                  <a:cubicBezTo>
                    <a:pt x="15" y="2"/>
                    <a:pt x="13" y="2"/>
                    <a:pt x="12" y="2"/>
                  </a:cubicBezTo>
                  <a:cubicBezTo>
                    <a:pt x="12" y="2"/>
                    <a:pt x="12" y="3"/>
                    <a:pt x="12" y="3"/>
                  </a:cubicBezTo>
                  <a:cubicBezTo>
                    <a:pt x="11" y="3"/>
                    <a:pt x="11" y="4"/>
                    <a:pt x="10" y="5"/>
                  </a:cubicBezTo>
                  <a:cubicBezTo>
                    <a:pt x="9" y="4"/>
                    <a:pt x="9" y="6"/>
                    <a:pt x="8" y="6"/>
                  </a:cubicBezTo>
                  <a:cubicBezTo>
                    <a:pt x="8" y="7"/>
                    <a:pt x="6" y="7"/>
                    <a:pt x="6" y="9"/>
                  </a:cubicBezTo>
                  <a:cubicBezTo>
                    <a:pt x="6" y="9"/>
                    <a:pt x="5" y="9"/>
                    <a:pt x="5" y="9"/>
                  </a:cubicBezTo>
                  <a:cubicBezTo>
                    <a:pt x="5" y="9"/>
                    <a:pt x="6" y="8"/>
                    <a:pt x="6" y="9"/>
                  </a:cubicBezTo>
                  <a:cubicBezTo>
                    <a:pt x="6" y="10"/>
                    <a:pt x="5" y="10"/>
                    <a:pt x="5" y="10"/>
                  </a:cubicBezTo>
                  <a:cubicBezTo>
                    <a:pt x="4" y="12"/>
                    <a:pt x="2" y="11"/>
                    <a:pt x="0" y="11"/>
                  </a:cubicBezTo>
                  <a:cubicBezTo>
                    <a:pt x="0" y="11"/>
                    <a:pt x="0" y="10"/>
                    <a:pt x="0" y="10"/>
                  </a:cubicBezTo>
                  <a:cubicBezTo>
                    <a:pt x="0" y="10"/>
                    <a:pt x="0" y="10"/>
                    <a:pt x="1" y="10"/>
                  </a:cubicBezTo>
                  <a:cubicBezTo>
                    <a:pt x="1" y="10"/>
                    <a:pt x="2" y="10"/>
                    <a:pt x="3" y="10"/>
                  </a:cubicBezTo>
                  <a:cubicBezTo>
                    <a:pt x="3" y="9"/>
                    <a:pt x="2" y="9"/>
                    <a:pt x="1" y="9"/>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4" name="Freeform 24"/>
            <p:cNvSpPr/>
            <p:nvPr/>
          </p:nvSpPr>
          <p:spPr bwMode="auto">
            <a:xfrm>
              <a:off x="6029326" y="3217863"/>
              <a:ext cx="312738" cy="361950"/>
            </a:xfrm>
            <a:custGeom>
              <a:avLst/>
              <a:gdLst>
                <a:gd name="T0" fmla="*/ 82 w 82"/>
                <a:gd name="T1" fmla="*/ 27 h 95"/>
                <a:gd name="T2" fmla="*/ 78 w 82"/>
                <a:gd name="T3" fmla="*/ 42 h 95"/>
                <a:gd name="T4" fmla="*/ 74 w 82"/>
                <a:gd name="T5" fmla="*/ 40 h 95"/>
                <a:gd name="T6" fmla="*/ 74 w 82"/>
                <a:gd name="T7" fmla="*/ 48 h 95"/>
                <a:gd name="T8" fmla="*/ 70 w 82"/>
                <a:gd name="T9" fmla="*/ 54 h 95"/>
                <a:gd name="T10" fmla="*/ 64 w 82"/>
                <a:gd name="T11" fmla="*/ 59 h 95"/>
                <a:gd name="T12" fmla="*/ 63 w 82"/>
                <a:gd name="T13" fmla="*/ 64 h 95"/>
                <a:gd name="T14" fmla="*/ 62 w 82"/>
                <a:gd name="T15" fmla="*/ 57 h 95"/>
                <a:gd name="T16" fmla="*/ 57 w 82"/>
                <a:gd name="T17" fmla="*/ 53 h 95"/>
                <a:gd name="T18" fmla="*/ 53 w 82"/>
                <a:gd name="T19" fmla="*/ 57 h 95"/>
                <a:gd name="T20" fmla="*/ 50 w 82"/>
                <a:gd name="T21" fmla="*/ 59 h 95"/>
                <a:gd name="T22" fmla="*/ 47 w 82"/>
                <a:gd name="T23" fmla="*/ 52 h 95"/>
                <a:gd name="T24" fmla="*/ 41 w 82"/>
                <a:gd name="T25" fmla="*/ 49 h 95"/>
                <a:gd name="T26" fmla="*/ 38 w 82"/>
                <a:gd name="T27" fmla="*/ 50 h 95"/>
                <a:gd name="T28" fmla="*/ 39 w 82"/>
                <a:gd name="T29" fmla="*/ 56 h 95"/>
                <a:gd name="T30" fmla="*/ 29 w 82"/>
                <a:gd name="T31" fmla="*/ 52 h 95"/>
                <a:gd name="T32" fmla="*/ 31 w 82"/>
                <a:gd name="T33" fmla="*/ 56 h 95"/>
                <a:gd name="T34" fmla="*/ 37 w 82"/>
                <a:gd name="T35" fmla="*/ 62 h 95"/>
                <a:gd name="T36" fmla="*/ 31 w 82"/>
                <a:gd name="T37" fmla="*/ 81 h 95"/>
                <a:gd name="T38" fmla="*/ 24 w 82"/>
                <a:gd name="T39" fmla="*/ 93 h 95"/>
                <a:gd name="T40" fmla="*/ 15 w 82"/>
                <a:gd name="T41" fmla="*/ 83 h 95"/>
                <a:gd name="T42" fmla="*/ 14 w 82"/>
                <a:gd name="T43" fmla="*/ 65 h 95"/>
                <a:gd name="T44" fmla="*/ 8 w 82"/>
                <a:gd name="T45" fmla="*/ 65 h 95"/>
                <a:gd name="T46" fmla="*/ 0 w 82"/>
                <a:gd name="T47" fmla="*/ 53 h 95"/>
                <a:gd name="T48" fmla="*/ 6 w 82"/>
                <a:gd name="T49" fmla="*/ 41 h 95"/>
                <a:gd name="T50" fmla="*/ 15 w 82"/>
                <a:gd name="T51" fmla="*/ 41 h 95"/>
                <a:gd name="T52" fmla="*/ 27 w 82"/>
                <a:gd name="T53" fmla="*/ 45 h 95"/>
                <a:gd name="T54" fmla="*/ 26 w 82"/>
                <a:gd name="T55" fmla="*/ 41 h 95"/>
                <a:gd name="T56" fmla="*/ 22 w 82"/>
                <a:gd name="T57" fmla="*/ 38 h 95"/>
                <a:gd name="T58" fmla="*/ 22 w 82"/>
                <a:gd name="T59" fmla="*/ 41 h 95"/>
                <a:gd name="T60" fmla="*/ 19 w 82"/>
                <a:gd name="T61" fmla="*/ 37 h 95"/>
                <a:gd name="T62" fmla="*/ 19 w 82"/>
                <a:gd name="T63" fmla="*/ 38 h 95"/>
                <a:gd name="T64" fmla="*/ 15 w 82"/>
                <a:gd name="T65" fmla="*/ 37 h 95"/>
                <a:gd name="T66" fmla="*/ 12 w 82"/>
                <a:gd name="T67" fmla="*/ 35 h 95"/>
                <a:gd name="T68" fmla="*/ 4 w 82"/>
                <a:gd name="T69" fmla="*/ 40 h 95"/>
                <a:gd name="T70" fmla="*/ 8 w 82"/>
                <a:gd name="T71" fmla="*/ 34 h 95"/>
                <a:gd name="T72" fmla="*/ 9 w 82"/>
                <a:gd name="T73" fmla="*/ 29 h 95"/>
                <a:gd name="T74" fmla="*/ 6 w 82"/>
                <a:gd name="T75" fmla="*/ 26 h 95"/>
                <a:gd name="T76" fmla="*/ 8 w 82"/>
                <a:gd name="T77" fmla="*/ 20 h 95"/>
                <a:gd name="T78" fmla="*/ 10 w 82"/>
                <a:gd name="T79" fmla="*/ 26 h 95"/>
                <a:gd name="T80" fmla="*/ 13 w 82"/>
                <a:gd name="T81" fmla="*/ 25 h 95"/>
                <a:gd name="T82" fmla="*/ 12 w 82"/>
                <a:gd name="T83" fmla="*/ 18 h 95"/>
                <a:gd name="T84" fmla="*/ 16 w 82"/>
                <a:gd name="T85" fmla="*/ 12 h 95"/>
                <a:gd name="T86" fmla="*/ 23 w 82"/>
                <a:gd name="T87" fmla="*/ 7 h 95"/>
                <a:gd name="T88" fmla="*/ 30 w 82"/>
                <a:gd name="T89" fmla="*/ 10 h 95"/>
                <a:gd name="T90" fmla="*/ 38 w 82"/>
                <a:gd name="T91" fmla="*/ 10 h 95"/>
                <a:gd name="T92" fmla="*/ 44 w 82"/>
                <a:gd name="T93" fmla="*/ 7 h 95"/>
                <a:gd name="T94" fmla="*/ 49 w 82"/>
                <a:gd name="T95" fmla="*/ 7 h 95"/>
                <a:gd name="T96" fmla="*/ 51 w 82"/>
                <a:gd name="T97" fmla="*/ 3 h 95"/>
                <a:gd name="T98" fmla="*/ 57 w 82"/>
                <a:gd name="T99" fmla="*/ 0 h 95"/>
                <a:gd name="T100" fmla="*/ 62 w 82"/>
                <a:gd name="T101" fmla="*/ 4 h 95"/>
                <a:gd name="T102" fmla="*/ 80 w 82"/>
                <a:gd name="T103" fmla="*/ 2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95">
                  <a:moveTo>
                    <a:pt x="80" y="23"/>
                  </a:moveTo>
                  <a:cubicBezTo>
                    <a:pt x="79" y="23"/>
                    <a:pt x="79" y="24"/>
                    <a:pt x="79" y="24"/>
                  </a:cubicBezTo>
                  <a:cubicBezTo>
                    <a:pt x="79" y="25"/>
                    <a:pt x="80" y="25"/>
                    <a:pt x="81" y="24"/>
                  </a:cubicBezTo>
                  <a:cubicBezTo>
                    <a:pt x="81" y="25"/>
                    <a:pt x="81" y="26"/>
                    <a:pt x="82" y="27"/>
                  </a:cubicBezTo>
                  <a:cubicBezTo>
                    <a:pt x="82" y="28"/>
                    <a:pt x="82" y="30"/>
                    <a:pt x="82" y="31"/>
                  </a:cubicBezTo>
                  <a:cubicBezTo>
                    <a:pt x="81" y="32"/>
                    <a:pt x="81" y="34"/>
                    <a:pt x="80" y="35"/>
                  </a:cubicBezTo>
                  <a:cubicBezTo>
                    <a:pt x="79" y="35"/>
                    <a:pt x="79" y="35"/>
                    <a:pt x="78" y="36"/>
                  </a:cubicBezTo>
                  <a:cubicBezTo>
                    <a:pt x="77" y="38"/>
                    <a:pt x="79" y="41"/>
                    <a:pt x="78" y="42"/>
                  </a:cubicBezTo>
                  <a:cubicBezTo>
                    <a:pt x="77" y="42"/>
                    <a:pt x="76" y="41"/>
                    <a:pt x="76" y="40"/>
                  </a:cubicBezTo>
                  <a:cubicBezTo>
                    <a:pt x="76" y="39"/>
                    <a:pt x="75" y="39"/>
                    <a:pt x="75" y="38"/>
                  </a:cubicBezTo>
                  <a:cubicBezTo>
                    <a:pt x="73" y="38"/>
                    <a:pt x="75" y="39"/>
                    <a:pt x="74" y="40"/>
                  </a:cubicBezTo>
                  <a:cubicBezTo>
                    <a:pt x="75" y="40"/>
                    <a:pt x="74" y="40"/>
                    <a:pt x="74" y="40"/>
                  </a:cubicBezTo>
                  <a:cubicBezTo>
                    <a:pt x="74" y="41"/>
                    <a:pt x="73" y="41"/>
                    <a:pt x="74" y="42"/>
                  </a:cubicBezTo>
                  <a:cubicBezTo>
                    <a:pt x="74" y="42"/>
                    <a:pt x="74" y="43"/>
                    <a:pt x="74" y="43"/>
                  </a:cubicBezTo>
                  <a:cubicBezTo>
                    <a:pt x="74" y="44"/>
                    <a:pt x="75" y="44"/>
                    <a:pt x="75" y="45"/>
                  </a:cubicBezTo>
                  <a:cubicBezTo>
                    <a:pt x="74" y="45"/>
                    <a:pt x="75" y="47"/>
                    <a:pt x="74" y="48"/>
                  </a:cubicBezTo>
                  <a:cubicBezTo>
                    <a:pt x="74" y="49"/>
                    <a:pt x="74" y="49"/>
                    <a:pt x="74" y="49"/>
                  </a:cubicBezTo>
                  <a:cubicBezTo>
                    <a:pt x="73" y="51"/>
                    <a:pt x="72" y="52"/>
                    <a:pt x="72" y="53"/>
                  </a:cubicBezTo>
                  <a:cubicBezTo>
                    <a:pt x="70" y="53"/>
                    <a:pt x="69" y="53"/>
                    <a:pt x="69" y="54"/>
                  </a:cubicBezTo>
                  <a:cubicBezTo>
                    <a:pt x="70" y="54"/>
                    <a:pt x="70" y="54"/>
                    <a:pt x="70" y="54"/>
                  </a:cubicBezTo>
                  <a:cubicBezTo>
                    <a:pt x="70" y="55"/>
                    <a:pt x="70" y="56"/>
                    <a:pt x="69" y="56"/>
                  </a:cubicBezTo>
                  <a:cubicBezTo>
                    <a:pt x="69" y="59"/>
                    <a:pt x="69" y="62"/>
                    <a:pt x="67" y="62"/>
                  </a:cubicBezTo>
                  <a:cubicBezTo>
                    <a:pt x="67" y="61"/>
                    <a:pt x="66" y="61"/>
                    <a:pt x="66" y="61"/>
                  </a:cubicBezTo>
                  <a:cubicBezTo>
                    <a:pt x="65" y="61"/>
                    <a:pt x="65" y="60"/>
                    <a:pt x="64" y="59"/>
                  </a:cubicBezTo>
                  <a:cubicBezTo>
                    <a:pt x="64" y="59"/>
                    <a:pt x="64" y="60"/>
                    <a:pt x="64" y="61"/>
                  </a:cubicBezTo>
                  <a:cubicBezTo>
                    <a:pt x="64" y="62"/>
                    <a:pt x="65" y="63"/>
                    <a:pt x="66" y="63"/>
                  </a:cubicBezTo>
                  <a:cubicBezTo>
                    <a:pt x="66" y="65"/>
                    <a:pt x="67" y="65"/>
                    <a:pt x="67" y="67"/>
                  </a:cubicBezTo>
                  <a:cubicBezTo>
                    <a:pt x="65" y="66"/>
                    <a:pt x="64" y="65"/>
                    <a:pt x="63" y="64"/>
                  </a:cubicBezTo>
                  <a:cubicBezTo>
                    <a:pt x="64" y="63"/>
                    <a:pt x="63" y="62"/>
                    <a:pt x="63" y="62"/>
                  </a:cubicBezTo>
                  <a:cubicBezTo>
                    <a:pt x="63" y="61"/>
                    <a:pt x="63" y="61"/>
                    <a:pt x="63" y="60"/>
                  </a:cubicBezTo>
                  <a:cubicBezTo>
                    <a:pt x="63" y="59"/>
                    <a:pt x="63" y="59"/>
                    <a:pt x="62" y="59"/>
                  </a:cubicBezTo>
                  <a:cubicBezTo>
                    <a:pt x="62" y="58"/>
                    <a:pt x="62" y="58"/>
                    <a:pt x="62" y="57"/>
                  </a:cubicBezTo>
                  <a:cubicBezTo>
                    <a:pt x="62" y="56"/>
                    <a:pt x="60" y="57"/>
                    <a:pt x="60" y="56"/>
                  </a:cubicBezTo>
                  <a:cubicBezTo>
                    <a:pt x="60" y="55"/>
                    <a:pt x="60" y="55"/>
                    <a:pt x="60" y="55"/>
                  </a:cubicBezTo>
                  <a:cubicBezTo>
                    <a:pt x="59" y="54"/>
                    <a:pt x="59" y="53"/>
                    <a:pt x="59" y="52"/>
                  </a:cubicBezTo>
                  <a:cubicBezTo>
                    <a:pt x="58" y="52"/>
                    <a:pt x="57" y="53"/>
                    <a:pt x="57" y="53"/>
                  </a:cubicBezTo>
                  <a:cubicBezTo>
                    <a:pt x="56" y="54"/>
                    <a:pt x="55" y="54"/>
                    <a:pt x="56" y="56"/>
                  </a:cubicBezTo>
                  <a:cubicBezTo>
                    <a:pt x="55" y="55"/>
                    <a:pt x="55" y="57"/>
                    <a:pt x="54" y="56"/>
                  </a:cubicBezTo>
                  <a:cubicBezTo>
                    <a:pt x="54" y="57"/>
                    <a:pt x="54" y="57"/>
                    <a:pt x="54" y="57"/>
                  </a:cubicBezTo>
                  <a:cubicBezTo>
                    <a:pt x="54" y="57"/>
                    <a:pt x="54" y="57"/>
                    <a:pt x="53" y="57"/>
                  </a:cubicBezTo>
                  <a:cubicBezTo>
                    <a:pt x="54" y="60"/>
                    <a:pt x="53" y="61"/>
                    <a:pt x="52" y="62"/>
                  </a:cubicBezTo>
                  <a:cubicBezTo>
                    <a:pt x="52" y="62"/>
                    <a:pt x="51" y="63"/>
                    <a:pt x="51" y="62"/>
                  </a:cubicBezTo>
                  <a:cubicBezTo>
                    <a:pt x="51" y="62"/>
                    <a:pt x="51" y="61"/>
                    <a:pt x="51" y="61"/>
                  </a:cubicBezTo>
                  <a:cubicBezTo>
                    <a:pt x="51" y="60"/>
                    <a:pt x="50" y="59"/>
                    <a:pt x="50" y="59"/>
                  </a:cubicBezTo>
                  <a:cubicBezTo>
                    <a:pt x="49" y="57"/>
                    <a:pt x="49" y="56"/>
                    <a:pt x="48" y="55"/>
                  </a:cubicBezTo>
                  <a:cubicBezTo>
                    <a:pt x="48" y="54"/>
                    <a:pt x="48" y="54"/>
                    <a:pt x="48" y="53"/>
                  </a:cubicBezTo>
                  <a:cubicBezTo>
                    <a:pt x="48" y="53"/>
                    <a:pt x="47" y="53"/>
                    <a:pt x="47" y="52"/>
                  </a:cubicBezTo>
                  <a:cubicBezTo>
                    <a:pt x="47" y="52"/>
                    <a:pt x="47" y="52"/>
                    <a:pt x="47" y="52"/>
                  </a:cubicBezTo>
                  <a:cubicBezTo>
                    <a:pt x="46" y="51"/>
                    <a:pt x="46" y="50"/>
                    <a:pt x="44" y="50"/>
                  </a:cubicBezTo>
                  <a:cubicBezTo>
                    <a:pt x="44" y="50"/>
                    <a:pt x="44" y="50"/>
                    <a:pt x="43" y="50"/>
                  </a:cubicBezTo>
                  <a:cubicBezTo>
                    <a:pt x="42" y="50"/>
                    <a:pt x="42" y="51"/>
                    <a:pt x="41" y="51"/>
                  </a:cubicBezTo>
                  <a:cubicBezTo>
                    <a:pt x="41" y="50"/>
                    <a:pt x="41" y="50"/>
                    <a:pt x="41" y="49"/>
                  </a:cubicBezTo>
                  <a:cubicBezTo>
                    <a:pt x="38" y="50"/>
                    <a:pt x="39" y="47"/>
                    <a:pt x="37" y="46"/>
                  </a:cubicBezTo>
                  <a:cubicBezTo>
                    <a:pt x="37" y="46"/>
                    <a:pt x="37" y="46"/>
                    <a:pt x="36" y="46"/>
                  </a:cubicBezTo>
                  <a:cubicBezTo>
                    <a:pt x="37" y="47"/>
                    <a:pt x="37" y="47"/>
                    <a:pt x="38" y="47"/>
                  </a:cubicBezTo>
                  <a:cubicBezTo>
                    <a:pt x="37" y="49"/>
                    <a:pt x="38" y="49"/>
                    <a:pt x="38" y="50"/>
                  </a:cubicBezTo>
                  <a:cubicBezTo>
                    <a:pt x="39" y="50"/>
                    <a:pt x="39" y="49"/>
                    <a:pt x="40" y="50"/>
                  </a:cubicBezTo>
                  <a:cubicBezTo>
                    <a:pt x="40" y="51"/>
                    <a:pt x="41" y="51"/>
                    <a:pt x="42" y="52"/>
                  </a:cubicBezTo>
                  <a:cubicBezTo>
                    <a:pt x="42" y="53"/>
                    <a:pt x="41" y="53"/>
                    <a:pt x="41" y="55"/>
                  </a:cubicBezTo>
                  <a:cubicBezTo>
                    <a:pt x="40" y="55"/>
                    <a:pt x="40" y="56"/>
                    <a:pt x="39" y="56"/>
                  </a:cubicBezTo>
                  <a:cubicBezTo>
                    <a:pt x="38" y="56"/>
                    <a:pt x="39" y="57"/>
                    <a:pt x="38" y="57"/>
                  </a:cubicBezTo>
                  <a:cubicBezTo>
                    <a:pt x="36" y="57"/>
                    <a:pt x="35" y="59"/>
                    <a:pt x="34" y="59"/>
                  </a:cubicBezTo>
                  <a:cubicBezTo>
                    <a:pt x="32" y="58"/>
                    <a:pt x="32" y="56"/>
                    <a:pt x="32" y="55"/>
                  </a:cubicBezTo>
                  <a:cubicBezTo>
                    <a:pt x="31" y="54"/>
                    <a:pt x="30" y="53"/>
                    <a:pt x="29" y="52"/>
                  </a:cubicBezTo>
                  <a:cubicBezTo>
                    <a:pt x="30" y="51"/>
                    <a:pt x="29" y="50"/>
                    <a:pt x="28" y="49"/>
                  </a:cubicBezTo>
                  <a:cubicBezTo>
                    <a:pt x="28" y="49"/>
                    <a:pt x="29" y="50"/>
                    <a:pt x="28" y="51"/>
                  </a:cubicBezTo>
                  <a:cubicBezTo>
                    <a:pt x="29" y="52"/>
                    <a:pt x="29" y="52"/>
                    <a:pt x="30" y="53"/>
                  </a:cubicBezTo>
                  <a:cubicBezTo>
                    <a:pt x="29" y="55"/>
                    <a:pt x="31" y="55"/>
                    <a:pt x="31" y="56"/>
                  </a:cubicBezTo>
                  <a:cubicBezTo>
                    <a:pt x="32" y="57"/>
                    <a:pt x="33" y="58"/>
                    <a:pt x="33" y="60"/>
                  </a:cubicBezTo>
                  <a:cubicBezTo>
                    <a:pt x="34" y="60"/>
                    <a:pt x="34" y="60"/>
                    <a:pt x="35" y="60"/>
                  </a:cubicBezTo>
                  <a:cubicBezTo>
                    <a:pt x="36" y="60"/>
                    <a:pt x="36" y="59"/>
                    <a:pt x="37" y="59"/>
                  </a:cubicBezTo>
                  <a:cubicBezTo>
                    <a:pt x="38" y="60"/>
                    <a:pt x="37" y="61"/>
                    <a:pt x="37" y="62"/>
                  </a:cubicBezTo>
                  <a:cubicBezTo>
                    <a:pt x="36" y="64"/>
                    <a:pt x="35" y="66"/>
                    <a:pt x="34" y="68"/>
                  </a:cubicBezTo>
                  <a:cubicBezTo>
                    <a:pt x="33" y="68"/>
                    <a:pt x="33" y="69"/>
                    <a:pt x="32" y="69"/>
                  </a:cubicBezTo>
                  <a:cubicBezTo>
                    <a:pt x="32" y="71"/>
                    <a:pt x="31" y="72"/>
                    <a:pt x="31" y="73"/>
                  </a:cubicBezTo>
                  <a:cubicBezTo>
                    <a:pt x="31" y="75"/>
                    <a:pt x="31" y="78"/>
                    <a:pt x="31" y="81"/>
                  </a:cubicBezTo>
                  <a:cubicBezTo>
                    <a:pt x="29" y="82"/>
                    <a:pt x="28" y="84"/>
                    <a:pt x="28" y="87"/>
                  </a:cubicBezTo>
                  <a:cubicBezTo>
                    <a:pt x="27" y="87"/>
                    <a:pt x="27" y="87"/>
                    <a:pt x="27" y="87"/>
                  </a:cubicBezTo>
                  <a:cubicBezTo>
                    <a:pt x="27" y="88"/>
                    <a:pt x="26" y="89"/>
                    <a:pt x="27" y="90"/>
                  </a:cubicBezTo>
                  <a:cubicBezTo>
                    <a:pt x="25" y="91"/>
                    <a:pt x="25" y="92"/>
                    <a:pt x="24" y="93"/>
                  </a:cubicBezTo>
                  <a:cubicBezTo>
                    <a:pt x="22" y="94"/>
                    <a:pt x="21" y="95"/>
                    <a:pt x="19" y="95"/>
                  </a:cubicBezTo>
                  <a:cubicBezTo>
                    <a:pt x="18" y="94"/>
                    <a:pt x="18" y="91"/>
                    <a:pt x="17" y="90"/>
                  </a:cubicBezTo>
                  <a:cubicBezTo>
                    <a:pt x="17" y="89"/>
                    <a:pt x="17" y="88"/>
                    <a:pt x="17" y="87"/>
                  </a:cubicBezTo>
                  <a:cubicBezTo>
                    <a:pt x="17" y="86"/>
                    <a:pt x="16" y="84"/>
                    <a:pt x="15" y="83"/>
                  </a:cubicBezTo>
                  <a:cubicBezTo>
                    <a:pt x="15" y="82"/>
                    <a:pt x="15" y="80"/>
                    <a:pt x="16" y="78"/>
                  </a:cubicBezTo>
                  <a:cubicBezTo>
                    <a:pt x="15" y="77"/>
                    <a:pt x="15" y="75"/>
                    <a:pt x="15" y="74"/>
                  </a:cubicBezTo>
                  <a:cubicBezTo>
                    <a:pt x="15" y="73"/>
                    <a:pt x="14" y="72"/>
                    <a:pt x="13" y="70"/>
                  </a:cubicBezTo>
                  <a:cubicBezTo>
                    <a:pt x="13" y="68"/>
                    <a:pt x="14" y="67"/>
                    <a:pt x="14" y="65"/>
                  </a:cubicBezTo>
                  <a:cubicBezTo>
                    <a:pt x="13" y="65"/>
                    <a:pt x="13" y="65"/>
                    <a:pt x="12" y="66"/>
                  </a:cubicBezTo>
                  <a:cubicBezTo>
                    <a:pt x="12" y="66"/>
                    <a:pt x="11" y="65"/>
                    <a:pt x="10" y="65"/>
                  </a:cubicBezTo>
                  <a:cubicBezTo>
                    <a:pt x="10" y="65"/>
                    <a:pt x="10" y="64"/>
                    <a:pt x="10" y="64"/>
                  </a:cubicBezTo>
                  <a:cubicBezTo>
                    <a:pt x="9" y="64"/>
                    <a:pt x="9" y="65"/>
                    <a:pt x="8" y="65"/>
                  </a:cubicBezTo>
                  <a:cubicBezTo>
                    <a:pt x="7" y="65"/>
                    <a:pt x="6" y="65"/>
                    <a:pt x="5" y="66"/>
                  </a:cubicBezTo>
                  <a:cubicBezTo>
                    <a:pt x="3" y="65"/>
                    <a:pt x="3" y="64"/>
                    <a:pt x="2" y="64"/>
                  </a:cubicBezTo>
                  <a:cubicBezTo>
                    <a:pt x="1" y="62"/>
                    <a:pt x="1" y="61"/>
                    <a:pt x="0" y="60"/>
                  </a:cubicBezTo>
                  <a:cubicBezTo>
                    <a:pt x="0" y="57"/>
                    <a:pt x="0" y="55"/>
                    <a:pt x="0" y="53"/>
                  </a:cubicBezTo>
                  <a:cubicBezTo>
                    <a:pt x="0" y="52"/>
                    <a:pt x="1" y="51"/>
                    <a:pt x="1" y="49"/>
                  </a:cubicBezTo>
                  <a:cubicBezTo>
                    <a:pt x="2" y="48"/>
                    <a:pt x="3" y="48"/>
                    <a:pt x="3" y="47"/>
                  </a:cubicBezTo>
                  <a:cubicBezTo>
                    <a:pt x="4" y="46"/>
                    <a:pt x="3" y="44"/>
                    <a:pt x="4" y="43"/>
                  </a:cubicBezTo>
                  <a:cubicBezTo>
                    <a:pt x="5" y="42"/>
                    <a:pt x="5" y="42"/>
                    <a:pt x="6" y="41"/>
                  </a:cubicBezTo>
                  <a:cubicBezTo>
                    <a:pt x="6" y="41"/>
                    <a:pt x="7" y="41"/>
                    <a:pt x="7" y="42"/>
                  </a:cubicBezTo>
                  <a:cubicBezTo>
                    <a:pt x="8" y="41"/>
                    <a:pt x="10" y="41"/>
                    <a:pt x="12" y="41"/>
                  </a:cubicBezTo>
                  <a:cubicBezTo>
                    <a:pt x="12" y="40"/>
                    <a:pt x="14" y="40"/>
                    <a:pt x="15" y="40"/>
                  </a:cubicBezTo>
                  <a:cubicBezTo>
                    <a:pt x="15" y="40"/>
                    <a:pt x="15" y="41"/>
                    <a:pt x="15" y="41"/>
                  </a:cubicBezTo>
                  <a:cubicBezTo>
                    <a:pt x="15" y="42"/>
                    <a:pt x="15" y="42"/>
                    <a:pt x="15" y="43"/>
                  </a:cubicBezTo>
                  <a:cubicBezTo>
                    <a:pt x="16" y="44"/>
                    <a:pt x="18" y="44"/>
                    <a:pt x="19" y="45"/>
                  </a:cubicBezTo>
                  <a:cubicBezTo>
                    <a:pt x="20" y="45"/>
                    <a:pt x="20" y="44"/>
                    <a:pt x="21" y="44"/>
                  </a:cubicBezTo>
                  <a:cubicBezTo>
                    <a:pt x="23" y="44"/>
                    <a:pt x="25" y="44"/>
                    <a:pt x="27" y="45"/>
                  </a:cubicBezTo>
                  <a:cubicBezTo>
                    <a:pt x="28" y="45"/>
                    <a:pt x="27" y="43"/>
                    <a:pt x="28" y="42"/>
                  </a:cubicBezTo>
                  <a:cubicBezTo>
                    <a:pt x="28" y="42"/>
                    <a:pt x="28" y="41"/>
                    <a:pt x="28" y="41"/>
                  </a:cubicBezTo>
                  <a:cubicBezTo>
                    <a:pt x="27" y="40"/>
                    <a:pt x="28" y="42"/>
                    <a:pt x="27" y="42"/>
                  </a:cubicBezTo>
                  <a:cubicBezTo>
                    <a:pt x="26" y="42"/>
                    <a:pt x="27" y="41"/>
                    <a:pt x="26" y="41"/>
                  </a:cubicBezTo>
                  <a:cubicBezTo>
                    <a:pt x="26" y="41"/>
                    <a:pt x="24" y="42"/>
                    <a:pt x="23" y="41"/>
                  </a:cubicBezTo>
                  <a:cubicBezTo>
                    <a:pt x="23" y="41"/>
                    <a:pt x="23" y="40"/>
                    <a:pt x="23" y="40"/>
                  </a:cubicBezTo>
                  <a:cubicBezTo>
                    <a:pt x="23" y="39"/>
                    <a:pt x="23" y="39"/>
                    <a:pt x="23" y="38"/>
                  </a:cubicBezTo>
                  <a:cubicBezTo>
                    <a:pt x="23" y="38"/>
                    <a:pt x="22" y="38"/>
                    <a:pt x="22" y="38"/>
                  </a:cubicBezTo>
                  <a:cubicBezTo>
                    <a:pt x="21" y="39"/>
                    <a:pt x="22" y="40"/>
                    <a:pt x="22" y="41"/>
                  </a:cubicBezTo>
                  <a:cubicBezTo>
                    <a:pt x="23" y="41"/>
                    <a:pt x="23" y="41"/>
                    <a:pt x="23" y="42"/>
                  </a:cubicBezTo>
                  <a:cubicBezTo>
                    <a:pt x="22" y="41"/>
                    <a:pt x="22" y="42"/>
                    <a:pt x="22" y="41"/>
                  </a:cubicBezTo>
                  <a:cubicBezTo>
                    <a:pt x="22" y="41"/>
                    <a:pt x="22" y="41"/>
                    <a:pt x="22" y="41"/>
                  </a:cubicBezTo>
                  <a:cubicBezTo>
                    <a:pt x="21" y="41"/>
                    <a:pt x="21" y="41"/>
                    <a:pt x="20" y="41"/>
                  </a:cubicBezTo>
                  <a:cubicBezTo>
                    <a:pt x="20" y="40"/>
                    <a:pt x="20" y="39"/>
                    <a:pt x="20" y="39"/>
                  </a:cubicBezTo>
                  <a:cubicBezTo>
                    <a:pt x="20" y="38"/>
                    <a:pt x="20" y="38"/>
                    <a:pt x="20" y="38"/>
                  </a:cubicBezTo>
                  <a:cubicBezTo>
                    <a:pt x="20" y="38"/>
                    <a:pt x="19" y="37"/>
                    <a:pt x="19" y="37"/>
                  </a:cubicBezTo>
                  <a:cubicBezTo>
                    <a:pt x="18" y="36"/>
                    <a:pt x="17" y="35"/>
                    <a:pt x="16" y="34"/>
                  </a:cubicBezTo>
                  <a:cubicBezTo>
                    <a:pt x="16" y="36"/>
                    <a:pt x="19" y="36"/>
                    <a:pt x="19" y="38"/>
                  </a:cubicBezTo>
                  <a:cubicBezTo>
                    <a:pt x="19" y="38"/>
                    <a:pt x="19" y="37"/>
                    <a:pt x="18" y="38"/>
                  </a:cubicBezTo>
                  <a:cubicBezTo>
                    <a:pt x="18" y="38"/>
                    <a:pt x="19" y="38"/>
                    <a:pt x="19" y="38"/>
                  </a:cubicBezTo>
                  <a:cubicBezTo>
                    <a:pt x="18" y="39"/>
                    <a:pt x="17" y="39"/>
                    <a:pt x="17" y="40"/>
                  </a:cubicBezTo>
                  <a:cubicBezTo>
                    <a:pt x="17" y="40"/>
                    <a:pt x="16" y="40"/>
                    <a:pt x="16" y="39"/>
                  </a:cubicBezTo>
                  <a:cubicBezTo>
                    <a:pt x="17" y="39"/>
                    <a:pt x="17" y="39"/>
                    <a:pt x="17" y="38"/>
                  </a:cubicBezTo>
                  <a:cubicBezTo>
                    <a:pt x="17" y="37"/>
                    <a:pt x="16" y="37"/>
                    <a:pt x="15" y="37"/>
                  </a:cubicBezTo>
                  <a:cubicBezTo>
                    <a:pt x="15" y="36"/>
                    <a:pt x="15" y="36"/>
                    <a:pt x="15" y="36"/>
                  </a:cubicBezTo>
                  <a:cubicBezTo>
                    <a:pt x="14" y="37"/>
                    <a:pt x="15" y="38"/>
                    <a:pt x="14" y="39"/>
                  </a:cubicBezTo>
                  <a:cubicBezTo>
                    <a:pt x="14" y="37"/>
                    <a:pt x="13" y="36"/>
                    <a:pt x="14" y="35"/>
                  </a:cubicBezTo>
                  <a:cubicBezTo>
                    <a:pt x="13" y="35"/>
                    <a:pt x="13" y="35"/>
                    <a:pt x="12" y="35"/>
                  </a:cubicBezTo>
                  <a:cubicBezTo>
                    <a:pt x="10" y="35"/>
                    <a:pt x="10" y="37"/>
                    <a:pt x="9" y="37"/>
                  </a:cubicBezTo>
                  <a:cubicBezTo>
                    <a:pt x="10" y="39"/>
                    <a:pt x="9" y="40"/>
                    <a:pt x="8" y="41"/>
                  </a:cubicBezTo>
                  <a:cubicBezTo>
                    <a:pt x="7" y="40"/>
                    <a:pt x="7" y="40"/>
                    <a:pt x="6" y="41"/>
                  </a:cubicBezTo>
                  <a:cubicBezTo>
                    <a:pt x="6" y="41"/>
                    <a:pt x="5" y="40"/>
                    <a:pt x="4" y="40"/>
                  </a:cubicBezTo>
                  <a:cubicBezTo>
                    <a:pt x="5" y="39"/>
                    <a:pt x="4" y="39"/>
                    <a:pt x="4" y="38"/>
                  </a:cubicBezTo>
                  <a:cubicBezTo>
                    <a:pt x="5" y="38"/>
                    <a:pt x="4" y="36"/>
                    <a:pt x="4" y="35"/>
                  </a:cubicBezTo>
                  <a:cubicBezTo>
                    <a:pt x="6" y="35"/>
                    <a:pt x="7" y="34"/>
                    <a:pt x="8" y="35"/>
                  </a:cubicBezTo>
                  <a:cubicBezTo>
                    <a:pt x="8" y="35"/>
                    <a:pt x="8" y="34"/>
                    <a:pt x="8" y="34"/>
                  </a:cubicBezTo>
                  <a:cubicBezTo>
                    <a:pt x="9" y="32"/>
                    <a:pt x="7" y="33"/>
                    <a:pt x="8" y="32"/>
                  </a:cubicBezTo>
                  <a:cubicBezTo>
                    <a:pt x="7" y="32"/>
                    <a:pt x="6" y="32"/>
                    <a:pt x="6" y="31"/>
                  </a:cubicBezTo>
                  <a:cubicBezTo>
                    <a:pt x="6" y="30"/>
                    <a:pt x="7" y="30"/>
                    <a:pt x="7" y="30"/>
                  </a:cubicBezTo>
                  <a:cubicBezTo>
                    <a:pt x="8" y="30"/>
                    <a:pt x="8" y="29"/>
                    <a:pt x="9" y="29"/>
                  </a:cubicBezTo>
                  <a:cubicBezTo>
                    <a:pt x="9" y="29"/>
                    <a:pt x="9" y="29"/>
                    <a:pt x="9" y="29"/>
                  </a:cubicBezTo>
                  <a:cubicBezTo>
                    <a:pt x="8" y="28"/>
                    <a:pt x="7" y="29"/>
                    <a:pt x="5" y="29"/>
                  </a:cubicBezTo>
                  <a:cubicBezTo>
                    <a:pt x="5" y="28"/>
                    <a:pt x="6" y="28"/>
                    <a:pt x="7" y="28"/>
                  </a:cubicBezTo>
                  <a:cubicBezTo>
                    <a:pt x="6" y="27"/>
                    <a:pt x="6" y="27"/>
                    <a:pt x="6" y="26"/>
                  </a:cubicBezTo>
                  <a:cubicBezTo>
                    <a:pt x="7" y="26"/>
                    <a:pt x="7" y="25"/>
                    <a:pt x="7" y="24"/>
                  </a:cubicBezTo>
                  <a:cubicBezTo>
                    <a:pt x="7" y="24"/>
                    <a:pt x="7" y="24"/>
                    <a:pt x="6" y="24"/>
                  </a:cubicBezTo>
                  <a:cubicBezTo>
                    <a:pt x="6" y="22"/>
                    <a:pt x="7" y="22"/>
                    <a:pt x="6" y="20"/>
                  </a:cubicBezTo>
                  <a:cubicBezTo>
                    <a:pt x="7" y="20"/>
                    <a:pt x="7" y="20"/>
                    <a:pt x="8" y="20"/>
                  </a:cubicBezTo>
                  <a:cubicBezTo>
                    <a:pt x="8" y="20"/>
                    <a:pt x="8" y="21"/>
                    <a:pt x="8" y="21"/>
                  </a:cubicBezTo>
                  <a:cubicBezTo>
                    <a:pt x="8" y="21"/>
                    <a:pt x="8" y="21"/>
                    <a:pt x="8" y="22"/>
                  </a:cubicBezTo>
                  <a:cubicBezTo>
                    <a:pt x="8" y="23"/>
                    <a:pt x="9" y="23"/>
                    <a:pt x="9" y="25"/>
                  </a:cubicBezTo>
                  <a:cubicBezTo>
                    <a:pt x="9" y="25"/>
                    <a:pt x="10" y="26"/>
                    <a:pt x="10" y="26"/>
                  </a:cubicBezTo>
                  <a:cubicBezTo>
                    <a:pt x="9" y="27"/>
                    <a:pt x="9" y="27"/>
                    <a:pt x="9" y="29"/>
                  </a:cubicBezTo>
                  <a:cubicBezTo>
                    <a:pt x="10" y="29"/>
                    <a:pt x="10" y="27"/>
                    <a:pt x="11" y="27"/>
                  </a:cubicBezTo>
                  <a:cubicBezTo>
                    <a:pt x="11" y="26"/>
                    <a:pt x="11" y="26"/>
                    <a:pt x="11" y="26"/>
                  </a:cubicBezTo>
                  <a:cubicBezTo>
                    <a:pt x="12" y="25"/>
                    <a:pt x="13" y="25"/>
                    <a:pt x="13" y="25"/>
                  </a:cubicBezTo>
                  <a:cubicBezTo>
                    <a:pt x="13" y="25"/>
                    <a:pt x="13" y="24"/>
                    <a:pt x="13" y="24"/>
                  </a:cubicBezTo>
                  <a:cubicBezTo>
                    <a:pt x="13" y="23"/>
                    <a:pt x="13" y="23"/>
                    <a:pt x="14" y="22"/>
                  </a:cubicBezTo>
                  <a:cubicBezTo>
                    <a:pt x="13" y="22"/>
                    <a:pt x="12" y="22"/>
                    <a:pt x="12" y="21"/>
                  </a:cubicBezTo>
                  <a:cubicBezTo>
                    <a:pt x="12" y="20"/>
                    <a:pt x="12" y="19"/>
                    <a:pt x="12" y="18"/>
                  </a:cubicBezTo>
                  <a:cubicBezTo>
                    <a:pt x="12" y="17"/>
                    <a:pt x="12" y="15"/>
                    <a:pt x="14" y="15"/>
                  </a:cubicBezTo>
                  <a:cubicBezTo>
                    <a:pt x="14" y="15"/>
                    <a:pt x="14" y="15"/>
                    <a:pt x="14" y="14"/>
                  </a:cubicBezTo>
                  <a:cubicBezTo>
                    <a:pt x="14" y="14"/>
                    <a:pt x="14" y="14"/>
                    <a:pt x="14" y="15"/>
                  </a:cubicBezTo>
                  <a:cubicBezTo>
                    <a:pt x="15" y="14"/>
                    <a:pt x="15" y="13"/>
                    <a:pt x="16" y="12"/>
                  </a:cubicBezTo>
                  <a:cubicBezTo>
                    <a:pt x="17" y="11"/>
                    <a:pt x="18" y="10"/>
                    <a:pt x="19" y="9"/>
                  </a:cubicBezTo>
                  <a:cubicBezTo>
                    <a:pt x="19" y="9"/>
                    <a:pt x="19" y="8"/>
                    <a:pt x="19" y="9"/>
                  </a:cubicBezTo>
                  <a:cubicBezTo>
                    <a:pt x="20" y="8"/>
                    <a:pt x="20" y="8"/>
                    <a:pt x="21" y="7"/>
                  </a:cubicBezTo>
                  <a:cubicBezTo>
                    <a:pt x="22" y="7"/>
                    <a:pt x="23" y="7"/>
                    <a:pt x="23" y="7"/>
                  </a:cubicBezTo>
                  <a:cubicBezTo>
                    <a:pt x="24" y="8"/>
                    <a:pt x="24" y="8"/>
                    <a:pt x="24" y="9"/>
                  </a:cubicBezTo>
                  <a:cubicBezTo>
                    <a:pt x="25" y="9"/>
                    <a:pt x="26" y="9"/>
                    <a:pt x="26" y="10"/>
                  </a:cubicBezTo>
                  <a:cubicBezTo>
                    <a:pt x="28" y="10"/>
                    <a:pt x="30" y="11"/>
                    <a:pt x="29" y="13"/>
                  </a:cubicBezTo>
                  <a:cubicBezTo>
                    <a:pt x="30" y="13"/>
                    <a:pt x="31" y="11"/>
                    <a:pt x="30" y="10"/>
                  </a:cubicBezTo>
                  <a:cubicBezTo>
                    <a:pt x="31" y="10"/>
                    <a:pt x="31" y="10"/>
                    <a:pt x="32" y="10"/>
                  </a:cubicBezTo>
                  <a:cubicBezTo>
                    <a:pt x="32" y="11"/>
                    <a:pt x="32" y="11"/>
                    <a:pt x="32" y="12"/>
                  </a:cubicBezTo>
                  <a:cubicBezTo>
                    <a:pt x="33" y="11"/>
                    <a:pt x="34" y="10"/>
                    <a:pt x="35" y="10"/>
                  </a:cubicBezTo>
                  <a:cubicBezTo>
                    <a:pt x="36" y="10"/>
                    <a:pt x="37" y="10"/>
                    <a:pt x="38" y="10"/>
                  </a:cubicBezTo>
                  <a:cubicBezTo>
                    <a:pt x="38" y="9"/>
                    <a:pt x="37" y="10"/>
                    <a:pt x="37" y="8"/>
                  </a:cubicBezTo>
                  <a:cubicBezTo>
                    <a:pt x="39" y="8"/>
                    <a:pt x="39" y="9"/>
                    <a:pt x="40" y="9"/>
                  </a:cubicBezTo>
                  <a:cubicBezTo>
                    <a:pt x="41" y="8"/>
                    <a:pt x="42" y="7"/>
                    <a:pt x="43" y="6"/>
                  </a:cubicBezTo>
                  <a:cubicBezTo>
                    <a:pt x="44" y="5"/>
                    <a:pt x="44" y="6"/>
                    <a:pt x="44" y="7"/>
                  </a:cubicBezTo>
                  <a:cubicBezTo>
                    <a:pt x="45" y="7"/>
                    <a:pt x="45" y="6"/>
                    <a:pt x="45" y="6"/>
                  </a:cubicBezTo>
                  <a:cubicBezTo>
                    <a:pt x="45" y="7"/>
                    <a:pt x="45" y="7"/>
                    <a:pt x="46" y="8"/>
                  </a:cubicBezTo>
                  <a:cubicBezTo>
                    <a:pt x="46" y="8"/>
                    <a:pt x="46" y="7"/>
                    <a:pt x="46" y="6"/>
                  </a:cubicBezTo>
                  <a:cubicBezTo>
                    <a:pt x="47" y="6"/>
                    <a:pt x="48" y="7"/>
                    <a:pt x="49" y="7"/>
                  </a:cubicBezTo>
                  <a:cubicBezTo>
                    <a:pt x="49" y="6"/>
                    <a:pt x="47" y="7"/>
                    <a:pt x="47" y="6"/>
                  </a:cubicBezTo>
                  <a:cubicBezTo>
                    <a:pt x="47" y="5"/>
                    <a:pt x="48" y="5"/>
                    <a:pt x="49" y="5"/>
                  </a:cubicBezTo>
                  <a:cubicBezTo>
                    <a:pt x="49" y="5"/>
                    <a:pt x="49" y="4"/>
                    <a:pt x="49" y="4"/>
                  </a:cubicBezTo>
                  <a:cubicBezTo>
                    <a:pt x="50" y="4"/>
                    <a:pt x="50" y="3"/>
                    <a:pt x="51" y="3"/>
                  </a:cubicBezTo>
                  <a:cubicBezTo>
                    <a:pt x="52" y="3"/>
                    <a:pt x="53" y="2"/>
                    <a:pt x="54" y="2"/>
                  </a:cubicBezTo>
                  <a:cubicBezTo>
                    <a:pt x="54" y="1"/>
                    <a:pt x="54" y="2"/>
                    <a:pt x="55" y="2"/>
                  </a:cubicBezTo>
                  <a:cubicBezTo>
                    <a:pt x="55" y="3"/>
                    <a:pt x="55" y="1"/>
                    <a:pt x="56" y="2"/>
                  </a:cubicBezTo>
                  <a:cubicBezTo>
                    <a:pt x="56" y="1"/>
                    <a:pt x="56" y="0"/>
                    <a:pt x="57" y="0"/>
                  </a:cubicBezTo>
                  <a:cubicBezTo>
                    <a:pt x="58" y="0"/>
                    <a:pt x="58" y="1"/>
                    <a:pt x="58" y="1"/>
                  </a:cubicBezTo>
                  <a:cubicBezTo>
                    <a:pt x="59" y="1"/>
                    <a:pt x="60" y="1"/>
                    <a:pt x="61" y="1"/>
                  </a:cubicBezTo>
                  <a:cubicBezTo>
                    <a:pt x="61" y="1"/>
                    <a:pt x="62" y="2"/>
                    <a:pt x="63" y="2"/>
                  </a:cubicBezTo>
                  <a:cubicBezTo>
                    <a:pt x="63" y="3"/>
                    <a:pt x="62" y="3"/>
                    <a:pt x="62" y="4"/>
                  </a:cubicBezTo>
                  <a:cubicBezTo>
                    <a:pt x="63" y="4"/>
                    <a:pt x="64" y="5"/>
                    <a:pt x="64" y="5"/>
                  </a:cubicBezTo>
                  <a:cubicBezTo>
                    <a:pt x="64" y="5"/>
                    <a:pt x="65" y="5"/>
                    <a:pt x="65" y="5"/>
                  </a:cubicBezTo>
                  <a:cubicBezTo>
                    <a:pt x="66" y="5"/>
                    <a:pt x="66" y="5"/>
                    <a:pt x="67" y="5"/>
                  </a:cubicBezTo>
                  <a:cubicBezTo>
                    <a:pt x="72" y="10"/>
                    <a:pt x="76" y="16"/>
                    <a:pt x="80" y="23"/>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5" name="Freeform 25"/>
            <p:cNvSpPr/>
            <p:nvPr/>
          </p:nvSpPr>
          <p:spPr bwMode="auto">
            <a:xfrm>
              <a:off x="6345238" y="3340101"/>
              <a:ext cx="7938" cy="14288"/>
            </a:xfrm>
            <a:custGeom>
              <a:avLst/>
              <a:gdLst>
                <a:gd name="T0" fmla="*/ 2 w 2"/>
                <a:gd name="T1" fmla="*/ 3 h 4"/>
                <a:gd name="T2" fmla="*/ 2 w 2"/>
                <a:gd name="T3" fmla="*/ 4 h 4"/>
                <a:gd name="T4" fmla="*/ 1 w 2"/>
                <a:gd name="T5" fmla="*/ 3 h 4"/>
                <a:gd name="T6" fmla="*/ 0 w 2"/>
                <a:gd name="T7" fmla="*/ 3 h 4"/>
                <a:gd name="T8" fmla="*/ 0 w 2"/>
                <a:gd name="T9" fmla="*/ 0 h 4"/>
                <a:gd name="T10" fmla="*/ 1 w 2"/>
                <a:gd name="T11" fmla="*/ 1 h 4"/>
                <a:gd name="T12" fmla="*/ 2 w 2"/>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2" h="4">
                  <a:moveTo>
                    <a:pt x="2" y="3"/>
                  </a:moveTo>
                  <a:cubicBezTo>
                    <a:pt x="2" y="3"/>
                    <a:pt x="2" y="4"/>
                    <a:pt x="2" y="4"/>
                  </a:cubicBezTo>
                  <a:cubicBezTo>
                    <a:pt x="1" y="4"/>
                    <a:pt x="2" y="3"/>
                    <a:pt x="1" y="3"/>
                  </a:cubicBezTo>
                  <a:cubicBezTo>
                    <a:pt x="0" y="3"/>
                    <a:pt x="0" y="4"/>
                    <a:pt x="0" y="3"/>
                  </a:cubicBezTo>
                  <a:cubicBezTo>
                    <a:pt x="0" y="2"/>
                    <a:pt x="0" y="2"/>
                    <a:pt x="0" y="0"/>
                  </a:cubicBezTo>
                  <a:cubicBezTo>
                    <a:pt x="0" y="0"/>
                    <a:pt x="1" y="1"/>
                    <a:pt x="1" y="1"/>
                  </a:cubicBezTo>
                  <a:cubicBezTo>
                    <a:pt x="1" y="2"/>
                    <a:pt x="2" y="2"/>
                    <a:pt x="2" y="3"/>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6" name="Freeform 26"/>
            <p:cNvSpPr/>
            <p:nvPr/>
          </p:nvSpPr>
          <p:spPr bwMode="auto">
            <a:xfrm>
              <a:off x="6323013" y="3435351"/>
              <a:ext cx="15875" cy="14288"/>
            </a:xfrm>
            <a:custGeom>
              <a:avLst/>
              <a:gdLst>
                <a:gd name="T0" fmla="*/ 0 w 4"/>
                <a:gd name="T1" fmla="*/ 3 h 4"/>
                <a:gd name="T2" fmla="*/ 1 w 4"/>
                <a:gd name="T3" fmla="*/ 2 h 4"/>
                <a:gd name="T4" fmla="*/ 1 w 4"/>
                <a:gd name="T5" fmla="*/ 0 h 4"/>
                <a:gd name="T6" fmla="*/ 2 w 4"/>
                <a:gd name="T7" fmla="*/ 2 h 4"/>
                <a:gd name="T8" fmla="*/ 3 w 4"/>
                <a:gd name="T9" fmla="*/ 3 h 4"/>
                <a:gd name="T10" fmla="*/ 1 w 4"/>
                <a:gd name="T11" fmla="*/ 4 h 4"/>
                <a:gd name="T12" fmla="*/ 1 w 4"/>
                <a:gd name="T13" fmla="*/ 3 h 4"/>
                <a:gd name="T14" fmla="*/ 0 w 4"/>
                <a:gd name="T15" fmla="*/ 3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0" y="3"/>
                  </a:moveTo>
                  <a:cubicBezTo>
                    <a:pt x="0" y="2"/>
                    <a:pt x="0" y="2"/>
                    <a:pt x="1" y="2"/>
                  </a:cubicBezTo>
                  <a:cubicBezTo>
                    <a:pt x="1" y="1"/>
                    <a:pt x="1" y="1"/>
                    <a:pt x="1" y="0"/>
                  </a:cubicBezTo>
                  <a:cubicBezTo>
                    <a:pt x="2" y="0"/>
                    <a:pt x="2" y="1"/>
                    <a:pt x="2" y="2"/>
                  </a:cubicBezTo>
                  <a:cubicBezTo>
                    <a:pt x="3" y="2"/>
                    <a:pt x="4" y="2"/>
                    <a:pt x="3" y="3"/>
                  </a:cubicBezTo>
                  <a:cubicBezTo>
                    <a:pt x="2" y="3"/>
                    <a:pt x="2" y="4"/>
                    <a:pt x="1" y="4"/>
                  </a:cubicBezTo>
                  <a:cubicBezTo>
                    <a:pt x="1" y="4"/>
                    <a:pt x="1" y="4"/>
                    <a:pt x="1" y="3"/>
                  </a:cubicBezTo>
                  <a:cubicBezTo>
                    <a:pt x="0" y="3"/>
                    <a:pt x="0" y="4"/>
                    <a:pt x="0" y="3"/>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7" name="Freeform 27"/>
            <p:cNvSpPr/>
            <p:nvPr/>
          </p:nvSpPr>
          <p:spPr bwMode="auto">
            <a:xfrm>
              <a:off x="6311901" y="3473451"/>
              <a:ext cx="14288" cy="19050"/>
            </a:xfrm>
            <a:custGeom>
              <a:avLst/>
              <a:gdLst>
                <a:gd name="T0" fmla="*/ 3 w 4"/>
                <a:gd name="T1" fmla="*/ 4 h 5"/>
                <a:gd name="T2" fmla="*/ 2 w 4"/>
                <a:gd name="T3" fmla="*/ 3 h 5"/>
                <a:gd name="T4" fmla="*/ 1 w 4"/>
                <a:gd name="T5" fmla="*/ 5 h 5"/>
                <a:gd name="T6" fmla="*/ 2 w 4"/>
                <a:gd name="T7" fmla="*/ 0 h 5"/>
                <a:gd name="T8" fmla="*/ 4 w 4"/>
                <a:gd name="T9" fmla="*/ 1 h 5"/>
                <a:gd name="T10" fmla="*/ 2 w 4"/>
                <a:gd name="T11" fmla="*/ 1 h 5"/>
                <a:gd name="T12" fmla="*/ 3 w 4"/>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4" h="5">
                  <a:moveTo>
                    <a:pt x="3" y="4"/>
                  </a:moveTo>
                  <a:cubicBezTo>
                    <a:pt x="2" y="5"/>
                    <a:pt x="2" y="4"/>
                    <a:pt x="2" y="3"/>
                  </a:cubicBezTo>
                  <a:cubicBezTo>
                    <a:pt x="1" y="4"/>
                    <a:pt x="1" y="4"/>
                    <a:pt x="1" y="5"/>
                  </a:cubicBezTo>
                  <a:cubicBezTo>
                    <a:pt x="0" y="4"/>
                    <a:pt x="0" y="1"/>
                    <a:pt x="2" y="0"/>
                  </a:cubicBezTo>
                  <a:cubicBezTo>
                    <a:pt x="2" y="1"/>
                    <a:pt x="3" y="0"/>
                    <a:pt x="4" y="1"/>
                  </a:cubicBezTo>
                  <a:cubicBezTo>
                    <a:pt x="3" y="2"/>
                    <a:pt x="3" y="2"/>
                    <a:pt x="2" y="1"/>
                  </a:cubicBezTo>
                  <a:cubicBezTo>
                    <a:pt x="2" y="3"/>
                    <a:pt x="3" y="3"/>
                    <a:pt x="3" y="4"/>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8" name="Freeform 28"/>
            <p:cNvSpPr/>
            <p:nvPr/>
          </p:nvSpPr>
          <p:spPr bwMode="auto">
            <a:xfrm>
              <a:off x="6292851" y="3457576"/>
              <a:ext cx="22225" cy="34925"/>
            </a:xfrm>
            <a:custGeom>
              <a:avLst/>
              <a:gdLst>
                <a:gd name="T0" fmla="*/ 5 w 6"/>
                <a:gd name="T1" fmla="*/ 5 h 9"/>
                <a:gd name="T2" fmla="*/ 4 w 6"/>
                <a:gd name="T3" fmla="*/ 8 h 9"/>
                <a:gd name="T4" fmla="*/ 5 w 6"/>
                <a:gd name="T5" fmla="*/ 8 h 9"/>
                <a:gd name="T6" fmla="*/ 4 w 6"/>
                <a:gd name="T7" fmla="*/ 9 h 9"/>
                <a:gd name="T8" fmla="*/ 1 w 6"/>
                <a:gd name="T9" fmla="*/ 8 h 9"/>
                <a:gd name="T10" fmla="*/ 0 w 6"/>
                <a:gd name="T11" fmla="*/ 5 h 9"/>
                <a:gd name="T12" fmla="*/ 4 w 6"/>
                <a:gd name="T13" fmla="*/ 0 h 9"/>
                <a:gd name="T14" fmla="*/ 6 w 6"/>
                <a:gd name="T15" fmla="*/ 1 h 9"/>
                <a:gd name="T16" fmla="*/ 5 w 6"/>
                <a:gd name="T17" fmla="*/ 3 h 9"/>
                <a:gd name="T18" fmla="*/ 5 w 6"/>
                <a:gd name="T19"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9">
                  <a:moveTo>
                    <a:pt x="5" y="5"/>
                  </a:moveTo>
                  <a:cubicBezTo>
                    <a:pt x="4" y="6"/>
                    <a:pt x="5" y="7"/>
                    <a:pt x="4" y="8"/>
                  </a:cubicBezTo>
                  <a:cubicBezTo>
                    <a:pt x="4" y="8"/>
                    <a:pt x="4" y="8"/>
                    <a:pt x="5" y="8"/>
                  </a:cubicBezTo>
                  <a:cubicBezTo>
                    <a:pt x="5" y="8"/>
                    <a:pt x="4" y="8"/>
                    <a:pt x="4" y="9"/>
                  </a:cubicBezTo>
                  <a:cubicBezTo>
                    <a:pt x="2" y="9"/>
                    <a:pt x="3" y="8"/>
                    <a:pt x="1" y="8"/>
                  </a:cubicBezTo>
                  <a:cubicBezTo>
                    <a:pt x="1" y="6"/>
                    <a:pt x="0" y="6"/>
                    <a:pt x="0" y="5"/>
                  </a:cubicBezTo>
                  <a:cubicBezTo>
                    <a:pt x="0" y="3"/>
                    <a:pt x="3" y="3"/>
                    <a:pt x="4" y="0"/>
                  </a:cubicBezTo>
                  <a:cubicBezTo>
                    <a:pt x="5" y="0"/>
                    <a:pt x="5" y="1"/>
                    <a:pt x="6" y="1"/>
                  </a:cubicBezTo>
                  <a:cubicBezTo>
                    <a:pt x="6" y="2"/>
                    <a:pt x="5" y="2"/>
                    <a:pt x="5" y="3"/>
                  </a:cubicBezTo>
                  <a:cubicBezTo>
                    <a:pt x="5" y="3"/>
                    <a:pt x="5" y="4"/>
                    <a:pt x="5" y="5"/>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9" name="Freeform 29"/>
            <p:cNvSpPr/>
            <p:nvPr/>
          </p:nvSpPr>
          <p:spPr bwMode="auto">
            <a:xfrm>
              <a:off x="6284913" y="3492501"/>
              <a:ext cx="22225" cy="11113"/>
            </a:xfrm>
            <a:custGeom>
              <a:avLst/>
              <a:gdLst>
                <a:gd name="T0" fmla="*/ 6 w 6"/>
                <a:gd name="T1" fmla="*/ 3 h 3"/>
                <a:gd name="T2" fmla="*/ 0 w 6"/>
                <a:gd name="T3" fmla="*/ 2 h 3"/>
                <a:gd name="T4" fmla="*/ 0 w 6"/>
                <a:gd name="T5" fmla="*/ 0 h 3"/>
                <a:gd name="T6" fmla="*/ 5 w 6"/>
                <a:gd name="T7" fmla="*/ 1 h 3"/>
                <a:gd name="T8" fmla="*/ 6 w 6"/>
                <a:gd name="T9" fmla="*/ 3 h 3"/>
              </a:gdLst>
              <a:ahLst/>
              <a:cxnLst>
                <a:cxn ang="0">
                  <a:pos x="T0" y="T1"/>
                </a:cxn>
                <a:cxn ang="0">
                  <a:pos x="T2" y="T3"/>
                </a:cxn>
                <a:cxn ang="0">
                  <a:pos x="T4" y="T5"/>
                </a:cxn>
                <a:cxn ang="0">
                  <a:pos x="T6" y="T7"/>
                </a:cxn>
                <a:cxn ang="0">
                  <a:pos x="T8" y="T9"/>
                </a:cxn>
              </a:cxnLst>
              <a:rect l="0" t="0" r="r" b="b"/>
              <a:pathLst>
                <a:path w="6" h="3">
                  <a:moveTo>
                    <a:pt x="6" y="3"/>
                  </a:moveTo>
                  <a:cubicBezTo>
                    <a:pt x="3" y="3"/>
                    <a:pt x="2" y="2"/>
                    <a:pt x="0" y="2"/>
                  </a:cubicBezTo>
                  <a:cubicBezTo>
                    <a:pt x="0" y="1"/>
                    <a:pt x="0" y="1"/>
                    <a:pt x="0" y="0"/>
                  </a:cubicBezTo>
                  <a:cubicBezTo>
                    <a:pt x="2" y="1"/>
                    <a:pt x="3" y="1"/>
                    <a:pt x="5" y="1"/>
                  </a:cubicBezTo>
                  <a:cubicBezTo>
                    <a:pt x="5" y="2"/>
                    <a:pt x="6" y="2"/>
                    <a:pt x="6" y="3"/>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70" name="Freeform 30"/>
            <p:cNvSpPr/>
            <p:nvPr/>
          </p:nvSpPr>
          <p:spPr bwMode="auto">
            <a:xfrm>
              <a:off x="6311901" y="3405188"/>
              <a:ext cx="3175" cy="11113"/>
            </a:xfrm>
            <a:custGeom>
              <a:avLst/>
              <a:gdLst>
                <a:gd name="T0" fmla="*/ 0 w 1"/>
                <a:gd name="T1" fmla="*/ 3 h 3"/>
                <a:gd name="T2" fmla="*/ 0 w 1"/>
                <a:gd name="T3" fmla="*/ 1 h 3"/>
                <a:gd name="T4" fmla="*/ 1 w 1"/>
                <a:gd name="T5" fmla="*/ 1 h 3"/>
                <a:gd name="T6" fmla="*/ 0 w 1"/>
                <a:gd name="T7" fmla="*/ 3 h 3"/>
              </a:gdLst>
              <a:ahLst/>
              <a:cxnLst>
                <a:cxn ang="0">
                  <a:pos x="T0" y="T1"/>
                </a:cxn>
                <a:cxn ang="0">
                  <a:pos x="T2" y="T3"/>
                </a:cxn>
                <a:cxn ang="0">
                  <a:pos x="T4" y="T5"/>
                </a:cxn>
                <a:cxn ang="0">
                  <a:pos x="T6" y="T7"/>
                </a:cxn>
              </a:cxnLst>
              <a:rect l="0" t="0" r="r" b="b"/>
              <a:pathLst>
                <a:path w="1" h="3">
                  <a:moveTo>
                    <a:pt x="0" y="3"/>
                  </a:moveTo>
                  <a:cubicBezTo>
                    <a:pt x="0" y="2"/>
                    <a:pt x="0" y="2"/>
                    <a:pt x="0" y="1"/>
                  </a:cubicBezTo>
                  <a:cubicBezTo>
                    <a:pt x="0" y="1"/>
                    <a:pt x="1" y="0"/>
                    <a:pt x="1" y="1"/>
                  </a:cubicBezTo>
                  <a:cubicBezTo>
                    <a:pt x="1" y="2"/>
                    <a:pt x="1" y="3"/>
                    <a:pt x="0" y="3"/>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71" name="Freeform 31"/>
            <p:cNvSpPr/>
            <p:nvPr/>
          </p:nvSpPr>
          <p:spPr bwMode="auto">
            <a:xfrm>
              <a:off x="6315076" y="3419476"/>
              <a:ext cx="7938" cy="15875"/>
            </a:xfrm>
            <a:custGeom>
              <a:avLst/>
              <a:gdLst>
                <a:gd name="T0" fmla="*/ 2 w 2"/>
                <a:gd name="T1" fmla="*/ 1 h 4"/>
                <a:gd name="T2" fmla="*/ 1 w 2"/>
                <a:gd name="T3" fmla="*/ 4 h 4"/>
                <a:gd name="T4" fmla="*/ 0 w 2"/>
                <a:gd name="T5" fmla="*/ 2 h 4"/>
                <a:gd name="T6" fmla="*/ 2 w 2"/>
                <a:gd name="T7" fmla="*/ 1 h 4"/>
              </a:gdLst>
              <a:ahLst/>
              <a:cxnLst>
                <a:cxn ang="0">
                  <a:pos x="T0" y="T1"/>
                </a:cxn>
                <a:cxn ang="0">
                  <a:pos x="T2" y="T3"/>
                </a:cxn>
                <a:cxn ang="0">
                  <a:pos x="T4" y="T5"/>
                </a:cxn>
                <a:cxn ang="0">
                  <a:pos x="T6" y="T7"/>
                </a:cxn>
              </a:cxnLst>
              <a:rect l="0" t="0" r="r" b="b"/>
              <a:pathLst>
                <a:path w="2" h="4">
                  <a:moveTo>
                    <a:pt x="2" y="1"/>
                  </a:moveTo>
                  <a:cubicBezTo>
                    <a:pt x="2" y="3"/>
                    <a:pt x="1" y="3"/>
                    <a:pt x="1" y="4"/>
                  </a:cubicBezTo>
                  <a:cubicBezTo>
                    <a:pt x="1" y="3"/>
                    <a:pt x="0" y="3"/>
                    <a:pt x="0" y="2"/>
                  </a:cubicBezTo>
                  <a:cubicBezTo>
                    <a:pt x="0" y="1"/>
                    <a:pt x="1" y="0"/>
                    <a:pt x="2" y="1"/>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72" name="Freeform 32"/>
            <p:cNvSpPr/>
            <p:nvPr/>
          </p:nvSpPr>
          <p:spPr bwMode="auto">
            <a:xfrm>
              <a:off x="6334126" y="3473451"/>
              <a:ext cx="11113" cy="7938"/>
            </a:xfrm>
            <a:custGeom>
              <a:avLst/>
              <a:gdLst>
                <a:gd name="T0" fmla="*/ 3 w 3"/>
                <a:gd name="T1" fmla="*/ 0 h 2"/>
                <a:gd name="T2" fmla="*/ 0 w 3"/>
                <a:gd name="T3" fmla="*/ 1 h 2"/>
                <a:gd name="T4" fmla="*/ 3 w 3"/>
                <a:gd name="T5" fmla="*/ 0 h 2"/>
              </a:gdLst>
              <a:ahLst/>
              <a:cxnLst>
                <a:cxn ang="0">
                  <a:pos x="T0" y="T1"/>
                </a:cxn>
                <a:cxn ang="0">
                  <a:pos x="T2" y="T3"/>
                </a:cxn>
                <a:cxn ang="0">
                  <a:pos x="T4" y="T5"/>
                </a:cxn>
              </a:cxnLst>
              <a:rect l="0" t="0" r="r" b="b"/>
              <a:pathLst>
                <a:path w="3" h="2">
                  <a:moveTo>
                    <a:pt x="3" y="0"/>
                  </a:moveTo>
                  <a:cubicBezTo>
                    <a:pt x="3" y="2"/>
                    <a:pt x="1" y="2"/>
                    <a:pt x="0" y="1"/>
                  </a:cubicBezTo>
                  <a:cubicBezTo>
                    <a:pt x="0" y="0"/>
                    <a:pt x="2" y="0"/>
                    <a:pt x="3" y="0"/>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73" name="Freeform 33"/>
            <p:cNvSpPr/>
            <p:nvPr/>
          </p:nvSpPr>
          <p:spPr bwMode="auto">
            <a:xfrm>
              <a:off x="6330951" y="3354388"/>
              <a:ext cx="22225" cy="34925"/>
            </a:xfrm>
            <a:custGeom>
              <a:avLst/>
              <a:gdLst>
                <a:gd name="T0" fmla="*/ 3 w 6"/>
                <a:gd name="T1" fmla="*/ 7 h 9"/>
                <a:gd name="T2" fmla="*/ 2 w 6"/>
                <a:gd name="T3" fmla="*/ 7 h 9"/>
                <a:gd name="T4" fmla="*/ 1 w 6"/>
                <a:gd name="T5" fmla="*/ 9 h 9"/>
                <a:gd name="T6" fmla="*/ 0 w 6"/>
                <a:gd name="T7" fmla="*/ 7 h 9"/>
                <a:gd name="T8" fmla="*/ 1 w 6"/>
                <a:gd name="T9" fmla="*/ 7 h 9"/>
                <a:gd name="T10" fmla="*/ 0 w 6"/>
                <a:gd name="T11" fmla="*/ 7 h 9"/>
                <a:gd name="T12" fmla="*/ 2 w 6"/>
                <a:gd name="T13" fmla="*/ 5 h 9"/>
                <a:gd name="T14" fmla="*/ 4 w 6"/>
                <a:gd name="T15" fmla="*/ 3 h 9"/>
                <a:gd name="T16" fmla="*/ 5 w 6"/>
                <a:gd name="T17" fmla="*/ 3 h 9"/>
                <a:gd name="T18" fmla="*/ 4 w 6"/>
                <a:gd name="T19" fmla="*/ 0 h 9"/>
                <a:gd name="T20" fmla="*/ 5 w 6"/>
                <a:gd name="T21" fmla="*/ 0 h 9"/>
                <a:gd name="T22" fmla="*/ 6 w 6"/>
                <a:gd name="T23" fmla="*/ 5 h 9"/>
                <a:gd name="T24" fmla="*/ 3 w 6"/>
                <a:gd name="T25"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9">
                  <a:moveTo>
                    <a:pt x="3" y="7"/>
                  </a:moveTo>
                  <a:cubicBezTo>
                    <a:pt x="3" y="7"/>
                    <a:pt x="2" y="7"/>
                    <a:pt x="2" y="7"/>
                  </a:cubicBezTo>
                  <a:cubicBezTo>
                    <a:pt x="1" y="7"/>
                    <a:pt x="1" y="8"/>
                    <a:pt x="1" y="9"/>
                  </a:cubicBezTo>
                  <a:cubicBezTo>
                    <a:pt x="0" y="8"/>
                    <a:pt x="0" y="8"/>
                    <a:pt x="0" y="7"/>
                  </a:cubicBezTo>
                  <a:cubicBezTo>
                    <a:pt x="0" y="7"/>
                    <a:pt x="1" y="7"/>
                    <a:pt x="1" y="7"/>
                  </a:cubicBezTo>
                  <a:cubicBezTo>
                    <a:pt x="1" y="7"/>
                    <a:pt x="0" y="8"/>
                    <a:pt x="0" y="7"/>
                  </a:cubicBezTo>
                  <a:cubicBezTo>
                    <a:pt x="0" y="5"/>
                    <a:pt x="1" y="6"/>
                    <a:pt x="2" y="5"/>
                  </a:cubicBezTo>
                  <a:cubicBezTo>
                    <a:pt x="3" y="4"/>
                    <a:pt x="4" y="4"/>
                    <a:pt x="4" y="3"/>
                  </a:cubicBezTo>
                  <a:cubicBezTo>
                    <a:pt x="4" y="3"/>
                    <a:pt x="4" y="3"/>
                    <a:pt x="5" y="3"/>
                  </a:cubicBezTo>
                  <a:cubicBezTo>
                    <a:pt x="4" y="2"/>
                    <a:pt x="5" y="1"/>
                    <a:pt x="4" y="0"/>
                  </a:cubicBezTo>
                  <a:cubicBezTo>
                    <a:pt x="5" y="0"/>
                    <a:pt x="5" y="0"/>
                    <a:pt x="5" y="0"/>
                  </a:cubicBezTo>
                  <a:cubicBezTo>
                    <a:pt x="5" y="2"/>
                    <a:pt x="6" y="3"/>
                    <a:pt x="6" y="5"/>
                  </a:cubicBezTo>
                  <a:cubicBezTo>
                    <a:pt x="5" y="6"/>
                    <a:pt x="3" y="6"/>
                    <a:pt x="3" y="7"/>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74" name="Freeform 34"/>
            <p:cNvSpPr/>
            <p:nvPr/>
          </p:nvSpPr>
          <p:spPr bwMode="auto">
            <a:xfrm>
              <a:off x="6345238" y="3328988"/>
              <a:ext cx="4763" cy="11113"/>
            </a:xfrm>
            <a:custGeom>
              <a:avLst/>
              <a:gdLst>
                <a:gd name="T0" fmla="*/ 0 w 1"/>
                <a:gd name="T1" fmla="*/ 0 h 3"/>
                <a:gd name="T2" fmla="*/ 1 w 1"/>
                <a:gd name="T3" fmla="*/ 3 h 3"/>
                <a:gd name="T4" fmla="*/ 0 w 1"/>
                <a:gd name="T5" fmla="*/ 0 h 3"/>
              </a:gdLst>
              <a:ahLst/>
              <a:cxnLst>
                <a:cxn ang="0">
                  <a:pos x="T0" y="T1"/>
                </a:cxn>
                <a:cxn ang="0">
                  <a:pos x="T2" y="T3"/>
                </a:cxn>
                <a:cxn ang="0">
                  <a:pos x="T4" y="T5"/>
                </a:cxn>
              </a:cxnLst>
              <a:rect l="0" t="0" r="r" b="b"/>
              <a:pathLst>
                <a:path w="1" h="3">
                  <a:moveTo>
                    <a:pt x="0" y="0"/>
                  </a:moveTo>
                  <a:cubicBezTo>
                    <a:pt x="0" y="1"/>
                    <a:pt x="0" y="2"/>
                    <a:pt x="1" y="3"/>
                  </a:cubicBezTo>
                  <a:cubicBezTo>
                    <a:pt x="0" y="2"/>
                    <a:pt x="0" y="1"/>
                    <a:pt x="0" y="0"/>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75" name="Freeform 35"/>
            <p:cNvSpPr/>
            <p:nvPr/>
          </p:nvSpPr>
          <p:spPr bwMode="auto">
            <a:xfrm>
              <a:off x="6261101" y="3462338"/>
              <a:ext cx="23813" cy="30163"/>
            </a:xfrm>
            <a:custGeom>
              <a:avLst/>
              <a:gdLst>
                <a:gd name="T0" fmla="*/ 0 w 6"/>
                <a:gd name="T1" fmla="*/ 0 h 8"/>
                <a:gd name="T2" fmla="*/ 2 w 6"/>
                <a:gd name="T3" fmla="*/ 0 h 8"/>
                <a:gd name="T4" fmla="*/ 2 w 6"/>
                <a:gd name="T5" fmla="*/ 0 h 8"/>
                <a:gd name="T6" fmla="*/ 3 w 6"/>
                <a:gd name="T7" fmla="*/ 2 h 8"/>
                <a:gd name="T8" fmla="*/ 5 w 6"/>
                <a:gd name="T9" fmla="*/ 4 h 8"/>
                <a:gd name="T10" fmla="*/ 6 w 6"/>
                <a:gd name="T11" fmla="*/ 8 h 8"/>
                <a:gd name="T12" fmla="*/ 3 w 6"/>
                <a:gd name="T13" fmla="*/ 6 h 8"/>
                <a:gd name="T14" fmla="*/ 0 w 6"/>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8">
                  <a:moveTo>
                    <a:pt x="0" y="0"/>
                  </a:moveTo>
                  <a:cubicBezTo>
                    <a:pt x="1" y="0"/>
                    <a:pt x="2" y="1"/>
                    <a:pt x="2" y="0"/>
                  </a:cubicBezTo>
                  <a:cubicBezTo>
                    <a:pt x="2" y="0"/>
                    <a:pt x="2" y="1"/>
                    <a:pt x="2" y="0"/>
                  </a:cubicBezTo>
                  <a:cubicBezTo>
                    <a:pt x="2" y="1"/>
                    <a:pt x="3" y="2"/>
                    <a:pt x="3" y="2"/>
                  </a:cubicBezTo>
                  <a:cubicBezTo>
                    <a:pt x="4" y="3"/>
                    <a:pt x="5" y="4"/>
                    <a:pt x="5" y="4"/>
                  </a:cubicBezTo>
                  <a:cubicBezTo>
                    <a:pt x="5" y="5"/>
                    <a:pt x="6" y="7"/>
                    <a:pt x="6" y="8"/>
                  </a:cubicBezTo>
                  <a:cubicBezTo>
                    <a:pt x="5" y="8"/>
                    <a:pt x="4" y="7"/>
                    <a:pt x="3" y="6"/>
                  </a:cubicBezTo>
                  <a:cubicBezTo>
                    <a:pt x="4" y="3"/>
                    <a:pt x="0" y="3"/>
                    <a:pt x="0" y="0"/>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76" name="Freeform 36"/>
            <p:cNvSpPr/>
            <p:nvPr/>
          </p:nvSpPr>
          <p:spPr bwMode="auto">
            <a:xfrm>
              <a:off x="6230938" y="3449638"/>
              <a:ext cx="7938" cy="12700"/>
            </a:xfrm>
            <a:custGeom>
              <a:avLst/>
              <a:gdLst>
                <a:gd name="T0" fmla="*/ 0 w 2"/>
                <a:gd name="T1" fmla="*/ 0 h 3"/>
                <a:gd name="T2" fmla="*/ 2 w 2"/>
                <a:gd name="T3" fmla="*/ 2 h 3"/>
                <a:gd name="T4" fmla="*/ 0 w 2"/>
                <a:gd name="T5" fmla="*/ 3 h 3"/>
                <a:gd name="T6" fmla="*/ 0 w 2"/>
                <a:gd name="T7" fmla="*/ 0 h 3"/>
              </a:gdLst>
              <a:ahLst/>
              <a:cxnLst>
                <a:cxn ang="0">
                  <a:pos x="T0" y="T1"/>
                </a:cxn>
                <a:cxn ang="0">
                  <a:pos x="T2" y="T3"/>
                </a:cxn>
                <a:cxn ang="0">
                  <a:pos x="T4" y="T5"/>
                </a:cxn>
                <a:cxn ang="0">
                  <a:pos x="T6" y="T7"/>
                </a:cxn>
              </a:cxnLst>
              <a:rect l="0" t="0" r="r" b="b"/>
              <a:pathLst>
                <a:path w="2" h="3">
                  <a:moveTo>
                    <a:pt x="0" y="0"/>
                  </a:moveTo>
                  <a:cubicBezTo>
                    <a:pt x="1" y="0"/>
                    <a:pt x="1" y="1"/>
                    <a:pt x="2" y="2"/>
                  </a:cubicBezTo>
                  <a:cubicBezTo>
                    <a:pt x="1" y="2"/>
                    <a:pt x="1" y="3"/>
                    <a:pt x="0" y="3"/>
                  </a:cubicBezTo>
                  <a:cubicBezTo>
                    <a:pt x="0" y="2"/>
                    <a:pt x="1" y="1"/>
                    <a:pt x="0" y="0"/>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77" name="Freeform 37"/>
            <p:cNvSpPr/>
            <p:nvPr/>
          </p:nvSpPr>
          <p:spPr bwMode="auto">
            <a:xfrm>
              <a:off x="6151563" y="3511551"/>
              <a:ext cx="19050" cy="41275"/>
            </a:xfrm>
            <a:custGeom>
              <a:avLst/>
              <a:gdLst>
                <a:gd name="T0" fmla="*/ 4 w 5"/>
                <a:gd name="T1" fmla="*/ 6 h 11"/>
                <a:gd name="T2" fmla="*/ 4 w 5"/>
                <a:gd name="T3" fmla="*/ 7 h 11"/>
                <a:gd name="T4" fmla="*/ 4 w 5"/>
                <a:gd name="T5" fmla="*/ 8 h 11"/>
                <a:gd name="T6" fmla="*/ 3 w 5"/>
                <a:gd name="T7" fmla="*/ 11 h 11"/>
                <a:gd name="T8" fmla="*/ 1 w 5"/>
                <a:gd name="T9" fmla="*/ 11 h 11"/>
                <a:gd name="T10" fmla="*/ 0 w 5"/>
                <a:gd name="T11" fmla="*/ 8 h 11"/>
                <a:gd name="T12" fmla="*/ 1 w 5"/>
                <a:gd name="T13" fmla="*/ 6 h 11"/>
                <a:gd name="T14" fmla="*/ 1 w 5"/>
                <a:gd name="T15" fmla="*/ 4 h 11"/>
                <a:gd name="T16" fmla="*/ 3 w 5"/>
                <a:gd name="T17" fmla="*/ 2 h 11"/>
                <a:gd name="T18" fmla="*/ 4 w 5"/>
                <a:gd name="T19" fmla="*/ 0 h 11"/>
                <a:gd name="T20" fmla="*/ 5 w 5"/>
                <a:gd name="T21" fmla="*/ 2 h 11"/>
                <a:gd name="T22" fmla="*/ 4 w 5"/>
                <a:gd name="T23"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11">
                  <a:moveTo>
                    <a:pt x="4" y="6"/>
                  </a:moveTo>
                  <a:cubicBezTo>
                    <a:pt x="4" y="6"/>
                    <a:pt x="4" y="6"/>
                    <a:pt x="4" y="7"/>
                  </a:cubicBezTo>
                  <a:cubicBezTo>
                    <a:pt x="4" y="7"/>
                    <a:pt x="4" y="7"/>
                    <a:pt x="4" y="8"/>
                  </a:cubicBezTo>
                  <a:cubicBezTo>
                    <a:pt x="3" y="9"/>
                    <a:pt x="3" y="10"/>
                    <a:pt x="3" y="11"/>
                  </a:cubicBezTo>
                  <a:cubicBezTo>
                    <a:pt x="2" y="11"/>
                    <a:pt x="2" y="11"/>
                    <a:pt x="1" y="11"/>
                  </a:cubicBezTo>
                  <a:cubicBezTo>
                    <a:pt x="0" y="10"/>
                    <a:pt x="1" y="9"/>
                    <a:pt x="0" y="8"/>
                  </a:cubicBezTo>
                  <a:cubicBezTo>
                    <a:pt x="0" y="7"/>
                    <a:pt x="1" y="7"/>
                    <a:pt x="1" y="6"/>
                  </a:cubicBezTo>
                  <a:cubicBezTo>
                    <a:pt x="1" y="5"/>
                    <a:pt x="0" y="5"/>
                    <a:pt x="1" y="4"/>
                  </a:cubicBezTo>
                  <a:cubicBezTo>
                    <a:pt x="1" y="4"/>
                    <a:pt x="2" y="3"/>
                    <a:pt x="3" y="2"/>
                  </a:cubicBezTo>
                  <a:cubicBezTo>
                    <a:pt x="3" y="1"/>
                    <a:pt x="3" y="0"/>
                    <a:pt x="4" y="0"/>
                  </a:cubicBezTo>
                  <a:cubicBezTo>
                    <a:pt x="5" y="0"/>
                    <a:pt x="4" y="2"/>
                    <a:pt x="5" y="2"/>
                  </a:cubicBezTo>
                  <a:cubicBezTo>
                    <a:pt x="5" y="4"/>
                    <a:pt x="4" y="5"/>
                    <a:pt x="4" y="6"/>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78" name="Freeform 38"/>
            <p:cNvSpPr/>
            <p:nvPr/>
          </p:nvSpPr>
          <p:spPr bwMode="auto">
            <a:xfrm>
              <a:off x="5964238" y="3625851"/>
              <a:ext cx="4763" cy="3175"/>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0"/>
                    <a:pt x="1" y="0"/>
                    <a:pt x="1" y="1"/>
                  </a:cubicBezTo>
                  <a:cubicBezTo>
                    <a:pt x="1" y="1"/>
                    <a:pt x="1" y="1"/>
                    <a:pt x="0" y="1"/>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79" name="Freeform 39"/>
            <p:cNvSpPr/>
            <p:nvPr/>
          </p:nvSpPr>
          <p:spPr bwMode="auto">
            <a:xfrm>
              <a:off x="5953126" y="3182938"/>
              <a:ext cx="111125" cy="111125"/>
            </a:xfrm>
            <a:custGeom>
              <a:avLst/>
              <a:gdLst>
                <a:gd name="T0" fmla="*/ 12 w 29"/>
                <a:gd name="T1" fmla="*/ 28 h 29"/>
                <a:gd name="T2" fmla="*/ 11 w 29"/>
                <a:gd name="T3" fmla="*/ 29 h 29"/>
                <a:gd name="T4" fmla="*/ 10 w 29"/>
                <a:gd name="T5" fmla="*/ 28 h 29"/>
                <a:gd name="T6" fmla="*/ 8 w 29"/>
                <a:gd name="T7" fmla="*/ 28 h 29"/>
                <a:gd name="T8" fmla="*/ 7 w 29"/>
                <a:gd name="T9" fmla="*/ 22 h 29"/>
                <a:gd name="T10" fmla="*/ 7 w 29"/>
                <a:gd name="T11" fmla="*/ 20 h 29"/>
                <a:gd name="T12" fmla="*/ 9 w 29"/>
                <a:gd name="T13" fmla="*/ 19 h 29"/>
                <a:gd name="T14" fmla="*/ 7 w 29"/>
                <a:gd name="T15" fmla="*/ 17 h 29"/>
                <a:gd name="T16" fmla="*/ 8 w 29"/>
                <a:gd name="T17" fmla="*/ 16 h 29"/>
                <a:gd name="T18" fmla="*/ 7 w 29"/>
                <a:gd name="T19" fmla="*/ 16 h 29"/>
                <a:gd name="T20" fmla="*/ 7 w 29"/>
                <a:gd name="T21" fmla="*/ 15 h 29"/>
                <a:gd name="T22" fmla="*/ 6 w 29"/>
                <a:gd name="T23" fmla="*/ 12 h 29"/>
                <a:gd name="T24" fmla="*/ 4 w 29"/>
                <a:gd name="T25" fmla="*/ 11 h 29"/>
                <a:gd name="T26" fmla="*/ 2 w 29"/>
                <a:gd name="T27" fmla="*/ 12 h 29"/>
                <a:gd name="T28" fmla="*/ 1 w 29"/>
                <a:gd name="T29" fmla="*/ 10 h 29"/>
                <a:gd name="T30" fmla="*/ 4 w 29"/>
                <a:gd name="T31" fmla="*/ 10 h 29"/>
                <a:gd name="T32" fmla="*/ 2 w 29"/>
                <a:gd name="T33" fmla="*/ 10 h 29"/>
                <a:gd name="T34" fmla="*/ 1 w 29"/>
                <a:gd name="T35" fmla="*/ 10 h 29"/>
                <a:gd name="T36" fmla="*/ 0 w 29"/>
                <a:gd name="T37" fmla="*/ 9 h 29"/>
                <a:gd name="T38" fmla="*/ 1 w 29"/>
                <a:gd name="T39" fmla="*/ 8 h 29"/>
                <a:gd name="T40" fmla="*/ 4 w 29"/>
                <a:gd name="T41" fmla="*/ 7 h 29"/>
                <a:gd name="T42" fmla="*/ 3 w 29"/>
                <a:gd name="T43" fmla="*/ 6 h 29"/>
                <a:gd name="T44" fmla="*/ 9 w 29"/>
                <a:gd name="T45" fmla="*/ 3 h 29"/>
                <a:gd name="T46" fmla="*/ 13 w 29"/>
                <a:gd name="T47" fmla="*/ 4 h 29"/>
                <a:gd name="T48" fmla="*/ 13 w 29"/>
                <a:gd name="T49" fmla="*/ 2 h 29"/>
                <a:gd name="T50" fmla="*/ 15 w 29"/>
                <a:gd name="T51" fmla="*/ 1 h 29"/>
                <a:gd name="T52" fmla="*/ 20 w 29"/>
                <a:gd name="T53" fmla="*/ 1 h 29"/>
                <a:gd name="T54" fmla="*/ 21 w 29"/>
                <a:gd name="T55" fmla="*/ 1 h 29"/>
                <a:gd name="T56" fmla="*/ 23 w 29"/>
                <a:gd name="T57" fmla="*/ 1 h 29"/>
                <a:gd name="T58" fmla="*/ 26 w 29"/>
                <a:gd name="T59" fmla="*/ 2 h 29"/>
                <a:gd name="T60" fmla="*/ 23 w 29"/>
                <a:gd name="T61" fmla="*/ 4 h 29"/>
                <a:gd name="T62" fmla="*/ 26 w 29"/>
                <a:gd name="T63" fmla="*/ 3 h 29"/>
                <a:gd name="T64" fmla="*/ 27 w 29"/>
                <a:gd name="T65" fmla="*/ 4 h 29"/>
                <a:gd name="T66" fmla="*/ 28 w 29"/>
                <a:gd name="T67" fmla="*/ 5 h 29"/>
                <a:gd name="T68" fmla="*/ 26 w 29"/>
                <a:gd name="T69" fmla="*/ 5 h 29"/>
                <a:gd name="T70" fmla="*/ 25 w 29"/>
                <a:gd name="T71" fmla="*/ 6 h 29"/>
                <a:gd name="T72" fmla="*/ 25 w 29"/>
                <a:gd name="T73" fmla="*/ 8 h 29"/>
                <a:gd name="T74" fmla="*/ 24 w 29"/>
                <a:gd name="T75" fmla="*/ 8 h 29"/>
                <a:gd name="T76" fmla="*/ 26 w 29"/>
                <a:gd name="T77" fmla="*/ 10 h 29"/>
                <a:gd name="T78" fmla="*/ 24 w 29"/>
                <a:gd name="T79" fmla="*/ 10 h 29"/>
                <a:gd name="T80" fmla="*/ 23 w 29"/>
                <a:gd name="T81" fmla="*/ 15 h 29"/>
                <a:gd name="T82" fmla="*/ 23 w 29"/>
                <a:gd name="T83" fmla="*/ 16 h 29"/>
                <a:gd name="T84" fmla="*/ 22 w 29"/>
                <a:gd name="T85" fmla="*/ 16 h 29"/>
                <a:gd name="T86" fmla="*/ 23 w 29"/>
                <a:gd name="T87" fmla="*/ 18 h 29"/>
                <a:gd name="T88" fmla="*/ 20 w 29"/>
                <a:gd name="T89" fmla="*/ 16 h 29"/>
                <a:gd name="T90" fmla="*/ 19 w 29"/>
                <a:gd name="T91" fmla="*/ 17 h 29"/>
                <a:gd name="T92" fmla="*/ 21 w 29"/>
                <a:gd name="T93" fmla="*/ 18 h 29"/>
                <a:gd name="T94" fmla="*/ 20 w 29"/>
                <a:gd name="T95" fmla="*/ 20 h 29"/>
                <a:gd name="T96" fmla="*/ 17 w 29"/>
                <a:gd name="T97" fmla="*/ 21 h 29"/>
                <a:gd name="T98" fmla="*/ 16 w 29"/>
                <a:gd name="T99" fmla="*/ 22 h 29"/>
                <a:gd name="T100" fmla="*/ 14 w 29"/>
                <a:gd name="T101" fmla="*/ 22 h 29"/>
                <a:gd name="T102" fmla="*/ 13 w 29"/>
                <a:gd name="T103" fmla="*/ 24 h 29"/>
                <a:gd name="T104" fmla="*/ 12 w 29"/>
                <a:gd name="T105" fmla="*/ 2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 h="29">
                  <a:moveTo>
                    <a:pt x="12" y="28"/>
                  </a:moveTo>
                  <a:cubicBezTo>
                    <a:pt x="12" y="28"/>
                    <a:pt x="12" y="28"/>
                    <a:pt x="11" y="29"/>
                  </a:cubicBezTo>
                  <a:cubicBezTo>
                    <a:pt x="10" y="29"/>
                    <a:pt x="11" y="28"/>
                    <a:pt x="10" y="28"/>
                  </a:cubicBezTo>
                  <a:cubicBezTo>
                    <a:pt x="10" y="28"/>
                    <a:pt x="9" y="28"/>
                    <a:pt x="8" y="28"/>
                  </a:cubicBezTo>
                  <a:cubicBezTo>
                    <a:pt x="7" y="26"/>
                    <a:pt x="8" y="23"/>
                    <a:pt x="7" y="22"/>
                  </a:cubicBezTo>
                  <a:cubicBezTo>
                    <a:pt x="7" y="21"/>
                    <a:pt x="8" y="21"/>
                    <a:pt x="7" y="20"/>
                  </a:cubicBezTo>
                  <a:cubicBezTo>
                    <a:pt x="8" y="20"/>
                    <a:pt x="8" y="19"/>
                    <a:pt x="9" y="19"/>
                  </a:cubicBezTo>
                  <a:cubicBezTo>
                    <a:pt x="9" y="18"/>
                    <a:pt x="7" y="18"/>
                    <a:pt x="7" y="17"/>
                  </a:cubicBezTo>
                  <a:cubicBezTo>
                    <a:pt x="8" y="17"/>
                    <a:pt x="8" y="17"/>
                    <a:pt x="8" y="16"/>
                  </a:cubicBezTo>
                  <a:cubicBezTo>
                    <a:pt x="8" y="15"/>
                    <a:pt x="8" y="17"/>
                    <a:pt x="7" y="16"/>
                  </a:cubicBezTo>
                  <a:cubicBezTo>
                    <a:pt x="6" y="16"/>
                    <a:pt x="7" y="15"/>
                    <a:pt x="7" y="15"/>
                  </a:cubicBezTo>
                  <a:cubicBezTo>
                    <a:pt x="7" y="14"/>
                    <a:pt x="6" y="13"/>
                    <a:pt x="6" y="12"/>
                  </a:cubicBezTo>
                  <a:cubicBezTo>
                    <a:pt x="5" y="12"/>
                    <a:pt x="4" y="12"/>
                    <a:pt x="4" y="11"/>
                  </a:cubicBezTo>
                  <a:cubicBezTo>
                    <a:pt x="3" y="11"/>
                    <a:pt x="3" y="12"/>
                    <a:pt x="2" y="12"/>
                  </a:cubicBezTo>
                  <a:cubicBezTo>
                    <a:pt x="2" y="11"/>
                    <a:pt x="1" y="11"/>
                    <a:pt x="1" y="10"/>
                  </a:cubicBezTo>
                  <a:cubicBezTo>
                    <a:pt x="1" y="10"/>
                    <a:pt x="3" y="10"/>
                    <a:pt x="4" y="10"/>
                  </a:cubicBezTo>
                  <a:cubicBezTo>
                    <a:pt x="3" y="8"/>
                    <a:pt x="2" y="9"/>
                    <a:pt x="2" y="10"/>
                  </a:cubicBezTo>
                  <a:cubicBezTo>
                    <a:pt x="2" y="9"/>
                    <a:pt x="1" y="9"/>
                    <a:pt x="1" y="10"/>
                  </a:cubicBezTo>
                  <a:cubicBezTo>
                    <a:pt x="0" y="9"/>
                    <a:pt x="0" y="9"/>
                    <a:pt x="0" y="9"/>
                  </a:cubicBezTo>
                  <a:cubicBezTo>
                    <a:pt x="0" y="8"/>
                    <a:pt x="1" y="8"/>
                    <a:pt x="1" y="8"/>
                  </a:cubicBezTo>
                  <a:cubicBezTo>
                    <a:pt x="2" y="8"/>
                    <a:pt x="3" y="8"/>
                    <a:pt x="4" y="7"/>
                  </a:cubicBezTo>
                  <a:cubicBezTo>
                    <a:pt x="4" y="6"/>
                    <a:pt x="3" y="7"/>
                    <a:pt x="3" y="6"/>
                  </a:cubicBezTo>
                  <a:cubicBezTo>
                    <a:pt x="5" y="5"/>
                    <a:pt x="6" y="4"/>
                    <a:pt x="9" y="3"/>
                  </a:cubicBezTo>
                  <a:cubicBezTo>
                    <a:pt x="10" y="4"/>
                    <a:pt x="11" y="3"/>
                    <a:pt x="13" y="4"/>
                  </a:cubicBezTo>
                  <a:cubicBezTo>
                    <a:pt x="13" y="3"/>
                    <a:pt x="13" y="2"/>
                    <a:pt x="13" y="2"/>
                  </a:cubicBezTo>
                  <a:cubicBezTo>
                    <a:pt x="13" y="1"/>
                    <a:pt x="14" y="1"/>
                    <a:pt x="15" y="1"/>
                  </a:cubicBezTo>
                  <a:cubicBezTo>
                    <a:pt x="16" y="0"/>
                    <a:pt x="19" y="1"/>
                    <a:pt x="20" y="1"/>
                  </a:cubicBezTo>
                  <a:cubicBezTo>
                    <a:pt x="20" y="1"/>
                    <a:pt x="21" y="1"/>
                    <a:pt x="21" y="1"/>
                  </a:cubicBezTo>
                  <a:cubicBezTo>
                    <a:pt x="21" y="0"/>
                    <a:pt x="22" y="1"/>
                    <a:pt x="23" y="1"/>
                  </a:cubicBezTo>
                  <a:cubicBezTo>
                    <a:pt x="24" y="1"/>
                    <a:pt x="25" y="1"/>
                    <a:pt x="26" y="2"/>
                  </a:cubicBezTo>
                  <a:cubicBezTo>
                    <a:pt x="26" y="3"/>
                    <a:pt x="24" y="2"/>
                    <a:pt x="23" y="4"/>
                  </a:cubicBezTo>
                  <a:cubicBezTo>
                    <a:pt x="24" y="4"/>
                    <a:pt x="25" y="3"/>
                    <a:pt x="26" y="3"/>
                  </a:cubicBezTo>
                  <a:cubicBezTo>
                    <a:pt x="27" y="3"/>
                    <a:pt x="27" y="4"/>
                    <a:pt x="27" y="4"/>
                  </a:cubicBezTo>
                  <a:cubicBezTo>
                    <a:pt x="27" y="5"/>
                    <a:pt x="29" y="4"/>
                    <a:pt x="28" y="5"/>
                  </a:cubicBezTo>
                  <a:cubicBezTo>
                    <a:pt x="29" y="6"/>
                    <a:pt x="27" y="5"/>
                    <a:pt x="26" y="5"/>
                  </a:cubicBezTo>
                  <a:cubicBezTo>
                    <a:pt x="26" y="5"/>
                    <a:pt x="26" y="6"/>
                    <a:pt x="25" y="6"/>
                  </a:cubicBezTo>
                  <a:cubicBezTo>
                    <a:pt x="25" y="7"/>
                    <a:pt x="25" y="7"/>
                    <a:pt x="25" y="8"/>
                  </a:cubicBezTo>
                  <a:cubicBezTo>
                    <a:pt x="24" y="8"/>
                    <a:pt x="25" y="9"/>
                    <a:pt x="24" y="8"/>
                  </a:cubicBezTo>
                  <a:cubicBezTo>
                    <a:pt x="25" y="9"/>
                    <a:pt x="26" y="9"/>
                    <a:pt x="26" y="10"/>
                  </a:cubicBezTo>
                  <a:cubicBezTo>
                    <a:pt x="25" y="10"/>
                    <a:pt x="24" y="10"/>
                    <a:pt x="24" y="10"/>
                  </a:cubicBezTo>
                  <a:cubicBezTo>
                    <a:pt x="24" y="12"/>
                    <a:pt x="25" y="15"/>
                    <a:pt x="23" y="15"/>
                  </a:cubicBezTo>
                  <a:cubicBezTo>
                    <a:pt x="23" y="15"/>
                    <a:pt x="23" y="15"/>
                    <a:pt x="23" y="16"/>
                  </a:cubicBezTo>
                  <a:cubicBezTo>
                    <a:pt x="23" y="16"/>
                    <a:pt x="23" y="16"/>
                    <a:pt x="22" y="16"/>
                  </a:cubicBezTo>
                  <a:cubicBezTo>
                    <a:pt x="22" y="16"/>
                    <a:pt x="24" y="17"/>
                    <a:pt x="23" y="18"/>
                  </a:cubicBezTo>
                  <a:cubicBezTo>
                    <a:pt x="22" y="18"/>
                    <a:pt x="21" y="17"/>
                    <a:pt x="20" y="16"/>
                  </a:cubicBezTo>
                  <a:cubicBezTo>
                    <a:pt x="20" y="16"/>
                    <a:pt x="20" y="17"/>
                    <a:pt x="19" y="17"/>
                  </a:cubicBezTo>
                  <a:cubicBezTo>
                    <a:pt x="20" y="17"/>
                    <a:pt x="21" y="18"/>
                    <a:pt x="21" y="18"/>
                  </a:cubicBezTo>
                  <a:cubicBezTo>
                    <a:pt x="22" y="18"/>
                    <a:pt x="20" y="19"/>
                    <a:pt x="20" y="20"/>
                  </a:cubicBezTo>
                  <a:cubicBezTo>
                    <a:pt x="19" y="20"/>
                    <a:pt x="18" y="21"/>
                    <a:pt x="17" y="21"/>
                  </a:cubicBezTo>
                  <a:cubicBezTo>
                    <a:pt x="17" y="22"/>
                    <a:pt x="16" y="22"/>
                    <a:pt x="16" y="22"/>
                  </a:cubicBezTo>
                  <a:cubicBezTo>
                    <a:pt x="15" y="22"/>
                    <a:pt x="15" y="23"/>
                    <a:pt x="14" y="22"/>
                  </a:cubicBezTo>
                  <a:cubicBezTo>
                    <a:pt x="13" y="22"/>
                    <a:pt x="14" y="24"/>
                    <a:pt x="13" y="24"/>
                  </a:cubicBezTo>
                  <a:cubicBezTo>
                    <a:pt x="13" y="26"/>
                    <a:pt x="12" y="26"/>
                    <a:pt x="12" y="28"/>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80" name="Freeform 40"/>
            <p:cNvSpPr/>
            <p:nvPr/>
          </p:nvSpPr>
          <p:spPr bwMode="auto">
            <a:xfrm>
              <a:off x="6078538" y="3198813"/>
              <a:ext cx="30163" cy="30163"/>
            </a:xfrm>
            <a:custGeom>
              <a:avLst/>
              <a:gdLst>
                <a:gd name="T0" fmla="*/ 5 w 8"/>
                <a:gd name="T1" fmla="*/ 3 h 8"/>
                <a:gd name="T2" fmla="*/ 6 w 8"/>
                <a:gd name="T3" fmla="*/ 3 h 8"/>
                <a:gd name="T4" fmla="*/ 8 w 8"/>
                <a:gd name="T5" fmla="*/ 6 h 8"/>
                <a:gd name="T6" fmla="*/ 5 w 8"/>
                <a:gd name="T7" fmla="*/ 5 h 8"/>
                <a:gd name="T8" fmla="*/ 5 w 8"/>
                <a:gd name="T9" fmla="*/ 8 h 8"/>
                <a:gd name="T10" fmla="*/ 3 w 8"/>
                <a:gd name="T11" fmla="*/ 7 h 8"/>
                <a:gd name="T12" fmla="*/ 2 w 8"/>
                <a:gd name="T13" fmla="*/ 6 h 8"/>
                <a:gd name="T14" fmla="*/ 3 w 8"/>
                <a:gd name="T15" fmla="*/ 4 h 8"/>
                <a:gd name="T16" fmla="*/ 1 w 8"/>
                <a:gd name="T17" fmla="*/ 5 h 8"/>
                <a:gd name="T18" fmla="*/ 1 w 8"/>
                <a:gd name="T19" fmla="*/ 4 h 8"/>
                <a:gd name="T20" fmla="*/ 0 w 8"/>
                <a:gd name="T21" fmla="*/ 2 h 8"/>
                <a:gd name="T22" fmla="*/ 3 w 8"/>
                <a:gd name="T23" fmla="*/ 2 h 8"/>
                <a:gd name="T24" fmla="*/ 3 w 8"/>
                <a:gd name="T25" fmla="*/ 1 h 8"/>
                <a:gd name="T26" fmla="*/ 4 w 8"/>
                <a:gd name="T27" fmla="*/ 2 h 8"/>
                <a:gd name="T28" fmla="*/ 5 w 8"/>
                <a:gd name="T29"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8">
                  <a:moveTo>
                    <a:pt x="5" y="3"/>
                  </a:moveTo>
                  <a:cubicBezTo>
                    <a:pt x="5" y="3"/>
                    <a:pt x="6" y="3"/>
                    <a:pt x="6" y="3"/>
                  </a:cubicBezTo>
                  <a:cubicBezTo>
                    <a:pt x="7" y="4"/>
                    <a:pt x="8" y="4"/>
                    <a:pt x="8" y="6"/>
                  </a:cubicBezTo>
                  <a:cubicBezTo>
                    <a:pt x="6" y="7"/>
                    <a:pt x="6" y="5"/>
                    <a:pt x="5" y="5"/>
                  </a:cubicBezTo>
                  <a:cubicBezTo>
                    <a:pt x="5" y="6"/>
                    <a:pt x="5" y="7"/>
                    <a:pt x="5" y="8"/>
                  </a:cubicBezTo>
                  <a:cubicBezTo>
                    <a:pt x="4" y="8"/>
                    <a:pt x="3" y="8"/>
                    <a:pt x="3" y="7"/>
                  </a:cubicBezTo>
                  <a:cubicBezTo>
                    <a:pt x="3" y="7"/>
                    <a:pt x="2" y="7"/>
                    <a:pt x="2" y="6"/>
                  </a:cubicBezTo>
                  <a:cubicBezTo>
                    <a:pt x="2" y="5"/>
                    <a:pt x="3" y="5"/>
                    <a:pt x="3" y="4"/>
                  </a:cubicBezTo>
                  <a:cubicBezTo>
                    <a:pt x="2" y="4"/>
                    <a:pt x="2" y="5"/>
                    <a:pt x="1" y="5"/>
                  </a:cubicBezTo>
                  <a:cubicBezTo>
                    <a:pt x="0" y="5"/>
                    <a:pt x="1" y="4"/>
                    <a:pt x="1" y="4"/>
                  </a:cubicBezTo>
                  <a:cubicBezTo>
                    <a:pt x="1" y="3"/>
                    <a:pt x="0" y="3"/>
                    <a:pt x="0" y="2"/>
                  </a:cubicBezTo>
                  <a:cubicBezTo>
                    <a:pt x="0" y="0"/>
                    <a:pt x="2" y="1"/>
                    <a:pt x="3" y="2"/>
                  </a:cubicBezTo>
                  <a:cubicBezTo>
                    <a:pt x="3" y="2"/>
                    <a:pt x="2" y="1"/>
                    <a:pt x="3" y="1"/>
                  </a:cubicBezTo>
                  <a:cubicBezTo>
                    <a:pt x="4" y="0"/>
                    <a:pt x="4" y="1"/>
                    <a:pt x="4" y="2"/>
                  </a:cubicBezTo>
                  <a:cubicBezTo>
                    <a:pt x="4" y="2"/>
                    <a:pt x="5" y="3"/>
                    <a:pt x="5" y="3"/>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81" name="Freeform 41"/>
            <p:cNvSpPr/>
            <p:nvPr/>
          </p:nvSpPr>
          <p:spPr bwMode="auto">
            <a:xfrm>
              <a:off x="6097588" y="3198813"/>
              <a:ext cx="23813" cy="11113"/>
            </a:xfrm>
            <a:custGeom>
              <a:avLst/>
              <a:gdLst>
                <a:gd name="T0" fmla="*/ 0 w 6"/>
                <a:gd name="T1" fmla="*/ 0 h 3"/>
                <a:gd name="T2" fmla="*/ 6 w 6"/>
                <a:gd name="T3" fmla="*/ 1 h 3"/>
                <a:gd name="T4" fmla="*/ 5 w 6"/>
                <a:gd name="T5" fmla="*/ 2 h 3"/>
                <a:gd name="T6" fmla="*/ 0 w 6"/>
                <a:gd name="T7" fmla="*/ 1 h 3"/>
                <a:gd name="T8" fmla="*/ 0 w 6"/>
                <a:gd name="T9" fmla="*/ 0 h 3"/>
              </a:gdLst>
              <a:ahLst/>
              <a:cxnLst>
                <a:cxn ang="0">
                  <a:pos x="T0" y="T1"/>
                </a:cxn>
                <a:cxn ang="0">
                  <a:pos x="T2" y="T3"/>
                </a:cxn>
                <a:cxn ang="0">
                  <a:pos x="T4" y="T5"/>
                </a:cxn>
                <a:cxn ang="0">
                  <a:pos x="T6" y="T7"/>
                </a:cxn>
                <a:cxn ang="0">
                  <a:pos x="T8" y="T9"/>
                </a:cxn>
              </a:cxnLst>
              <a:rect l="0" t="0" r="r" b="b"/>
              <a:pathLst>
                <a:path w="6" h="3">
                  <a:moveTo>
                    <a:pt x="0" y="0"/>
                  </a:moveTo>
                  <a:cubicBezTo>
                    <a:pt x="2" y="0"/>
                    <a:pt x="4" y="0"/>
                    <a:pt x="6" y="1"/>
                  </a:cubicBezTo>
                  <a:cubicBezTo>
                    <a:pt x="6" y="2"/>
                    <a:pt x="5" y="2"/>
                    <a:pt x="5" y="2"/>
                  </a:cubicBezTo>
                  <a:cubicBezTo>
                    <a:pt x="3" y="3"/>
                    <a:pt x="2" y="2"/>
                    <a:pt x="0" y="1"/>
                  </a:cubicBezTo>
                  <a:cubicBezTo>
                    <a:pt x="0" y="1"/>
                    <a:pt x="0" y="1"/>
                    <a:pt x="0" y="0"/>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82" name="Freeform 42"/>
            <p:cNvSpPr/>
            <p:nvPr/>
          </p:nvSpPr>
          <p:spPr bwMode="auto">
            <a:xfrm>
              <a:off x="6040438" y="3309938"/>
              <a:ext cx="11113" cy="11113"/>
            </a:xfrm>
            <a:custGeom>
              <a:avLst/>
              <a:gdLst>
                <a:gd name="T0" fmla="*/ 3 w 3"/>
                <a:gd name="T1" fmla="*/ 2 h 3"/>
                <a:gd name="T2" fmla="*/ 1 w 3"/>
                <a:gd name="T3" fmla="*/ 3 h 3"/>
                <a:gd name="T4" fmla="*/ 1 w 3"/>
                <a:gd name="T5" fmla="*/ 1 h 3"/>
                <a:gd name="T6" fmla="*/ 2 w 3"/>
                <a:gd name="T7" fmla="*/ 0 h 3"/>
                <a:gd name="T8" fmla="*/ 3 w 3"/>
                <a:gd name="T9" fmla="*/ 0 h 3"/>
                <a:gd name="T10" fmla="*/ 3 w 3"/>
                <a:gd name="T11" fmla="*/ 2 h 3"/>
              </a:gdLst>
              <a:ahLst/>
              <a:cxnLst>
                <a:cxn ang="0">
                  <a:pos x="T0" y="T1"/>
                </a:cxn>
                <a:cxn ang="0">
                  <a:pos x="T2" y="T3"/>
                </a:cxn>
                <a:cxn ang="0">
                  <a:pos x="T4" y="T5"/>
                </a:cxn>
                <a:cxn ang="0">
                  <a:pos x="T6" y="T7"/>
                </a:cxn>
                <a:cxn ang="0">
                  <a:pos x="T8" y="T9"/>
                </a:cxn>
                <a:cxn ang="0">
                  <a:pos x="T10" y="T11"/>
                </a:cxn>
              </a:cxnLst>
              <a:rect l="0" t="0" r="r" b="b"/>
              <a:pathLst>
                <a:path w="3" h="3">
                  <a:moveTo>
                    <a:pt x="3" y="2"/>
                  </a:moveTo>
                  <a:cubicBezTo>
                    <a:pt x="2" y="3"/>
                    <a:pt x="1" y="3"/>
                    <a:pt x="1" y="3"/>
                  </a:cubicBezTo>
                  <a:cubicBezTo>
                    <a:pt x="0" y="2"/>
                    <a:pt x="1" y="1"/>
                    <a:pt x="1" y="1"/>
                  </a:cubicBezTo>
                  <a:cubicBezTo>
                    <a:pt x="1" y="0"/>
                    <a:pt x="1" y="1"/>
                    <a:pt x="2" y="0"/>
                  </a:cubicBezTo>
                  <a:cubicBezTo>
                    <a:pt x="2" y="0"/>
                    <a:pt x="2" y="0"/>
                    <a:pt x="3" y="0"/>
                  </a:cubicBezTo>
                  <a:cubicBezTo>
                    <a:pt x="3" y="1"/>
                    <a:pt x="2" y="1"/>
                    <a:pt x="3" y="2"/>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83" name="Freeform 43"/>
            <p:cNvSpPr/>
            <p:nvPr/>
          </p:nvSpPr>
          <p:spPr bwMode="auto">
            <a:xfrm>
              <a:off x="6037263" y="3259138"/>
              <a:ext cx="19050" cy="19050"/>
            </a:xfrm>
            <a:custGeom>
              <a:avLst/>
              <a:gdLst>
                <a:gd name="T0" fmla="*/ 2 w 5"/>
                <a:gd name="T1" fmla="*/ 5 h 5"/>
                <a:gd name="T2" fmla="*/ 0 w 5"/>
                <a:gd name="T3" fmla="*/ 4 h 5"/>
                <a:gd name="T4" fmla="*/ 1 w 5"/>
                <a:gd name="T5" fmla="*/ 2 h 5"/>
                <a:gd name="T6" fmla="*/ 0 w 5"/>
                <a:gd name="T7" fmla="*/ 2 h 5"/>
                <a:gd name="T8" fmla="*/ 1 w 5"/>
                <a:gd name="T9" fmla="*/ 1 h 5"/>
                <a:gd name="T10" fmla="*/ 2 w 5"/>
                <a:gd name="T11" fmla="*/ 2 h 5"/>
                <a:gd name="T12" fmla="*/ 4 w 5"/>
                <a:gd name="T13" fmla="*/ 1 h 5"/>
                <a:gd name="T14" fmla="*/ 5 w 5"/>
                <a:gd name="T15" fmla="*/ 4 h 5"/>
                <a:gd name="T16" fmla="*/ 4 w 5"/>
                <a:gd name="T17" fmla="*/ 5 h 5"/>
                <a:gd name="T18" fmla="*/ 2 w 5"/>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5">
                  <a:moveTo>
                    <a:pt x="2" y="5"/>
                  </a:moveTo>
                  <a:cubicBezTo>
                    <a:pt x="1" y="5"/>
                    <a:pt x="1" y="3"/>
                    <a:pt x="0" y="4"/>
                  </a:cubicBezTo>
                  <a:cubicBezTo>
                    <a:pt x="0" y="3"/>
                    <a:pt x="1" y="3"/>
                    <a:pt x="1" y="2"/>
                  </a:cubicBezTo>
                  <a:cubicBezTo>
                    <a:pt x="0" y="2"/>
                    <a:pt x="0" y="3"/>
                    <a:pt x="0" y="2"/>
                  </a:cubicBezTo>
                  <a:cubicBezTo>
                    <a:pt x="0" y="1"/>
                    <a:pt x="1" y="2"/>
                    <a:pt x="1" y="1"/>
                  </a:cubicBezTo>
                  <a:cubicBezTo>
                    <a:pt x="2" y="0"/>
                    <a:pt x="1" y="1"/>
                    <a:pt x="2" y="2"/>
                  </a:cubicBezTo>
                  <a:cubicBezTo>
                    <a:pt x="3" y="1"/>
                    <a:pt x="3" y="2"/>
                    <a:pt x="4" y="1"/>
                  </a:cubicBezTo>
                  <a:cubicBezTo>
                    <a:pt x="4" y="3"/>
                    <a:pt x="5" y="3"/>
                    <a:pt x="5" y="4"/>
                  </a:cubicBezTo>
                  <a:cubicBezTo>
                    <a:pt x="5" y="4"/>
                    <a:pt x="4" y="4"/>
                    <a:pt x="4" y="5"/>
                  </a:cubicBezTo>
                  <a:cubicBezTo>
                    <a:pt x="4" y="5"/>
                    <a:pt x="2" y="4"/>
                    <a:pt x="2" y="5"/>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84" name="Freeform 44"/>
            <p:cNvSpPr/>
            <p:nvPr/>
          </p:nvSpPr>
          <p:spPr bwMode="auto">
            <a:xfrm>
              <a:off x="6159501" y="3221038"/>
              <a:ext cx="25400" cy="30163"/>
            </a:xfrm>
            <a:custGeom>
              <a:avLst/>
              <a:gdLst>
                <a:gd name="T0" fmla="*/ 1 w 7"/>
                <a:gd name="T1" fmla="*/ 2 h 8"/>
                <a:gd name="T2" fmla="*/ 6 w 7"/>
                <a:gd name="T3" fmla="*/ 0 h 8"/>
                <a:gd name="T4" fmla="*/ 6 w 7"/>
                <a:gd name="T5" fmla="*/ 0 h 8"/>
                <a:gd name="T6" fmla="*/ 7 w 7"/>
                <a:gd name="T7" fmla="*/ 0 h 8"/>
                <a:gd name="T8" fmla="*/ 5 w 7"/>
                <a:gd name="T9" fmla="*/ 2 h 8"/>
                <a:gd name="T10" fmla="*/ 1 w 7"/>
                <a:gd name="T11" fmla="*/ 4 h 8"/>
                <a:gd name="T12" fmla="*/ 3 w 7"/>
                <a:gd name="T13" fmla="*/ 8 h 8"/>
                <a:gd name="T14" fmla="*/ 2 w 7"/>
                <a:gd name="T15" fmla="*/ 8 h 8"/>
                <a:gd name="T16" fmla="*/ 0 w 7"/>
                <a:gd name="T17" fmla="*/ 6 h 8"/>
                <a:gd name="T18" fmla="*/ 0 w 7"/>
                <a:gd name="T19" fmla="*/ 5 h 8"/>
                <a:gd name="T20" fmla="*/ 1 w 7"/>
                <a:gd name="T21"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8">
                  <a:moveTo>
                    <a:pt x="1" y="2"/>
                  </a:moveTo>
                  <a:cubicBezTo>
                    <a:pt x="3" y="1"/>
                    <a:pt x="4" y="1"/>
                    <a:pt x="6" y="0"/>
                  </a:cubicBezTo>
                  <a:cubicBezTo>
                    <a:pt x="6" y="0"/>
                    <a:pt x="6" y="0"/>
                    <a:pt x="6" y="0"/>
                  </a:cubicBezTo>
                  <a:cubicBezTo>
                    <a:pt x="6" y="0"/>
                    <a:pt x="7" y="0"/>
                    <a:pt x="7" y="0"/>
                  </a:cubicBezTo>
                  <a:cubicBezTo>
                    <a:pt x="7" y="1"/>
                    <a:pt x="6" y="2"/>
                    <a:pt x="5" y="2"/>
                  </a:cubicBezTo>
                  <a:cubicBezTo>
                    <a:pt x="4" y="2"/>
                    <a:pt x="3" y="4"/>
                    <a:pt x="1" y="4"/>
                  </a:cubicBezTo>
                  <a:cubicBezTo>
                    <a:pt x="1" y="6"/>
                    <a:pt x="2" y="6"/>
                    <a:pt x="3" y="8"/>
                  </a:cubicBezTo>
                  <a:cubicBezTo>
                    <a:pt x="2" y="8"/>
                    <a:pt x="2" y="8"/>
                    <a:pt x="2" y="8"/>
                  </a:cubicBezTo>
                  <a:cubicBezTo>
                    <a:pt x="1" y="8"/>
                    <a:pt x="0" y="7"/>
                    <a:pt x="0" y="6"/>
                  </a:cubicBezTo>
                  <a:cubicBezTo>
                    <a:pt x="0" y="6"/>
                    <a:pt x="0" y="5"/>
                    <a:pt x="0" y="5"/>
                  </a:cubicBezTo>
                  <a:cubicBezTo>
                    <a:pt x="0" y="3"/>
                    <a:pt x="2" y="3"/>
                    <a:pt x="1" y="2"/>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85" name="Freeform 45"/>
            <p:cNvSpPr/>
            <p:nvPr/>
          </p:nvSpPr>
          <p:spPr bwMode="auto">
            <a:xfrm>
              <a:off x="6162676" y="3198813"/>
              <a:ext cx="11113" cy="11113"/>
            </a:xfrm>
            <a:custGeom>
              <a:avLst/>
              <a:gdLst>
                <a:gd name="T0" fmla="*/ 0 w 3"/>
                <a:gd name="T1" fmla="*/ 2 h 3"/>
                <a:gd name="T2" fmla="*/ 3 w 3"/>
                <a:gd name="T3" fmla="*/ 2 h 3"/>
                <a:gd name="T4" fmla="*/ 0 w 3"/>
                <a:gd name="T5" fmla="*/ 2 h 3"/>
              </a:gdLst>
              <a:ahLst/>
              <a:cxnLst>
                <a:cxn ang="0">
                  <a:pos x="T0" y="T1"/>
                </a:cxn>
                <a:cxn ang="0">
                  <a:pos x="T2" y="T3"/>
                </a:cxn>
                <a:cxn ang="0">
                  <a:pos x="T4" y="T5"/>
                </a:cxn>
              </a:cxnLst>
              <a:rect l="0" t="0" r="r" b="b"/>
              <a:pathLst>
                <a:path w="3" h="3">
                  <a:moveTo>
                    <a:pt x="0" y="2"/>
                  </a:moveTo>
                  <a:cubicBezTo>
                    <a:pt x="0" y="1"/>
                    <a:pt x="2" y="0"/>
                    <a:pt x="3" y="2"/>
                  </a:cubicBezTo>
                  <a:cubicBezTo>
                    <a:pt x="2" y="2"/>
                    <a:pt x="1" y="3"/>
                    <a:pt x="0" y="2"/>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86" name="Freeform 46"/>
            <p:cNvSpPr/>
            <p:nvPr/>
          </p:nvSpPr>
          <p:spPr bwMode="auto">
            <a:xfrm>
              <a:off x="6219826" y="3201988"/>
              <a:ext cx="19050" cy="11113"/>
            </a:xfrm>
            <a:custGeom>
              <a:avLst/>
              <a:gdLst>
                <a:gd name="T0" fmla="*/ 1 w 5"/>
                <a:gd name="T1" fmla="*/ 1 h 3"/>
                <a:gd name="T2" fmla="*/ 5 w 5"/>
                <a:gd name="T3" fmla="*/ 2 h 3"/>
                <a:gd name="T4" fmla="*/ 1 w 5"/>
                <a:gd name="T5" fmla="*/ 2 h 3"/>
                <a:gd name="T6" fmla="*/ 1 w 5"/>
                <a:gd name="T7" fmla="*/ 1 h 3"/>
              </a:gdLst>
              <a:ahLst/>
              <a:cxnLst>
                <a:cxn ang="0">
                  <a:pos x="T0" y="T1"/>
                </a:cxn>
                <a:cxn ang="0">
                  <a:pos x="T2" y="T3"/>
                </a:cxn>
                <a:cxn ang="0">
                  <a:pos x="T4" y="T5"/>
                </a:cxn>
                <a:cxn ang="0">
                  <a:pos x="T6" y="T7"/>
                </a:cxn>
              </a:cxnLst>
              <a:rect l="0" t="0" r="r" b="b"/>
              <a:pathLst>
                <a:path w="5" h="3">
                  <a:moveTo>
                    <a:pt x="1" y="1"/>
                  </a:moveTo>
                  <a:cubicBezTo>
                    <a:pt x="2" y="0"/>
                    <a:pt x="4" y="1"/>
                    <a:pt x="5" y="2"/>
                  </a:cubicBezTo>
                  <a:cubicBezTo>
                    <a:pt x="4" y="3"/>
                    <a:pt x="2" y="2"/>
                    <a:pt x="1" y="2"/>
                  </a:cubicBezTo>
                  <a:cubicBezTo>
                    <a:pt x="1" y="2"/>
                    <a:pt x="0" y="1"/>
                    <a:pt x="1" y="1"/>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87" name="Freeform 47"/>
            <p:cNvSpPr/>
            <p:nvPr/>
          </p:nvSpPr>
          <p:spPr bwMode="auto">
            <a:xfrm>
              <a:off x="5915026" y="3270251"/>
              <a:ext cx="15875" cy="15875"/>
            </a:xfrm>
            <a:custGeom>
              <a:avLst/>
              <a:gdLst>
                <a:gd name="T0" fmla="*/ 4 w 4"/>
                <a:gd name="T1" fmla="*/ 2 h 4"/>
                <a:gd name="T2" fmla="*/ 2 w 4"/>
                <a:gd name="T3" fmla="*/ 3 h 4"/>
                <a:gd name="T4" fmla="*/ 0 w 4"/>
                <a:gd name="T5" fmla="*/ 2 h 4"/>
                <a:gd name="T6" fmla="*/ 1 w 4"/>
                <a:gd name="T7" fmla="*/ 0 h 4"/>
                <a:gd name="T8" fmla="*/ 3 w 4"/>
                <a:gd name="T9" fmla="*/ 1 h 4"/>
                <a:gd name="T10" fmla="*/ 4 w 4"/>
                <a:gd name="T11" fmla="*/ 2 h 4"/>
              </a:gdLst>
              <a:ahLst/>
              <a:cxnLst>
                <a:cxn ang="0">
                  <a:pos x="T0" y="T1"/>
                </a:cxn>
                <a:cxn ang="0">
                  <a:pos x="T2" y="T3"/>
                </a:cxn>
                <a:cxn ang="0">
                  <a:pos x="T4" y="T5"/>
                </a:cxn>
                <a:cxn ang="0">
                  <a:pos x="T6" y="T7"/>
                </a:cxn>
                <a:cxn ang="0">
                  <a:pos x="T8" y="T9"/>
                </a:cxn>
                <a:cxn ang="0">
                  <a:pos x="T10" y="T11"/>
                </a:cxn>
              </a:cxnLst>
              <a:rect l="0" t="0" r="r" b="b"/>
              <a:pathLst>
                <a:path w="4" h="4">
                  <a:moveTo>
                    <a:pt x="4" y="2"/>
                  </a:moveTo>
                  <a:cubicBezTo>
                    <a:pt x="3" y="4"/>
                    <a:pt x="2" y="1"/>
                    <a:pt x="2" y="3"/>
                  </a:cubicBezTo>
                  <a:cubicBezTo>
                    <a:pt x="1" y="3"/>
                    <a:pt x="0" y="3"/>
                    <a:pt x="0" y="2"/>
                  </a:cubicBezTo>
                  <a:cubicBezTo>
                    <a:pt x="1" y="2"/>
                    <a:pt x="1" y="1"/>
                    <a:pt x="1" y="0"/>
                  </a:cubicBezTo>
                  <a:cubicBezTo>
                    <a:pt x="2" y="0"/>
                    <a:pt x="2" y="1"/>
                    <a:pt x="3" y="1"/>
                  </a:cubicBezTo>
                  <a:cubicBezTo>
                    <a:pt x="3" y="1"/>
                    <a:pt x="3" y="2"/>
                    <a:pt x="4" y="2"/>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88" name="Freeform 48"/>
            <p:cNvSpPr/>
            <p:nvPr/>
          </p:nvSpPr>
          <p:spPr bwMode="auto">
            <a:xfrm>
              <a:off x="5937251" y="3427413"/>
              <a:ext cx="7938" cy="3175"/>
            </a:xfrm>
            <a:custGeom>
              <a:avLst/>
              <a:gdLst>
                <a:gd name="T0" fmla="*/ 2 w 2"/>
                <a:gd name="T1" fmla="*/ 0 h 1"/>
                <a:gd name="T2" fmla="*/ 0 w 2"/>
                <a:gd name="T3" fmla="*/ 1 h 1"/>
                <a:gd name="T4" fmla="*/ 0 w 2"/>
                <a:gd name="T5" fmla="*/ 0 h 1"/>
                <a:gd name="T6" fmla="*/ 2 w 2"/>
                <a:gd name="T7" fmla="*/ 0 h 1"/>
              </a:gdLst>
              <a:ahLst/>
              <a:cxnLst>
                <a:cxn ang="0">
                  <a:pos x="T0" y="T1"/>
                </a:cxn>
                <a:cxn ang="0">
                  <a:pos x="T2" y="T3"/>
                </a:cxn>
                <a:cxn ang="0">
                  <a:pos x="T4" y="T5"/>
                </a:cxn>
                <a:cxn ang="0">
                  <a:pos x="T6" y="T7"/>
                </a:cxn>
              </a:cxnLst>
              <a:rect l="0" t="0" r="r" b="b"/>
              <a:pathLst>
                <a:path w="2" h="1">
                  <a:moveTo>
                    <a:pt x="2" y="0"/>
                  </a:moveTo>
                  <a:cubicBezTo>
                    <a:pt x="2" y="1"/>
                    <a:pt x="1" y="1"/>
                    <a:pt x="0" y="1"/>
                  </a:cubicBezTo>
                  <a:cubicBezTo>
                    <a:pt x="0" y="0"/>
                    <a:pt x="0" y="0"/>
                    <a:pt x="0" y="0"/>
                  </a:cubicBezTo>
                  <a:cubicBezTo>
                    <a:pt x="1" y="0"/>
                    <a:pt x="1" y="0"/>
                    <a:pt x="2" y="0"/>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89" name="Freeform 49"/>
            <p:cNvSpPr/>
            <p:nvPr/>
          </p:nvSpPr>
          <p:spPr bwMode="auto">
            <a:xfrm>
              <a:off x="5903913" y="3411538"/>
              <a:ext cx="33338" cy="19050"/>
            </a:xfrm>
            <a:custGeom>
              <a:avLst/>
              <a:gdLst>
                <a:gd name="T0" fmla="*/ 4 w 9"/>
                <a:gd name="T1" fmla="*/ 3 h 5"/>
                <a:gd name="T2" fmla="*/ 2 w 9"/>
                <a:gd name="T3" fmla="*/ 1 h 5"/>
                <a:gd name="T4" fmla="*/ 0 w 9"/>
                <a:gd name="T5" fmla="*/ 2 h 5"/>
                <a:gd name="T6" fmla="*/ 0 w 9"/>
                <a:gd name="T7" fmla="*/ 0 h 5"/>
                <a:gd name="T8" fmla="*/ 4 w 9"/>
                <a:gd name="T9" fmla="*/ 0 h 5"/>
                <a:gd name="T10" fmla="*/ 5 w 9"/>
                <a:gd name="T11" fmla="*/ 1 h 5"/>
                <a:gd name="T12" fmla="*/ 6 w 9"/>
                <a:gd name="T13" fmla="*/ 2 h 5"/>
                <a:gd name="T14" fmla="*/ 9 w 9"/>
                <a:gd name="T15" fmla="*/ 4 h 5"/>
                <a:gd name="T16" fmla="*/ 7 w 9"/>
                <a:gd name="T17" fmla="*/ 5 h 5"/>
                <a:gd name="T18" fmla="*/ 6 w 9"/>
                <a:gd name="T19" fmla="*/ 4 h 5"/>
                <a:gd name="T20" fmla="*/ 6 w 9"/>
                <a:gd name="T21" fmla="*/ 3 h 5"/>
                <a:gd name="T22" fmla="*/ 4 w 9"/>
                <a:gd name="T23"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5">
                  <a:moveTo>
                    <a:pt x="4" y="3"/>
                  </a:moveTo>
                  <a:cubicBezTo>
                    <a:pt x="3" y="3"/>
                    <a:pt x="3" y="1"/>
                    <a:pt x="2" y="1"/>
                  </a:cubicBezTo>
                  <a:cubicBezTo>
                    <a:pt x="1" y="1"/>
                    <a:pt x="1" y="2"/>
                    <a:pt x="0" y="2"/>
                  </a:cubicBezTo>
                  <a:cubicBezTo>
                    <a:pt x="0" y="1"/>
                    <a:pt x="0" y="1"/>
                    <a:pt x="0" y="0"/>
                  </a:cubicBezTo>
                  <a:cubicBezTo>
                    <a:pt x="2" y="0"/>
                    <a:pt x="3" y="0"/>
                    <a:pt x="4" y="0"/>
                  </a:cubicBezTo>
                  <a:cubicBezTo>
                    <a:pt x="4" y="1"/>
                    <a:pt x="5" y="1"/>
                    <a:pt x="5" y="1"/>
                  </a:cubicBezTo>
                  <a:cubicBezTo>
                    <a:pt x="5" y="2"/>
                    <a:pt x="6" y="2"/>
                    <a:pt x="6" y="2"/>
                  </a:cubicBezTo>
                  <a:cubicBezTo>
                    <a:pt x="7" y="2"/>
                    <a:pt x="8" y="2"/>
                    <a:pt x="9" y="4"/>
                  </a:cubicBezTo>
                  <a:cubicBezTo>
                    <a:pt x="8" y="4"/>
                    <a:pt x="7" y="4"/>
                    <a:pt x="7" y="5"/>
                  </a:cubicBezTo>
                  <a:cubicBezTo>
                    <a:pt x="7" y="4"/>
                    <a:pt x="6" y="4"/>
                    <a:pt x="6" y="4"/>
                  </a:cubicBezTo>
                  <a:cubicBezTo>
                    <a:pt x="5" y="3"/>
                    <a:pt x="5" y="3"/>
                    <a:pt x="6" y="3"/>
                  </a:cubicBezTo>
                  <a:cubicBezTo>
                    <a:pt x="6" y="2"/>
                    <a:pt x="5" y="3"/>
                    <a:pt x="4" y="3"/>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90" name="Freeform 50"/>
            <p:cNvSpPr/>
            <p:nvPr/>
          </p:nvSpPr>
          <p:spPr bwMode="auto">
            <a:xfrm>
              <a:off x="5915026" y="3424238"/>
              <a:ext cx="7938" cy="6350"/>
            </a:xfrm>
            <a:custGeom>
              <a:avLst/>
              <a:gdLst>
                <a:gd name="T0" fmla="*/ 2 w 2"/>
                <a:gd name="T1" fmla="*/ 1 h 2"/>
                <a:gd name="T2" fmla="*/ 0 w 2"/>
                <a:gd name="T3" fmla="*/ 2 h 2"/>
                <a:gd name="T4" fmla="*/ 0 w 2"/>
                <a:gd name="T5" fmla="*/ 1 h 2"/>
                <a:gd name="T6" fmla="*/ 2 w 2"/>
                <a:gd name="T7" fmla="*/ 1 h 2"/>
              </a:gdLst>
              <a:ahLst/>
              <a:cxnLst>
                <a:cxn ang="0">
                  <a:pos x="T0" y="T1"/>
                </a:cxn>
                <a:cxn ang="0">
                  <a:pos x="T2" y="T3"/>
                </a:cxn>
                <a:cxn ang="0">
                  <a:pos x="T4" y="T5"/>
                </a:cxn>
                <a:cxn ang="0">
                  <a:pos x="T6" y="T7"/>
                </a:cxn>
              </a:cxnLst>
              <a:rect l="0" t="0" r="r" b="b"/>
              <a:pathLst>
                <a:path w="2" h="2">
                  <a:moveTo>
                    <a:pt x="2" y="1"/>
                  </a:moveTo>
                  <a:cubicBezTo>
                    <a:pt x="1" y="2"/>
                    <a:pt x="1" y="1"/>
                    <a:pt x="0" y="2"/>
                  </a:cubicBezTo>
                  <a:cubicBezTo>
                    <a:pt x="0" y="1"/>
                    <a:pt x="0" y="1"/>
                    <a:pt x="0" y="1"/>
                  </a:cubicBezTo>
                  <a:cubicBezTo>
                    <a:pt x="1" y="1"/>
                    <a:pt x="2" y="0"/>
                    <a:pt x="2" y="1"/>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91" name="Freeform 51"/>
            <p:cNvSpPr/>
            <p:nvPr/>
          </p:nvSpPr>
          <p:spPr bwMode="auto">
            <a:xfrm>
              <a:off x="5915026" y="3408363"/>
              <a:ext cx="3175" cy="3175"/>
            </a:xfrm>
            <a:custGeom>
              <a:avLst/>
              <a:gdLst>
                <a:gd name="T0" fmla="*/ 0 w 1"/>
                <a:gd name="T1" fmla="*/ 1 h 1"/>
                <a:gd name="T2" fmla="*/ 0 w 1"/>
                <a:gd name="T3" fmla="*/ 0 h 1"/>
                <a:gd name="T4" fmla="*/ 1 w 1"/>
                <a:gd name="T5" fmla="*/ 1 h 1"/>
                <a:gd name="T6" fmla="*/ 0 w 1"/>
                <a:gd name="T7" fmla="*/ 1 h 1"/>
              </a:gdLst>
              <a:ahLst/>
              <a:cxnLst>
                <a:cxn ang="0">
                  <a:pos x="T0" y="T1"/>
                </a:cxn>
                <a:cxn ang="0">
                  <a:pos x="T2" y="T3"/>
                </a:cxn>
                <a:cxn ang="0">
                  <a:pos x="T4" y="T5"/>
                </a:cxn>
                <a:cxn ang="0">
                  <a:pos x="T6" y="T7"/>
                </a:cxn>
              </a:cxnLst>
              <a:rect l="0" t="0" r="r" b="b"/>
              <a:pathLst>
                <a:path w="1" h="1">
                  <a:moveTo>
                    <a:pt x="0" y="1"/>
                  </a:moveTo>
                  <a:cubicBezTo>
                    <a:pt x="0" y="0"/>
                    <a:pt x="0" y="0"/>
                    <a:pt x="0" y="0"/>
                  </a:cubicBezTo>
                  <a:cubicBezTo>
                    <a:pt x="1" y="0"/>
                    <a:pt x="1" y="0"/>
                    <a:pt x="1" y="1"/>
                  </a:cubicBezTo>
                  <a:cubicBezTo>
                    <a:pt x="1" y="1"/>
                    <a:pt x="1" y="1"/>
                    <a:pt x="0" y="1"/>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92" name="Freeform 52"/>
            <p:cNvSpPr/>
            <p:nvPr/>
          </p:nvSpPr>
          <p:spPr bwMode="auto">
            <a:xfrm>
              <a:off x="5922963" y="3408363"/>
              <a:ext cx="3175" cy="3175"/>
            </a:xfrm>
            <a:custGeom>
              <a:avLst/>
              <a:gdLst>
                <a:gd name="T0" fmla="*/ 0 w 1"/>
                <a:gd name="T1" fmla="*/ 0 h 1"/>
                <a:gd name="T2" fmla="*/ 1 w 1"/>
                <a:gd name="T3" fmla="*/ 0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0"/>
                    <a:pt x="1" y="0"/>
                  </a:cubicBezTo>
                  <a:cubicBezTo>
                    <a:pt x="1" y="0"/>
                    <a:pt x="1" y="0"/>
                    <a:pt x="1" y="1"/>
                  </a:cubicBezTo>
                  <a:cubicBezTo>
                    <a:pt x="0" y="1"/>
                    <a:pt x="0" y="1"/>
                    <a:pt x="0" y="0"/>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93" name="Freeform 53"/>
            <p:cNvSpPr/>
            <p:nvPr/>
          </p:nvSpPr>
          <p:spPr bwMode="auto">
            <a:xfrm>
              <a:off x="5926138" y="3411538"/>
              <a:ext cx="7938" cy="7938"/>
            </a:xfrm>
            <a:custGeom>
              <a:avLst/>
              <a:gdLst>
                <a:gd name="T0" fmla="*/ 0 w 2"/>
                <a:gd name="T1" fmla="*/ 1 h 2"/>
                <a:gd name="T2" fmla="*/ 0 w 2"/>
                <a:gd name="T3" fmla="*/ 0 h 2"/>
                <a:gd name="T4" fmla="*/ 1 w 2"/>
                <a:gd name="T5" fmla="*/ 1 h 2"/>
                <a:gd name="T6" fmla="*/ 2 w 2"/>
                <a:gd name="T7" fmla="*/ 1 h 2"/>
                <a:gd name="T8" fmla="*/ 1 w 2"/>
                <a:gd name="T9" fmla="*/ 1 h 2"/>
                <a:gd name="T10" fmla="*/ 0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0" y="1"/>
                  </a:moveTo>
                  <a:cubicBezTo>
                    <a:pt x="0" y="1"/>
                    <a:pt x="0" y="0"/>
                    <a:pt x="0" y="0"/>
                  </a:cubicBezTo>
                  <a:cubicBezTo>
                    <a:pt x="1" y="0"/>
                    <a:pt x="1" y="0"/>
                    <a:pt x="1" y="1"/>
                  </a:cubicBezTo>
                  <a:cubicBezTo>
                    <a:pt x="1" y="1"/>
                    <a:pt x="2" y="1"/>
                    <a:pt x="2" y="1"/>
                  </a:cubicBezTo>
                  <a:cubicBezTo>
                    <a:pt x="2" y="2"/>
                    <a:pt x="0" y="2"/>
                    <a:pt x="1" y="1"/>
                  </a:cubicBezTo>
                  <a:cubicBezTo>
                    <a:pt x="1" y="1"/>
                    <a:pt x="1" y="1"/>
                    <a:pt x="0" y="1"/>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94" name="Freeform 54"/>
            <p:cNvSpPr/>
            <p:nvPr/>
          </p:nvSpPr>
          <p:spPr bwMode="auto">
            <a:xfrm>
              <a:off x="6338888" y="3476626"/>
              <a:ext cx="19050" cy="23813"/>
            </a:xfrm>
            <a:custGeom>
              <a:avLst/>
              <a:gdLst>
                <a:gd name="T0" fmla="*/ 4 w 5"/>
                <a:gd name="T1" fmla="*/ 6 h 6"/>
                <a:gd name="T2" fmla="*/ 4 w 5"/>
                <a:gd name="T3" fmla="*/ 5 h 6"/>
                <a:gd name="T4" fmla="*/ 1 w 5"/>
                <a:gd name="T5" fmla="*/ 2 h 6"/>
                <a:gd name="T6" fmla="*/ 0 w 5"/>
                <a:gd name="T7" fmla="*/ 2 h 6"/>
                <a:gd name="T8" fmla="*/ 1 w 5"/>
                <a:gd name="T9" fmla="*/ 1 h 6"/>
                <a:gd name="T10" fmla="*/ 2 w 5"/>
                <a:gd name="T11" fmla="*/ 1 h 6"/>
                <a:gd name="T12" fmla="*/ 3 w 5"/>
                <a:gd name="T13" fmla="*/ 0 h 6"/>
                <a:gd name="T14" fmla="*/ 4 w 5"/>
                <a:gd name="T15" fmla="*/ 0 h 6"/>
                <a:gd name="T16" fmla="*/ 5 w 5"/>
                <a:gd name="T17" fmla="*/ 1 h 6"/>
                <a:gd name="T18" fmla="*/ 4 w 5"/>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6">
                  <a:moveTo>
                    <a:pt x="4" y="6"/>
                  </a:moveTo>
                  <a:cubicBezTo>
                    <a:pt x="4" y="6"/>
                    <a:pt x="4" y="5"/>
                    <a:pt x="4" y="5"/>
                  </a:cubicBezTo>
                  <a:cubicBezTo>
                    <a:pt x="3" y="3"/>
                    <a:pt x="2" y="3"/>
                    <a:pt x="1" y="2"/>
                  </a:cubicBezTo>
                  <a:cubicBezTo>
                    <a:pt x="0" y="1"/>
                    <a:pt x="0" y="2"/>
                    <a:pt x="0" y="2"/>
                  </a:cubicBezTo>
                  <a:cubicBezTo>
                    <a:pt x="0" y="1"/>
                    <a:pt x="1" y="1"/>
                    <a:pt x="1" y="1"/>
                  </a:cubicBezTo>
                  <a:cubicBezTo>
                    <a:pt x="1" y="1"/>
                    <a:pt x="1" y="1"/>
                    <a:pt x="2" y="1"/>
                  </a:cubicBezTo>
                  <a:cubicBezTo>
                    <a:pt x="2" y="1"/>
                    <a:pt x="2" y="1"/>
                    <a:pt x="3" y="0"/>
                  </a:cubicBezTo>
                  <a:cubicBezTo>
                    <a:pt x="3" y="0"/>
                    <a:pt x="4" y="0"/>
                    <a:pt x="4" y="0"/>
                  </a:cubicBezTo>
                  <a:cubicBezTo>
                    <a:pt x="5" y="1"/>
                    <a:pt x="5" y="1"/>
                    <a:pt x="5" y="1"/>
                  </a:cubicBezTo>
                  <a:cubicBezTo>
                    <a:pt x="5" y="3"/>
                    <a:pt x="5" y="5"/>
                    <a:pt x="4" y="6"/>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95" name="Freeform 55"/>
            <p:cNvSpPr/>
            <p:nvPr/>
          </p:nvSpPr>
          <p:spPr bwMode="auto">
            <a:xfrm>
              <a:off x="5934076" y="322897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96" name="Freeform 56"/>
            <p:cNvSpPr/>
            <p:nvPr/>
          </p:nvSpPr>
          <p:spPr bwMode="auto">
            <a:xfrm>
              <a:off x="6303963" y="3362326"/>
              <a:ext cx="7938" cy="7938"/>
            </a:xfrm>
            <a:custGeom>
              <a:avLst/>
              <a:gdLst>
                <a:gd name="T0" fmla="*/ 2 w 2"/>
                <a:gd name="T1" fmla="*/ 1 h 2"/>
                <a:gd name="T2" fmla="*/ 1 w 2"/>
                <a:gd name="T3" fmla="*/ 0 h 2"/>
                <a:gd name="T4" fmla="*/ 0 w 2"/>
                <a:gd name="T5" fmla="*/ 1 h 2"/>
                <a:gd name="T6" fmla="*/ 2 w 2"/>
                <a:gd name="T7" fmla="*/ 1 h 2"/>
              </a:gdLst>
              <a:ahLst/>
              <a:cxnLst>
                <a:cxn ang="0">
                  <a:pos x="T0" y="T1"/>
                </a:cxn>
                <a:cxn ang="0">
                  <a:pos x="T2" y="T3"/>
                </a:cxn>
                <a:cxn ang="0">
                  <a:pos x="T4" y="T5"/>
                </a:cxn>
                <a:cxn ang="0">
                  <a:pos x="T6" y="T7"/>
                </a:cxn>
              </a:cxnLst>
              <a:rect l="0" t="0" r="r" b="b"/>
              <a:pathLst>
                <a:path w="2" h="2">
                  <a:moveTo>
                    <a:pt x="2" y="1"/>
                  </a:moveTo>
                  <a:cubicBezTo>
                    <a:pt x="1" y="1"/>
                    <a:pt x="1" y="0"/>
                    <a:pt x="1" y="0"/>
                  </a:cubicBezTo>
                  <a:cubicBezTo>
                    <a:pt x="0" y="0"/>
                    <a:pt x="0" y="0"/>
                    <a:pt x="0" y="1"/>
                  </a:cubicBezTo>
                  <a:cubicBezTo>
                    <a:pt x="1" y="1"/>
                    <a:pt x="1" y="2"/>
                    <a:pt x="2" y="1"/>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97" name="Freeform 57"/>
            <p:cNvSpPr/>
            <p:nvPr/>
          </p:nvSpPr>
          <p:spPr bwMode="auto">
            <a:xfrm>
              <a:off x="6257926" y="323691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98" name="Freeform 58"/>
            <p:cNvSpPr/>
            <p:nvPr/>
          </p:nvSpPr>
          <p:spPr bwMode="auto">
            <a:xfrm>
              <a:off x="6261101" y="323691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99" name="Freeform 59"/>
            <p:cNvSpPr/>
            <p:nvPr/>
          </p:nvSpPr>
          <p:spPr bwMode="auto">
            <a:xfrm>
              <a:off x="6197601" y="3251201"/>
              <a:ext cx="6350" cy="4763"/>
            </a:xfrm>
            <a:custGeom>
              <a:avLst/>
              <a:gdLst>
                <a:gd name="T0" fmla="*/ 1 w 2"/>
                <a:gd name="T1" fmla="*/ 0 h 1"/>
                <a:gd name="T2" fmla="*/ 1 w 2"/>
                <a:gd name="T3" fmla="*/ 1 h 1"/>
                <a:gd name="T4" fmla="*/ 1 w 2"/>
                <a:gd name="T5" fmla="*/ 0 h 1"/>
              </a:gdLst>
              <a:ahLst/>
              <a:cxnLst>
                <a:cxn ang="0">
                  <a:pos x="T0" y="T1"/>
                </a:cxn>
                <a:cxn ang="0">
                  <a:pos x="T2" y="T3"/>
                </a:cxn>
                <a:cxn ang="0">
                  <a:pos x="T4" y="T5"/>
                </a:cxn>
              </a:cxnLst>
              <a:rect l="0" t="0" r="r" b="b"/>
              <a:pathLst>
                <a:path w="2" h="1">
                  <a:moveTo>
                    <a:pt x="1" y="0"/>
                  </a:moveTo>
                  <a:cubicBezTo>
                    <a:pt x="0" y="1"/>
                    <a:pt x="1" y="1"/>
                    <a:pt x="1" y="1"/>
                  </a:cubicBezTo>
                  <a:cubicBezTo>
                    <a:pt x="2" y="0"/>
                    <a:pt x="1" y="1"/>
                    <a:pt x="1" y="0"/>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00" name="Freeform 60"/>
            <p:cNvSpPr/>
            <p:nvPr/>
          </p:nvSpPr>
          <p:spPr bwMode="auto">
            <a:xfrm>
              <a:off x="5849938" y="340042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01" name="Freeform 61"/>
            <p:cNvSpPr/>
            <p:nvPr/>
          </p:nvSpPr>
          <p:spPr bwMode="auto">
            <a:xfrm>
              <a:off x="6083301" y="3351213"/>
              <a:ext cx="3175" cy="3175"/>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0"/>
                    <a:pt x="0" y="1"/>
                    <a:pt x="1" y="1"/>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02" name="Freeform 62"/>
            <p:cNvSpPr/>
            <p:nvPr/>
          </p:nvSpPr>
          <p:spPr bwMode="auto">
            <a:xfrm>
              <a:off x="6083301" y="3267076"/>
              <a:ext cx="25400" cy="46038"/>
            </a:xfrm>
            <a:custGeom>
              <a:avLst/>
              <a:gdLst>
                <a:gd name="T0" fmla="*/ 7 w 7"/>
                <a:gd name="T1" fmla="*/ 0 h 12"/>
                <a:gd name="T2" fmla="*/ 4 w 7"/>
                <a:gd name="T3" fmla="*/ 6 h 12"/>
                <a:gd name="T4" fmla="*/ 5 w 7"/>
                <a:gd name="T5" fmla="*/ 7 h 12"/>
                <a:gd name="T6" fmla="*/ 3 w 7"/>
                <a:gd name="T7" fmla="*/ 11 h 12"/>
                <a:gd name="T8" fmla="*/ 0 w 7"/>
                <a:gd name="T9" fmla="*/ 8 h 12"/>
                <a:gd name="T10" fmla="*/ 1 w 7"/>
                <a:gd name="T11" fmla="*/ 11 h 12"/>
                <a:gd name="T12" fmla="*/ 1 w 7"/>
                <a:gd name="T13" fmla="*/ 12 h 12"/>
                <a:gd name="T14" fmla="*/ 2 w 7"/>
                <a:gd name="T15" fmla="*/ 12 h 12"/>
                <a:gd name="T16" fmla="*/ 3 w 7"/>
                <a:gd name="T17" fmla="*/ 11 h 12"/>
                <a:gd name="T18" fmla="*/ 5 w 7"/>
                <a:gd name="T19" fmla="*/ 11 h 12"/>
                <a:gd name="T20" fmla="*/ 6 w 7"/>
                <a:gd name="T21" fmla="*/ 8 h 12"/>
                <a:gd name="T22" fmla="*/ 7 w 7"/>
                <a:gd name="T23" fmla="*/ 9 h 12"/>
                <a:gd name="T24" fmla="*/ 7 w 7"/>
                <a:gd name="T25" fmla="*/ 6 h 12"/>
                <a:gd name="T26" fmla="*/ 5 w 7"/>
                <a:gd name="T27" fmla="*/ 5 h 12"/>
                <a:gd name="T28" fmla="*/ 7 w 7"/>
                <a:gd name="T29" fmla="*/ 1 h 12"/>
                <a:gd name="T30" fmla="*/ 7 w 7"/>
                <a:gd name="T3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12">
                  <a:moveTo>
                    <a:pt x="7" y="0"/>
                  </a:moveTo>
                  <a:cubicBezTo>
                    <a:pt x="6" y="2"/>
                    <a:pt x="4" y="3"/>
                    <a:pt x="4" y="6"/>
                  </a:cubicBezTo>
                  <a:cubicBezTo>
                    <a:pt x="4" y="6"/>
                    <a:pt x="4" y="7"/>
                    <a:pt x="5" y="7"/>
                  </a:cubicBezTo>
                  <a:cubicBezTo>
                    <a:pt x="4" y="8"/>
                    <a:pt x="4" y="10"/>
                    <a:pt x="3" y="11"/>
                  </a:cubicBezTo>
                  <a:cubicBezTo>
                    <a:pt x="1" y="12"/>
                    <a:pt x="2" y="8"/>
                    <a:pt x="0" y="8"/>
                  </a:cubicBezTo>
                  <a:cubicBezTo>
                    <a:pt x="0" y="9"/>
                    <a:pt x="1" y="10"/>
                    <a:pt x="1" y="11"/>
                  </a:cubicBezTo>
                  <a:cubicBezTo>
                    <a:pt x="1" y="11"/>
                    <a:pt x="1" y="12"/>
                    <a:pt x="1" y="12"/>
                  </a:cubicBezTo>
                  <a:cubicBezTo>
                    <a:pt x="1" y="11"/>
                    <a:pt x="2" y="12"/>
                    <a:pt x="2" y="12"/>
                  </a:cubicBezTo>
                  <a:cubicBezTo>
                    <a:pt x="3" y="12"/>
                    <a:pt x="3" y="11"/>
                    <a:pt x="3" y="11"/>
                  </a:cubicBezTo>
                  <a:cubicBezTo>
                    <a:pt x="4" y="11"/>
                    <a:pt x="4" y="11"/>
                    <a:pt x="5" y="11"/>
                  </a:cubicBezTo>
                  <a:cubicBezTo>
                    <a:pt x="6" y="10"/>
                    <a:pt x="6" y="9"/>
                    <a:pt x="6" y="8"/>
                  </a:cubicBezTo>
                  <a:cubicBezTo>
                    <a:pt x="7" y="7"/>
                    <a:pt x="7" y="9"/>
                    <a:pt x="7" y="9"/>
                  </a:cubicBezTo>
                  <a:cubicBezTo>
                    <a:pt x="7" y="8"/>
                    <a:pt x="7" y="7"/>
                    <a:pt x="7" y="6"/>
                  </a:cubicBezTo>
                  <a:cubicBezTo>
                    <a:pt x="6" y="6"/>
                    <a:pt x="6" y="5"/>
                    <a:pt x="5" y="5"/>
                  </a:cubicBezTo>
                  <a:cubicBezTo>
                    <a:pt x="5" y="2"/>
                    <a:pt x="7" y="3"/>
                    <a:pt x="7" y="1"/>
                  </a:cubicBezTo>
                  <a:cubicBezTo>
                    <a:pt x="7" y="1"/>
                    <a:pt x="7" y="0"/>
                    <a:pt x="7" y="0"/>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03" name="Freeform 63"/>
            <p:cNvSpPr/>
            <p:nvPr/>
          </p:nvSpPr>
          <p:spPr bwMode="auto">
            <a:xfrm>
              <a:off x="5961063" y="3316288"/>
              <a:ext cx="3175"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0" y="0"/>
                    <a:pt x="1" y="0"/>
                  </a:cubicBezTo>
                  <a:cubicBezTo>
                    <a:pt x="1" y="0"/>
                    <a:pt x="1" y="0"/>
                    <a:pt x="1" y="0"/>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04" name="Freeform 64"/>
            <p:cNvSpPr/>
            <p:nvPr/>
          </p:nvSpPr>
          <p:spPr bwMode="auto">
            <a:xfrm>
              <a:off x="6284913" y="3419476"/>
              <a:ext cx="7938" cy="11113"/>
            </a:xfrm>
            <a:custGeom>
              <a:avLst/>
              <a:gdLst>
                <a:gd name="T0" fmla="*/ 0 w 2"/>
                <a:gd name="T1" fmla="*/ 0 h 3"/>
                <a:gd name="T2" fmla="*/ 1 w 2"/>
                <a:gd name="T3" fmla="*/ 2 h 3"/>
                <a:gd name="T4" fmla="*/ 2 w 2"/>
                <a:gd name="T5" fmla="*/ 3 h 3"/>
                <a:gd name="T6" fmla="*/ 2 w 2"/>
                <a:gd name="T7" fmla="*/ 1 h 3"/>
                <a:gd name="T8" fmla="*/ 0 w 2"/>
                <a:gd name="T9" fmla="*/ 0 h 3"/>
              </a:gdLst>
              <a:ahLst/>
              <a:cxnLst>
                <a:cxn ang="0">
                  <a:pos x="T0" y="T1"/>
                </a:cxn>
                <a:cxn ang="0">
                  <a:pos x="T2" y="T3"/>
                </a:cxn>
                <a:cxn ang="0">
                  <a:pos x="T4" y="T5"/>
                </a:cxn>
                <a:cxn ang="0">
                  <a:pos x="T6" y="T7"/>
                </a:cxn>
                <a:cxn ang="0">
                  <a:pos x="T8" y="T9"/>
                </a:cxn>
              </a:cxnLst>
              <a:rect l="0" t="0" r="r" b="b"/>
              <a:pathLst>
                <a:path w="2" h="3">
                  <a:moveTo>
                    <a:pt x="0" y="0"/>
                  </a:moveTo>
                  <a:cubicBezTo>
                    <a:pt x="0" y="1"/>
                    <a:pt x="1" y="1"/>
                    <a:pt x="1" y="2"/>
                  </a:cubicBezTo>
                  <a:cubicBezTo>
                    <a:pt x="1" y="3"/>
                    <a:pt x="2" y="3"/>
                    <a:pt x="2" y="3"/>
                  </a:cubicBezTo>
                  <a:cubicBezTo>
                    <a:pt x="2" y="1"/>
                    <a:pt x="2" y="2"/>
                    <a:pt x="2" y="1"/>
                  </a:cubicBezTo>
                  <a:cubicBezTo>
                    <a:pt x="1" y="1"/>
                    <a:pt x="1" y="0"/>
                    <a:pt x="0" y="0"/>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05" name="Freeform 65"/>
            <p:cNvSpPr/>
            <p:nvPr/>
          </p:nvSpPr>
          <p:spPr bwMode="auto">
            <a:xfrm>
              <a:off x="6127751" y="3263901"/>
              <a:ext cx="12700" cy="11113"/>
            </a:xfrm>
            <a:custGeom>
              <a:avLst/>
              <a:gdLst>
                <a:gd name="T0" fmla="*/ 0 w 3"/>
                <a:gd name="T1" fmla="*/ 0 h 3"/>
                <a:gd name="T2" fmla="*/ 1 w 3"/>
                <a:gd name="T3" fmla="*/ 3 h 3"/>
                <a:gd name="T4" fmla="*/ 2 w 3"/>
                <a:gd name="T5" fmla="*/ 2 h 3"/>
                <a:gd name="T6" fmla="*/ 3 w 3"/>
                <a:gd name="T7" fmla="*/ 1 h 3"/>
                <a:gd name="T8" fmla="*/ 0 w 3"/>
                <a:gd name="T9" fmla="*/ 0 h 3"/>
              </a:gdLst>
              <a:ahLst/>
              <a:cxnLst>
                <a:cxn ang="0">
                  <a:pos x="T0" y="T1"/>
                </a:cxn>
                <a:cxn ang="0">
                  <a:pos x="T2" y="T3"/>
                </a:cxn>
                <a:cxn ang="0">
                  <a:pos x="T4" y="T5"/>
                </a:cxn>
                <a:cxn ang="0">
                  <a:pos x="T6" y="T7"/>
                </a:cxn>
                <a:cxn ang="0">
                  <a:pos x="T8" y="T9"/>
                </a:cxn>
              </a:cxnLst>
              <a:rect l="0" t="0" r="r" b="b"/>
              <a:pathLst>
                <a:path w="3" h="3">
                  <a:moveTo>
                    <a:pt x="0" y="0"/>
                  </a:moveTo>
                  <a:cubicBezTo>
                    <a:pt x="0" y="1"/>
                    <a:pt x="0" y="3"/>
                    <a:pt x="1" y="3"/>
                  </a:cubicBezTo>
                  <a:cubicBezTo>
                    <a:pt x="2" y="3"/>
                    <a:pt x="1" y="2"/>
                    <a:pt x="2" y="2"/>
                  </a:cubicBezTo>
                  <a:cubicBezTo>
                    <a:pt x="2" y="1"/>
                    <a:pt x="3" y="2"/>
                    <a:pt x="3" y="1"/>
                  </a:cubicBezTo>
                  <a:cubicBezTo>
                    <a:pt x="2" y="0"/>
                    <a:pt x="1" y="0"/>
                    <a:pt x="0" y="0"/>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06" name="Freeform 66"/>
            <p:cNvSpPr/>
            <p:nvPr/>
          </p:nvSpPr>
          <p:spPr bwMode="auto">
            <a:xfrm>
              <a:off x="6121401" y="325120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07" name="Freeform 67"/>
            <p:cNvSpPr/>
            <p:nvPr/>
          </p:nvSpPr>
          <p:spPr bwMode="auto">
            <a:xfrm>
              <a:off x="6135688" y="3400426"/>
              <a:ext cx="0" cy="4763"/>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1"/>
                    <a:pt x="0" y="0"/>
                    <a:pt x="0" y="0"/>
                  </a:cubicBezTo>
                  <a:cubicBezTo>
                    <a:pt x="0" y="0"/>
                    <a:pt x="0" y="0"/>
                    <a:pt x="0" y="0"/>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08" name="Freeform 68"/>
            <p:cNvSpPr/>
            <p:nvPr/>
          </p:nvSpPr>
          <p:spPr bwMode="auto">
            <a:xfrm>
              <a:off x="6135688" y="3270251"/>
              <a:ext cx="4763" cy="4763"/>
            </a:xfrm>
            <a:custGeom>
              <a:avLst/>
              <a:gdLst>
                <a:gd name="T0" fmla="*/ 0 w 1"/>
                <a:gd name="T1" fmla="*/ 1 h 1"/>
                <a:gd name="T2" fmla="*/ 0 w 1"/>
                <a:gd name="T3" fmla="*/ 0 h 1"/>
                <a:gd name="T4" fmla="*/ 0 w 1"/>
                <a:gd name="T5" fmla="*/ 1 h 1"/>
              </a:gdLst>
              <a:ahLst/>
              <a:cxnLst>
                <a:cxn ang="0">
                  <a:pos x="T0" y="T1"/>
                </a:cxn>
                <a:cxn ang="0">
                  <a:pos x="T2" y="T3"/>
                </a:cxn>
                <a:cxn ang="0">
                  <a:pos x="T4" y="T5"/>
                </a:cxn>
              </a:cxnLst>
              <a:rect l="0" t="0" r="r" b="b"/>
              <a:pathLst>
                <a:path w="1" h="1">
                  <a:moveTo>
                    <a:pt x="0" y="1"/>
                  </a:moveTo>
                  <a:cubicBezTo>
                    <a:pt x="0" y="1"/>
                    <a:pt x="1" y="0"/>
                    <a:pt x="0" y="0"/>
                  </a:cubicBezTo>
                  <a:cubicBezTo>
                    <a:pt x="0" y="0"/>
                    <a:pt x="0" y="0"/>
                    <a:pt x="0" y="1"/>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09" name="Freeform 69"/>
            <p:cNvSpPr/>
            <p:nvPr/>
          </p:nvSpPr>
          <p:spPr bwMode="auto">
            <a:xfrm>
              <a:off x="6197601" y="3248026"/>
              <a:ext cx="3175" cy="3175"/>
            </a:xfrm>
            <a:custGeom>
              <a:avLst/>
              <a:gdLst>
                <a:gd name="T0" fmla="*/ 1 w 1"/>
                <a:gd name="T1" fmla="*/ 1 h 1"/>
                <a:gd name="T2" fmla="*/ 1 w 1"/>
                <a:gd name="T3" fmla="*/ 1 h 1"/>
              </a:gdLst>
              <a:ahLst/>
              <a:cxnLst>
                <a:cxn ang="0">
                  <a:pos x="T0" y="T1"/>
                </a:cxn>
                <a:cxn ang="0">
                  <a:pos x="T2" y="T3"/>
                </a:cxn>
              </a:cxnLst>
              <a:rect l="0" t="0" r="r" b="b"/>
              <a:pathLst>
                <a:path w="1" h="1">
                  <a:moveTo>
                    <a:pt x="1" y="1"/>
                  </a:moveTo>
                  <a:cubicBezTo>
                    <a:pt x="1" y="0"/>
                    <a:pt x="0" y="1"/>
                    <a:pt x="1" y="1"/>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10" name="Freeform 70"/>
            <p:cNvSpPr/>
            <p:nvPr/>
          </p:nvSpPr>
          <p:spPr bwMode="auto">
            <a:xfrm>
              <a:off x="6113463" y="3289301"/>
              <a:ext cx="3175" cy="4763"/>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1"/>
                    <a:pt x="1" y="1"/>
                    <a:pt x="1" y="0"/>
                  </a:cubicBezTo>
                  <a:cubicBezTo>
                    <a:pt x="1" y="0"/>
                    <a:pt x="0" y="0"/>
                    <a:pt x="0" y="1"/>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11" name="Freeform 71"/>
            <p:cNvSpPr/>
            <p:nvPr/>
          </p:nvSpPr>
          <p:spPr bwMode="auto">
            <a:xfrm>
              <a:off x="6261101" y="3232151"/>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12" name="Freeform 72"/>
            <p:cNvSpPr/>
            <p:nvPr/>
          </p:nvSpPr>
          <p:spPr bwMode="auto">
            <a:xfrm>
              <a:off x="6026151" y="3190876"/>
              <a:ext cx="14288" cy="7938"/>
            </a:xfrm>
            <a:custGeom>
              <a:avLst/>
              <a:gdLst>
                <a:gd name="T0" fmla="*/ 3 w 4"/>
                <a:gd name="T1" fmla="*/ 2 h 2"/>
                <a:gd name="T2" fmla="*/ 4 w 4"/>
                <a:gd name="T3" fmla="*/ 1 h 2"/>
                <a:gd name="T4" fmla="*/ 0 w 4"/>
                <a:gd name="T5" fmla="*/ 2 h 2"/>
                <a:gd name="T6" fmla="*/ 3 w 4"/>
                <a:gd name="T7" fmla="*/ 2 h 2"/>
              </a:gdLst>
              <a:ahLst/>
              <a:cxnLst>
                <a:cxn ang="0">
                  <a:pos x="T0" y="T1"/>
                </a:cxn>
                <a:cxn ang="0">
                  <a:pos x="T2" y="T3"/>
                </a:cxn>
                <a:cxn ang="0">
                  <a:pos x="T4" y="T5"/>
                </a:cxn>
                <a:cxn ang="0">
                  <a:pos x="T6" y="T7"/>
                </a:cxn>
              </a:cxnLst>
              <a:rect l="0" t="0" r="r" b="b"/>
              <a:pathLst>
                <a:path w="4" h="2">
                  <a:moveTo>
                    <a:pt x="3" y="2"/>
                  </a:moveTo>
                  <a:cubicBezTo>
                    <a:pt x="4" y="2"/>
                    <a:pt x="4" y="2"/>
                    <a:pt x="4" y="1"/>
                  </a:cubicBezTo>
                  <a:cubicBezTo>
                    <a:pt x="3" y="1"/>
                    <a:pt x="1" y="0"/>
                    <a:pt x="0" y="2"/>
                  </a:cubicBezTo>
                  <a:cubicBezTo>
                    <a:pt x="1" y="1"/>
                    <a:pt x="3" y="2"/>
                    <a:pt x="3" y="2"/>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13" name="Freeform 73"/>
            <p:cNvSpPr/>
            <p:nvPr/>
          </p:nvSpPr>
          <p:spPr bwMode="auto">
            <a:xfrm>
              <a:off x="6032501" y="3236913"/>
              <a:ext cx="4763" cy="7938"/>
            </a:xfrm>
            <a:custGeom>
              <a:avLst/>
              <a:gdLst>
                <a:gd name="T0" fmla="*/ 1 w 1"/>
                <a:gd name="T1" fmla="*/ 2 h 2"/>
                <a:gd name="T2" fmla="*/ 1 w 1"/>
                <a:gd name="T3" fmla="*/ 0 h 2"/>
                <a:gd name="T4" fmla="*/ 1 w 1"/>
                <a:gd name="T5" fmla="*/ 2 h 2"/>
              </a:gdLst>
              <a:ahLst/>
              <a:cxnLst>
                <a:cxn ang="0">
                  <a:pos x="T0" y="T1"/>
                </a:cxn>
                <a:cxn ang="0">
                  <a:pos x="T2" y="T3"/>
                </a:cxn>
                <a:cxn ang="0">
                  <a:pos x="T4" y="T5"/>
                </a:cxn>
              </a:cxnLst>
              <a:rect l="0" t="0" r="r" b="b"/>
              <a:pathLst>
                <a:path w="1" h="2">
                  <a:moveTo>
                    <a:pt x="1" y="2"/>
                  </a:moveTo>
                  <a:cubicBezTo>
                    <a:pt x="1" y="1"/>
                    <a:pt x="1" y="1"/>
                    <a:pt x="1" y="0"/>
                  </a:cubicBezTo>
                  <a:cubicBezTo>
                    <a:pt x="1" y="0"/>
                    <a:pt x="0" y="1"/>
                    <a:pt x="1" y="2"/>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14" name="Freeform 74"/>
            <p:cNvSpPr/>
            <p:nvPr/>
          </p:nvSpPr>
          <p:spPr bwMode="auto">
            <a:xfrm>
              <a:off x="5846763" y="3392488"/>
              <a:ext cx="3175" cy="7938"/>
            </a:xfrm>
            <a:custGeom>
              <a:avLst/>
              <a:gdLst>
                <a:gd name="T0" fmla="*/ 1 w 1"/>
                <a:gd name="T1" fmla="*/ 1 h 2"/>
                <a:gd name="T2" fmla="*/ 0 w 1"/>
                <a:gd name="T3" fmla="*/ 0 h 2"/>
                <a:gd name="T4" fmla="*/ 1 w 1"/>
                <a:gd name="T5" fmla="*/ 1 h 2"/>
              </a:gdLst>
              <a:ahLst/>
              <a:cxnLst>
                <a:cxn ang="0">
                  <a:pos x="T0" y="T1"/>
                </a:cxn>
                <a:cxn ang="0">
                  <a:pos x="T2" y="T3"/>
                </a:cxn>
                <a:cxn ang="0">
                  <a:pos x="T4" y="T5"/>
                </a:cxn>
              </a:cxnLst>
              <a:rect l="0" t="0" r="r" b="b"/>
              <a:pathLst>
                <a:path w="1" h="2">
                  <a:moveTo>
                    <a:pt x="1" y="1"/>
                  </a:moveTo>
                  <a:cubicBezTo>
                    <a:pt x="0" y="1"/>
                    <a:pt x="1" y="0"/>
                    <a:pt x="0" y="0"/>
                  </a:cubicBezTo>
                  <a:cubicBezTo>
                    <a:pt x="0" y="1"/>
                    <a:pt x="1" y="2"/>
                    <a:pt x="1" y="1"/>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15" name="Freeform 75"/>
            <p:cNvSpPr/>
            <p:nvPr/>
          </p:nvSpPr>
          <p:spPr bwMode="auto">
            <a:xfrm>
              <a:off x="5846763" y="3389313"/>
              <a:ext cx="0" cy="3175"/>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0"/>
                    <a:pt x="0" y="1"/>
                  </a:cubicBezTo>
                  <a:cubicBezTo>
                    <a:pt x="0" y="1"/>
                    <a:pt x="0" y="1"/>
                    <a:pt x="0" y="1"/>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16" name="Freeform 76"/>
            <p:cNvSpPr/>
            <p:nvPr/>
          </p:nvSpPr>
          <p:spPr bwMode="auto">
            <a:xfrm>
              <a:off x="6051551" y="3068638"/>
              <a:ext cx="119063" cy="95250"/>
            </a:xfrm>
            <a:custGeom>
              <a:avLst/>
              <a:gdLst>
                <a:gd name="T0" fmla="*/ 65 w 75"/>
                <a:gd name="T1" fmla="*/ 0 h 60"/>
                <a:gd name="T2" fmla="*/ 53 w 75"/>
                <a:gd name="T3" fmla="*/ 0 h 60"/>
                <a:gd name="T4" fmla="*/ 22 w 75"/>
                <a:gd name="T5" fmla="*/ 0 h 60"/>
                <a:gd name="T6" fmla="*/ 10 w 75"/>
                <a:gd name="T7" fmla="*/ 0 h 60"/>
                <a:gd name="T8" fmla="*/ 0 w 75"/>
                <a:gd name="T9" fmla="*/ 60 h 60"/>
                <a:gd name="T10" fmla="*/ 22 w 75"/>
                <a:gd name="T11" fmla="*/ 60 h 60"/>
                <a:gd name="T12" fmla="*/ 53 w 75"/>
                <a:gd name="T13" fmla="*/ 60 h 60"/>
                <a:gd name="T14" fmla="*/ 75 w 75"/>
                <a:gd name="T15" fmla="*/ 60 h 60"/>
                <a:gd name="T16" fmla="*/ 65 w 75"/>
                <a:gd name="T1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60">
                  <a:moveTo>
                    <a:pt x="65" y="0"/>
                  </a:moveTo>
                  <a:lnTo>
                    <a:pt x="53" y="0"/>
                  </a:lnTo>
                  <a:lnTo>
                    <a:pt x="22" y="0"/>
                  </a:lnTo>
                  <a:lnTo>
                    <a:pt x="10" y="0"/>
                  </a:lnTo>
                  <a:lnTo>
                    <a:pt x="0" y="60"/>
                  </a:lnTo>
                  <a:lnTo>
                    <a:pt x="22" y="60"/>
                  </a:lnTo>
                  <a:lnTo>
                    <a:pt x="53" y="60"/>
                  </a:lnTo>
                  <a:lnTo>
                    <a:pt x="75" y="60"/>
                  </a:lnTo>
                  <a:lnTo>
                    <a:pt x="65" y="0"/>
                  </a:ln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17" name="Freeform 77"/>
            <p:cNvSpPr/>
            <p:nvPr/>
          </p:nvSpPr>
          <p:spPr bwMode="auto">
            <a:xfrm>
              <a:off x="5892801" y="3087688"/>
              <a:ext cx="136525" cy="133350"/>
            </a:xfrm>
            <a:custGeom>
              <a:avLst/>
              <a:gdLst>
                <a:gd name="T0" fmla="*/ 48 w 86"/>
                <a:gd name="T1" fmla="*/ 0 h 84"/>
                <a:gd name="T2" fmla="*/ 38 w 86"/>
                <a:gd name="T3" fmla="*/ 7 h 84"/>
                <a:gd name="T4" fmla="*/ 9 w 86"/>
                <a:gd name="T5" fmla="*/ 22 h 84"/>
                <a:gd name="T6" fmla="*/ 0 w 86"/>
                <a:gd name="T7" fmla="*/ 29 h 84"/>
                <a:gd name="T8" fmla="*/ 21 w 86"/>
                <a:gd name="T9" fmla="*/ 84 h 84"/>
                <a:gd name="T10" fmla="*/ 40 w 86"/>
                <a:gd name="T11" fmla="*/ 72 h 84"/>
                <a:gd name="T12" fmla="*/ 67 w 86"/>
                <a:gd name="T13" fmla="*/ 58 h 84"/>
                <a:gd name="T14" fmla="*/ 86 w 86"/>
                <a:gd name="T15" fmla="*/ 48 h 84"/>
                <a:gd name="T16" fmla="*/ 48 w 86"/>
                <a:gd name="T17"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4">
                  <a:moveTo>
                    <a:pt x="48" y="0"/>
                  </a:moveTo>
                  <a:lnTo>
                    <a:pt x="38" y="7"/>
                  </a:lnTo>
                  <a:lnTo>
                    <a:pt x="9" y="22"/>
                  </a:lnTo>
                  <a:lnTo>
                    <a:pt x="0" y="29"/>
                  </a:lnTo>
                  <a:lnTo>
                    <a:pt x="21" y="84"/>
                  </a:lnTo>
                  <a:lnTo>
                    <a:pt x="40" y="72"/>
                  </a:lnTo>
                  <a:lnTo>
                    <a:pt x="67" y="58"/>
                  </a:lnTo>
                  <a:lnTo>
                    <a:pt x="86" y="48"/>
                  </a:lnTo>
                  <a:lnTo>
                    <a:pt x="48" y="0"/>
                  </a:ln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18" name="Freeform 78"/>
            <p:cNvSpPr/>
            <p:nvPr/>
          </p:nvSpPr>
          <p:spPr bwMode="auto">
            <a:xfrm>
              <a:off x="5770563" y="3198813"/>
              <a:ext cx="133350" cy="136525"/>
            </a:xfrm>
            <a:custGeom>
              <a:avLst/>
              <a:gdLst>
                <a:gd name="T0" fmla="*/ 28 w 84"/>
                <a:gd name="T1" fmla="*/ 0 h 86"/>
                <a:gd name="T2" fmla="*/ 21 w 84"/>
                <a:gd name="T3" fmla="*/ 9 h 86"/>
                <a:gd name="T4" fmla="*/ 7 w 84"/>
                <a:gd name="T5" fmla="*/ 38 h 86"/>
                <a:gd name="T6" fmla="*/ 0 w 84"/>
                <a:gd name="T7" fmla="*/ 48 h 86"/>
                <a:gd name="T8" fmla="*/ 48 w 84"/>
                <a:gd name="T9" fmla="*/ 86 h 86"/>
                <a:gd name="T10" fmla="*/ 57 w 84"/>
                <a:gd name="T11" fmla="*/ 67 h 86"/>
                <a:gd name="T12" fmla="*/ 74 w 84"/>
                <a:gd name="T13" fmla="*/ 41 h 86"/>
                <a:gd name="T14" fmla="*/ 84 w 84"/>
                <a:gd name="T15" fmla="*/ 21 h 86"/>
                <a:gd name="T16" fmla="*/ 28 w 84"/>
                <a:gd name="T1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86">
                  <a:moveTo>
                    <a:pt x="28" y="0"/>
                  </a:moveTo>
                  <a:lnTo>
                    <a:pt x="21" y="9"/>
                  </a:lnTo>
                  <a:lnTo>
                    <a:pt x="7" y="38"/>
                  </a:lnTo>
                  <a:lnTo>
                    <a:pt x="0" y="48"/>
                  </a:lnTo>
                  <a:lnTo>
                    <a:pt x="48" y="86"/>
                  </a:lnTo>
                  <a:lnTo>
                    <a:pt x="57" y="67"/>
                  </a:lnTo>
                  <a:lnTo>
                    <a:pt x="74" y="41"/>
                  </a:lnTo>
                  <a:lnTo>
                    <a:pt x="84" y="21"/>
                  </a:lnTo>
                  <a:lnTo>
                    <a:pt x="28" y="0"/>
                  </a:ln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19" name="Freeform 79"/>
            <p:cNvSpPr/>
            <p:nvPr/>
          </p:nvSpPr>
          <p:spPr bwMode="auto">
            <a:xfrm>
              <a:off x="5738813" y="3354388"/>
              <a:ext cx="92075" cy="119063"/>
            </a:xfrm>
            <a:custGeom>
              <a:avLst/>
              <a:gdLst>
                <a:gd name="T0" fmla="*/ 0 w 58"/>
                <a:gd name="T1" fmla="*/ 10 h 75"/>
                <a:gd name="T2" fmla="*/ 0 w 58"/>
                <a:gd name="T3" fmla="*/ 22 h 75"/>
                <a:gd name="T4" fmla="*/ 0 w 58"/>
                <a:gd name="T5" fmla="*/ 53 h 75"/>
                <a:gd name="T6" fmla="*/ 0 w 58"/>
                <a:gd name="T7" fmla="*/ 65 h 75"/>
                <a:gd name="T8" fmla="*/ 58 w 58"/>
                <a:gd name="T9" fmla="*/ 75 h 75"/>
                <a:gd name="T10" fmla="*/ 58 w 58"/>
                <a:gd name="T11" fmla="*/ 53 h 75"/>
                <a:gd name="T12" fmla="*/ 58 w 58"/>
                <a:gd name="T13" fmla="*/ 22 h 75"/>
                <a:gd name="T14" fmla="*/ 58 w 58"/>
                <a:gd name="T15" fmla="*/ 0 h 75"/>
                <a:gd name="T16" fmla="*/ 0 w 58"/>
                <a:gd name="T17" fmla="*/ 1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75">
                  <a:moveTo>
                    <a:pt x="0" y="10"/>
                  </a:moveTo>
                  <a:lnTo>
                    <a:pt x="0" y="22"/>
                  </a:lnTo>
                  <a:lnTo>
                    <a:pt x="0" y="53"/>
                  </a:lnTo>
                  <a:lnTo>
                    <a:pt x="0" y="65"/>
                  </a:lnTo>
                  <a:lnTo>
                    <a:pt x="58" y="75"/>
                  </a:lnTo>
                  <a:lnTo>
                    <a:pt x="58" y="53"/>
                  </a:lnTo>
                  <a:lnTo>
                    <a:pt x="58" y="22"/>
                  </a:lnTo>
                  <a:lnTo>
                    <a:pt x="58" y="0"/>
                  </a:lnTo>
                  <a:lnTo>
                    <a:pt x="0" y="10"/>
                  </a:ln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20" name="Freeform 80"/>
            <p:cNvSpPr/>
            <p:nvPr/>
          </p:nvSpPr>
          <p:spPr bwMode="auto">
            <a:xfrm>
              <a:off x="5757863" y="3495676"/>
              <a:ext cx="130175" cy="138113"/>
            </a:xfrm>
            <a:custGeom>
              <a:avLst/>
              <a:gdLst>
                <a:gd name="T0" fmla="*/ 0 w 82"/>
                <a:gd name="T1" fmla="*/ 39 h 87"/>
                <a:gd name="T2" fmla="*/ 5 w 82"/>
                <a:gd name="T3" fmla="*/ 51 h 87"/>
                <a:gd name="T4" fmla="*/ 22 w 82"/>
                <a:gd name="T5" fmla="*/ 77 h 87"/>
                <a:gd name="T6" fmla="*/ 27 w 82"/>
                <a:gd name="T7" fmla="*/ 87 h 87"/>
                <a:gd name="T8" fmla="*/ 82 w 82"/>
                <a:gd name="T9" fmla="*/ 65 h 87"/>
                <a:gd name="T10" fmla="*/ 73 w 82"/>
                <a:gd name="T11" fmla="*/ 46 h 87"/>
                <a:gd name="T12" fmla="*/ 56 w 82"/>
                <a:gd name="T13" fmla="*/ 19 h 87"/>
                <a:gd name="T14" fmla="*/ 46 w 82"/>
                <a:gd name="T15" fmla="*/ 0 h 87"/>
                <a:gd name="T16" fmla="*/ 0 w 82"/>
                <a:gd name="T17" fmla="*/ 3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87">
                  <a:moveTo>
                    <a:pt x="0" y="39"/>
                  </a:moveTo>
                  <a:lnTo>
                    <a:pt x="5" y="51"/>
                  </a:lnTo>
                  <a:lnTo>
                    <a:pt x="22" y="77"/>
                  </a:lnTo>
                  <a:lnTo>
                    <a:pt x="27" y="87"/>
                  </a:lnTo>
                  <a:lnTo>
                    <a:pt x="82" y="65"/>
                  </a:lnTo>
                  <a:lnTo>
                    <a:pt x="73" y="46"/>
                  </a:lnTo>
                  <a:lnTo>
                    <a:pt x="56" y="19"/>
                  </a:lnTo>
                  <a:lnTo>
                    <a:pt x="46" y="0"/>
                  </a:lnTo>
                  <a:lnTo>
                    <a:pt x="0" y="39"/>
                  </a:ln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21" name="Freeform 81"/>
            <p:cNvSpPr/>
            <p:nvPr/>
          </p:nvSpPr>
          <p:spPr bwMode="auto">
            <a:xfrm>
              <a:off x="5865813" y="3621088"/>
              <a:ext cx="136525" cy="134938"/>
            </a:xfrm>
            <a:custGeom>
              <a:avLst/>
              <a:gdLst>
                <a:gd name="T0" fmla="*/ 0 w 86"/>
                <a:gd name="T1" fmla="*/ 56 h 85"/>
                <a:gd name="T2" fmla="*/ 12 w 86"/>
                <a:gd name="T3" fmla="*/ 63 h 85"/>
                <a:gd name="T4" fmla="*/ 38 w 86"/>
                <a:gd name="T5" fmla="*/ 77 h 85"/>
                <a:gd name="T6" fmla="*/ 48 w 86"/>
                <a:gd name="T7" fmla="*/ 85 h 85"/>
                <a:gd name="T8" fmla="*/ 86 w 86"/>
                <a:gd name="T9" fmla="*/ 36 h 85"/>
                <a:gd name="T10" fmla="*/ 67 w 86"/>
                <a:gd name="T11" fmla="*/ 27 h 85"/>
                <a:gd name="T12" fmla="*/ 41 w 86"/>
                <a:gd name="T13" fmla="*/ 10 h 85"/>
                <a:gd name="T14" fmla="*/ 21 w 86"/>
                <a:gd name="T15" fmla="*/ 0 h 85"/>
                <a:gd name="T16" fmla="*/ 0 w 86"/>
                <a:gd name="T17" fmla="*/ 5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0" y="56"/>
                  </a:moveTo>
                  <a:lnTo>
                    <a:pt x="12" y="63"/>
                  </a:lnTo>
                  <a:lnTo>
                    <a:pt x="38" y="77"/>
                  </a:lnTo>
                  <a:lnTo>
                    <a:pt x="48" y="85"/>
                  </a:lnTo>
                  <a:lnTo>
                    <a:pt x="86" y="36"/>
                  </a:lnTo>
                  <a:lnTo>
                    <a:pt x="67" y="27"/>
                  </a:lnTo>
                  <a:lnTo>
                    <a:pt x="41" y="10"/>
                  </a:lnTo>
                  <a:lnTo>
                    <a:pt x="21" y="0"/>
                  </a:lnTo>
                  <a:lnTo>
                    <a:pt x="0" y="56"/>
                  </a:ln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22" name="Freeform 82"/>
            <p:cNvSpPr/>
            <p:nvPr/>
          </p:nvSpPr>
          <p:spPr bwMode="auto">
            <a:xfrm>
              <a:off x="6026151" y="3694113"/>
              <a:ext cx="114300" cy="92075"/>
            </a:xfrm>
            <a:custGeom>
              <a:avLst/>
              <a:gdLst>
                <a:gd name="T0" fmla="*/ 7 w 72"/>
                <a:gd name="T1" fmla="*/ 58 h 58"/>
                <a:gd name="T2" fmla="*/ 21 w 72"/>
                <a:gd name="T3" fmla="*/ 58 h 58"/>
                <a:gd name="T4" fmla="*/ 52 w 72"/>
                <a:gd name="T5" fmla="*/ 58 h 58"/>
                <a:gd name="T6" fmla="*/ 64 w 72"/>
                <a:gd name="T7" fmla="*/ 58 h 58"/>
                <a:gd name="T8" fmla="*/ 72 w 72"/>
                <a:gd name="T9" fmla="*/ 0 h 58"/>
                <a:gd name="T10" fmla="*/ 52 w 72"/>
                <a:gd name="T11" fmla="*/ 0 h 58"/>
                <a:gd name="T12" fmla="*/ 21 w 72"/>
                <a:gd name="T13" fmla="*/ 0 h 58"/>
                <a:gd name="T14" fmla="*/ 0 w 72"/>
                <a:gd name="T15" fmla="*/ 0 h 58"/>
                <a:gd name="T16" fmla="*/ 7 w 72"/>
                <a:gd name="T1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8">
                  <a:moveTo>
                    <a:pt x="7" y="58"/>
                  </a:moveTo>
                  <a:lnTo>
                    <a:pt x="21" y="58"/>
                  </a:lnTo>
                  <a:lnTo>
                    <a:pt x="52" y="58"/>
                  </a:lnTo>
                  <a:lnTo>
                    <a:pt x="64" y="58"/>
                  </a:lnTo>
                  <a:lnTo>
                    <a:pt x="72" y="0"/>
                  </a:lnTo>
                  <a:lnTo>
                    <a:pt x="52" y="0"/>
                  </a:lnTo>
                  <a:lnTo>
                    <a:pt x="21" y="0"/>
                  </a:lnTo>
                  <a:lnTo>
                    <a:pt x="0" y="0"/>
                  </a:lnTo>
                  <a:lnTo>
                    <a:pt x="7" y="58"/>
                  </a:ln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23" name="Freeform 83"/>
            <p:cNvSpPr/>
            <p:nvPr/>
          </p:nvSpPr>
          <p:spPr bwMode="auto">
            <a:xfrm>
              <a:off x="6165851" y="3636963"/>
              <a:ext cx="138113" cy="130175"/>
            </a:xfrm>
            <a:custGeom>
              <a:avLst/>
              <a:gdLst>
                <a:gd name="T0" fmla="*/ 39 w 87"/>
                <a:gd name="T1" fmla="*/ 82 h 82"/>
                <a:gd name="T2" fmla="*/ 48 w 87"/>
                <a:gd name="T3" fmla="*/ 77 h 82"/>
                <a:gd name="T4" fmla="*/ 75 w 87"/>
                <a:gd name="T5" fmla="*/ 60 h 82"/>
                <a:gd name="T6" fmla="*/ 87 w 87"/>
                <a:gd name="T7" fmla="*/ 55 h 82"/>
                <a:gd name="T8" fmla="*/ 65 w 87"/>
                <a:gd name="T9" fmla="*/ 0 h 82"/>
                <a:gd name="T10" fmla="*/ 46 w 87"/>
                <a:gd name="T11" fmla="*/ 10 h 82"/>
                <a:gd name="T12" fmla="*/ 20 w 87"/>
                <a:gd name="T13" fmla="*/ 26 h 82"/>
                <a:gd name="T14" fmla="*/ 0 w 87"/>
                <a:gd name="T15" fmla="*/ 36 h 82"/>
                <a:gd name="T16" fmla="*/ 39 w 87"/>
                <a:gd name="T17"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 h="82">
                  <a:moveTo>
                    <a:pt x="39" y="82"/>
                  </a:moveTo>
                  <a:lnTo>
                    <a:pt x="48" y="77"/>
                  </a:lnTo>
                  <a:lnTo>
                    <a:pt x="75" y="60"/>
                  </a:lnTo>
                  <a:lnTo>
                    <a:pt x="87" y="55"/>
                  </a:lnTo>
                  <a:lnTo>
                    <a:pt x="65" y="0"/>
                  </a:lnTo>
                  <a:lnTo>
                    <a:pt x="46" y="10"/>
                  </a:lnTo>
                  <a:lnTo>
                    <a:pt x="20" y="26"/>
                  </a:lnTo>
                  <a:lnTo>
                    <a:pt x="0" y="36"/>
                  </a:lnTo>
                  <a:lnTo>
                    <a:pt x="39" y="82"/>
                  </a:ln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24" name="Freeform 84"/>
            <p:cNvSpPr/>
            <p:nvPr/>
          </p:nvSpPr>
          <p:spPr bwMode="auto">
            <a:xfrm>
              <a:off x="6288088" y="3522663"/>
              <a:ext cx="133350" cy="136525"/>
            </a:xfrm>
            <a:custGeom>
              <a:avLst/>
              <a:gdLst>
                <a:gd name="T0" fmla="*/ 58 w 84"/>
                <a:gd name="T1" fmla="*/ 86 h 86"/>
                <a:gd name="T2" fmla="*/ 63 w 84"/>
                <a:gd name="T3" fmla="*/ 74 h 86"/>
                <a:gd name="T4" fmla="*/ 80 w 84"/>
                <a:gd name="T5" fmla="*/ 48 h 86"/>
                <a:gd name="T6" fmla="*/ 84 w 84"/>
                <a:gd name="T7" fmla="*/ 38 h 86"/>
                <a:gd name="T8" fmla="*/ 39 w 84"/>
                <a:gd name="T9" fmla="*/ 0 h 86"/>
                <a:gd name="T10" fmla="*/ 27 w 84"/>
                <a:gd name="T11" fmla="*/ 19 h 86"/>
                <a:gd name="T12" fmla="*/ 12 w 84"/>
                <a:gd name="T13" fmla="*/ 46 h 86"/>
                <a:gd name="T14" fmla="*/ 0 w 84"/>
                <a:gd name="T15" fmla="*/ 65 h 86"/>
                <a:gd name="T16" fmla="*/ 58 w 84"/>
                <a:gd name="T17"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86">
                  <a:moveTo>
                    <a:pt x="58" y="86"/>
                  </a:moveTo>
                  <a:lnTo>
                    <a:pt x="63" y="74"/>
                  </a:lnTo>
                  <a:lnTo>
                    <a:pt x="80" y="48"/>
                  </a:lnTo>
                  <a:lnTo>
                    <a:pt x="84" y="38"/>
                  </a:lnTo>
                  <a:lnTo>
                    <a:pt x="39" y="0"/>
                  </a:lnTo>
                  <a:lnTo>
                    <a:pt x="27" y="19"/>
                  </a:lnTo>
                  <a:lnTo>
                    <a:pt x="12" y="46"/>
                  </a:lnTo>
                  <a:lnTo>
                    <a:pt x="0" y="65"/>
                  </a:lnTo>
                  <a:lnTo>
                    <a:pt x="58" y="86"/>
                  </a:ln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25" name="Freeform 85"/>
            <p:cNvSpPr/>
            <p:nvPr/>
          </p:nvSpPr>
          <p:spPr bwMode="auto">
            <a:xfrm>
              <a:off x="6361113" y="3386138"/>
              <a:ext cx="95250" cy="114300"/>
            </a:xfrm>
            <a:custGeom>
              <a:avLst/>
              <a:gdLst>
                <a:gd name="T0" fmla="*/ 60 w 60"/>
                <a:gd name="T1" fmla="*/ 64 h 72"/>
                <a:gd name="T2" fmla="*/ 60 w 60"/>
                <a:gd name="T3" fmla="*/ 50 h 72"/>
                <a:gd name="T4" fmla="*/ 60 w 60"/>
                <a:gd name="T5" fmla="*/ 21 h 72"/>
                <a:gd name="T6" fmla="*/ 60 w 60"/>
                <a:gd name="T7" fmla="*/ 7 h 72"/>
                <a:gd name="T8" fmla="*/ 0 w 60"/>
                <a:gd name="T9" fmla="*/ 0 h 72"/>
                <a:gd name="T10" fmla="*/ 0 w 60"/>
                <a:gd name="T11" fmla="*/ 21 h 72"/>
                <a:gd name="T12" fmla="*/ 0 w 60"/>
                <a:gd name="T13" fmla="*/ 50 h 72"/>
                <a:gd name="T14" fmla="*/ 0 w 60"/>
                <a:gd name="T15" fmla="*/ 72 h 72"/>
                <a:gd name="T16" fmla="*/ 60 w 60"/>
                <a:gd name="T17" fmla="*/ 6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72">
                  <a:moveTo>
                    <a:pt x="60" y="64"/>
                  </a:moveTo>
                  <a:lnTo>
                    <a:pt x="60" y="50"/>
                  </a:lnTo>
                  <a:lnTo>
                    <a:pt x="60" y="21"/>
                  </a:lnTo>
                  <a:lnTo>
                    <a:pt x="60" y="7"/>
                  </a:lnTo>
                  <a:lnTo>
                    <a:pt x="0" y="0"/>
                  </a:lnTo>
                  <a:lnTo>
                    <a:pt x="0" y="21"/>
                  </a:lnTo>
                  <a:lnTo>
                    <a:pt x="0" y="50"/>
                  </a:lnTo>
                  <a:lnTo>
                    <a:pt x="0" y="72"/>
                  </a:lnTo>
                  <a:lnTo>
                    <a:pt x="60" y="64"/>
                  </a:ln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26" name="Freeform 86"/>
            <p:cNvSpPr/>
            <p:nvPr/>
          </p:nvSpPr>
          <p:spPr bwMode="auto">
            <a:xfrm>
              <a:off x="6303963" y="3221038"/>
              <a:ext cx="133350" cy="138113"/>
            </a:xfrm>
            <a:custGeom>
              <a:avLst/>
              <a:gdLst>
                <a:gd name="T0" fmla="*/ 84 w 84"/>
                <a:gd name="T1" fmla="*/ 48 h 87"/>
                <a:gd name="T2" fmla="*/ 77 w 84"/>
                <a:gd name="T3" fmla="*/ 39 h 87"/>
                <a:gd name="T4" fmla="*/ 62 w 84"/>
                <a:gd name="T5" fmla="*/ 12 h 87"/>
                <a:gd name="T6" fmla="*/ 55 w 84"/>
                <a:gd name="T7" fmla="*/ 0 h 87"/>
                <a:gd name="T8" fmla="*/ 0 w 84"/>
                <a:gd name="T9" fmla="*/ 22 h 87"/>
                <a:gd name="T10" fmla="*/ 12 w 84"/>
                <a:gd name="T11" fmla="*/ 41 h 87"/>
                <a:gd name="T12" fmla="*/ 26 w 84"/>
                <a:gd name="T13" fmla="*/ 68 h 87"/>
                <a:gd name="T14" fmla="*/ 38 w 84"/>
                <a:gd name="T15" fmla="*/ 87 h 87"/>
                <a:gd name="T16" fmla="*/ 84 w 84"/>
                <a:gd name="T17" fmla="*/ 4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87">
                  <a:moveTo>
                    <a:pt x="84" y="48"/>
                  </a:moveTo>
                  <a:lnTo>
                    <a:pt x="77" y="39"/>
                  </a:lnTo>
                  <a:lnTo>
                    <a:pt x="62" y="12"/>
                  </a:lnTo>
                  <a:lnTo>
                    <a:pt x="55" y="0"/>
                  </a:lnTo>
                  <a:lnTo>
                    <a:pt x="0" y="22"/>
                  </a:lnTo>
                  <a:lnTo>
                    <a:pt x="12" y="41"/>
                  </a:lnTo>
                  <a:lnTo>
                    <a:pt x="26" y="68"/>
                  </a:lnTo>
                  <a:lnTo>
                    <a:pt x="38" y="87"/>
                  </a:lnTo>
                  <a:lnTo>
                    <a:pt x="84" y="48"/>
                  </a:ln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27" name="Freeform 87"/>
            <p:cNvSpPr/>
            <p:nvPr/>
          </p:nvSpPr>
          <p:spPr bwMode="auto">
            <a:xfrm>
              <a:off x="6189663" y="3103563"/>
              <a:ext cx="136525" cy="133350"/>
            </a:xfrm>
            <a:custGeom>
              <a:avLst/>
              <a:gdLst>
                <a:gd name="T0" fmla="*/ 86 w 86"/>
                <a:gd name="T1" fmla="*/ 26 h 84"/>
                <a:gd name="T2" fmla="*/ 77 w 86"/>
                <a:gd name="T3" fmla="*/ 21 h 84"/>
                <a:gd name="T4" fmla="*/ 48 w 86"/>
                <a:gd name="T5" fmla="*/ 5 h 84"/>
                <a:gd name="T6" fmla="*/ 38 w 86"/>
                <a:gd name="T7" fmla="*/ 0 h 84"/>
                <a:gd name="T8" fmla="*/ 0 w 86"/>
                <a:gd name="T9" fmla="*/ 45 h 84"/>
                <a:gd name="T10" fmla="*/ 19 w 86"/>
                <a:gd name="T11" fmla="*/ 57 h 84"/>
                <a:gd name="T12" fmla="*/ 45 w 86"/>
                <a:gd name="T13" fmla="*/ 72 h 84"/>
                <a:gd name="T14" fmla="*/ 65 w 86"/>
                <a:gd name="T15" fmla="*/ 84 h 84"/>
                <a:gd name="T16" fmla="*/ 86 w 86"/>
                <a:gd name="T17" fmla="*/ 2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4">
                  <a:moveTo>
                    <a:pt x="86" y="26"/>
                  </a:moveTo>
                  <a:lnTo>
                    <a:pt x="77" y="21"/>
                  </a:lnTo>
                  <a:lnTo>
                    <a:pt x="48" y="5"/>
                  </a:lnTo>
                  <a:lnTo>
                    <a:pt x="38" y="0"/>
                  </a:lnTo>
                  <a:lnTo>
                    <a:pt x="0" y="45"/>
                  </a:lnTo>
                  <a:lnTo>
                    <a:pt x="19" y="57"/>
                  </a:lnTo>
                  <a:lnTo>
                    <a:pt x="45" y="72"/>
                  </a:lnTo>
                  <a:lnTo>
                    <a:pt x="65" y="84"/>
                  </a:lnTo>
                  <a:lnTo>
                    <a:pt x="86" y="26"/>
                  </a:ln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grpSp>
        <p:nvGrpSpPr>
          <p:cNvPr id="128" name="组合 127"/>
          <p:cNvGrpSpPr/>
          <p:nvPr/>
        </p:nvGrpSpPr>
        <p:grpSpPr>
          <a:xfrm>
            <a:off x="7928823" y="2683226"/>
            <a:ext cx="960480" cy="767526"/>
            <a:chOff x="5738813" y="3144838"/>
            <a:chExt cx="711200" cy="568325"/>
          </a:xfrm>
          <a:solidFill>
            <a:schemeClr val="bg1"/>
          </a:solidFill>
        </p:grpSpPr>
        <p:sp>
          <p:nvSpPr>
            <p:cNvPr id="129" name="Freeform 103"/>
            <p:cNvSpPr/>
            <p:nvPr/>
          </p:nvSpPr>
          <p:spPr bwMode="auto">
            <a:xfrm>
              <a:off x="5821363" y="3159126"/>
              <a:ext cx="533400" cy="371475"/>
            </a:xfrm>
            <a:custGeom>
              <a:avLst/>
              <a:gdLst>
                <a:gd name="T0" fmla="*/ 22 w 336"/>
                <a:gd name="T1" fmla="*/ 234 h 234"/>
                <a:gd name="T2" fmla="*/ 0 w 336"/>
                <a:gd name="T3" fmla="*/ 215 h 234"/>
                <a:gd name="T4" fmla="*/ 135 w 336"/>
                <a:gd name="T5" fmla="*/ 56 h 234"/>
                <a:gd name="T6" fmla="*/ 216 w 336"/>
                <a:gd name="T7" fmla="*/ 126 h 234"/>
                <a:gd name="T8" fmla="*/ 312 w 336"/>
                <a:gd name="T9" fmla="*/ 0 h 234"/>
                <a:gd name="T10" fmla="*/ 336 w 336"/>
                <a:gd name="T11" fmla="*/ 17 h 234"/>
                <a:gd name="T12" fmla="*/ 219 w 336"/>
                <a:gd name="T13" fmla="*/ 171 h 234"/>
                <a:gd name="T14" fmla="*/ 137 w 336"/>
                <a:gd name="T15" fmla="*/ 99 h 234"/>
                <a:gd name="T16" fmla="*/ 22 w 336"/>
                <a:gd name="T17" fmla="*/ 234 h 234"/>
                <a:gd name="T18" fmla="*/ 22 w 336"/>
                <a:gd name="T19"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6" h="234">
                  <a:moveTo>
                    <a:pt x="22" y="234"/>
                  </a:moveTo>
                  <a:lnTo>
                    <a:pt x="0" y="215"/>
                  </a:lnTo>
                  <a:lnTo>
                    <a:pt x="135" y="56"/>
                  </a:lnTo>
                  <a:lnTo>
                    <a:pt x="216" y="126"/>
                  </a:lnTo>
                  <a:lnTo>
                    <a:pt x="312" y="0"/>
                  </a:lnTo>
                  <a:lnTo>
                    <a:pt x="336" y="17"/>
                  </a:lnTo>
                  <a:lnTo>
                    <a:pt x="219" y="171"/>
                  </a:lnTo>
                  <a:lnTo>
                    <a:pt x="137" y="99"/>
                  </a:lnTo>
                  <a:lnTo>
                    <a:pt x="22" y="234"/>
                  </a:lnTo>
                  <a:lnTo>
                    <a:pt x="22" y="234"/>
                  </a:ln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30" name="Freeform 104"/>
            <p:cNvSpPr/>
            <p:nvPr/>
          </p:nvSpPr>
          <p:spPr bwMode="auto">
            <a:xfrm>
              <a:off x="6248401" y="3148013"/>
              <a:ext cx="117475" cy="119063"/>
            </a:xfrm>
            <a:custGeom>
              <a:avLst/>
              <a:gdLst>
                <a:gd name="T0" fmla="*/ 0 w 74"/>
                <a:gd name="T1" fmla="*/ 0 h 75"/>
                <a:gd name="T2" fmla="*/ 74 w 74"/>
                <a:gd name="T3" fmla="*/ 0 h 75"/>
                <a:gd name="T4" fmla="*/ 74 w 74"/>
                <a:gd name="T5" fmla="*/ 75 h 75"/>
                <a:gd name="T6" fmla="*/ 0 w 74"/>
                <a:gd name="T7" fmla="*/ 0 h 75"/>
              </a:gdLst>
              <a:ahLst/>
              <a:cxnLst>
                <a:cxn ang="0">
                  <a:pos x="T0" y="T1"/>
                </a:cxn>
                <a:cxn ang="0">
                  <a:pos x="T2" y="T3"/>
                </a:cxn>
                <a:cxn ang="0">
                  <a:pos x="T4" y="T5"/>
                </a:cxn>
                <a:cxn ang="0">
                  <a:pos x="T6" y="T7"/>
                </a:cxn>
              </a:cxnLst>
              <a:rect l="0" t="0" r="r" b="b"/>
              <a:pathLst>
                <a:path w="74" h="75">
                  <a:moveTo>
                    <a:pt x="0" y="0"/>
                  </a:moveTo>
                  <a:lnTo>
                    <a:pt x="74" y="0"/>
                  </a:lnTo>
                  <a:lnTo>
                    <a:pt x="74" y="75"/>
                  </a:lnTo>
                  <a:lnTo>
                    <a:pt x="0" y="0"/>
                  </a:ln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31" name="Freeform 105"/>
            <p:cNvSpPr/>
            <p:nvPr/>
          </p:nvSpPr>
          <p:spPr bwMode="auto">
            <a:xfrm>
              <a:off x="5738813" y="3144838"/>
              <a:ext cx="711200" cy="568325"/>
            </a:xfrm>
            <a:custGeom>
              <a:avLst/>
              <a:gdLst>
                <a:gd name="T0" fmla="*/ 448 w 448"/>
                <a:gd name="T1" fmla="*/ 358 h 358"/>
                <a:gd name="T2" fmla="*/ 0 w 448"/>
                <a:gd name="T3" fmla="*/ 358 h 358"/>
                <a:gd name="T4" fmla="*/ 0 w 448"/>
                <a:gd name="T5" fmla="*/ 0 h 358"/>
                <a:gd name="T6" fmla="*/ 26 w 448"/>
                <a:gd name="T7" fmla="*/ 0 h 358"/>
                <a:gd name="T8" fmla="*/ 26 w 448"/>
                <a:gd name="T9" fmla="*/ 334 h 358"/>
                <a:gd name="T10" fmla="*/ 448 w 448"/>
                <a:gd name="T11" fmla="*/ 334 h 358"/>
                <a:gd name="T12" fmla="*/ 448 w 448"/>
                <a:gd name="T13" fmla="*/ 358 h 358"/>
                <a:gd name="T14" fmla="*/ 448 w 448"/>
                <a:gd name="T15" fmla="*/ 358 h 3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8" h="358">
                  <a:moveTo>
                    <a:pt x="448" y="358"/>
                  </a:moveTo>
                  <a:lnTo>
                    <a:pt x="0" y="358"/>
                  </a:lnTo>
                  <a:lnTo>
                    <a:pt x="0" y="0"/>
                  </a:lnTo>
                  <a:lnTo>
                    <a:pt x="26" y="0"/>
                  </a:lnTo>
                  <a:lnTo>
                    <a:pt x="26" y="334"/>
                  </a:lnTo>
                  <a:lnTo>
                    <a:pt x="448" y="334"/>
                  </a:lnTo>
                  <a:lnTo>
                    <a:pt x="448" y="358"/>
                  </a:lnTo>
                  <a:lnTo>
                    <a:pt x="448" y="358"/>
                  </a:ln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32" name="Rectangle 106"/>
            <p:cNvSpPr>
              <a:spLocks noChangeArrowheads="1"/>
            </p:cNvSpPr>
            <p:nvPr/>
          </p:nvSpPr>
          <p:spPr bwMode="auto">
            <a:xfrm>
              <a:off x="5853113" y="3560763"/>
              <a:ext cx="79375" cy="122238"/>
            </a:xfrm>
            <a:prstGeom prst="rect">
              <a:avLst/>
            </a:pr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33" name="Rectangle 107"/>
            <p:cNvSpPr>
              <a:spLocks noChangeArrowheads="1"/>
            </p:cNvSpPr>
            <p:nvPr/>
          </p:nvSpPr>
          <p:spPr bwMode="auto">
            <a:xfrm>
              <a:off x="5997576" y="3408363"/>
              <a:ext cx="79375" cy="274638"/>
            </a:xfrm>
            <a:prstGeom prst="rect">
              <a:avLst/>
            </a:pr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34" name="Rectangle 108"/>
            <p:cNvSpPr>
              <a:spLocks noChangeArrowheads="1"/>
            </p:cNvSpPr>
            <p:nvPr/>
          </p:nvSpPr>
          <p:spPr bwMode="auto">
            <a:xfrm>
              <a:off x="6142038" y="3487738"/>
              <a:ext cx="79375" cy="195263"/>
            </a:xfrm>
            <a:prstGeom prst="rect">
              <a:avLst/>
            </a:pr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35" name="Rectangle 109"/>
            <p:cNvSpPr>
              <a:spLocks noChangeArrowheads="1"/>
            </p:cNvSpPr>
            <p:nvPr/>
          </p:nvSpPr>
          <p:spPr bwMode="auto">
            <a:xfrm>
              <a:off x="6286501" y="3305176"/>
              <a:ext cx="79375" cy="377825"/>
            </a:xfrm>
            <a:prstGeom prst="rect">
              <a:avLst/>
            </a:pr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grpSp>
        <p:nvGrpSpPr>
          <p:cNvPr id="136" name="组合 135"/>
          <p:cNvGrpSpPr/>
          <p:nvPr/>
        </p:nvGrpSpPr>
        <p:grpSpPr>
          <a:xfrm>
            <a:off x="9990954" y="2331620"/>
            <a:ext cx="956193" cy="1119132"/>
            <a:chOff x="5741988" y="3016250"/>
            <a:chExt cx="708026" cy="828676"/>
          </a:xfrm>
          <a:solidFill>
            <a:schemeClr val="bg1"/>
          </a:solidFill>
        </p:grpSpPr>
        <p:sp>
          <p:nvSpPr>
            <p:cNvPr id="137" name="Oval 286"/>
            <p:cNvSpPr>
              <a:spLocks noChangeArrowheads="1"/>
            </p:cNvSpPr>
            <p:nvPr/>
          </p:nvSpPr>
          <p:spPr bwMode="auto">
            <a:xfrm>
              <a:off x="5908676" y="3016250"/>
              <a:ext cx="130175" cy="160338"/>
            </a:xfrm>
            <a:prstGeom prst="ellipse">
              <a:avLst/>
            </a:pr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38" name="Freeform 287"/>
            <p:cNvSpPr>
              <a:spLocks noEditPoints="1"/>
            </p:cNvSpPr>
            <p:nvPr/>
          </p:nvSpPr>
          <p:spPr bwMode="auto">
            <a:xfrm>
              <a:off x="5741988" y="3192463"/>
              <a:ext cx="460375" cy="649288"/>
            </a:xfrm>
            <a:custGeom>
              <a:avLst/>
              <a:gdLst>
                <a:gd name="T0" fmla="*/ 120 w 121"/>
                <a:gd name="T1" fmla="*/ 26 h 171"/>
                <a:gd name="T2" fmla="*/ 120 w 121"/>
                <a:gd name="T3" fmla="*/ 26 h 171"/>
                <a:gd name="T4" fmla="*/ 114 w 121"/>
                <a:gd name="T5" fmla="*/ 21 h 171"/>
                <a:gd name="T6" fmla="*/ 90 w 121"/>
                <a:gd name="T7" fmla="*/ 3 h 171"/>
                <a:gd name="T8" fmla="*/ 84 w 121"/>
                <a:gd name="T9" fmla="*/ 1 h 171"/>
                <a:gd name="T10" fmla="*/ 75 w 121"/>
                <a:gd name="T11" fmla="*/ 1 h 171"/>
                <a:gd name="T12" fmla="*/ 74 w 121"/>
                <a:gd name="T13" fmla="*/ 11 h 171"/>
                <a:gd name="T14" fmla="*/ 67 w 121"/>
                <a:gd name="T15" fmla="*/ 42 h 171"/>
                <a:gd name="T16" fmla="*/ 67 w 121"/>
                <a:gd name="T17" fmla="*/ 7 h 171"/>
                <a:gd name="T18" fmla="*/ 58 w 121"/>
                <a:gd name="T19" fmla="*/ 0 h 171"/>
                <a:gd name="T20" fmla="*/ 57 w 121"/>
                <a:gd name="T21" fmla="*/ 9 h 171"/>
                <a:gd name="T22" fmla="*/ 45 w 121"/>
                <a:gd name="T23" fmla="*/ 18 h 171"/>
                <a:gd name="T24" fmla="*/ 40 w 121"/>
                <a:gd name="T25" fmla="*/ 7 h 171"/>
                <a:gd name="T26" fmla="*/ 47 w 121"/>
                <a:gd name="T27" fmla="*/ 0 h 171"/>
                <a:gd name="T28" fmla="*/ 38 w 121"/>
                <a:gd name="T29" fmla="*/ 1 h 171"/>
                <a:gd name="T30" fmla="*/ 3 w 121"/>
                <a:gd name="T31" fmla="*/ 35 h 171"/>
                <a:gd name="T32" fmla="*/ 2 w 121"/>
                <a:gd name="T33" fmla="*/ 35 h 171"/>
                <a:gd name="T34" fmla="*/ 1 w 121"/>
                <a:gd name="T35" fmla="*/ 48 h 171"/>
                <a:gd name="T36" fmla="*/ 1 w 121"/>
                <a:gd name="T37" fmla="*/ 48 h 171"/>
                <a:gd name="T38" fmla="*/ 2 w 121"/>
                <a:gd name="T39" fmla="*/ 50 h 171"/>
                <a:gd name="T40" fmla="*/ 6 w 121"/>
                <a:gd name="T41" fmla="*/ 57 h 171"/>
                <a:gd name="T42" fmla="*/ 20 w 121"/>
                <a:gd name="T43" fmla="*/ 84 h 171"/>
                <a:gd name="T44" fmla="*/ 32 w 121"/>
                <a:gd name="T45" fmla="*/ 90 h 171"/>
                <a:gd name="T46" fmla="*/ 35 w 121"/>
                <a:gd name="T47" fmla="*/ 90 h 171"/>
                <a:gd name="T48" fmla="*/ 60 w 121"/>
                <a:gd name="T49" fmla="*/ 171 h 171"/>
                <a:gd name="T50" fmla="*/ 56 w 121"/>
                <a:gd name="T51" fmla="*/ 110 h 171"/>
                <a:gd name="T52" fmla="*/ 89 w 121"/>
                <a:gd name="T53" fmla="*/ 33 h 171"/>
                <a:gd name="T54" fmla="*/ 93 w 121"/>
                <a:gd name="T55" fmla="*/ 31 h 171"/>
                <a:gd name="T56" fmla="*/ 75 w 121"/>
                <a:gd name="T57" fmla="*/ 45 h 171"/>
                <a:gd name="T58" fmla="*/ 89 w 121"/>
                <a:gd name="T59" fmla="*/ 33 h 171"/>
                <a:gd name="T60" fmla="*/ 30 w 121"/>
                <a:gd name="T61" fmla="*/ 55 h 171"/>
                <a:gd name="T62" fmla="*/ 23 w 121"/>
                <a:gd name="T63" fmla="*/ 44 h 171"/>
                <a:gd name="T64" fmla="*/ 33 w 121"/>
                <a:gd name="T65" fmla="*/ 6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 h="171">
                  <a:moveTo>
                    <a:pt x="120" y="42"/>
                  </a:moveTo>
                  <a:cubicBezTo>
                    <a:pt x="120" y="35"/>
                    <a:pt x="121" y="24"/>
                    <a:pt x="120" y="26"/>
                  </a:cubicBezTo>
                  <a:cubicBezTo>
                    <a:pt x="120" y="26"/>
                    <a:pt x="120" y="26"/>
                    <a:pt x="120" y="26"/>
                  </a:cubicBezTo>
                  <a:cubicBezTo>
                    <a:pt x="120" y="26"/>
                    <a:pt x="120" y="26"/>
                    <a:pt x="120" y="26"/>
                  </a:cubicBezTo>
                  <a:cubicBezTo>
                    <a:pt x="118" y="24"/>
                    <a:pt x="118" y="24"/>
                    <a:pt x="118" y="24"/>
                  </a:cubicBezTo>
                  <a:cubicBezTo>
                    <a:pt x="114" y="21"/>
                    <a:pt x="114" y="21"/>
                    <a:pt x="114" y="21"/>
                  </a:cubicBezTo>
                  <a:cubicBezTo>
                    <a:pt x="106" y="15"/>
                    <a:pt x="106" y="15"/>
                    <a:pt x="106" y="15"/>
                  </a:cubicBezTo>
                  <a:cubicBezTo>
                    <a:pt x="90" y="3"/>
                    <a:pt x="90" y="3"/>
                    <a:pt x="90" y="3"/>
                  </a:cubicBezTo>
                  <a:cubicBezTo>
                    <a:pt x="88" y="2"/>
                    <a:pt x="86" y="1"/>
                    <a:pt x="84" y="1"/>
                  </a:cubicBezTo>
                  <a:cubicBezTo>
                    <a:pt x="84" y="1"/>
                    <a:pt x="84" y="1"/>
                    <a:pt x="84" y="1"/>
                  </a:cubicBezTo>
                  <a:cubicBezTo>
                    <a:pt x="81" y="1"/>
                    <a:pt x="78" y="0"/>
                    <a:pt x="75" y="0"/>
                  </a:cubicBezTo>
                  <a:cubicBezTo>
                    <a:pt x="75" y="1"/>
                    <a:pt x="75" y="1"/>
                    <a:pt x="75" y="1"/>
                  </a:cubicBezTo>
                  <a:cubicBezTo>
                    <a:pt x="83" y="7"/>
                    <a:pt x="83" y="7"/>
                    <a:pt x="83" y="7"/>
                  </a:cubicBezTo>
                  <a:cubicBezTo>
                    <a:pt x="74" y="11"/>
                    <a:pt x="74" y="11"/>
                    <a:pt x="74" y="11"/>
                  </a:cubicBezTo>
                  <a:cubicBezTo>
                    <a:pt x="78" y="18"/>
                    <a:pt x="78" y="18"/>
                    <a:pt x="78" y="18"/>
                  </a:cubicBezTo>
                  <a:cubicBezTo>
                    <a:pt x="67" y="42"/>
                    <a:pt x="67" y="42"/>
                    <a:pt x="67" y="42"/>
                  </a:cubicBezTo>
                  <a:cubicBezTo>
                    <a:pt x="65" y="9"/>
                    <a:pt x="65" y="9"/>
                    <a:pt x="65" y="9"/>
                  </a:cubicBezTo>
                  <a:cubicBezTo>
                    <a:pt x="67" y="7"/>
                    <a:pt x="67" y="7"/>
                    <a:pt x="67" y="7"/>
                  </a:cubicBezTo>
                  <a:cubicBezTo>
                    <a:pt x="65" y="0"/>
                    <a:pt x="65" y="0"/>
                    <a:pt x="65" y="0"/>
                  </a:cubicBezTo>
                  <a:cubicBezTo>
                    <a:pt x="58" y="0"/>
                    <a:pt x="58" y="0"/>
                    <a:pt x="58" y="0"/>
                  </a:cubicBezTo>
                  <a:cubicBezTo>
                    <a:pt x="56" y="7"/>
                    <a:pt x="56" y="7"/>
                    <a:pt x="56" y="7"/>
                  </a:cubicBezTo>
                  <a:cubicBezTo>
                    <a:pt x="57" y="9"/>
                    <a:pt x="57" y="9"/>
                    <a:pt x="57" y="9"/>
                  </a:cubicBezTo>
                  <a:cubicBezTo>
                    <a:pt x="56" y="42"/>
                    <a:pt x="56" y="42"/>
                    <a:pt x="56" y="42"/>
                  </a:cubicBezTo>
                  <a:cubicBezTo>
                    <a:pt x="45" y="18"/>
                    <a:pt x="45" y="18"/>
                    <a:pt x="45" y="18"/>
                  </a:cubicBezTo>
                  <a:cubicBezTo>
                    <a:pt x="49" y="11"/>
                    <a:pt x="49" y="11"/>
                    <a:pt x="49" y="11"/>
                  </a:cubicBezTo>
                  <a:cubicBezTo>
                    <a:pt x="40" y="7"/>
                    <a:pt x="40" y="7"/>
                    <a:pt x="40" y="7"/>
                  </a:cubicBezTo>
                  <a:cubicBezTo>
                    <a:pt x="47" y="0"/>
                    <a:pt x="47" y="0"/>
                    <a:pt x="47" y="0"/>
                  </a:cubicBezTo>
                  <a:cubicBezTo>
                    <a:pt x="47" y="0"/>
                    <a:pt x="47" y="0"/>
                    <a:pt x="47" y="0"/>
                  </a:cubicBezTo>
                  <a:cubicBezTo>
                    <a:pt x="44" y="0"/>
                    <a:pt x="42" y="1"/>
                    <a:pt x="39" y="1"/>
                  </a:cubicBezTo>
                  <a:cubicBezTo>
                    <a:pt x="39" y="1"/>
                    <a:pt x="38" y="1"/>
                    <a:pt x="38" y="1"/>
                  </a:cubicBezTo>
                  <a:cubicBezTo>
                    <a:pt x="36" y="1"/>
                    <a:pt x="33" y="3"/>
                    <a:pt x="31" y="5"/>
                  </a:cubicBezTo>
                  <a:cubicBezTo>
                    <a:pt x="3" y="35"/>
                    <a:pt x="3" y="35"/>
                    <a:pt x="3" y="35"/>
                  </a:cubicBezTo>
                  <a:cubicBezTo>
                    <a:pt x="2" y="35"/>
                    <a:pt x="2" y="35"/>
                    <a:pt x="2" y="35"/>
                  </a:cubicBezTo>
                  <a:cubicBezTo>
                    <a:pt x="2" y="35"/>
                    <a:pt x="2" y="35"/>
                    <a:pt x="2" y="35"/>
                  </a:cubicBezTo>
                  <a:cubicBezTo>
                    <a:pt x="0" y="60"/>
                    <a:pt x="2" y="42"/>
                    <a:pt x="1" y="48"/>
                  </a:cubicBezTo>
                  <a:cubicBezTo>
                    <a:pt x="1" y="48"/>
                    <a:pt x="1" y="48"/>
                    <a:pt x="1" y="48"/>
                  </a:cubicBezTo>
                  <a:cubicBezTo>
                    <a:pt x="1" y="48"/>
                    <a:pt x="1" y="48"/>
                    <a:pt x="1" y="48"/>
                  </a:cubicBezTo>
                  <a:cubicBezTo>
                    <a:pt x="1" y="48"/>
                    <a:pt x="1" y="48"/>
                    <a:pt x="1" y="48"/>
                  </a:cubicBezTo>
                  <a:cubicBezTo>
                    <a:pt x="2" y="49"/>
                    <a:pt x="2" y="49"/>
                    <a:pt x="2" y="49"/>
                  </a:cubicBezTo>
                  <a:cubicBezTo>
                    <a:pt x="2" y="50"/>
                    <a:pt x="2" y="50"/>
                    <a:pt x="2" y="50"/>
                  </a:cubicBezTo>
                  <a:cubicBezTo>
                    <a:pt x="3" y="52"/>
                    <a:pt x="3" y="52"/>
                    <a:pt x="3" y="52"/>
                  </a:cubicBezTo>
                  <a:cubicBezTo>
                    <a:pt x="6" y="57"/>
                    <a:pt x="6" y="57"/>
                    <a:pt x="6" y="57"/>
                  </a:cubicBezTo>
                  <a:cubicBezTo>
                    <a:pt x="10" y="66"/>
                    <a:pt x="10" y="66"/>
                    <a:pt x="10" y="66"/>
                  </a:cubicBezTo>
                  <a:cubicBezTo>
                    <a:pt x="20" y="84"/>
                    <a:pt x="20" y="84"/>
                    <a:pt x="20" y="84"/>
                  </a:cubicBezTo>
                  <a:cubicBezTo>
                    <a:pt x="24" y="82"/>
                    <a:pt x="28" y="80"/>
                    <a:pt x="33" y="78"/>
                  </a:cubicBezTo>
                  <a:cubicBezTo>
                    <a:pt x="32" y="82"/>
                    <a:pt x="32" y="86"/>
                    <a:pt x="32" y="90"/>
                  </a:cubicBezTo>
                  <a:cubicBezTo>
                    <a:pt x="32" y="90"/>
                    <a:pt x="32" y="90"/>
                    <a:pt x="32" y="90"/>
                  </a:cubicBezTo>
                  <a:cubicBezTo>
                    <a:pt x="33" y="90"/>
                    <a:pt x="34" y="90"/>
                    <a:pt x="35" y="90"/>
                  </a:cubicBezTo>
                  <a:cubicBezTo>
                    <a:pt x="37" y="171"/>
                    <a:pt x="37" y="171"/>
                    <a:pt x="37" y="171"/>
                  </a:cubicBezTo>
                  <a:cubicBezTo>
                    <a:pt x="60" y="171"/>
                    <a:pt x="60" y="171"/>
                    <a:pt x="60" y="171"/>
                  </a:cubicBezTo>
                  <a:cubicBezTo>
                    <a:pt x="60" y="161"/>
                    <a:pt x="60" y="147"/>
                    <a:pt x="60" y="134"/>
                  </a:cubicBezTo>
                  <a:cubicBezTo>
                    <a:pt x="57" y="127"/>
                    <a:pt x="56" y="118"/>
                    <a:pt x="56" y="110"/>
                  </a:cubicBezTo>
                  <a:cubicBezTo>
                    <a:pt x="56" y="73"/>
                    <a:pt x="84" y="44"/>
                    <a:pt x="120" y="42"/>
                  </a:cubicBezTo>
                  <a:close/>
                  <a:moveTo>
                    <a:pt x="89" y="33"/>
                  </a:moveTo>
                  <a:cubicBezTo>
                    <a:pt x="89" y="31"/>
                    <a:pt x="89" y="29"/>
                    <a:pt x="89" y="27"/>
                  </a:cubicBezTo>
                  <a:cubicBezTo>
                    <a:pt x="93" y="31"/>
                    <a:pt x="93" y="31"/>
                    <a:pt x="93" y="31"/>
                  </a:cubicBezTo>
                  <a:cubicBezTo>
                    <a:pt x="95" y="33"/>
                    <a:pt x="95" y="33"/>
                    <a:pt x="95" y="33"/>
                  </a:cubicBezTo>
                  <a:cubicBezTo>
                    <a:pt x="75" y="45"/>
                    <a:pt x="75" y="45"/>
                    <a:pt x="75" y="45"/>
                  </a:cubicBezTo>
                  <a:cubicBezTo>
                    <a:pt x="73" y="42"/>
                    <a:pt x="73" y="42"/>
                    <a:pt x="73" y="42"/>
                  </a:cubicBezTo>
                  <a:lnTo>
                    <a:pt x="89" y="33"/>
                  </a:lnTo>
                  <a:close/>
                  <a:moveTo>
                    <a:pt x="33" y="60"/>
                  </a:moveTo>
                  <a:cubicBezTo>
                    <a:pt x="30" y="55"/>
                    <a:pt x="30" y="55"/>
                    <a:pt x="30" y="55"/>
                  </a:cubicBezTo>
                  <a:cubicBezTo>
                    <a:pt x="25" y="46"/>
                    <a:pt x="25" y="46"/>
                    <a:pt x="25" y="46"/>
                  </a:cubicBezTo>
                  <a:cubicBezTo>
                    <a:pt x="23" y="44"/>
                    <a:pt x="23" y="44"/>
                    <a:pt x="23" y="44"/>
                  </a:cubicBezTo>
                  <a:cubicBezTo>
                    <a:pt x="34" y="31"/>
                    <a:pt x="34" y="31"/>
                    <a:pt x="34" y="31"/>
                  </a:cubicBezTo>
                  <a:cubicBezTo>
                    <a:pt x="33" y="41"/>
                    <a:pt x="33" y="50"/>
                    <a:pt x="33" y="60"/>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39" name="Freeform 288"/>
            <p:cNvSpPr/>
            <p:nvPr/>
          </p:nvSpPr>
          <p:spPr bwMode="auto">
            <a:xfrm>
              <a:off x="5984876" y="3730625"/>
              <a:ext cx="92075" cy="111125"/>
            </a:xfrm>
            <a:custGeom>
              <a:avLst/>
              <a:gdLst>
                <a:gd name="T0" fmla="*/ 0 w 24"/>
                <a:gd name="T1" fmla="*/ 0 h 29"/>
                <a:gd name="T2" fmla="*/ 1 w 24"/>
                <a:gd name="T3" fmla="*/ 29 h 29"/>
                <a:gd name="T4" fmla="*/ 24 w 24"/>
                <a:gd name="T5" fmla="*/ 29 h 29"/>
                <a:gd name="T6" fmla="*/ 24 w 24"/>
                <a:gd name="T7" fmla="*/ 26 h 29"/>
                <a:gd name="T8" fmla="*/ 0 w 24"/>
                <a:gd name="T9" fmla="*/ 0 h 29"/>
              </a:gdLst>
              <a:ahLst/>
              <a:cxnLst>
                <a:cxn ang="0">
                  <a:pos x="T0" y="T1"/>
                </a:cxn>
                <a:cxn ang="0">
                  <a:pos x="T2" y="T3"/>
                </a:cxn>
                <a:cxn ang="0">
                  <a:pos x="T4" y="T5"/>
                </a:cxn>
                <a:cxn ang="0">
                  <a:pos x="T6" y="T7"/>
                </a:cxn>
                <a:cxn ang="0">
                  <a:pos x="T8" y="T9"/>
                </a:cxn>
              </a:cxnLst>
              <a:rect l="0" t="0" r="r" b="b"/>
              <a:pathLst>
                <a:path w="24" h="29">
                  <a:moveTo>
                    <a:pt x="0" y="0"/>
                  </a:moveTo>
                  <a:cubicBezTo>
                    <a:pt x="1" y="29"/>
                    <a:pt x="1" y="29"/>
                    <a:pt x="1" y="29"/>
                  </a:cubicBezTo>
                  <a:cubicBezTo>
                    <a:pt x="24" y="29"/>
                    <a:pt x="24" y="29"/>
                    <a:pt x="24" y="29"/>
                  </a:cubicBezTo>
                  <a:cubicBezTo>
                    <a:pt x="24" y="28"/>
                    <a:pt x="24" y="27"/>
                    <a:pt x="24" y="26"/>
                  </a:cubicBezTo>
                  <a:cubicBezTo>
                    <a:pt x="14" y="19"/>
                    <a:pt x="6" y="11"/>
                    <a:pt x="0" y="0"/>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40" name="Freeform 289"/>
            <p:cNvSpPr>
              <a:spLocks noEditPoints="1"/>
            </p:cNvSpPr>
            <p:nvPr/>
          </p:nvSpPr>
          <p:spPr bwMode="auto">
            <a:xfrm>
              <a:off x="5978526" y="3373438"/>
              <a:ext cx="471488" cy="471488"/>
            </a:xfrm>
            <a:custGeom>
              <a:avLst/>
              <a:gdLst>
                <a:gd name="T0" fmla="*/ 62 w 124"/>
                <a:gd name="T1" fmla="*/ 0 h 124"/>
                <a:gd name="T2" fmla="*/ 0 w 124"/>
                <a:gd name="T3" fmla="*/ 62 h 124"/>
                <a:gd name="T4" fmla="*/ 62 w 124"/>
                <a:gd name="T5" fmla="*/ 124 h 124"/>
                <a:gd name="T6" fmla="*/ 124 w 124"/>
                <a:gd name="T7" fmla="*/ 62 h 124"/>
                <a:gd name="T8" fmla="*/ 62 w 124"/>
                <a:gd name="T9" fmla="*/ 0 h 124"/>
                <a:gd name="T10" fmla="*/ 68 w 124"/>
                <a:gd name="T11" fmla="*/ 112 h 124"/>
                <a:gd name="T12" fmla="*/ 68 w 124"/>
                <a:gd name="T13" fmla="*/ 100 h 124"/>
                <a:gd name="T14" fmla="*/ 62 w 124"/>
                <a:gd name="T15" fmla="*/ 101 h 124"/>
                <a:gd name="T16" fmla="*/ 56 w 124"/>
                <a:gd name="T17" fmla="*/ 100 h 124"/>
                <a:gd name="T18" fmla="*/ 56 w 124"/>
                <a:gd name="T19" fmla="*/ 112 h 124"/>
                <a:gd name="T20" fmla="*/ 12 w 124"/>
                <a:gd name="T21" fmla="*/ 67 h 124"/>
                <a:gd name="T22" fmla="*/ 24 w 124"/>
                <a:gd name="T23" fmla="*/ 67 h 124"/>
                <a:gd name="T24" fmla="*/ 23 w 124"/>
                <a:gd name="T25" fmla="*/ 62 h 124"/>
                <a:gd name="T26" fmla="*/ 24 w 124"/>
                <a:gd name="T27" fmla="*/ 56 h 124"/>
                <a:gd name="T28" fmla="*/ 12 w 124"/>
                <a:gd name="T29" fmla="*/ 56 h 124"/>
                <a:gd name="T30" fmla="*/ 56 w 124"/>
                <a:gd name="T31" fmla="*/ 11 h 124"/>
                <a:gd name="T32" fmla="*/ 56 w 124"/>
                <a:gd name="T33" fmla="*/ 23 h 124"/>
                <a:gd name="T34" fmla="*/ 62 w 124"/>
                <a:gd name="T35" fmla="*/ 23 h 124"/>
                <a:gd name="T36" fmla="*/ 68 w 124"/>
                <a:gd name="T37" fmla="*/ 23 h 124"/>
                <a:gd name="T38" fmla="*/ 68 w 124"/>
                <a:gd name="T39" fmla="*/ 11 h 124"/>
                <a:gd name="T40" fmla="*/ 112 w 124"/>
                <a:gd name="T41" fmla="*/ 56 h 124"/>
                <a:gd name="T42" fmla="*/ 101 w 124"/>
                <a:gd name="T43" fmla="*/ 56 h 124"/>
                <a:gd name="T44" fmla="*/ 101 w 124"/>
                <a:gd name="T45" fmla="*/ 62 h 124"/>
                <a:gd name="T46" fmla="*/ 101 w 124"/>
                <a:gd name="T47" fmla="*/ 67 h 124"/>
                <a:gd name="T48" fmla="*/ 112 w 124"/>
                <a:gd name="T49" fmla="*/ 67 h 124"/>
                <a:gd name="T50" fmla="*/ 68 w 124"/>
                <a:gd name="T51" fmla="*/ 1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124">
                  <a:moveTo>
                    <a:pt x="62" y="0"/>
                  </a:moveTo>
                  <a:cubicBezTo>
                    <a:pt x="28" y="0"/>
                    <a:pt x="0" y="27"/>
                    <a:pt x="0" y="62"/>
                  </a:cubicBezTo>
                  <a:cubicBezTo>
                    <a:pt x="0" y="96"/>
                    <a:pt x="28" y="124"/>
                    <a:pt x="62" y="124"/>
                  </a:cubicBezTo>
                  <a:cubicBezTo>
                    <a:pt x="96" y="124"/>
                    <a:pt x="124" y="96"/>
                    <a:pt x="124" y="62"/>
                  </a:cubicBezTo>
                  <a:cubicBezTo>
                    <a:pt x="124" y="27"/>
                    <a:pt x="96" y="0"/>
                    <a:pt x="62" y="0"/>
                  </a:cubicBezTo>
                  <a:close/>
                  <a:moveTo>
                    <a:pt x="68" y="112"/>
                  </a:moveTo>
                  <a:cubicBezTo>
                    <a:pt x="68" y="100"/>
                    <a:pt x="68" y="100"/>
                    <a:pt x="68" y="100"/>
                  </a:cubicBezTo>
                  <a:cubicBezTo>
                    <a:pt x="66" y="100"/>
                    <a:pt x="64" y="101"/>
                    <a:pt x="62" y="101"/>
                  </a:cubicBezTo>
                  <a:cubicBezTo>
                    <a:pt x="60" y="101"/>
                    <a:pt x="58" y="100"/>
                    <a:pt x="56" y="100"/>
                  </a:cubicBezTo>
                  <a:cubicBezTo>
                    <a:pt x="56" y="112"/>
                    <a:pt x="56" y="112"/>
                    <a:pt x="56" y="112"/>
                  </a:cubicBezTo>
                  <a:cubicBezTo>
                    <a:pt x="33" y="109"/>
                    <a:pt x="15" y="91"/>
                    <a:pt x="12" y="67"/>
                  </a:cubicBezTo>
                  <a:cubicBezTo>
                    <a:pt x="24" y="67"/>
                    <a:pt x="24" y="67"/>
                    <a:pt x="24" y="67"/>
                  </a:cubicBezTo>
                  <a:cubicBezTo>
                    <a:pt x="23" y="66"/>
                    <a:pt x="23" y="64"/>
                    <a:pt x="23" y="62"/>
                  </a:cubicBezTo>
                  <a:cubicBezTo>
                    <a:pt x="23" y="60"/>
                    <a:pt x="23" y="58"/>
                    <a:pt x="24" y="56"/>
                  </a:cubicBezTo>
                  <a:cubicBezTo>
                    <a:pt x="12" y="56"/>
                    <a:pt x="12" y="56"/>
                    <a:pt x="12" y="56"/>
                  </a:cubicBezTo>
                  <a:cubicBezTo>
                    <a:pt x="15" y="33"/>
                    <a:pt x="33" y="14"/>
                    <a:pt x="56" y="11"/>
                  </a:cubicBezTo>
                  <a:cubicBezTo>
                    <a:pt x="56" y="23"/>
                    <a:pt x="56" y="23"/>
                    <a:pt x="56" y="23"/>
                  </a:cubicBezTo>
                  <a:cubicBezTo>
                    <a:pt x="58" y="23"/>
                    <a:pt x="60" y="23"/>
                    <a:pt x="62" y="23"/>
                  </a:cubicBezTo>
                  <a:cubicBezTo>
                    <a:pt x="64" y="23"/>
                    <a:pt x="66" y="23"/>
                    <a:pt x="68" y="23"/>
                  </a:cubicBezTo>
                  <a:cubicBezTo>
                    <a:pt x="68" y="11"/>
                    <a:pt x="68" y="11"/>
                    <a:pt x="68" y="11"/>
                  </a:cubicBezTo>
                  <a:cubicBezTo>
                    <a:pt x="91" y="14"/>
                    <a:pt x="109" y="33"/>
                    <a:pt x="112" y="56"/>
                  </a:cubicBezTo>
                  <a:cubicBezTo>
                    <a:pt x="101" y="56"/>
                    <a:pt x="101" y="56"/>
                    <a:pt x="101" y="56"/>
                  </a:cubicBezTo>
                  <a:cubicBezTo>
                    <a:pt x="101" y="58"/>
                    <a:pt x="101" y="60"/>
                    <a:pt x="101" y="62"/>
                  </a:cubicBezTo>
                  <a:cubicBezTo>
                    <a:pt x="101" y="64"/>
                    <a:pt x="101" y="66"/>
                    <a:pt x="101" y="67"/>
                  </a:cubicBezTo>
                  <a:cubicBezTo>
                    <a:pt x="112" y="67"/>
                    <a:pt x="112" y="67"/>
                    <a:pt x="112" y="67"/>
                  </a:cubicBezTo>
                  <a:cubicBezTo>
                    <a:pt x="109" y="91"/>
                    <a:pt x="91" y="109"/>
                    <a:pt x="68" y="112"/>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41" name="Freeform 290"/>
            <p:cNvSpPr/>
            <p:nvPr/>
          </p:nvSpPr>
          <p:spPr bwMode="auto">
            <a:xfrm>
              <a:off x="6118226" y="3446463"/>
              <a:ext cx="34925" cy="38100"/>
            </a:xfrm>
            <a:custGeom>
              <a:avLst/>
              <a:gdLst>
                <a:gd name="T0" fmla="*/ 3 w 9"/>
                <a:gd name="T1" fmla="*/ 10 h 10"/>
                <a:gd name="T2" fmla="*/ 9 w 9"/>
                <a:gd name="T3" fmla="*/ 7 h 10"/>
                <a:gd name="T4" fmla="*/ 6 w 9"/>
                <a:gd name="T5" fmla="*/ 2 h 10"/>
                <a:gd name="T6" fmla="*/ 3 w 9"/>
                <a:gd name="T7" fmla="*/ 0 h 10"/>
                <a:gd name="T8" fmla="*/ 2 w 9"/>
                <a:gd name="T9" fmla="*/ 1 h 10"/>
                <a:gd name="T10" fmla="*/ 0 w 9"/>
                <a:gd name="T11" fmla="*/ 3 h 10"/>
                <a:gd name="T12" fmla="*/ 1 w 9"/>
                <a:gd name="T13" fmla="*/ 5 h 10"/>
                <a:gd name="T14" fmla="*/ 3 w 9"/>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3" y="10"/>
                  </a:moveTo>
                  <a:cubicBezTo>
                    <a:pt x="5" y="9"/>
                    <a:pt x="7" y="8"/>
                    <a:pt x="9" y="7"/>
                  </a:cubicBezTo>
                  <a:cubicBezTo>
                    <a:pt x="6" y="2"/>
                    <a:pt x="6" y="2"/>
                    <a:pt x="6" y="2"/>
                  </a:cubicBezTo>
                  <a:cubicBezTo>
                    <a:pt x="5" y="1"/>
                    <a:pt x="4" y="0"/>
                    <a:pt x="3" y="0"/>
                  </a:cubicBezTo>
                  <a:cubicBezTo>
                    <a:pt x="3" y="0"/>
                    <a:pt x="2" y="1"/>
                    <a:pt x="2" y="1"/>
                  </a:cubicBezTo>
                  <a:cubicBezTo>
                    <a:pt x="1" y="1"/>
                    <a:pt x="0" y="2"/>
                    <a:pt x="0" y="3"/>
                  </a:cubicBezTo>
                  <a:cubicBezTo>
                    <a:pt x="0" y="3"/>
                    <a:pt x="0" y="4"/>
                    <a:pt x="1" y="5"/>
                  </a:cubicBezTo>
                  <a:lnTo>
                    <a:pt x="3" y="10"/>
                  </a:ln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42" name="Freeform 291"/>
            <p:cNvSpPr/>
            <p:nvPr/>
          </p:nvSpPr>
          <p:spPr bwMode="auto">
            <a:xfrm>
              <a:off x="6275388" y="3446463"/>
              <a:ext cx="33338" cy="38100"/>
            </a:xfrm>
            <a:custGeom>
              <a:avLst/>
              <a:gdLst>
                <a:gd name="T0" fmla="*/ 7 w 9"/>
                <a:gd name="T1" fmla="*/ 1 h 10"/>
                <a:gd name="T2" fmla="*/ 6 w 9"/>
                <a:gd name="T3" fmla="*/ 0 h 10"/>
                <a:gd name="T4" fmla="*/ 3 w 9"/>
                <a:gd name="T5" fmla="*/ 2 h 10"/>
                <a:gd name="T6" fmla="*/ 0 w 9"/>
                <a:gd name="T7" fmla="*/ 7 h 10"/>
                <a:gd name="T8" fmla="*/ 6 w 9"/>
                <a:gd name="T9" fmla="*/ 10 h 10"/>
                <a:gd name="T10" fmla="*/ 9 w 9"/>
                <a:gd name="T11" fmla="*/ 5 h 10"/>
                <a:gd name="T12" fmla="*/ 7 w 9"/>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7" y="1"/>
                  </a:moveTo>
                  <a:cubicBezTo>
                    <a:pt x="7" y="1"/>
                    <a:pt x="7" y="0"/>
                    <a:pt x="6" y="0"/>
                  </a:cubicBezTo>
                  <a:cubicBezTo>
                    <a:pt x="5" y="0"/>
                    <a:pt x="4" y="1"/>
                    <a:pt x="3" y="2"/>
                  </a:cubicBezTo>
                  <a:cubicBezTo>
                    <a:pt x="0" y="7"/>
                    <a:pt x="0" y="7"/>
                    <a:pt x="0" y="7"/>
                  </a:cubicBezTo>
                  <a:cubicBezTo>
                    <a:pt x="2" y="8"/>
                    <a:pt x="4" y="9"/>
                    <a:pt x="6" y="10"/>
                  </a:cubicBezTo>
                  <a:cubicBezTo>
                    <a:pt x="9" y="5"/>
                    <a:pt x="9" y="5"/>
                    <a:pt x="9" y="5"/>
                  </a:cubicBezTo>
                  <a:cubicBezTo>
                    <a:pt x="9" y="3"/>
                    <a:pt x="9" y="2"/>
                    <a:pt x="7" y="1"/>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43" name="Freeform 292"/>
            <p:cNvSpPr/>
            <p:nvPr/>
          </p:nvSpPr>
          <p:spPr bwMode="auto">
            <a:xfrm>
              <a:off x="6335713" y="3511550"/>
              <a:ext cx="34925" cy="30163"/>
            </a:xfrm>
            <a:custGeom>
              <a:avLst/>
              <a:gdLst>
                <a:gd name="T0" fmla="*/ 8 w 9"/>
                <a:gd name="T1" fmla="*/ 6 h 8"/>
                <a:gd name="T2" fmla="*/ 9 w 9"/>
                <a:gd name="T3" fmla="*/ 4 h 8"/>
                <a:gd name="T4" fmla="*/ 9 w 9"/>
                <a:gd name="T5" fmla="*/ 1 h 8"/>
                <a:gd name="T6" fmla="*/ 6 w 9"/>
                <a:gd name="T7" fmla="*/ 0 h 8"/>
                <a:gd name="T8" fmla="*/ 5 w 9"/>
                <a:gd name="T9" fmla="*/ 0 h 8"/>
                <a:gd name="T10" fmla="*/ 0 w 9"/>
                <a:gd name="T11" fmla="*/ 3 h 8"/>
                <a:gd name="T12" fmla="*/ 3 w 9"/>
                <a:gd name="T13" fmla="*/ 8 h 8"/>
                <a:gd name="T14" fmla="*/ 8 w 9"/>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8" y="6"/>
                  </a:moveTo>
                  <a:cubicBezTo>
                    <a:pt x="8" y="5"/>
                    <a:pt x="9" y="5"/>
                    <a:pt x="9" y="4"/>
                  </a:cubicBezTo>
                  <a:cubicBezTo>
                    <a:pt x="9" y="3"/>
                    <a:pt x="9" y="2"/>
                    <a:pt x="9" y="1"/>
                  </a:cubicBezTo>
                  <a:cubicBezTo>
                    <a:pt x="8" y="1"/>
                    <a:pt x="7" y="0"/>
                    <a:pt x="6" y="0"/>
                  </a:cubicBezTo>
                  <a:cubicBezTo>
                    <a:pt x="6" y="0"/>
                    <a:pt x="5" y="0"/>
                    <a:pt x="5" y="0"/>
                  </a:cubicBezTo>
                  <a:cubicBezTo>
                    <a:pt x="0" y="3"/>
                    <a:pt x="0" y="3"/>
                    <a:pt x="0" y="3"/>
                  </a:cubicBezTo>
                  <a:cubicBezTo>
                    <a:pt x="1" y="5"/>
                    <a:pt x="2" y="7"/>
                    <a:pt x="3" y="8"/>
                  </a:cubicBezTo>
                  <a:lnTo>
                    <a:pt x="8" y="6"/>
                  </a:ln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62" name="Freeform 293"/>
            <p:cNvSpPr/>
            <p:nvPr/>
          </p:nvSpPr>
          <p:spPr bwMode="auto">
            <a:xfrm>
              <a:off x="6057901" y="3511550"/>
              <a:ext cx="34925" cy="30163"/>
            </a:xfrm>
            <a:custGeom>
              <a:avLst/>
              <a:gdLst>
                <a:gd name="T0" fmla="*/ 3 w 9"/>
                <a:gd name="T1" fmla="*/ 0 h 8"/>
                <a:gd name="T2" fmla="*/ 0 w 9"/>
                <a:gd name="T3" fmla="*/ 1 h 8"/>
                <a:gd name="T4" fmla="*/ 0 w 9"/>
                <a:gd name="T5" fmla="*/ 4 h 8"/>
                <a:gd name="T6" fmla="*/ 1 w 9"/>
                <a:gd name="T7" fmla="*/ 6 h 8"/>
                <a:gd name="T8" fmla="*/ 6 w 9"/>
                <a:gd name="T9" fmla="*/ 8 h 8"/>
                <a:gd name="T10" fmla="*/ 9 w 9"/>
                <a:gd name="T11" fmla="*/ 3 h 8"/>
                <a:gd name="T12" fmla="*/ 4 w 9"/>
                <a:gd name="T13" fmla="*/ 0 h 8"/>
                <a:gd name="T14" fmla="*/ 3 w 9"/>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3" y="0"/>
                  </a:moveTo>
                  <a:cubicBezTo>
                    <a:pt x="2" y="0"/>
                    <a:pt x="1" y="1"/>
                    <a:pt x="0" y="1"/>
                  </a:cubicBezTo>
                  <a:cubicBezTo>
                    <a:pt x="0" y="2"/>
                    <a:pt x="0" y="3"/>
                    <a:pt x="0" y="4"/>
                  </a:cubicBezTo>
                  <a:cubicBezTo>
                    <a:pt x="0" y="5"/>
                    <a:pt x="1" y="5"/>
                    <a:pt x="1" y="6"/>
                  </a:cubicBezTo>
                  <a:cubicBezTo>
                    <a:pt x="6" y="8"/>
                    <a:pt x="6" y="8"/>
                    <a:pt x="6" y="8"/>
                  </a:cubicBezTo>
                  <a:cubicBezTo>
                    <a:pt x="7" y="7"/>
                    <a:pt x="8" y="5"/>
                    <a:pt x="9" y="3"/>
                  </a:cubicBezTo>
                  <a:cubicBezTo>
                    <a:pt x="4" y="0"/>
                    <a:pt x="4" y="0"/>
                    <a:pt x="4" y="0"/>
                  </a:cubicBezTo>
                  <a:cubicBezTo>
                    <a:pt x="4" y="0"/>
                    <a:pt x="3" y="0"/>
                    <a:pt x="3" y="0"/>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63" name="Freeform 294"/>
            <p:cNvSpPr/>
            <p:nvPr/>
          </p:nvSpPr>
          <p:spPr bwMode="auto">
            <a:xfrm>
              <a:off x="6335713" y="3673475"/>
              <a:ext cx="34925" cy="31750"/>
            </a:xfrm>
            <a:custGeom>
              <a:avLst/>
              <a:gdLst>
                <a:gd name="T0" fmla="*/ 0 w 9"/>
                <a:gd name="T1" fmla="*/ 5 h 8"/>
                <a:gd name="T2" fmla="*/ 5 w 9"/>
                <a:gd name="T3" fmla="*/ 8 h 8"/>
                <a:gd name="T4" fmla="*/ 6 w 9"/>
                <a:gd name="T5" fmla="*/ 8 h 8"/>
                <a:gd name="T6" fmla="*/ 9 w 9"/>
                <a:gd name="T7" fmla="*/ 7 h 8"/>
                <a:gd name="T8" fmla="*/ 9 w 9"/>
                <a:gd name="T9" fmla="*/ 5 h 8"/>
                <a:gd name="T10" fmla="*/ 8 w 9"/>
                <a:gd name="T11" fmla="*/ 3 h 8"/>
                <a:gd name="T12" fmla="*/ 3 w 9"/>
                <a:gd name="T13" fmla="*/ 0 h 8"/>
                <a:gd name="T14" fmla="*/ 0 w 9"/>
                <a:gd name="T15" fmla="*/ 5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0" y="5"/>
                  </a:moveTo>
                  <a:cubicBezTo>
                    <a:pt x="5" y="8"/>
                    <a:pt x="5" y="8"/>
                    <a:pt x="5" y="8"/>
                  </a:cubicBezTo>
                  <a:cubicBezTo>
                    <a:pt x="5" y="8"/>
                    <a:pt x="6" y="8"/>
                    <a:pt x="6" y="8"/>
                  </a:cubicBezTo>
                  <a:cubicBezTo>
                    <a:pt x="7" y="8"/>
                    <a:pt x="8" y="8"/>
                    <a:pt x="9" y="7"/>
                  </a:cubicBezTo>
                  <a:cubicBezTo>
                    <a:pt x="9" y="6"/>
                    <a:pt x="9" y="5"/>
                    <a:pt x="9" y="5"/>
                  </a:cubicBezTo>
                  <a:cubicBezTo>
                    <a:pt x="9" y="4"/>
                    <a:pt x="8" y="3"/>
                    <a:pt x="8" y="3"/>
                  </a:cubicBezTo>
                  <a:cubicBezTo>
                    <a:pt x="3" y="0"/>
                    <a:pt x="3" y="0"/>
                    <a:pt x="3" y="0"/>
                  </a:cubicBezTo>
                  <a:cubicBezTo>
                    <a:pt x="2" y="2"/>
                    <a:pt x="1" y="3"/>
                    <a:pt x="0" y="5"/>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64" name="Freeform 295"/>
            <p:cNvSpPr/>
            <p:nvPr/>
          </p:nvSpPr>
          <p:spPr bwMode="auto">
            <a:xfrm>
              <a:off x="6057901" y="3673475"/>
              <a:ext cx="34925" cy="31750"/>
            </a:xfrm>
            <a:custGeom>
              <a:avLst/>
              <a:gdLst>
                <a:gd name="T0" fmla="*/ 1 w 9"/>
                <a:gd name="T1" fmla="*/ 3 h 8"/>
                <a:gd name="T2" fmla="*/ 0 w 9"/>
                <a:gd name="T3" fmla="*/ 5 h 8"/>
                <a:gd name="T4" fmla="*/ 0 w 9"/>
                <a:gd name="T5" fmla="*/ 7 h 8"/>
                <a:gd name="T6" fmla="*/ 3 w 9"/>
                <a:gd name="T7" fmla="*/ 8 h 8"/>
                <a:gd name="T8" fmla="*/ 4 w 9"/>
                <a:gd name="T9" fmla="*/ 8 h 8"/>
                <a:gd name="T10" fmla="*/ 9 w 9"/>
                <a:gd name="T11" fmla="*/ 5 h 8"/>
                <a:gd name="T12" fmla="*/ 6 w 9"/>
                <a:gd name="T13" fmla="*/ 0 h 8"/>
                <a:gd name="T14" fmla="*/ 1 w 9"/>
                <a:gd name="T15" fmla="*/ 3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1" y="3"/>
                  </a:moveTo>
                  <a:cubicBezTo>
                    <a:pt x="1" y="3"/>
                    <a:pt x="0" y="4"/>
                    <a:pt x="0" y="5"/>
                  </a:cubicBezTo>
                  <a:cubicBezTo>
                    <a:pt x="0" y="5"/>
                    <a:pt x="0" y="6"/>
                    <a:pt x="0" y="7"/>
                  </a:cubicBezTo>
                  <a:cubicBezTo>
                    <a:pt x="1" y="8"/>
                    <a:pt x="2" y="8"/>
                    <a:pt x="3" y="8"/>
                  </a:cubicBezTo>
                  <a:cubicBezTo>
                    <a:pt x="3" y="8"/>
                    <a:pt x="4" y="8"/>
                    <a:pt x="4" y="8"/>
                  </a:cubicBezTo>
                  <a:cubicBezTo>
                    <a:pt x="9" y="5"/>
                    <a:pt x="9" y="5"/>
                    <a:pt x="9" y="5"/>
                  </a:cubicBezTo>
                  <a:cubicBezTo>
                    <a:pt x="8" y="3"/>
                    <a:pt x="7" y="2"/>
                    <a:pt x="6" y="0"/>
                  </a:cubicBezTo>
                  <a:lnTo>
                    <a:pt x="1" y="3"/>
                  </a:ln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68" name="Freeform 296"/>
            <p:cNvSpPr/>
            <p:nvPr/>
          </p:nvSpPr>
          <p:spPr bwMode="auto">
            <a:xfrm>
              <a:off x="6275388" y="3730625"/>
              <a:ext cx="33338" cy="38100"/>
            </a:xfrm>
            <a:custGeom>
              <a:avLst/>
              <a:gdLst>
                <a:gd name="T0" fmla="*/ 6 w 9"/>
                <a:gd name="T1" fmla="*/ 0 h 10"/>
                <a:gd name="T2" fmla="*/ 0 w 9"/>
                <a:gd name="T3" fmla="*/ 3 h 10"/>
                <a:gd name="T4" fmla="*/ 3 w 9"/>
                <a:gd name="T5" fmla="*/ 8 h 10"/>
                <a:gd name="T6" fmla="*/ 6 w 9"/>
                <a:gd name="T7" fmla="*/ 10 h 10"/>
                <a:gd name="T8" fmla="*/ 7 w 9"/>
                <a:gd name="T9" fmla="*/ 9 h 10"/>
                <a:gd name="T10" fmla="*/ 9 w 9"/>
                <a:gd name="T11" fmla="*/ 5 h 10"/>
                <a:gd name="T12" fmla="*/ 6 w 9"/>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6" y="0"/>
                  </a:moveTo>
                  <a:cubicBezTo>
                    <a:pt x="4" y="1"/>
                    <a:pt x="2" y="2"/>
                    <a:pt x="0" y="3"/>
                  </a:cubicBezTo>
                  <a:cubicBezTo>
                    <a:pt x="3" y="8"/>
                    <a:pt x="3" y="8"/>
                    <a:pt x="3" y="8"/>
                  </a:cubicBezTo>
                  <a:cubicBezTo>
                    <a:pt x="4" y="9"/>
                    <a:pt x="5" y="10"/>
                    <a:pt x="6" y="10"/>
                  </a:cubicBezTo>
                  <a:cubicBezTo>
                    <a:pt x="7" y="10"/>
                    <a:pt x="7" y="10"/>
                    <a:pt x="7" y="9"/>
                  </a:cubicBezTo>
                  <a:cubicBezTo>
                    <a:pt x="9" y="9"/>
                    <a:pt x="9" y="7"/>
                    <a:pt x="9" y="5"/>
                  </a:cubicBezTo>
                  <a:lnTo>
                    <a:pt x="6" y="0"/>
                  </a:ln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69" name="Freeform 297"/>
            <p:cNvSpPr/>
            <p:nvPr/>
          </p:nvSpPr>
          <p:spPr bwMode="auto">
            <a:xfrm>
              <a:off x="6118226" y="3730625"/>
              <a:ext cx="34925" cy="38100"/>
            </a:xfrm>
            <a:custGeom>
              <a:avLst/>
              <a:gdLst>
                <a:gd name="T0" fmla="*/ 1 w 9"/>
                <a:gd name="T1" fmla="*/ 5 h 10"/>
                <a:gd name="T2" fmla="*/ 0 w 9"/>
                <a:gd name="T3" fmla="*/ 8 h 10"/>
                <a:gd name="T4" fmla="*/ 2 w 9"/>
                <a:gd name="T5" fmla="*/ 9 h 10"/>
                <a:gd name="T6" fmla="*/ 3 w 9"/>
                <a:gd name="T7" fmla="*/ 10 h 10"/>
                <a:gd name="T8" fmla="*/ 6 w 9"/>
                <a:gd name="T9" fmla="*/ 8 h 10"/>
                <a:gd name="T10" fmla="*/ 9 w 9"/>
                <a:gd name="T11" fmla="*/ 3 h 10"/>
                <a:gd name="T12" fmla="*/ 3 w 9"/>
                <a:gd name="T13" fmla="*/ 0 h 10"/>
                <a:gd name="T14" fmla="*/ 1 w 9"/>
                <a:gd name="T15" fmla="*/ 5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1" y="5"/>
                  </a:moveTo>
                  <a:cubicBezTo>
                    <a:pt x="0" y="6"/>
                    <a:pt x="0" y="7"/>
                    <a:pt x="0" y="8"/>
                  </a:cubicBezTo>
                  <a:cubicBezTo>
                    <a:pt x="0" y="8"/>
                    <a:pt x="1" y="9"/>
                    <a:pt x="2" y="9"/>
                  </a:cubicBezTo>
                  <a:cubicBezTo>
                    <a:pt x="2" y="10"/>
                    <a:pt x="3" y="10"/>
                    <a:pt x="3" y="10"/>
                  </a:cubicBezTo>
                  <a:cubicBezTo>
                    <a:pt x="4" y="10"/>
                    <a:pt x="5" y="9"/>
                    <a:pt x="6" y="8"/>
                  </a:cubicBezTo>
                  <a:cubicBezTo>
                    <a:pt x="9" y="3"/>
                    <a:pt x="9" y="3"/>
                    <a:pt x="9" y="3"/>
                  </a:cubicBezTo>
                  <a:cubicBezTo>
                    <a:pt x="7" y="2"/>
                    <a:pt x="5" y="1"/>
                    <a:pt x="3" y="0"/>
                  </a:cubicBezTo>
                  <a:lnTo>
                    <a:pt x="1" y="5"/>
                  </a:ln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70" name="Oval 298"/>
            <p:cNvSpPr>
              <a:spLocks noChangeArrowheads="1"/>
            </p:cNvSpPr>
            <p:nvPr/>
          </p:nvSpPr>
          <p:spPr bwMode="auto">
            <a:xfrm>
              <a:off x="6194426" y="3590925"/>
              <a:ext cx="34925" cy="38100"/>
            </a:xfrm>
            <a:prstGeom prst="ellipse">
              <a:avLst/>
            </a:pr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71" name="Freeform 299"/>
            <p:cNvSpPr/>
            <p:nvPr/>
          </p:nvSpPr>
          <p:spPr bwMode="auto">
            <a:xfrm>
              <a:off x="6145213" y="3492500"/>
              <a:ext cx="84138" cy="98425"/>
            </a:xfrm>
            <a:custGeom>
              <a:avLst/>
              <a:gdLst>
                <a:gd name="T0" fmla="*/ 22 w 22"/>
                <a:gd name="T1" fmla="*/ 25 h 26"/>
                <a:gd name="T2" fmla="*/ 21 w 22"/>
                <a:gd name="T3" fmla="*/ 7 h 26"/>
                <a:gd name="T4" fmla="*/ 18 w 22"/>
                <a:gd name="T5" fmla="*/ 3 h 26"/>
                <a:gd name="T6" fmla="*/ 14 w 22"/>
                <a:gd name="T7" fmla="*/ 7 h 26"/>
                <a:gd name="T8" fmla="*/ 14 w 22"/>
                <a:gd name="T9" fmla="*/ 17 h 26"/>
                <a:gd name="T10" fmla="*/ 5 w 22"/>
                <a:gd name="T11" fmla="*/ 1 h 26"/>
                <a:gd name="T12" fmla="*/ 2 w 22"/>
                <a:gd name="T13" fmla="*/ 1 h 26"/>
                <a:gd name="T14" fmla="*/ 1 w 22"/>
                <a:gd name="T15" fmla="*/ 4 h 26"/>
                <a:gd name="T16" fmla="*/ 13 w 22"/>
                <a:gd name="T17" fmla="*/ 26 h 26"/>
                <a:gd name="T18" fmla="*/ 18 w 22"/>
                <a:gd name="T19" fmla="*/ 24 h 26"/>
                <a:gd name="T20" fmla="*/ 22 w 22"/>
                <a:gd name="T21"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26">
                  <a:moveTo>
                    <a:pt x="22" y="25"/>
                  </a:moveTo>
                  <a:cubicBezTo>
                    <a:pt x="21" y="7"/>
                    <a:pt x="21" y="7"/>
                    <a:pt x="21" y="7"/>
                  </a:cubicBezTo>
                  <a:cubicBezTo>
                    <a:pt x="21" y="5"/>
                    <a:pt x="20" y="3"/>
                    <a:pt x="18" y="3"/>
                  </a:cubicBezTo>
                  <a:cubicBezTo>
                    <a:pt x="15" y="3"/>
                    <a:pt x="14" y="5"/>
                    <a:pt x="14" y="7"/>
                  </a:cubicBezTo>
                  <a:cubicBezTo>
                    <a:pt x="14" y="17"/>
                    <a:pt x="14" y="17"/>
                    <a:pt x="14" y="17"/>
                  </a:cubicBezTo>
                  <a:cubicBezTo>
                    <a:pt x="5" y="1"/>
                    <a:pt x="5" y="1"/>
                    <a:pt x="5" y="1"/>
                  </a:cubicBezTo>
                  <a:cubicBezTo>
                    <a:pt x="4" y="0"/>
                    <a:pt x="3" y="0"/>
                    <a:pt x="2" y="1"/>
                  </a:cubicBezTo>
                  <a:cubicBezTo>
                    <a:pt x="1" y="1"/>
                    <a:pt x="0" y="3"/>
                    <a:pt x="1" y="4"/>
                  </a:cubicBezTo>
                  <a:cubicBezTo>
                    <a:pt x="13" y="26"/>
                    <a:pt x="13" y="26"/>
                    <a:pt x="13" y="26"/>
                  </a:cubicBezTo>
                  <a:cubicBezTo>
                    <a:pt x="14" y="24"/>
                    <a:pt x="16" y="24"/>
                    <a:pt x="18" y="24"/>
                  </a:cubicBezTo>
                  <a:cubicBezTo>
                    <a:pt x="19" y="24"/>
                    <a:pt x="21" y="24"/>
                    <a:pt x="22" y="25"/>
                  </a:cubicBezTo>
                  <a:close/>
                </a:path>
              </a:pathLst>
            </a:custGeom>
            <a:gradFill flip="none" rotWithShape="1">
              <a:gsLst>
                <a:gs pos="0">
                  <a:srgbClr val="481109"/>
                </a:gs>
                <a:gs pos="100000">
                  <a:srgbClr val="763009"/>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sp>
        <p:nvSpPr>
          <p:cNvPr id="172" name="文本框 171"/>
          <p:cNvSpPr txBox="1"/>
          <p:nvPr/>
        </p:nvSpPr>
        <p:spPr>
          <a:xfrm>
            <a:off x="5517914" y="3759121"/>
            <a:ext cx="1600373" cy="461665"/>
          </a:xfrm>
          <a:prstGeom prst="rect">
            <a:avLst/>
          </a:prstGeom>
          <a:noFill/>
        </p:spPr>
        <p:txBody>
          <a:bodyPr wrap="square" rtlCol="0">
            <a:spAutoFit/>
          </a:bodyPr>
          <a:lstStyle/>
          <a:p>
            <a:pPr algn="ctr"/>
            <a:r>
              <a:rPr lang="zh-CN" altLang="en-US" sz="2400" b="1" dirty="0">
                <a:gradFill>
                  <a:gsLst>
                    <a:gs pos="0">
                      <a:srgbClr val="974209"/>
                    </a:gs>
                    <a:gs pos="100000">
                      <a:srgbClr val="974209"/>
                    </a:gs>
                    <a:gs pos="51000">
                      <a:srgbClr val="481109"/>
                    </a:gs>
                  </a:gsLst>
                  <a:lin ang="5400000" scaled="1"/>
                </a:gradFill>
                <a:latin typeface="微软雅黑" panose="020B0503020204020204" pitchFamily="34" charset="-122"/>
                <a:ea typeface="微软雅黑" panose="020B0503020204020204" pitchFamily="34" charset="-122"/>
              </a:rPr>
              <a:t>添加标题</a:t>
            </a:r>
            <a:endParaRPr lang="en-US" altLang="zh-CN" sz="2400" b="1" dirty="0">
              <a:gradFill>
                <a:gsLst>
                  <a:gs pos="0">
                    <a:srgbClr val="974209"/>
                  </a:gs>
                  <a:gs pos="100000">
                    <a:srgbClr val="974209"/>
                  </a:gs>
                  <a:gs pos="51000">
                    <a:srgbClr val="481109"/>
                  </a:gs>
                </a:gsLst>
                <a:lin ang="5400000" scaled="1"/>
              </a:gradFill>
              <a:latin typeface="微软雅黑" panose="020B0503020204020204" pitchFamily="34" charset="-122"/>
              <a:ea typeface="微软雅黑" panose="020B0503020204020204" pitchFamily="34" charset="-122"/>
            </a:endParaRPr>
          </a:p>
        </p:txBody>
      </p:sp>
      <p:sp>
        <p:nvSpPr>
          <p:cNvPr id="173" name="文本框 172"/>
          <p:cNvSpPr txBox="1"/>
          <p:nvPr/>
        </p:nvSpPr>
        <p:spPr>
          <a:xfrm>
            <a:off x="7589694" y="3759121"/>
            <a:ext cx="1600373" cy="461665"/>
          </a:xfrm>
          <a:prstGeom prst="rect">
            <a:avLst/>
          </a:prstGeom>
          <a:noFill/>
        </p:spPr>
        <p:txBody>
          <a:bodyPr wrap="square" rtlCol="0">
            <a:spAutoFit/>
          </a:bodyPr>
          <a:lstStyle/>
          <a:p>
            <a:pPr algn="ctr"/>
            <a:r>
              <a:rPr lang="zh-CN" altLang="en-US" sz="2400" b="1" dirty="0">
                <a:gradFill>
                  <a:gsLst>
                    <a:gs pos="0">
                      <a:srgbClr val="974209"/>
                    </a:gs>
                    <a:gs pos="100000">
                      <a:srgbClr val="974209"/>
                    </a:gs>
                    <a:gs pos="51000">
                      <a:srgbClr val="481109"/>
                    </a:gs>
                  </a:gsLst>
                  <a:lin ang="5400000" scaled="1"/>
                </a:gradFill>
                <a:latin typeface="微软雅黑" panose="020B0503020204020204" pitchFamily="34" charset="-122"/>
                <a:ea typeface="微软雅黑" panose="020B0503020204020204" pitchFamily="34" charset="-122"/>
              </a:rPr>
              <a:t>添加标题</a:t>
            </a:r>
            <a:endParaRPr lang="en-US" altLang="zh-CN" sz="2400" b="1" dirty="0">
              <a:gradFill>
                <a:gsLst>
                  <a:gs pos="0">
                    <a:srgbClr val="974209"/>
                  </a:gs>
                  <a:gs pos="100000">
                    <a:srgbClr val="974209"/>
                  </a:gs>
                  <a:gs pos="51000">
                    <a:srgbClr val="481109"/>
                  </a:gs>
                </a:gsLst>
                <a:lin ang="5400000" scaled="1"/>
              </a:gradFill>
              <a:latin typeface="微软雅黑" panose="020B0503020204020204" pitchFamily="34" charset="-122"/>
              <a:ea typeface="微软雅黑" panose="020B0503020204020204" pitchFamily="34" charset="-122"/>
            </a:endParaRPr>
          </a:p>
        </p:txBody>
      </p:sp>
      <p:sp>
        <p:nvSpPr>
          <p:cNvPr id="174" name="文本框 173"/>
          <p:cNvSpPr txBox="1"/>
          <p:nvPr/>
        </p:nvSpPr>
        <p:spPr>
          <a:xfrm>
            <a:off x="9621810" y="3759121"/>
            <a:ext cx="1600373" cy="461665"/>
          </a:xfrm>
          <a:prstGeom prst="rect">
            <a:avLst/>
          </a:prstGeom>
          <a:noFill/>
        </p:spPr>
        <p:txBody>
          <a:bodyPr wrap="square" rtlCol="0">
            <a:spAutoFit/>
          </a:bodyPr>
          <a:lstStyle/>
          <a:p>
            <a:pPr algn="ctr"/>
            <a:r>
              <a:rPr lang="zh-CN" altLang="en-US" sz="2400" b="1" dirty="0">
                <a:gradFill>
                  <a:gsLst>
                    <a:gs pos="0">
                      <a:srgbClr val="974209"/>
                    </a:gs>
                    <a:gs pos="100000">
                      <a:srgbClr val="974209"/>
                    </a:gs>
                    <a:gs pos="51000">
                      <a:srgbClr val="481109"/>
                    </a:gs>
                  </a:gsLst>
                  <a:lin ang="5400000" scaled="1"/>
                </a:gradFill>
                <a:latin typeface="微软雅黑" panose="020B0503020204020204" pitchFamily="34" charset="-122"/>
                <a:ea typeface="微软雅黑" panose="020B0503020204020204" pitchFamily="34" charset="-122"/>
              </a:rPr>
              <a:t>添加标题</a:t>
            </a:r>
            <a:endParaRPr lang="en-US" altLang="zh-CN" sz="2400" b="1" dirty="0">
              <a:gradFill>
                <a:gsLst>
                  <a:gs pos="0">
                    <a:srgbClr val="974209"/>
                  </a:gs>
                  <a:gs pos="100000">
                    <a:srgbClr val="974209"/>
                  </a:gs>
                  <a:gs pos="51000">
                    <a:srgbClr val="481109"/>
                  </a:gs>
                </a:gsLst>
                <a:lin ang="5400000" scaled="1"/>
              </a:gradFill>
              <a:latin typeface="微软雅黑" panose="020B0503020204020204" pitchFamily="34" charset="-122"/>
              <a:ea typeface="微软雅黑" panose="020B0503020204020204" pitchFamily="34" charset="-122"/>
            </a:endParaRPr>
          </a:p>
        </p:txBody>
      </p:sp>
      <p:sp>
        <p:nvSpPr>
          <p:cNvPr id="175" name="文本框 174"/>
          <p:cNvSpPr txBox="1"/>
          <p:nvPr/>
        </p:nvSpPr>
        <p:spPr>
          <a:xfrm>
            <a:off x="652217" y="210920"/>
            <a:ext cx="2978072" cy="646331"/>
          </a:xfrm>
          <a:prstGeom prst="rect">
            <a:avLst/>
          </a:prstGeom>
          <a:noFill/>
        </p:spPr>
        <p:txBody>
          <a:bodyPr wrap="square" rtlCol="0">
            <a:spAutoFit/>
          </a:bodyPr>
          <a:lstStyle>
            <a:defPPr>
              <a:defRPr lang="zh-CN"/>
            </a:defPPr>
            <a:lvl1pPr algn="ctr">
              <a:defRPr sz="3600" b="1">
                <a:gradFill>
                  <a:gsLst>
                    <a:gs pos="0">
                      <a:srgbClr val="974209"/>
                    </a:gs>
                    <a:gs pos="100000">
                      <a:srgbClr val="974209"/>
                    </a:gs>
                    <a:gs pos="51000">
                      <a:srgbClr val="F4E961"/>
                    </a:gs>
                  </a:gsLst>
                  <a:lin ang="5400000" scaled="1"/>
                </a:gradFill>
                <a:latin typeface="微软雅黑" panose="020B0503020204020204" pitchFamily="34" charset="-122"/>
                <a:ea typeface="微软雅黑" panose="020B0503020204020204" pitchFamily="34" charset="-122"/>
              </a:defRPr>
            </a:lvl1pPr>
          </a:lstStyle>
          <a:p>
            <a:r>
              <a:rPr lang="zh-CN" altLang="en-US" dirty="0"/>
              <a:t>点击添加标题</a:t>
            </a:r>
            <a:endParaRPr lang="en-US" altLang="zh-CN" dirty="0"/>
          </a:p>
        </p:txBody>
      </p:sp>
      <p:grpSp>
        <p:nvGrpSpPr>
          <p:cNvPr id="176" name="组合 175"/>
          <p:cNvGrpSpPr/>
          <p:nvPr/>
        </p:nvGrpSpPr>
        <p:grpSpPr>
          <a:xfrm>
            <a:off x="171450" y="133350"/>
            <a:ext cx="182635" cy="182635"/>
            <a:chOff x="5410744" y="2640874"/>
            <a:chExt cx="1450713" cy="1450714"/>
          </a:xfrm>
        </p:grpSpPr>
        <p:sp>
          <p:nvSpPr>
            <p:cNvPr id="177" name="矩形 176"/>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8" name="矩形 177"/>
            <p:cNvSpPr>
              <a:spLocks noChangeAspect="1"/>
            </p:cNvSpPr>
            <p:nvPr/>
          </p:nvSpPr>
          <p:spPr>
            <a:xfrm>
              <a:off x="5470102" y="2700232"/>
              <a:ext cx="1332001" cy="1331998"/>
            </a:xfrm>
            <a:prstGeom prst="rect">
              <a:avLst/>
            </a:prstGeom>
            <a:gradFill flip="none" rotWithShape="1">
              <a:gsLst>
                <a:gs pos="0">
                  <a:srgbClr val="D6A213"/>
                </a:gs>
                <a:gs pos="100000">
                  <a:srgbClr val="BF850F"/>
                </a:gs>
                <a:gs pos="51000">
                  <a:srgbClr val="9B5F0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9" name="组合 178"/>
          <p:cNvGrpSpPr/>
          <p:nvPr/>
        </p:nvGrpSpPr>
        <p:grpSpPr>
          <a:xfrm>
            <a:off x="362055" y="133350"/>
            <a:ext cx="182635" cy="182635"/>
            <a:chOff x="5410744" y="2640874"/>
            <a:chExt cx="1450713" cy="1450714"/>
          </a:xfrm>
        </p:grpSpPr>
        <p:sp>
          <p:nvSpPr>
            <p:cNvPr id="183" name="矩形 182"/>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4" name="矩形 183"/>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5" name="组合 184"/>
          <p:cNvGrpSpPr/>
          <p:nvPr/>
        </p:nvGrpSpPr>
        <p:grpSpPr>
          <a:xfrm>
            <a:off x="552659" y="133350"/>
            <a:ext cx="182635" cy="182635"/>
            <a:chOff x="5410744" y="2640874"/>
            <a:chExt cx="1450713" cy="1450714"/>
          </a:xfrm>
        </p:grpSpPr>
        <p:sp>
          <p:nvSpPr>
            <p:cNvPr id="189" name="矩形 188"/>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0" name="矩形 189"/>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1" name="组合 190"/>
          <p:cNvGrpSpPr/>
          <p:nvPr/>
        </p:nvGrpSpPr>
        <p:grpSpPr>
          <a:xfrm>
            <a:off x="171450" y="326639"/>
            <a:ext cx="182635" cy="182635"/>
            <a:chOff x="5410744" y="2640874"/>
            <a:chExt cx="1450713" cy="1450714"/>
          </a:xfrm>
        </p:grpSpPr>
        <p:sp>
          <p:nvSpPr>
            <p:cNvPr id="192" name="矩形 191"/>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3" name="矩形 192"/>
            <p:cNvSpPr>
              <a:spLocks noChangeAspect="1"/>
            </p:cNvSpPr>
            <p:nvPr/>
          </p:nvSpPr>
          <p:spPr>
            <a:xfrm>
              <a:off x="5470102" y="2700232"/>
              <a:ext cx="1332001" cy="1331998"/>
            </a:xfrm>
            <a:prstGeom prst="rect">
              <a:avLst/>
            </a:prstGeom>
            <a:gradFill flip="none" rotWithShape="1">
              <a:gsLst>
                <a:gs pos="0">
                  <a:srgbClr val="D6A213">
                    <a:lumMod val="60000"/>
                    <a:lumOff val="40000"/>
                  </a:srgbClr>
                </a:gs>
                <a:gs pos="100000">
                  <a:srgbClr val="BF850F">
                    <a:lumMod val="60000"/>
                    <a:lumOff val="40000"/>
                  </a:srgbClr>
                </a:gs>
                <a:gs pos="51000">
                  <a:srgbClr val="9B5F0D">
                    <a:lumMod val="60000"/>
                    <a:lumOff val="4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4" name="组合 193"/>
          <p:cNvGrpSpPr/>
          <p:nvPr/>
        </p:nvGrpSpPr>
        <p:grpSpPr>
          <a:xfrm>
            <a:off x="171450" y="519928"/>
            <a:ext cx="182635" cy="182635"/>
            <a:chOff x="5410744" y="2640874"/>
            <a:chExt cx="1450713" cy="1450714"/>
          </a:xfrm>
        </p:grpSpPr>
        <p:sp>
          <p:nvSpPr>
            <p:cNvPr id="195" name="矩形 194"/>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6" name="矩形 195"/>
            <p:cNvSpPr>
              <a:spLocks noChangeAspect="1"/>
            </p:cNvSpPr>
            <p:nvPr/>
          </p:nvSpPr>
          <p:spPr>
            <a:xfrm>
              <a:off x="5470102" y="2700232"/>
              <a:ext cx="1332001" cy="1331998"/>
            </a:xfrm>
            <a:prstGeom prst="rect">
              <a:avLst/>
            </a:prstGeom>
            <a:gradFill flip="none" rotWithShape="1">
              <a:gsLst>
                <a:gs pos="0">
                  <a:srgbClr val="D6A213">
                    <a:lumMod val="70000"/>
                    <a:lumOff val="30000"/>
                  </a:srgbClr>
                </a:gs>
                <a:gs pos="99000">
                  <a:srgbClr val="BF850F">
                    <a:lumMod val="70000"/>
                    <a:lumOff val="30000"/>
                  </a:srgbClr>
                </a:gs>
                <a:gs pos="51000">
                  <a:srgbClr val="9B5F0D">
                    <a:lumMod val="70000"/>
                    <a:lumOff val="3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7" name="组合 196"/>
          <p:cNvGrpSpPr/>
          <p:nvPr/>
        </p:nvGrpSpPr>
        <p:grpSpPr>
          <a:xfrm>
            <a:off x="171450" y="713218"/>
            <a:ext cx="182635" cy="182635"/>
            <a:chOff x="5410744" y="2640874"/>
            <a:chExt cx="1450713" cy="1450714"/>
          </a:xfrm>
        </p:grpSpPr>
        <p:sp>
          <p:nvSpPr>
            <p:cNvPr id="198" name="矩形 197"/>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9" name="矩形 198"/>
            <p:cNvSpPr>
              <a:spLocks noChangeAspect="1"/>
            </p:cNvSpPr>
            <p:nvPr/>
          </p:nvSpPr>
          <p:spPr>
            <a:xfrm>
              <a:off x="5470102" y="2700232"/>
              <a:ext cx="1332001" cy="1331998"/>
            </a:xfrm>
            <a:prstGeom prst="rect">
              <a:avLst/>
            </a:prstGeom>
            <a:gradFill flip="none" rotWithShape="1">
              <a:gsLst>
                <a:gs pos="0">
                  <a:srgbClr val="D6A213">
                    <a:lumMod val="50000"/>
                    <a:lumOff val="50000"/>
                  </a:srgbClr>
                </a:gs>
                <a:gs pos="100000">
                  <a:srgbClr val="BF850F">
                    <a:lumMod val="50000"/>
                    <a:lumOff val="50000"/>
                  </a:srgbClr>
                </a:gs>
                <a:gs pos="50000">
                  <a:srgbClr val="9B5F0D">
                    <a:lumMod val="50000"/>
                    <a:lumOff val="5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0" name="组合 199"/>
          <p:cNvGrpSpPr/>
          <p:nvPr/>
        </p:nvGrpSpPr>
        <p:grpSpPr>
          <a:xfrm>
            <a:off x="362055" y="713218"/>
            <a:ext cx="182635" cy="182635"/>
            <a:chOff x="5410744" y="2640874"/>
            <a:chExt cx="1450713" cy="1450714"/>
          </a:xfrm>
        </p:grpSpPr>
        <p:sp>
          <p:nvSpPr>
            <p:cNvPr id="204" name="矩形 203"/>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5" name="矩形 204"/>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6" name="组合 205"/>
          <p:cNvGrpSpPr/>
          <p:nvPr/>
        </p:nvGrpSpPr>
        <p:grpSpPr>
          <a:xfrm>
            <a:off x="552659" y="713218"/>
            <a:ext cx="182635" cy="182635"/>
            <a:chOff x="5410744" y="2640874"/>
            <a:chExt cx="1450713" cy="1450714"/>
          </a:xfrm>
        </p:grpSpPr>
        <p:sp>
          <p:nvSpPr>
            <p:cNvPr id="225" name="矩形 224"/>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6" name="矩形 225"/>
            <p:cNvSpPr>
              <a:spLocks noChangeAspect="1"/>
            </p:cNvSpPr>
            <p:nvPr/>
          </p:nvSpPr>
          <p:spPr>
            <a:xfrm>
              <a:off x="5470102" y="2700232"/>
              <a:ext cx="1332001" cy="1331998"/>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27" name="组合 226"/>
          <p:cNvGrpSpPr/>
          <p:nvPr/>
        </p:nvGrpSpPr>
        <p:grpSpPr>
          <a:xfrm>
            <a:off x="3547212" y="133350"/>
            <a:ext cx="182635" cy="182635"/>
            <a:chOff x="5410744" y="2640874"/>
            <a:chExt cx="1450713" cy="1450714"/>
          </a:xfrm>
        </p:grpSpPr>
        <p:sp>
          <p:nvSpPr>
            <p:cNvPr id="228" name="矩形 227"/>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2" name="矩形 231"/>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3" name="组合 232"/>
          <p:cNvGrpSpPr/>
          <p:nvPr/>
        </p:nvGrpSpPr>
        <p:grpSpPr>
          <a:xfrm>
            <a:off x="3737817" y="133350"/>
            <a:ext cx="182635" cy="182635"/>
            <a:chOff x="5410744" y="2640874"/>
            <a:chExt cx="1450713" cy="1450714"/>
          </a:xfrm>
        </p:grpSpPr>
        <p:sp>
          <p:nvSpPr>
            <p:cNvPr id="234" name="矩形 233"/>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5" name="矩形 234"/>
            <p:cNvSpPr>
              <a:spLocks noChangeAspect="1"/>
            </p:cNvSpPr>
            <p:nvPr/>
          </p:nvSpPr>
          <p:spPr>
            <a:xfrm>
              <a:off x="5470102" y="2700232"/>
              <a:ext cx="1332001" cy="1331998"/>
            </a:xfrm>
            <a:prstGeom prst="rect">
              <a:avLst/>
            </a:prstGeom>
            <a:gradFill flip="none" rotWithShape="1">
              <a:gsLst>
                <a:gs pos="0">
                  <a:srgbClr val="D6A213">
                    <a:lumMod val="92000"/>
                  </a:srgbClr>
                </a:gs>
                <a:gs pos="100000">
                  <a:srgbClr val="BF850F">
                    <a:lumMod val="92000"/>
                  </a:srgbClr>
                </a:gs>
                <a:gs pos="51000">
                  <a:srgbClr val="9B5F0D">
                    <a:lumMod val="9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6" name="组合 235"/>
          <p:cNvGrpSpPr/>
          <p:nvPr/>
        </p:nvGrpSpPr>
        <p:grpSpPr>
          <a:xfrm>
            <a:off x="3928422" y="133350"/>
            <a:ext cx="182635" cy="182635"/>
            <a:chOff x="5410744" y="2640874"/>
            <a:chExt cx="1450713" cy="1450714"/>
          </a:xfrm>
        </p:grpSpPr>
        <p:sp>
          <p:nvSpPr>
            <p:cNvPr id="237" name="矩形 236"/>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8" name="矩形 237"/>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9" name="组合 238"/>
          <p:cNvGrpSpPr/>
          <p:nvPr/>
        </p:nvGrpSpPr>
        <p:grpSpPr>
          <a:xfrm>
            <a:off x="3928422" y="326639"/>
            <a:ext cx="182635" cy="182635"/>
            <a:chOff x="5410744" y="2640874"/>
            <a:chExt cx="1450713" cy="1450714"/>
          </a:xfrm>
        </p:grpSpPr>
        <p:sp>
          <p:nvSpPr>
            <p:cNvPr id="240" name="矩形 239"/>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1" name="矩形 240"/>
            <p:cNvSpPr>
              <a:spLocks noChangeAspect="1"/>
            </p:cNvSpPr>
            <p:nvPr/>
          </p:nvSpPr>
          <p:spPr>
            <a:xfrm>
              <a:off x="5470102" y="2700232"/>
              <a:ext cx="1332001" cy="1331998"/>
            </a:xfrm>
            <a:prstGeom prst="rect">
              <a:avLst/>
            </a:prstGeom>
            <a:gradFill flip="none" rotWithShape="1">
              <a:gsLst>
                <a:gs pos="0">
                  <a:srgbClr val="D6A213">
                    <a:lumMod val="90000"/>
                    <a:lumOff val="10000"/>
                  </a:srgbClr>
                </a:gs>
                <a:gs pos="100000">
                  <a:srgbClr val="BF850F">
                    <a:lumMod val="90000"/>
                    <a:lumOff val="10000"/>
                  </a:srgbClr>
                </a:gs>
                <a:gs pos="51000">
                  <a:srgbClr val="9B5F0D">
                    <a:lumMod val="90000"/>
                    <a:lumOff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2" name="组合 241"/>
          <p:cNvGrpSpPr/>
          <p:nvPr/>
        </p:nvGrpSpPr>
        <p:grpSpPr>
          <a:xfrm>
            <a:off x="3928422" y="519928"/>
            <a:ext cx="182635" cy="182635"/>
            <a:chOff x="5410744" y="2640874"/>
            <a:chExt cx="1450713" cy="1450714"/>
          </a:xfrm>
        </p:grpSpPr>
        <p:sp>
          <p:nvSpPr>
            <p:cNvPr id="243" name="矩形 242"/>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4" name="矩形 243"/>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5" name="组合 244"/>
          <p:cNvGrpSpPr/>
          <p:nvPr/>
        </p:nvGrpSpPr>
        <p:grpSpPr>
          <a:xfrm>
            <a:off x="3547212" y="713218"/>
            <a:ext cx="182635" cy="182635"/>
            <a:chOff x="5410744" y="2640874"/>
            <a:chExt cx="1450713" cy="1450714"/>
          </a:xfrm>
        </p:grpSpPr>
        <p:sp>
          <p:nvSpPr>
            <p:cNvPr id="246" name="矩形 245"/>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7" name="矩形 246"/>
            <p:cNvSpPr>
              <a:spLocks noChangeAspect="1"/>
            </p:cNvSpPr>
            <p:nvPr/>
          </p:nvSpPr>
          <p:spPr>
            <a:xfrm>
              <a:off x="5470102" y="2700232"/>
              <a:ext cx="1332001" cy="1331998"/>
            </a:xfrm>
            <a:prstGeom prst="rect">
              <a:avLst/>
            </a:prstGeom>
            <a:gradFill flip="none" rotWithShape="1">
              <a:gsLst>
                <a:gs pos="0">
                  <a:srgbClr val="D6A213">
                    <a:lumMod val="80000"/>
                    <a:lumOff val="20000"/>
                  </a:srgbClr>
                </a:gs>
                <a:gs pos="100000">
                  <a:srgbClr val="BF850F">
                    <a:lumMod val="80000"/>
                    <a:lumOff val="20000"/>
                  </a:srgbClr>
                </a:gs>
                <a:gs pos="51000">
                  <a:srgbClr val="9B5F0D">
                    <a:lumMod val="80000"/>
                    <a:lumOff val="2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8" name="组合 247"/>
          <p:cNvGrpSpPr/>
          <p:nvPr/>
        </p:nvGrpSpPr>
        <p:grpSpPr>
          <a:xfrm>
            <a:off x="3737817" y="713218"/>
            <a:ext cx="182635" cy="182635"/>
            <a:chOff x="5410744" y="2640874"/>
            <a:chExt cx="1450713" cy="1450714"/>
          </a:xfrm>
        </p:grpSpPr>
        <p:sp>
          <p:nvSpPr>
            <p:cNvPr id="249" name="矩形 248"/>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0" name="矩形 249"/>
            <p:cNvSpPr>
              <a:spLocks noChangeAspect="1"/>
            </p:cNvSpPr>
            <p:nvPr/>
          </p:nvSpPr>
          <p:spPr>
            <a:xfrm>
              <a:off x="5470102" y="2700232"/>
              <a:ext cx="1332001" cy="1331998"/>
            </a:xfrm>
            <a:prstGeom prst="rect">
              <a:avLst/>
            </a:prstGeom>
            <a:gradFill flip="none" rotWithShape="1">
              <a:gsLst>
                <a:gs pos="0">
                  <a:srgbClr val="D6A213">
                    <a:lumMod val="55000"/>
                    <a:lumOff val="45000"/>
                  </a:srgbClr>
                </a:gs>
                <a:gs pos="100000">
                  <a:srgbClr val="BF850F">
                    <a:lumMod val="55000"/>
                    <a:lumOff val="45000"/>
                  </a:srgbClr>
                </a:gs>
                <a:gs pos="51000">
                  <a:srgbClr val="9B5F0D">
                    <a:lumMod val="55000"/>
                    <a:lumOff val="4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1" name="组合 250"/>
          <p:cNvGrpSpPr/>
          <p:nvPr/>
        </p:nvGrpSpPr>
        <p:grpSpPr>
          <a:xfrm>
            <a:off x="3928422" y="713218"/>
            <a:ext cx="182635" cy="182635"/>
            <a:chOff x="5410744" y="2640874"/>
            <a:chExt cx="1450713" cy="1450714"/>
          </a:xfrm>
        </p:grpSpPr>
        <p:sp>
          <p:nvSpPr>
            <p:cNvPr id="252" name="矩形 251"/>
            <p:cNvSpPr>
              <a:spLocks noChangeAspect="1"/>
            </p:cNvSpPr>
            <p:nvPr/>
          </p:nvSpPr>
          <p:spPr>
            <a:xfrm>
              <a:off x="5410744" y="2640874"/>
              <a:ext cx="1450713" cy="1450714"/>
            </a:xfrm>
            <a:prstGeom prst="rect">
              <a:avLst/>
            </a:prstGeom>
            <a:gradFill flip="none" rotWithShape="1">
              <a:gsLst>
                <a:gs pos="0">
                  <a:srgbClr val="A95C00"/>
                </a:gs>
                <a:gs pos="97000">
                  <a:srgbClr val="BB7600"/>
                </a:gs>
                <a:gs pos="61000">
                  <a:srgbClr val="FFDF81"/>
                </a:gs>
                <a:gs pos="22000">
                  <a:srgbClr val="965100"/>
                </a:gs>
                <a:gs pos="7000">
                  <a:srgbClr val="E697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3" name="矩形 252"/>
            <p:cNvSpPr>
              <a:spLocks noChangeAspect="1"/>
            </p:cNvSpPr>
            <p:nvPr/>
          </p:nvSpPr>
          <p:spPr>
            <a:xfrm>
              <a:off x="5470102" y="2700232"/>
              <a:ext cx="1332001" cy="1331998"/>
            </a:xfrm>
            <a:prstGeom prst="rect">
              <a:avLst/>
            </a:prstGeom>
            <a:gradFill flip="none" rotWithShape="1">
              <a:gsLst>
                <a:gs pos="0">
                  <a:srgbClr val="D6A213">
                    <a:lumMod val="85000"/>
                    <a:lumOff val="15000"/>
                  </a:srgbClr>
                </a:gs>
                <a:gs pos="100000">
                  <a:srgbClr val="BF850F">
                    <a:lumMod val="85000"/>
                    <a:lumOff val="15000"/>
                  </a:srgbClr>
                </a:gs>
                <a:gs pos="51000">
                  <a:srgbClr val="9B5F0D">
                    <a:lumMod val="85000"/>
                    <a:lumOff val="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xmlns=""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27"/>
                                        </p:tgtEl>
                                        <p:attrNameLst>
                                          <p:attrName>style.visibility</p:attrName>
                                        </p:attrNameLst>
                                      </p:cBhvr>
                                      <p:to>
                                        <p:strVal val="visible"/>
                                      </p:to>
                                    </p:set>
                                    <p:anim calcmode="lin" valueType="num">
                                      <p:cBhvr>
                                        <p:cTn id="7" dur="1000" fill="hold"/>
                                        <p:tgtEl>
                                          <p:spTgt spid="227"/>
                                        </p:tgtEl>
                                        <p:attrNameLst>
                                          <p:attrName>ppt_w</p:attrName>
                                        </p:attrNameLst>
                                      </p:cBhvr>
                                      <p:tavLst>
                                        <p:tav tm="0">
                                          <p:val>
                                            <p:fltVal val="0"/>
                                          </p:val>
                                        </p:tav>
                                        <p:tav tm="100000">
                                          <p:val>
                                            <p:strVal val="#ppt_w"/>
                                          </p:val>
                                        </p:tav>
                                      </p:tavLst>
                                    </p:anim>
                                    <p:anim calcmode="lin" valueType="num">
                                      <p:cBhvr>
                                        <p:cTn id="8" dur="1000" fill="hold"/>
                                        <p:tgtEl>
                                          <p:spTgt spid="227"/>
                                        </p:tgtEl>
                                        <p:attrNameLst>
                                          <p:attrName>ppt_h</p:attrName>
                                        </p:attrNameLst>
                                      </p:cBhvr>
                                      <p:tavLst>
                                        <p:tav tm="0">
                                          <p:val>
                                            <p:fltVal val="0"/>
                                          </p:val>
                                        </p:tav>
                                        <p:tav tm="100000">
                                          <p:val>
                                            <p:strVal val="#ppt_h"/>
                                          </p:val>
                                        </p:tav>
                                      </p:tavLst>
                                    </p:anim>
                                    <p:anim calcmode="lin" valueType="num">
                                      <p:cBhvr>
                                        <p:cTn id="9" dur="1000" fill="hold"/>
                                        <p:tgtEl>
                                          <p:spTgt spid="227"/>
                                        </p:tgtEl>
                                        <p:attrNameLst>
                                          <p:attrName>style.rotation</p:attrName>
                                        </p:attrNameLst>
                                      </p:cBhvr>
                                      <p:tavLst>
                                        <p:tav tm="0">
                                          <p:val>
                                            <p:fltVal val="90"/>
                                          </p:val>
                                        </p:tav>
                                        <p:tav tm="100000">
                                          <p:val>
                                            <p:fltVal val="0"/>
                                          </p:val>
                                        </p:tav>
                                      </p:tavLst>
                                    </p:anim>
                                    <p:animEffect transition="in" filter="fade">
                                      <p:cBhvr>
                                        <p:cTn id="10" dur="1000"/>
                                        <p:tgtEl>
                                          <p:spTgt spid="227"/>
                                        </p:tgtEl>
                                      </p:cBhvr>
                                    </p:animEffect>
                                  </p:childTnLst>
                                </p:cTn>
                              </p:par>
                              <p:par>
                                <p:cTn id="11" presetID="31" presetClass="entr" presetSubtype="0" fill="hold" nodeType="withEffect">
                                  <p:stCondLst>
                                    <p:cond delay="0"/>
                                  </p:stCondLst>
                                  <p:childTnLst>
                                    <p:set>
                                      <p:cBhvr>
                                        <p:cTn id="12" dur="1" fill="hold">
                                          <p:stCondLst>
                                            <p:cond delay="0"/>
                                          </p:stCondLst>
                                        </p:cTn>
                                        <p:tgtEl>
                                          <p:spTgt spid="233"/>
                                        </p:tgtEl>
                                        <p:attrNameLst>
                                          <p:attrName>style.visibility</p:attrName>
                                        </p:attrNameLst>
                                      </p:cBhvr>
                                      <p:to>
                                        <p:strVal val="visible"/>
                                      </p:to>
                                    </p:set>
                                    <p:anim calcmode="lin" valueType="num">
                                      <p:cBhvr>
                                        <p:cTn id="13" dur="1000" fill="hold"/>
                                        <p:tgtEl>
                                          <p:spTgt spid="233"/>
                                        </p:tgtEl>
                                        <p:attrNameLst>
                                          <p:attrName>ppt_w</p:attrName>
                                        </p:attrNameLst>
                                      </p:cBhvr>
                                      <p:tavLst>
                                        <p:tav tm="0">
                                          <p:val>
                                            <p:fltVal val="0"/>
                                          </p:val>
                                        </p:tav>
                                        <p:tav tm="100000">
                                          <p:val>
                                            <p:strVal val="#ppt_w"/>
                                          </p:val>
                                        </p:tav>
                                      </p:tavLst>
                                    </p:anim>
                                    <p:anim calcmode="lin" valueType="num">
                                      <p:cBhvr>
                                        <p:cTn id="14" dur="1000" fill="hold"/>
                                        <p:tgtEl>
                                          <p:spTgt spid="233"/>
                                        </p:tgtEl>
                                        <p:attrNameLst>
                                          <p:attrName>ppt_h</p:attrName>
                                        </p:attrNameLst>
                                      </p:cBhvr>
                                      <p:tavLst>
                                        <p:tav tm="0">
                                          <p:val>
                                            <p:fltVal val="0"/>
                                          </p:val>
                                        </p:tav>
                                        <p:tav tm="100000">
                                          <p:val>
                                            <p:strVal val="#ppt_h"/>
                                          </p:val>
                                        </p:tav>
                                      </p:tavLst>
                                    </p:anim>
                                    <p:anim calcmode="lin" valueType="num">
                                      <p:cBhvr>
                                        <p:cTn id="15" dur="1000" fill="hold"/>
                                        <p:tgtEl>
                                          <p:spTgt spid="233"/>
                                        </p:tgtEl>
                                        <p:attrNameLst>
                                          <p:attrName>style.rotation</p:attrName>
                                        </p:attrNameLst>
                                      </p:cBhvr>
                                      <p:tavLst>
                                        <p:tav tm="0">
                                          <p:val>
                                            <p:fltVal val="90"/>
                                          </p:val>
                                        </p:tav>
                                        <p:tav tm="100000">
                                          <p:val>
                                            <p:fltVal val="0"/>
                                          </p:val>
                                        </p:tav>
                                      </p:tavLst>
                                    </p:anim>
                                    <p:animEffect transition="in" filter="fade">
                                      <p:cBhvr>
                                        <p:cTn id="16" dur="1000"/>
                                        <p:tgtEl>
                                          <p:spTgt spid="233"/>
                                        </p:tgtEl>
                                      </p:cBhvr>
                                    </p:animEffect>
                                  </p:childTnLst>
                                </p:cTn>
                              </p:par>
                              <p:par>
                                <p:cTn id="17" presetID="31" presetClass="entr" presetSubtype="0" fill="hold" nodeType="withEffect">
                                  <p:stCondLst>
                                    <p:cond delay="0"/>
                                  </p:stCondLst>
                                  <p:childTnLst>
                                    <p:set>
                                      <p:cBhvr>
                                        <p:cTn id="18" dur="1" fill="hold">
                                          <p:stCondLst>
                                            <p:cond delay="0"/>
                                          </p:stCondLst>
                                        </p:cTn>
                                        <p:tgtEl>
                                          <p:spTgt spid="236"/>
                                        </p:tgtEl>
                                        <p:attrNameLst>
                                          <p:attrName>style.visibility</p:attrName>
                                        </p:attrNameLst>
                                      </p:cBhvr>
                                      <p:to>
                                        <p:strVal val="visible"/>
                                      </p:to>
                                    </p:set>
                                    <p:anim calcmode="lin" valueType="num">
                                      <p:cBhvr>
                                        <p:cTn id="19" dur="1000" fill="hold"/>
                                        <p:tgtEl>
                                          <p:spTgt spid="236"/>
                                        </p:tgtEl>
                                        <p:attrNameLst>
                                          <p:attrName>ppt_w</p:attrName>
                                        </p:attrNameLst>
                                      </p:cBhvr>
                                      <p:tavLst>
                                        <p:tav tm="0">
                                          <p:val>
                                            <p:fltVal val="0"/>
                                          </p:val>
                                        </p:tav>
                                        <p:tav tm="100000">
                                          <p:val>
                                            <p:strVal val="#ppt_w"/>
                                          </p:val>
                                        </p:tav>
                                      </p:tavLst>
                                    </p:anim>
                                    <p:anim calcmode="lin" valueType="num">
                                      <p:cBhvr>
                                        <p:cTn id="20" dur="1000" fill="hold"/>
                                        <p:tgtEl>
                                          <p:spTgt spid="236"/>
                                        </p:tgtEl>
                                        <p:attrNameLst>
                                          <p:attrName>ppt_h</p:attrName>
                                        </p:attrNameLst>
                                      </p:cBhvr>
                                      <p:tavLst>
                                        <p:tav tm="0">
                                          <p:val>
                                            <p:fltVal val="0"/>
                                          </p:val>
                                        </p:tav>
                                        <p:tav tm="100000">
                                          <p:val>
                                            <p:strVal val="#ppt_h"/>
                                          </p:val>
                                        </p:tav>
                                      </p:tavLst>
                                    </p:anim>
                                    <p:anim calcmode="lin" valueType="num">
                                      <p:cBhvr>
                                        <p:cTn id="21" dur="1000" fill="hold"/>
                                        <p:tgtEl>
                                          <p:spTgt spid="236"/>
                                        </p:tgtEl>
                                        <p:attrNameLst>
                                          <p:attrName>style.rotation</p:attrName>
                                        </p:attrNameLst>
                                      </p:cBhvr>
                                      <p:tavLst>
                                        <p:tav tm="0">
                                          <p:val>
                                            <p:fltVal val="90"/>
                                          </p:val>
                                        </p:tav>
                                        <p:tav tm="100000">
                                          <p:val>
                                            <p:fltVal val="0"/>
                                          </p:val>
                                        </p:tav>
                                      </p:tavLst>
                                    </p:anim>
                                    <p:animEffect transition="in" filter="fade">
                                      <p:cBhvr>
                                        <p:cTn id="22" dur="1000"/>
                                        <p:tgtEl>
                                          <p:spTgt spid="236"/>
                                        </p:tgtEl>
                                      </p:cBhvr>
                                    </p:animEffect>
                                  </p:childTnLst>
                                </p:cTn>
                              </p:par>
                              <p:par>
                                <p:cTn id="23" presetID="31" presetClass="entr" presetSubtype="0" fill="hold" nodeType="withEffect">
                                  <p:stCondLst>
                                    <p:cond delay="0"/>
                                  </p:stCondLst>
                                  <p:childTnLst>
                                    <p:set>
                                      <p:cBhvr>
                                        <p:cTn id="24" dur="1" fill="hold">
                                          <p:stCondLst>
                                            <p:cond delay="0"/>
                                          </p:stCondLst>
                                        </p:cTn>
                                        <p:tgtEl>
                                          <p:spTgt spid="239"/>
                                        </p:tgtEl>
                                        <p:attrNameLst>
                                          <p:attrName>style.visibility</p:attrName>
                                        </p:attrNameLst>
                                      </p:cBhvr>
                                      <p:to>
                                        <p:strVal val="visible"/>
                                      </p:to>
                                    </p:set>
                                    <p:anim calcmode="lin" valueType="num">
                                      <p:cBhvr>
                                        <p:cTn id="25" dur="1000" fill="hold"/>
                                        <p:tgtEl>
                                          <p:spTgt spid="239"/>
                                        </p:tgtEl>
                                        <p:attrNameLst>
                                          <p:attrName>ppt_w</p:attrName>
                                        </p:attrNameLst>
                                      </p:cBhvr>
                                      <p:tavLst>
                                        <p:tav tm="0">
                                          <p:val>
                                            <p:fltVal val="0"/>
                                          </p:val>
                                        </p:tav>
                                        <p:tav tm="100000">
                                          <p:val>
                                            <p:strVal val="#ppt_w"/>
                                          </p:val>
                                        </p:tav>
                                      </p:tavLst>
                                    </p:anim>
                                    <p:anim calcmode="lin" valueType="num">
                                      <p:cBhvr>
                                        <p:cTn id="26" dur="1000" fill="hold"/>
                                        <p:tgtEl>
                                          <p:spTgt spid="239"/>
                                        </p:tgtEl>
                                        <p:attrNameLst>
                                          <p:attrName>ppt_h</p:attrName>
                                        </p:attrNameLst>
                                      </p:cBhvr>
                                      <p:tavLst>
                                        <p:tav tm="0">
                                          <p:val>
                                            <p:fltVal val="0"/>
                                          </p:val>
                                        </p:tav>
                                        <p:tav tm="100000">
                                          <p:val>
                                            <p:strVal val="#ppt_h"/>
                                          </p:val>
                                        </p:tav>
                                      </p:tavLst>
                                    </p:anim>
                                    <p:anim calcmode="lin" valueType="num">
                                      <p:cBhvr>
                                        <p:cTn id="27" dur="1000" fill="hold"/>
                                        <p:tgtEl>
                                          <p:spTgt spid="239"/>
                                        </p:tgtEl>
                                        <p:attrNameLst>
                                          <p:attrName>style.rotation</p:attrName>
                                        </p:attrNameLst>
                                      </p:cBhvr>
                                      <p:tavLst>
                                        <p:tav tm="0">
                                          <p:val>
                                            <p:fltVal val="90"/>
                                          </p:val>
                                        </p:tav>
                                        <p:tav tm="100000">
                                          <p:val>
                                            <p:fltVal val="0"/>
                                          </p:val>
                                        </p:tav>
                                      </p:tavLst>
                                    </p:anim>
                                    <p:animEffect transition="in" filter="fade">
                                      <p:cBhvr>
                                        <p:cTn id="28" dur="1000"/>
                                        <p:tgtEl>
                                          <p:spTgt spid="239"/>
                                        </p:tgtEl>
                                      </p:cBhvr>
                                    </p:animEffect>
                                  </p:childTnLst>
                                </p:cTn>
                              </p:par>
                              <p:par>
                                <p:cTn id="29" presetID="31" presetClass="entr" presetSubtype="0" fill="hold" nodeType="withEffect">
                                  <p:stCondLst>
                                    <p:cond delay="0"/>
                                  </p:stCondLst>
                                  <p:childTnLst>
                                    <p:set>
                                      <p:cBhvr>
                                        <p:cTn id="30" dur="1" fill="hold">
                                          <p:stCondLst>
                                            <p:cond delay="0"/>
                                          </p:stCondLst>
                                        </p:cTn>
                                        <p:tgtEl>
                                          <p:spTgt spid="242"/>
                                        </p:tgtEl>
                                        <p:attrNameLst>
                                          <p:attrName>style.visibility</p:attrName>
                                        </p:attrNameLst>
                                      </p:cBhvr>
                                      <p:to>
                                        <p:strVal val="visible"/>
                                      </p:to>
                                    </p:set>
                                    <p:anim calcmode="lin" valueType="num">
                                      <p:cBhvr>
                                        <p:cTn id="31" dur="1000" fill="hold"/>
                                        <p:tgtEl>
                                          <p:spTgt spid="242"/>
                                        </p:tgtEl>
                                        <p:attrNameLst>
                                          <p:attrName>ppt_w</p:attrName>
                                        </p:attrNameLst>
                                      </p:cBhvr>
                                      <p:tavLst>
                                        <p:tav tm="0">
                                          <p:val>
                                            <p:fltVal val="0"/>
                                          </p:val>
                                        </p:tav>
                                        <p:tav tm="100000">
                                          <p:val>
                                            <p:strVal val="#ppt_w"/>
                                          </p:val>
                                        </p:tav>
                                      </p:tavLst>
                                    </p:anim>
                                    <p:anim calcmode="lin" valueType="num">
                                      <p:cBhvr>
                                        <p:cTn id="32" dur="1000" fill="hold"/>
                                        <p:tgtEl>
                                          <p:spTgt spid="242"/>
                                        </p:tgtEl>
                                        <p:attrNameLst>
                                          <p:attrName>ppt_h</p:attrName>
                                        </p:attrNameLst>
                                      </p:cBhvr>
                                      <p:tavLst>
                                        <p:tav tm="0">
                                          <p:val>
                                            <p:fltVal val="0"/>
                                          </p:val>
                                        </p:tav>
                                        <p:tav tm="100000">
                                          <p:val>
                                            <p:strVal val="#ppt_h"/>
                                          </p:val>
                                        </p:tav>
                                      </p:tavLst>
                                    </p:anim>
                                    <p:anim calcmode="lin" valueType="num">
                                      <p:cBhvr>
                                        <p:cTn id="33" dur="1000" fill="hold"/>
                                        <p:tgtEl>
                                          <p:spTgt spid="242"/>
                                        </p:tgtEl>
                                        <p:attrNameLst>
                                          <p:attrName>style.rotation</p:attrName>
                                        </p:attrNameLst>
                                      </p:cBhvr>
                                      <p:tavLst>
                                        <p:tav tm="0">
                                          <p:val>
                                            <p:fltVal val="90"/>
                                          </p:val>
                                        </p:tav>
                                        <p:tav tm="100000">
                                          <p:val>
                                            <p:fltVal val="0"/>
                                          </p:val>
                                        </p:tav>
                                      </p:tavLst>
                                    </p:anim>
                                    <p:animEffect transition="in" filter="fade">
                                      <p:cBhvr>
                                        <p:cTn id="34" dur="1000"/>
                                        <p:tgtEl>
                                          <p:spTgt spid="242"/>
                                        </p:tgtEl>
                                      </p:cBhvr>
                                    </p:animEffect>
                                  </p:childTnLst>
                                </p:cTn>
                              </p:par>
                              <p:par>
                                <p:cTn id="35" presetID="31" presetClass="entr" presetSubtype="0" fill="hold" nodeType="withEffect">
                                  <p:stCondLst>
                                    <p:cond delay="0"/>
                                  </p:stCondLst>
                                  <p:childTnLst>
                                    <p:set>
                                      <p:cBhvr>
                                        <p:cTn id="36" dur="1" fill="hold">
                                          <p:stCondLst>
                                            <p:cond delay="0"/>
                                          </p:stCondLst>
                                        </p:cTn>
                                        <p:tgtEl>
                                          <p:spTgt spid="245"/>
                                        </p:tgtEl>
                                        <p:attrNameLst>
                                          <p:attrName>style.visibility</p:attrName>
                                        </p:attrNameLst>
                                      </p:cBhvr>
                                      <p:to>
                                        <p:strVal val="visible"/>
                                      </p:to>
                                    </p:set>
                                    <p:anim calcmode="lin" valueType="num">
                                      <p:cBhvr>
                                        <p:cTn id="37" dur="1000" fill="hold"/>
                                        <p:tgtEl>
                                          <p:spTgt spid="245"/>
                                        </p:tgtEl>
                                        <p:attrNameLst>
                                          <p:attrName>ppt_w</p:attrName>
                                        </p:attrNameLst>
                                      </p:cBhvr>
                                      <p:tavLst>
                                        <p:tav tm="0">
                                          <p:val>
                                            <p:fltVal val="0"/>
                                          </p:val>
                                        </p:tav>
                                        <p:tav tm="100000">
                                          <p:val>
                                            <p:strVal val="#ppt_w"/>
                                          </p:val>
                                        </p:tav>
                                      </p:tavLst>
                                    </p:anim>
                                    <p:anim calcmode="lin" valueType="num">
                                      <p:cBhvr>
                                        <p:cTn id="38" dur="1000" fill="hold"/>
                                        <p:tgtEl>
                                          <p:spTgt spid="245"/>
                                        </p:tgtEl>
                                        <p:attrNameLst>
                                          <p:attrName>ppt_h</p:attrName>
                                        </p:attrNameLst>
                                      </p:cBhvr>
                                      <p:tavLst>
                                        <p:tav tm="0">
                                          <p:val>
                                            <p:fltVal val="0"/>
                                          </p:val>
                                        </p:tav>
                                        <p:tav tm="100000">
                                          <p:val>
                                            <p:strVal val="#ppt_h"/>
                                          </p:val>
                                        </p:tav>
                                      </p:tavLst>
                                    </p:anim>
                                    <p:anim calcmode="lin" valueType="num">
                                      <p:cBhvr>
                                        <p:cTn id="39" dur="1000" fill="hold"/>
                                        <p:tgtEl>
                                          <p:spTgt spid="245"/>
                                        </p:tgtEl>
                                        <p:attrNameLst>
                                          <p:attrName>style.rotation</p:attrName>
                                        </p:attrNameLst>
                                      </p:cBhvr>
                                      <p:tavLst>
                                        <p:tav tm="0">
                                          <p:val>
                                            <p:fltVal val="90"/>
                                          </p:val>
                                        </p:tav>
                                        <p:tav tm="100000">
                                          <p:val>
                                            <p:fltVal val="0"/>
                                          </p:val>
                                        </p:tav>
                                      </p:tavLst>
                                    </p:anim>
                                    <p:animEffect transition="in" filter="fade">
                                      <p:cBhvr>
                                        <p:cTn id="40" dur="1000"/>
                                        <p:tgtEl>
                                          <p:spTgt spid="245"/>
                                        </p:tgtEl>
                                      </p:cBhvr>
                                    </p:animEffect>
                                  </p:childTnLst>
                                </p:cTn>
                              </p:par>
                              <p:par>
                                <p:cTn id="41" presetID="31" presetClass="entr" presetSubtype="0" fill="hold" nodeType="withEffect">
                                  <p:stCondLst>
                                    <p:cond delay="0"/>
                                  </p:stCondLst>
                                  <p:childTnLst>
                                    <p:set>
                                      <p:cBhvr>
                                        <p:cTn id="42" dur="1" fill="hold">
                                          <p:stCondLst>
                                            <p:cond delay="0"/>
                                          </p:stCondLst>
                                        </p:cTn>
                                        <p:tgtEl>
                                          <p:spTgt spid="248"/>
                                        </p:tgtEl>
                                        <p:attrNameLst>
                                          <p:attrName>style.visibility</p:attrName>
                                        </p:attrNameLst>
                                      </p:cBhvr>
                                      <p:to>
                                        <p:strVal val="visible"/>
                                      </p:to>
                                    </p:set>
                                    <p:anim calcmode="lin" valueType="num">
                                      <p:cBhvr>
                                        <p:cTn id="43" dur="1000" fill="hold"/>
                                        <p:tgtEl>
                                          <p:spTgt spid="248"/>
                                        </p:tgtEl>
                                        <p:attrNameLst>
                                          <p:attrName>ppt_w</p:attrName>
                                        </p:attrNameLst>
                                      </p:cBhvr>
                                      <p:tavLst>
                                        <p:tav tm="0">
                                          <p:val>
                                            <p:fltVal val="0"/>
                                          </p:val>
                                        </p:tav>
                                        <p:tav tm="100000">
                                          <p:val>
                                            <p:strVal val="#ppt_w"/>
                                          </p:val>
                                        </p:tav>
                                      </p:tavLst>
                                    </p:anim>
                                    <p:anim calcmode="lin" valueType="num">
                                      <p:cBhvr>
                                        <p:cTn id="44" dur="1000" fill="hold"/>
                                        <p:tgtEl>
                                          <p:spTgt spid="248"/>
                                        </p:tgtEl>
                                        <p:attrNameLst>
                                          <p:attrName>ppt_h</p:attrName>
                                        </p:attrNameLst>
                                      </p:cBhvr>
                                      <p:tavLst>
                                        <p:tav tm="0">
                                          <p:val>
                                            <p:fltVal val="0"/>
                                          </p:val>
                                        </p:tav>
                                        <p:tav tm="100000">
                                          <p:val>
                                            <p:strVal val="#ppt_h"/>
                                          </p:val>
                                        </p:tav>
                                      </p:tavLst>
                                    </p:anim>
                                    <p:anim calcmode="lin" valueType="num">
                                      <p:cBhvr>
                                        <p:cTn id="45" dur="1000" fill="hold"/>
                                        <p:tgtEl>
                                          <p:spTgt spid="248"/>
                                        </p:tgtEl>
                                        <p:attrNameLst>
                                          <p:attrName>style.rotation</p:attrName>
                                        </p:attrNameLst>
                                      </p:cBhvr>
                                      <p:tavLst>
                                        <p:tav tm="0">
                                          <p:val>
                                            <p:fltVal val="90"/>
                                          </p:val>
                                        </p:tav>
                                        <p:tav tm="100000">
                                          <p:val>
                                            <p:fltVal val="0"/>
                                          </p:val>
                                        </p:tav>
                                      </p:tavLst>
                                    </p:anim>
                                    <p:animEffect transition="in" filter="fade">
                                      <p:cBhvr>
                                        <p:cTn id="46" dur="1000"/>
                                        <p:tgtEl>
                                          <p:spTgt spid="248"/>
                                        </p:tgtEl>
                                      </p:cBhvr>
                                    </p:animEffect>
                                  </p:childTnLst>
                                </p:cTn>
                              </p:par>
                              <p:par>
                                <p:cTn id="47" presetID="31" presetClass="entr" presetSubtype="0" fill="hold" nodeType="withEffect">
                                  <p:stCondLst>
                                    <p:cond delay="0"/>
                                  </p:stCondLst>
                                  <p:childTnLst>
                                    <p:set>
                                      <p:cBhvr>
                                        <p:cTn id="48" dur="1" fill="hold">
                                          <p:stCondLst>
                                            <p:cond delay="0"/>
                                          </p:stCondLst>
                                        </p:cTn>
                                        <p:tgtEl>
                                          <p:spTgt spid="251"/>
                                        </p:tgtEl>
                                        <p:attrNameLst>
                                          <p:attrName>style.visibility</p:attrName>
                                        </p:attrNameLst>
                                      </p:cBhvr>
                                      <p:to>
                                        <p:strVal val="visible"/>
                                      </p:to>
                                    </p:set>
                                    <p:anim calcmode="lin" valueType="num">
                                      <p:cBhvr>
                                        <p:cTn id="49" dur="1000" fill="hold"/>
                                        <p:tgtEl>
                                          <p:spTgt spid="251"/>
                                        </p:tgtEl>
                                        <p:attrNameLst>
                                          <p:attrName>ppt_w</p:attrName>
                                        </p:attrNameLst>
                                      </p:cBhvr>
                                      <p:tavLst>
                                        <p:tav tm="0">
                                          <p:val>
                                            <p:fltVal val="0"/>
                                          </p:val>
                                        </p:tav>
                                        <p:tav tm="100000">
                                          <p:val>
                                            <p:strVal val="#ppt_w"/>
                                          </p:val>
                                        </p:tav>
                                      </p:tavLst>
                                    </p:anim>
                                    <p:anim calcmode="lin" valueType="num">
                                      <p:cBhvr>
                                        <p:cTn id="50" dur="1000" fill="hold"/>
                                        <p:tgtEl>
                                          <p:spTgt spid="251"/>
                                        </p:tgtEl>
                                        <p:attrNameLst>
                                          <p:attrName>ppt_h</p:attrName>
                                        </p:attrNameLst>
                                      </p:cBhvr>
                                      <p:tavLst>
                                        <p:tav tm="0">
                                          <p:val>
                                            <p:fltVal val="0"/>
                                          </p:val>
                                        </p:tav>
                                        <p:tav tm="100000">
                                          <p:val>
                                            <p:strVal val="#ppt_h"/>
                                          </p:val>
                                        </p:tav>
                                      </p:tavLst>
                                    </p:anim>
                                    <p:anim calcmode="lin" valueType="num">
                                      <p:cBhvr>
                                        <p:cTn id="51" dur="1000" fill="hold"/>
                                        <p:tgtEl>
                                          <p:spTgt spid="251"/>
                                        </p:tgtEl>
                                        <p:attrNameLst>
                                          <p:attrName>style.rotation</p:attrName>
                                        </p:attrNameLst>
                                      </p:cBhvr>
                                      <p:tavLst>
                                        <p:tav tm="0">
                                          <p:val>
                                            <p:fltVal val="90"/>
                                          </p:val>
                                        </p:tav>
                                        <p:tav tm="100000">
                                          <p:val>
                                            <p:fltVal val="0"/>
                                          </p:val>
                                        </p:tav>
                                      </p:tavLst>
                                    </p:anim>
                                    <p:animEffect transition="in" filter="fade">
                                      <p:cBhvr>
                                        <p:cTn id="52" dur="1000"/>
                                        <p:tgtEl>
                                          <p:spTgt spid="251"/>
                                        </p:tgtEl>
                                      </p:cBhvr>
                                    </p:animEffect>
                                  </p:childTnLst>
                                </p:cTn>
                              </p:par>
                              <p:par>
                                <p:cTn id="53" presetID="31" presetClass="entr" presetSubtype="0" fill="hold" nodeType="withEffect">
                                  <p:stCondLst>
                                    <p:cond delay="0"/>
                                  </p:stCondLst>
                                  <p:childTnLst>
                                    <p:set>
                                      <p:cBhvr>
                                        <p:cTn id="54" dur="1" fill="hold">
                                          <p:stCondLst>
                                            <p:cond delay="0"/>
                                          </p:stCondLst>
                                        </p:cTn>
                                        <p:tgtEl>
                                          <p:spTgt spid="176"/>
                                        </p:tgtEl>
                                        <p:attrNameLst>
                                          <p:attrName>style.visibility</p:attrName>
                                        </p:attrNameLst>
                                      </p:cBhvr>
                                      <p:to>
                                        <p:strVal val="visible"/>
                                      </p:to>
                                    </p:set>
                                    <p:anim calcmode="lin" valueType="num">
                                      <p:cBhvr>
                                        <p:cTn id="55" dur="1000" fill="hold"/>
                                        <p:tgtEl>
                                          <p:spTgt spid="176"/>
                                        </p:tgtEl>
                                        <p:attrNameLst>
                                          <p:attrName>ppt_w</p:attrName>
                                        </p:attrNameLst>
                                      </p:cBhvr>
                                      <p:tavLst>
                                        <p:tav tm="0">
                                          <p:val>
                                            <p:fltVal val="0"/>
                                          </p:val>
                                        </p:tav>
                                        <p:tav tm="100000">
                                          <p:val>
                                            <p:strVal val="#ppt_w"/>
                                          </p:val>
                                        </p:tav>
                                      </p:tavLst>
                                    </p:anim>
                                    <p:anim calcmode="lin" valueType="num">
                                      <p:cBhvr>
                                        <p:cTn id="56" dur="1000" fill="hold"/>
                                        <p:tgtEl>
                                          <p:spTgt spid="176"/>
                                        </p:tgtEl>
                                        <p:attrNameLst>
                                          <p:attrName>ppt_h</p:attrName>
                                        </p:attrNameLst>
                                      </p:cBhvr>
                                      <p:tavLst>
                                        <p:tav tm="0">
                                          <p:val>
                                            <p:fltVal val="0"/>
                                          </p:val>
                                        </p:tav>
                                        <p:tav tm="100000">
                                          <p:val>
                                            <p:strVal val="#ppt_h"/>
                                          </p:val>
                                        </p:tav>
                                      </p:tavLst>
                                    </p:anim>
                                    <p:anim calcmode="lin" valueType="num">
                                      <p:cBhvr>
                                        <p:cTn id="57" dur="1000" fill="hold"/>
                                        <p:tgtEl>
                                          <p:spTgt spid="176"/>
                                        </p:tgtEl>
                                        <p:attrNameLst>
                                          <p:attrName>style.rotation</p:attrName>
                                        </p:attrNameLst>
                                      </p:cBhvr>
                                      <p:tavLst>
                                        <p:tav tm="0">
                                          <p:val>
                                            <p:fltVal val="90"/>
                                          </p:val>
                                        </p:tav>
                                        <p:tav tm="100000">
                                          <p:val>
                                            <p:fltVal val="0"/>
                                          </p:val>
                                        </p:tav>
                                      </p:tavLst>
                                    </p:anim>
                                    <p:animEffect transition="in" filter="fade">
                                      <p:cBhvr>
                                        <p:cTn id="58" dur="1000"/>
                                        <p:tgtEl>
                                          <p:spTgt spid="176"/>
                                        </p:tgtEl>
                                      </p:cBhvr>
                                    </p:animEffect>
                                  </p:childTnLst>
                                </p:cTn>
                              </p:par>
                              <p:par>
                                <p:cTn id="59" presetID="31" presetClass="entr" presetSubtype="0" fill="hold" nodeType="withEffect">
                                  <p:stCondLst>
                                    <p:cond delay="0"/>
                                  </p:stCondLst>
                                  <p:childTnLst>
                                    <p:set>
                                      <p:cBhvr>
                                        <p:cTn id="60" dur="1" fill="hold">
                                          <p:stCondLst>
                                            <p:cond delay="0"/>
                                          </p:stCondLst>
                                        </p:cTn>
                                        <p:tgtEl>
                                          <p:spTgt spid="179"/>
                                        </p:tgtEl>
                                        <p:attrNameLst>
                                          <p:attrName>style.visibility</p:attrName>
                                        </p:attrNameLst>
                                      </p:cBhvr>
                                      <p:to>
                                        <p:strVal val="visible"/>
                                      </p:to>
                                    </p:set>
                                    <p:anim calcmode="lin" valueType="num">
                                      <p:cBhvr>
                                        <p:cTn id="61" dur="1000" fill="hold"/>
                                        <p:tgtEl>
                                          <p:spTgt spid="179"/>
                                        </p:tgtEl>
                                        <p:attrNameLst>
                                          <p:attrName>ppt_w</p:attrName>
                                        </p:attrNameLst>
                                      </p:cBhvr>
                                      <p:tavLst>
                                        <p:tav tm="0">
                                          <p:val>
                                            <p:fltVal val="0"/>
                                          </p:val>
                                        </p:tav>
                                        <p:tav tm="100000">
                                          <p:val>
                                            <p:strVal val="#ppt_w"/>
                                          </p:val>
                                        </p:tav>
                                      </p:tavLst>
                                    </p:anim>
                                    <p:anim calcmode="lin" valueType="num">
                                      <p:cBhvr>
                                        <p:cTn id="62" dur="1000" fill="hold"/>
                                        <p:tgtEl>
                                          <p:spTgt spid="179"/>
                                        </p:tgtEl>
                                        <p:attrNameLst>
                                          <p:attrName>ppt_h</p:attrName>
                                        </p:attrNameLst>
                                      </p:cBhvr>
                                      <p:tavLst>
                                        <p:tav tm="0">
                                          <p:val>
                                            <p:fltVal val="0"/>
                                          </p:val>
                                        </p:tav>
                                        <p:tav tm="100000">
                                          <p:val>
                                            <p:strVal val="#ppt_h"/>
                                          </p:val>
                                        </p:tav>
                                      </p:tavLst>
                                    </p:anim>
                                    <p:anim calcmode="lin" valueType="num">
                                      <p:cBhvr>
                                        <p:cTn id="63" dur="1000" fill="hold"/>
                                        <p:tgtEl>
                                          <p:spTgt spid="179"/>
                                        </p:tgtEl>
                                        <p:attrNameLst>
                                          <p:attrName>style.rotation</p:attrName>
                                        </p:attrNameLst>
                                      </p:cBhvr>
                                      <p:tavLst>
                                        <p:tav tm="0">
                                          <p:val>
                                            <p:fltVal val="90"/>
                                          </p:val>
                                        </p:tav>
                                        <p:tav tm="100000">
                                          <p:val>
                                            <p:fltVal val="0"/>
                                          </p:val>
                                        </p:tav>
                                      </p:tavLst>
                                    </p:anim>
                                    <p:animEffect transition="in" filter="fade">
                                      <p:cBhvr>
                                        <p:cTn id="64" dur="1000"/>
                                        <p:tgtEl>
                                          <p:spTgt spid="179"/>
                                        </p:tgtEl>
                                      </p:cBhvr>
                                    </p:animEffect>
                                  </p:childTnLst>
                                </p:cTn>
                              </p:par>
                              <p:par>
                                <p:cTn id="65" presetID="31" presetClass="entr" presetSubtype="0" fill="hold" nodeType="withEffect">
                                  <p:stCondLst>
                                    <p:cond delay="0"/>
                                  </p:stCondLst>
                                  <p:childTnLst>
                                    <p:set>
                                      <p:cBhvr>
                                        <p:cTn id="66" dur="1" fill="hold">
                                          <p:stCondLst>
                                            <p:cond delay="0"/>
                                          </p:stCondLst>
                                        </p:cTn>
                                        <p:tgtEl>
                                          <p:spTgt spid="185"/>
                                        </p:tgtEl>
                                        <p:attrNameLst>
                                          <p:attrName>style.visibility</p:attrName>
                                        </p:attrNameLst>
                                      </p:cBhvr>
                                      <p:to>
                                        <p:strVal val="visible"/>
                                      </p:to>
                                    </p:set>
                                    <p:anim calcmode="lin" valueType="num">
                                      <p:cBhvr>
                                        <p:cTn id="67" dur="1000" fill="hold"/>
                                        <p:tgtEl>
                                          <p:spTgt spid="185"/>
                                        </p:tgtEl>
                                        <p:attrNameLst>
                                          <p:attrName>ppt_w</p:attrName>
                                        </p:attrNameLst>
                                      </p:cBhvr>
                                      <p:tavLst>
                                        <p:tav tm="0">
                                          <p:val>
                                            <p:fltVal val="0"/>
                                          </p:val>
                                        </p:tav>
                                        <p:tav tm="100000">
                                          <p:val>
                                            <p:strVal val="#ppt_w"/>
                                          </p:val>
                                        </p:tav>
                                      </p:tavLst>
                                    </p:anim>
                                    <p:anim calcmode="lin" valueType="num">
                                      <p:cBhvr>
                                        <p:cTn id="68" dur="1000" fill="hold"/>
                                        <p:tgtEl>
                                          <p:spTgt spid="185"/>
                                        </p:tgtEl>
                                        <p:attrNameLst>
                                          <p:attrName>ppt_h</p:attrName>
                                        </p:attrNameLst>
                                      </p:cBhvr>
                                      <p:tavLst>
                                        <p:tav tm="0">
                                          <p:val>
                                            <p:fltVal val="0"/>
                                          </p:val>
                                        </p:tav>
                                        <p:tav tm="100000">
                                          <p:val>
                                            <p:strVal val="#ppt_h"/>
                                          </p:val>
                                        </p:tav>
                                      </p:tavLst>
                                    </p:anim>
                                    <p:anim calcmode="lin" valueType="num">
                                      <p:cBhvr>
                                        <p:cTn id="69" dur="1000" fill="hold"/>
                                        <p:tgtEl>
                                          <p:spTgt spid="185"/>
                                        </p:tgtEl>
                                        <p:attrNameLst>
                                          <p:attrName>style.rotation</p:attrName>
                                        </p:attrNameLst>
                                      </p:cBhvr>
                                      <p:tavLst>
                                        <p:tav tm="0">
                                          <p:val>
                                            <p:fltVal val="90"/>
                                          </p:val>
                                        </p:tav>
                                        <p:tav tm="100000">
                                          <p:val>
                                            <p:fltVal val="0"/>
                                          </p:val>
                                        </p:tav>
                                      </p:tavLst>
                                    </p:anim>
                                    <p:animEffect transition="in" filter="fade">
                                      <p:cBhvr>
                                        <p:cTn id="70" dur="1000"/>
                                        <p:tgtEl>
                                          <p:spTgt spid="185"/>
                                        </p:tgtEl>
                                      </p:cBhvr>
                                    </p:animEffect>
                                  </p:childTnLst>
                                </p:cTn>
                              </p:par>
                              <p:par>
                                <p:cTn id="71" presetID="31" presetClass="entr" presetSubtype="0" fill="hold" nodeType="withEffect">
                                  <p:stCondLst>
                                    <p:cond delay="0"/>
                                  </p:stCondLst>
                                  <p:childTnLst>
                                    <p:set>
                                      <p:cBhvr>
                                        <p:cTn id="72" dur="1" fill="hold">
                                          <p:stCondLst>
                                            <p:cond delay="0"/>
                                          </p:stCondLst>
                                        </p:cTn>
                                        <p:tgtEl>
                                          <p:spTgt spid="191"/>
                                        </p:tgtEl>
                                        <p:attrNameLst>
                                          <p:attrName>style.visibility</p:attrName>
                                        </p:attrNameLst>
                                      </p:cBhvr>
                                      <p:to>
                                        <p:strVal val="visible"/>
                                      </p:to>
                                    </p:set>
                                    <p:anim calcmode="lin" valueType="num">
                                      <p:cBhvr>
                                        <p:cTn id="73" dur="1000" fill="hold"/>
                                        <p:tgtEl>
                                          <p:spTgt spid="191"/>
                                        </p:tgtEl>
                                        <p:attrNameLst>
                                          <p:attrName>ppt_w</p:attrName>
                                        </p:attrNameLst>
                                      </p:cBhvr>
                                      <p:tavLst>
                                        <p:tav tm="0">
                                          <p:val>
                                            <p:fltVal val="0"/>
                                          </p:val>
                                        </p:tav>
                                        <p:tav tm="100000">
                                          <p:val>
                                            <p:strVal val="#ppt_w"/>
                                          </p:val>
                                        </p:tav>
                                      </p:tavLst>
                                    </p:anim>
                                    <p:anim calcmode="lin" valueType="num">
                                      <p:cBhvr>
                                        <p:cTn id="74" dur="1000" fill="hold"/>
                                        <p:tgtEl>
                                          <p:spTgt spid="191"/>
                                        </p:tgtEl>
                                        <p:attrNameLst>
                                          <p:attrName>ppt_h</p:attrName>
                                        </p:attrNameLst>
                                      </p:cBhvr>
                                      <p:tavLst>
                                        <p:tav tm="0">
                                          <p:val>
                                            <p:fltVal val="0"/>
                                          </p:val>
                                        </p:tav>
                                        <p:tav tm="100000">
                                          <p:val>
                                            <p:strVal val="#ppt_h"/>
                                          </p:val>
                                        </p:tav>
                                      </p:tavLst>
                                    </p:anim>
                                    <p:anim calcmode="lin" valueType="num">
                                      <p:cBhvr>
                                        <p:cTn id="75" dur="1000" fill="hold"/>
                                        <p:tgtEl>
                                          <p:spTgt spid="191"/>
                                        </p:tgtEl>
                                        <p:attrNameLst>
                                          <p:attrName>style.rotation</p:attrName>
                                        </p:attrNameLst>
                                      </p:cBhvr>
                                      <p:tavLst>
                                        <p:tav tm="0">
                                          <p:val>
                                            <p:fltVal val="90"/>
                                          </p:val>
                                        </p:tav>
                                        <p:tav tm="100000">
                                          <p:val>
                                            <p:fltVal val="0"/>
                                          </p:val>
                                        </p:tav>
                                      </p:tavLst>
                                    </p:anim>
                                    <p:animEffect transition="in" filter="fade">
                                      <p:cBhvr>
                                        <p:cTn id="76" dur="1000"/>
                                        <p:tgtEl>
                                          <p:spTgt spid="191"/>
                                        </p:tgtEl>
                                      </p:cBhvr>
                                    </p:animEffect>
                                  </p:childTnLst>
                                </p:cTn>
                              </p:par>
                              <p:par>
                                <p:cTn id="77" presetID="31" presetClass="entr" presetSubtype="0" fill="hold" nodeType="withEffect">
                                  <p:stCondLst>
                                    <p:cond delay="0"/>
                                  </p:stCondLst>
                                  <p:childTnLst>
                                    <p:set>
                                      <p:cBhvr>
                                        <p:cTn id="78" dur="1" fill="hold">
                                          <p:stCondLst>
                                            <p:cond delay="0"/>
                                          </p:stCondLst>
                                        </p:cTn>
                                        <p:tgtEl>
                                          <p:spTgt spid="194"/>
                                        </p:tgtEl>
                                        <p:attrNameLst>
                                          <p:attrName>style.visibility</p:attrName>
                                        </p:attrNameLst>
                                      </p:cBhvr>
                                      <p:to>
                                        <p:strVal val="visible"/>
                                      </p:to>
                                    </p:set>
                                    <p:anim calcmode="lin" valueType="num">
                                      <p:cBhvr>
                                        <p:cTn id="79" dur="1000" fill="hold"/>
                                        <p:tgtEl>
                                          <p:spTgt spid="194"/>
                                        </p:tgtEl>
                                        <p:attrNameLst>
                                          <p:attrName>ppt_w</p:attrName>
                                        </p:attrNameLst>
                                      </p:cBhvr>
                                      <p:tavLst>
                                        <p:tav tm="0">
                                          <p:val>
                                            <p:fltVal val="0"/>
                                          </p:val>
                                        </p:tav>
                                        <p:tav tm="100000">
                                          <p:val>
                                            <p:strVal val="#ppt_w"/>
                                          </p:val>
                                        </p:tav>
                                      </p:tavLst>
                                    </p:anim>
                                    <p:anim calcmode="lin" valueType="num">
                                      <p:cBhvr>
                                        <p:cTn id="80" dur="1000" fill="hold"/>
                                        <p:tgtEl>
                                          <p:spTgt spid="194"/>
                                        </p:tgtEl>
                                        <p:attrNameLst>
                                          <p:attrName>ppt_h</p:attrName>
                                        </p:attrNameLst>
                                      </p:cBhvr>
                                      <p:tavLst>
                                        <p:tav tm="0">
                                          <p:val>
                                            <p:fltVal val="0"/>
                                          </p:val>
                                        </p:tav>
                                        <p:tav tm="100000">
                                          <p:val>
                                            <p:strVal val="#ppt_h"/>
                                          </p:val>
                                        </p:tav>
                                      </p:tavLst>
                                    </p:anim>
                                    <p:anim calcmode="lin" valueType="num">
                                      <p:cBhvr>
                                        <p:cTn id="81" dur="1000" fill="hold"/>
                                        <p:tgtEl>
                                          <p:spTgt spid="194"/>
                                        </p:tgtEl>
                                        <p:attrNameLst>
                                          <p:attrName>style.rotation</p:attrName>
                                        </p:attrNameLst>
                                      </p:cBhvr>
                                      <p:tavLst>
                                        <p:tav tm="0">
                                          <p:val>
                                            <p:fltVal val="90"/>
                                          </p:val>
                                        </p:tav>
                                        <p:tav tm="100000">
                                          <p:val>
                                            <p:fltVal val="0"/>
                                          </p:val>
                                        </p:tav>
                                      </p:tavLst>
                                    </p:anim>
                                    <p:animEffect transition="in" filter="fade">
                                      <p:cBhvr>
                                        <p:cTn id="82" dur="1000"/>
                                        <p:tgtEl>
                                          <p:spTgt spid="194"/>
                                        </p:tgtEl>
                                      </p:cBhvr>
                                    </p:animEffect>
                                  </p:childTnLst>
                                </p:cTn>
                              </p:par>
                              <p:par>
                                <p:cTn id="83" presetID="31" presetClass="entr" presetSubtype="0" fill="hold" nodeType="withEffect">
                                  <p:stCondLst>
                                    <p:cond delay="0"/>
                                  </p:stCondLst>
                                  <p:childTnLst>
                                    <p:set>
                                      <p:cBhvr>
                                        <p:cTn id="84" dur="1" fill="hold">
                                          <p:stCondLst>
                                            <p:cond delay="0"/>
                                          </p:stCondLst>
                                        </p:cTn>
                                        <p:tgtEl>
                                          <p:spTgt spid="197"/>
                                        </p:tgtEl>
                                        <p:attrNameLst>
                                          <p:attrName>style.visibility</p:attrName>
                                        </p:attrNameLst>
                                      </p:cBhvr>
                                      <p:to>
                                        <p:strVal val="visible"/>
                                      </p:to>
                                    </p:set>
                                    <p:anim calcmode="lin" valueType="num">
                                      <p:cBhvr>
                                        <p:cTn id="85" dur="1000" fill="hold"/>
                                        <p:tgtEl>
                                          <p:spTgt spid="197"/>
                                        </p:tgtEl>
                                        <p:attrNameLst>
                                          <p:attrName>ppt_w</p:attrName>
                                        </p:attrNameLst>
                                      </p:cBhvr>
                                      <p:tavLst>
                                        <p:tav tm="0">
                                          <p:val>
                                            <p:fltVal val="0"/>
                                          </p:val>
                                        </p:tav>
                                        <p:tav tm="100000">
                                          <p:val>
                                            <p:strVal val="#ppt_w"/>
                                          </p:val>
                                        </p:tav>
                                      </p:tavLst>
                                    </p:anim>
                                    <p:anim calcmode="lin" valueType="num">
                                      <p:cBhvr>
                                        <p:cTn id="86" dur="1000" fill="hold"/>
                                        <p:tgtEl>
                                          <p:spTgt spid="197"/>
                                        </p:tgtEl>
                                        <p:attrNameLst>
                                          <p:attrName>ppt_h</p:attrName>
                                        </p:attrNameLst>
                                      </p:cBhvr>
                                      <p:tavLst>
                                        <p:tav tm="0">
                                          <p:val>
                                            <p:fltVal val="0"/>
                                          </p:val>
                                        </p:tav>
                                        <p:tav tm="100000">
                                          <p:val>
                                            <p:strVal val="#ppt_h"/>
                                          </p:val>
                                        </p:tav>
                                      </p:tavLst>
                                    </p:anim>
                                    <p:anim calcmode="lin" valueType="num">
                                      <p:cBhvr>
                                        <p:cTn id="87" dur="1000" fill="hold"/>
                                        <p:tgtEl>
                                          <p:spTgt spid="197"/>
                                        </p:tgtEl>
                                        <p:attrNameLst>
                                          <p:attrName>style.rotation</p:attrName>
                                        </p:attrNameLst>
                                      </p:cBhvr>
                                      <p:tavLst>
                                        <p:tav tm="0">
                                          <p:val>
                                            <p:fltVal val="90"/>
                                          </p:val>
                                        </p:tav>
                                        <p:tav tm="100000">
                                          <p:val>
                                            <p:fltVal val="0"/>
                                          </p:val>
                                        </p:tav>
                                      </p:tavLst>
                                    </p:anim>
                                    <p:animEffect transition="in" filter="fade">
                                      <p:cBhvr>
                                        <p:cTn id="88" dur="1000"/>
                                        <p:tgtEl>
                                          <p:spTgt spid="197"/>
                                        </p:tgtEl>
                                      </p:cBhvr>
                                    </p:animEffect>
                                  </p:childTnLst>
                                </p:cTn>
                              </p:par>
                              <p:par>
                                <p:cTn id="89" presetID="31" presetClass="entr" presetSubtype="0" fill="hold" nodeType="withEffect">
                                  <p:stCondLst>
                                    <p:cond delay="0"/>
                                  </p:stCondLst>
                                  <p:childTnLst>
                                    <p:set>
                                      <p:cBhvr>
                                        <p:cTn id="90" dur="1" fill="hold">
                                          <p:stCondLst>
                                            <p:cond delay="0"/>
                                          </p:stCondLst>
                                        </p:cTn>
                                        <p:tgtEl>
                                          <p:spTgt spid="200"/>
                                        </p:tgtEl>
                                        <p:attrNameLst>
                                          <p:attrName>style.visibility</p:attrName>
                                        </p:attrNameLst>
                                      </p:cBhvr>
                                      <p:to>
                                        <p:strVal val="visible"/>
                                      </p:to>
                                    </p:set>
                                    <p:anim calcmode="lin" valueType="num">
                                      <p:cBhvr>
                                        <p:cTn id="91" dur="1000" fill="hold"/>
                                        <p:tgtEl>
                                          <p:spTgt spid="200"/>
                                        </p:tgtEl>
                                        <p:attrNameLst>
                                          <p:attrName>ppt_w</p:attrName>
                                        </p:attrNameLst>
                                      </p:cBhvr>
                                      <p:tavLst>
                                        <p:tav tm="0">
                                          <p:val>
                                            <p:fltVal val="0"/>
                                          </p:val>
                                        </p:tav>
                                        <p:tav tm="100000">
                                          <p:val>
                                            <p:strVal val="#ppt_w"/>
                                          </p:val>
                                        </p:tav>
                                      </p:tavLst>
                                    </p:anim>
                                    <p:anim calcmode="lin" valueType="num">
                                      <p:cBhvr>
                                        <p:cTn id="92" dur="1000" fill="hold"/>
                                        <p:tgtEl>
                                          <p:spTgt spid="200"/>
                                        </p:tgtEl>
                                        <p:attrNameLst>
                                          <p:attrName>ppt_h</p:attrName>
                                        </p:attrNameLst>
                                      </p:cBhvr>
                                      <p:tavLst>
                                        <p:tav tm="0">
                                          <p:val>
                                            <p:fltVal val="0"/>
                                          </p:val>
                                        </p:tav>
                                        <p:tav tm="100000">
                                          <p:val>
                                            <p:strVal val="#ppt_h"/>
                                          </p:val>
                                        </p:tav>
                                      </p:tavLst>
                                    </p:anim>
                                    <p:anim calcmode="lin" valueType="num">
                                      <p:cBhvr>
                                        <p:cTn id="93" dur="1000" fill="hold"/>
                                        <p:tgtEl>
                                          <p:spTgt spid="200"/>
                                        </p:tgtEl>
                                        <p:attrNameLst>
                                          <p:attrName>style.rotation</p:attrName>
                                        </p:attrNameLst>
                                      </p:cBhvr>
                                      <p:tavLst>
                                        <p:tav tm="0">
                                          <p:val>
                                            <p:fltVal val="90"/>
                                          </p:val>
                                        </p:tav>
                                        <p:tav tm="100000">
                                          <p:val>
                                            <p:fltVal val="0"/>
                                          </p:val>
                                        </p:tav>
                                      </p:tavLst>
                                    </p:anim>
                                    <p:animEffect transition="in" filter="fade">
                                      <p:cBhvr>
                                        <p:cTn id="94" dur="1000"/>
                                        <p:tgtEl>
                                          <p:spTgt spid="200"/>
                                        </p:tgtEl>
                                      </p:cBhvr>
                                    </p:animEffect>
                                  </p:childTnLst>
                                </p:cTn>
                              </p:par>
                              <p:par>
                                <p:cTn id="95" presetID="31" presetClass="entr" presetSubtype="0" fill="hold" nodeType="withEffect">
                                  <p:stCondLst>
                                    <p:cond delay="0"/>
                                  </p:stCondLst>
                                  <p:childTnLst>
                                    <p:set>
                                      <p:cBhvr>
                                        <p:cTn id="96" dur="1" fill="hold">
                                          <p:stCondLst>
                                            <p:cond delay="0"/>
                                          </p:stCondLst>
                                        </p:cTn>
                                        <p:tgtEl>
                                          <p:spTgt spid="206"/>
                                        </p:tgtEl>
                                        <p:attrNameLst>
                                          <p:attrName>style.visibility</p:attrName>
                                        </p:attrNameLst>
                                      </p:cBhvr>
                                      <p:to>
                                        <p:strVal val="visible"/>
                                      </p:to>
                                    </p:set>
                                    <p:anim calcmode="lin" valueType="num">
                                      <p:cBhvr>
                                        <p:cTn id="97" dur="1000" fill="hold"/>
                                        <p:tgtEl>
                                          <p:spTgt spid="206"/>
                                        </p:tgtEl>
                                        <p:attrNameLst>
                                          <p:attrName>ppt_w</p:attrName>
                                        </p:attrNameLst>
                                      </p:cBhvr>
                                      <p:tavLst>
                                        <p:tav tm="0">
                                          <p:val>
                                            <p:fltVal val="0"/>
                                          </p:val>
                                        </p:tav>
                                        <p:tav tm="100000">
                                          <p:val>
                                            <p:strVal val="#ppt_w"/>
                                          </p:val>
                                        </p:tav>
                                      </p:tavLst>
                                    </p:anim>
                                    <p:anim calcmode="lin" valueType="num">
                                      <p:cBhvr>
                                        <p:cTn id="98" dur="1000" fill="hold"/>
                                        <p:tgtEl>
                                          <p:spTgt spid="206"/>
                                        </p:tgtEl>
                                        <p:attrNameLst>
                                          <p:attrName>ppt_h</p:attrName>
                                        </p:attrNameLst>
                                      </p:cBhvr>
                                      <p:tavLst>
                                        <p:tav tm="0">
                                          <p:val>
                                            <p:fltVal val="0"/>
                                          </p:val>
                                        </p:tav>
                                        <p:tav tm="100000">
                                          <p:val>
                                            <p:strVal val="#ppt_h"/>
                                          </p:val>
                                        </p:tav>
                                      </p:tavLst>
                                    </p:anim>
                                    <p:anim calcmode="lin" valueType="num">
                                      <p:cBhvr>
                                        <p:cTn id="99" dur="1000" fill="hold"/>
                                        <p:tgtEl>
                                          <p:spTgt spid="206"/>
                                        </p:tgtEl>
                                        <p:attrNameLst>
                                          <p:attrName>style.rotation</p:attrName>
                                        </p:attrNameLst>
                                      </p:cBhvr>
                                      <p:tavLst>
                                        <p:tav tm="0">
                                          <p:val>
                                            <p:fltVal val="90"/>
                                          </p:val>
                                        </p:tav>
                                        <p:tav tm="100000">
                                          <p:val>
                                            <p:fltVal val="0"/>
                                          </p:val>
                                        </p:tav>
                                      </p:tavLst>
                                    </p:anim>
                                    <p:animEffect transition="in" filter="fade">
                                      <p:cBhvr>
                                        <p:cTn id="100" dur="1000"/>
                                        <p:tgtEl>
                                          <p:spTgt spid="206"/>
                                        </p:tgtEl>
                                      </p:cBhvr>
                                    </p:animEffect>
                                  </p:childTnLst>
                                </p:cTn>
                              </p:par>
                              <p:par>
                                <p:cTn id="101" presetID="55" presetClass="entr" presetSubtype="0" fill="hold" grpId="0" nodeType="withEffect">
                                  <p:stCondLst>
                                    <p:cond delay="300"/>
                                  </p:stCondLst>
                                  <p:iterate type="lt">
                                    <p:tmPct val="5000"/>
                                  </p:iterate>
                                  <p:childTnLst>
                                    <p:set>
                                      <p:cBhvr>
                                        <p:cTn id="102" dur="1" fill="hold">
                                          <p:stCondLst>
                                            <p:cond delay="0"/>
                                          </p:stCondLst>
                                        </p:cTn>
                                        <p:tgtEl>
                                          <p:spTgt spid="175"/>
                                        </p:tgtEl>
                                        <p:attrNameLst>
                                          <p:attrName>style.visibility</p:attrName>
                                        </p:attrNameLst>
                                      </p:cBhvr>
                                      <p:to>
                                        <p:strVal val="visible"/>
                                      </p:to>
                                    </p:set>
                                    <p:anim calcmode="lin" valueType="num">
                                      <p:cBhvr>
                                        <p:cTn id="103" dur="500" fill="hold"/>
                                        <p:tgtEl>
                                          <p:spTgt spid="175"/>
                                        </p:tgtEl>
                                        <p:attrNameLst>
                                          <p:attrName>ppt_w</p:attrName>
                                        </p:attrNameLst>
                                      </p:cBhvr>
                                      <p:tavLst>
                                        <p:tav tm="0">
                                          <p:val>
                                            <p:strVal val="#ppt_w*0.70"/>
                                          </p:val>
                                        </p:tav>
                                        <p:tav tm="100000">
                                          <p:val>
                                            <p:strVal val="#ppt_w"/>
                                          </p:val>
                                        </p:tav>
                                      </p:tavLst>
                                    </p:anim>
                                    <p:anim calcmode="lin" valueType="num">
                                      <p:cBhvr>
                                        <p:cTn id="104" dur="500" fill="hold"/>
                                        <p:tgtEl>
                                          <p:spTgt spid="175"/>
                                        </p:tgtEl>
                                        <p:attrNameLst>
                                          <p:attrName>ppt_h</p:attrName>
                                        </p:attrNameLst>
                                      </p:cBhvr>
                                      <p:tavLst>
                                        <p:tav tm="0">
                                          <p:val>
                                            <p:strVal val="#ppt_h"/>
                                          </p:val>
                                        </p:tav>
                                        <p:tav tm="100000">
                                          <p:val>
                                            <p:strVal val="#ppt_h"/>
                                          </p:val>
                                        </p:tav>
                                      </p:tavLst>
                                    </p:anim>
                                    <p:animEffect transition="in" filter="fade">
                                      <p:cBhvr>
                                        <p:cTn id="105" dur="500"/>
                                        <p:tgtEl>
                                          <p:spTgt spid="175"/>
                                        </p:tgtEl>
                                      </p:cBhvr>
                                    </p:animEffect>
                                  </p:childTnLst>
                                </p:cTn>
                              </p:par>
                            </p:childTnLst>
                          </p:cTn>
                        </p:par>
                        <p:par>
                          <p:cTn id="106" fill="hold">
                            <p:stCondLst>
                              <p:cond delay="0"/>
                            </p:stCondLst>
                            <p:childTnLst>
                              <p:par>
                                <p:cTn id="107" presetID="22" presetClass="entr" presetSubtype="8" fill="hold" grpId="0" nodeType="afterEffect">
                                  <p:stCondLst>
                                    <p:cond delay="0"/>
                                  </p:stCondLst>
                                  <p:childTnLst>
                                    <p:set>
                                      <p:cBhvr>
                                        <p:cTn id="108" dur="1" fill="hold">
                                          <p:stCondLst>
                                            <p:cond delay="0"/>
                                          </p:stCondLst>
                                        </p:cTn>
                                        <p:tgtEl>
                                          <p:spTgt spid="54"/>
                                        </p:tgtEl>
                                        <p:attrNameLst>
                                          <p:attrName>style.visibility</p:attrName>
                                        </p:attrNameLst>
                                      </p:cBhvr>
                                      <p:to>
                                        <p:strVal val="visible"/>
                                      </p:to>
                                    </p:set>
                                    <p:animEffect transition="in" filter="wipe(left)">
                                      <p:cBhvr>
                                        <p:cTn id="109" dur="500"/>
                                        <p:tgtEl>
                                          <p:spTgt spid="54"/>
                                        </p:tgtEl>
                                      </p:cBhvr>
                                    </p:animEffect>
                                  </p:childTnLst>
                                </p:cTn>
                              </p:par>
                            </p:childTnLst>
                          </p:cTn>
                        </p:par>
                        <p:par>
                          <p:cTn id="110" fill="hold">
                            <p:stCondLst>
                              <p:cond delay="500"/>
                            </p:stCondLst>
                            <p:childTnLst>
                              <p:par>
                                <p:cTn id="111" presetID="42" presetClass="entr" presetSubtype="0" fill="hold" nodeType="afterEffect">
                                  <p:stCondLst>
                                    <p:cond delay="0"/>
                                  </p:stCondLst>
                                  <p:childTnLst>
                                    <p:set>
                                      <p:cBhvr>
                                        <p:cTn id="112" dur="1" fill="hold">
                                          <p:stCondLst>
                                            <p:cond delay="0"/>
                                          </p:stCondLst>
                                        </p:cTn>
                                        <p:tgtEl>
                                          <p:spTgt spid="58"/>
                                        </p:tgtEl>
                                        <p:attrNameLst>
                                          <p:attrName>style.visibility</p:attrName>
                                        </p:attrNameLst>
                                      </p:cBhvr>
                                      <p:to>
                                        <p:strVal val="visible"/>
                                      </p:to>
                                    </p:set>
                                    <p:animEffect transition="in" filter="fade">
                                      <p:cBhvr>
                                        <p:cTn id="113" dur="250"/>
                                        <p:tgtEl>
                                          <p:spTgt spid="58"/>
                                        </p:tgtEl>
                                      </p:cBhvr>
                                    </p:animEffect>
                                    <p:anim calcmode="lin" valueType="num">
                                      <p:cBhvr>
                                        <p:cTn id="114" dur="250" fill="hold"/>
                                        <p:tgtEl>
                                          <p:spTgt spid="58"/>
                                        </p:tgtEl>
                                        <p:attrNameLst>
                                          <p:attrName>ppt_x</p:attrName>
                                        </p:attrNameLst>
                                      </p:cBhvr>
                                      <p:tavLst>
                                        <p:tav tm="0">
                                          <p:val>
                                            <p:strVal val="#ppt_x"/>
                                          </p:val>
                                        </p:tav>
                                        <p:tav tm="100000">
                                          <p:val>
                                            <p:strVal val="#ppt_x"/>
                                          </p:val>
                                        </p:tav>
                                      </p:tavLst>
                                    </p:anim>
                                    <p:anim calcmode="lin" valueType="num">
                                      <p:cBhvr>
                                        <p:cTn id="115" dur="250" fill="hold"/>
                                        <p:tgtEl>
                                          <p:spTgt spid="58"/>
                                        </p:tgtEl>
                                        <p:attrNameLst>
                                          <p:attrName>ppt_y</p:attrName>
                                        </p:attrNameLst>
                                      </p:cBhvr>
                                      <p:tavLst>
                                        <p:tav tm="0">
                                          <p:val>
                                            <p:strVal val="#ppt_y+.1"/>
                                          </p:val>
                                        </p:tav>
                                        <p:tav tm="100000">
                                          <p:val>
                                            <p:strVal val="#ppt_y"/>
                                          </p:val>
                                        </p:tav>
                                      </p:tavLst>
                                    </p:anim>
                                  </p:childTnLst>
                                </p:cTn>
                              </p:par>
                              <p:par>
                                <p:cTn id="116" presetID="42" presetClass="entr" presetSubtype="0" fill="hold" nodeType="withEffect">
                                  <p:stCondLst>
                                    <p:cond delay="0"/>
                                  </p:stCondLst>
                                  <p:childTnLst>
                                    <p:set>
                                      <p:cBhvr>
                                        <p:cTn id="117" dur="1" fill="hold">
                                          <p:stCondLst>
                                            <p:cond delay="0"/>
                                          </p:stCondLst>
                                        </p:cTn>
                                        <p:tgtEl>
                                          <p:spTgt spid="128"/>
                                        </p:tgtEl>
                                        <p:attrNameLst>
                                          <p:attrName>style.visibility</p:attrName>
                                        </p:attrNameLst>
                                      </p:cBhvr>
                                      <p:to>
                                        <p:strVal val="visible"/>
                                      </p:to>
                                    </p:set>
                                    <p:animEffect transition="in" filter="fade">
                                      <p:cBhvr>
                                        <p:cTn id="118" dur="250"/>
                                        <p:tgtEl>
                                          <p:spTgt spid="128"/>
                                        </p:tgtEl>
                                      </p:cBhvr>
                                    </p:animEffect>
                                    <p:anim calcmode="lin" valueType="num">
                                      <p:cBhvr>
                                        <p:cTn id="119" dur="250" fill="hold"/>
                                        <p:tgtEl>
                                          <p:spTgt spid="128"/>
                                        </p:tgtEl>
                                        <p:attrNameLst>
                                          <p:attrName>ppt_x</p:attrName>
                                        </p:attrNameLst>
                                      </p:cBhvr>
                                      <p:tavLst>
                                        <p:tav tm="0">
                                          <p:val>
                                            <p:strVal val="#ppt_x"/>
                                          </p:val>
                                        </p:tav>
                                        <p:tav tm="100000">
                                          <p:val>
                                            <p:strVal val="#ppt_x"/>
                                          </p:val>
                                        </p:tav>
                                      </p:tavLst>
                                    </p:anim>
                                    <p:anim calcmode="lin" valueType="num">
                                      <p:cBhvr>
                                        <p:cTn id="120" dur="250" fill="hold"/>
                                        <p:tgtEl>
                                          <p:spTgt spid="128"/>
                                        </p:tgtEl>
                                        <p:attrNameLst>
                                          <p:attrName>ppt_y</p:attrName>
                                        </p:attrNameLst>
                                      </p:cBhvr>
                                      <p:tavLst>
                                        <p:tav tm="0">
                                          <p:val>
                                            <p:strVal val="#ppt_y+.1"/>
                                          </p:val>
                                        </p:tav>
                                        <p:tav tm="100000">
                                          <p:val>
                                            <p:strVal val="#ppt_y"/>
                                          </p:val>
                                        </p:tav>
                                      </p:tavLst>
                                    </p:anim>
                                  </p:childTnLst>
                                </p:cTn>
                              </p:par>
                              <p:par>
                                <p:cTn id="121" presetID="42" presetClass="entr" presetSubtype="0" fill="hold" nodeType="withEffect">
                                  <p:stCondLst>
                                    <p:cond delay="0"/>
                                  </p:stCondLst>
                                  <p:childTnLst>
                                    <p:set>
                                      <p:cBhvr>
                                        <p:cTn id="122" dur="1" fill="hold">
                                          <p:stCondLst>
                                            <p:cond delay="0"/>
                                          </p:stCondLst>
                                        </p:cTn>
                                        <p:tgtEl>
                                          <p:spTgt spid="136"/>
                                        </p:tgtEl>
                                        <p:attrNameLst>
                                          <p:attrName>style.visibility</p:attrName>
                                        </p:attrNameLst>
                                      </p:cBhvr>
                                      <p:to>
                                        <p:strVal val="visible"/>
                                      </p:to>
                                    </p:set>
                                    <p:animEffect transition="in" filter="fade">
                                      <p:cBhvr>
                                        <p:cTn id="123" dur="250"/>
                                        <p:tgtEl>
                                          <p:spTgt spid="136"/>
                                        </p:tgtEl>
                                      </p:cBhvr>
                                    </p:animEffect>
                                    <p:anim calcmode="lin" valueType="num">
                                      <p:cBhvr>
                                        <p:cTn id="124" dur="250" fill="hold"/>
                                        <p:tgtEl>
                                          <p:spTgt spid="136"/>
                                        </p:tgtEl>
                                        <p:attrNameLst>
                                          <p:attrName>ppt_x</p:attrName>
                                        </p:attrNameLst>
                                      </p:cBhvr>
                                      <p:tavLst>
                                        <p:tav tm="0">
                                          <p:val>
                                            <p:strVal val="#ppt_x"/>
                                          </p:val>
                                        </p:tav>
                                        <p:tav tm="100000">
                                          <p:val>
                                            <p:strVal val="#ppt_x"/>
                                          </p:val>
                                        </p:tav>
                                      </p:tavLst>
                                    </p:anim>
                                    <p:anim calcmode="lin" valueType="num">
                                      <p:cBhvr>
                                        <p:cTn id="125" dur="250" fill="hold"/>
                                        <p:tgtEl>
                                          <p:spTgt spid="136"/>
                                        </p:tgtEl>
                                        <p:attrNameLst>
                                          <p:attrName>ppt_y</p:attrName>
                                        </p:attrNameLst>
                                      </p:cBhvr>
                                      <p:tavLst>
                                        <p:tav tm="0">
                                          <p:val>
                                            <p:strVal val="#ppt_y+.1"/>
                                          </p:val>
                                        </p:tav>
                                        <p:tav tm="100000">
                                          <p:val>
                                            <p:strVal val="#ppt_y"/>
                                          </p:val>
                                        </p:tav>
                                      </p:tavLst>
                                    </p:anim>
                                  </p:childTnLst>
                                </p:cTn>
                              </p:par>
                            </p:childTnLst>
                          </p:cTn>
                        </p:par>
                        <p:par>
                          <p:cTn id="126" fill="hold">
                            <p:stCondLst>
                              <p:cond delay="1000"/>
                            </p:stCondLst>
                            <p:childTnLst>
                              <p:par>
                                <p:cTn id="127" presetID="42" presetClass="entr" presetSubtype="0" fill="hold" grpId="0" nodeType="afterEffect">
                                  <p:stCondLst>
                                    <p:cond delay="0"/>
                                  </p:stCondLst>
                                  <p:iterate type="lt">
                                    <p:tmPct val="6000"/>
                                  </p:iterate>
                                  <p:childTnLst>
                                    <p:set>
                                      <p:cBhvr>
                                        <p:cTn id="128" dur="1" fill="hold">
                                          <p:stCondLst>
                                            <p:cond delay="0"/>
                                          </p:stCondLst>
                                        </p:cTn>
                                        <p:tgtEl>
                                          <p:spTgt spid="172"/>
                                        </p:tgtEl>
                                        <p:attrNameLst>
                                          <p:attrName>style.visibility</p:attrName>
                                        </p:attrNameLst>
                                      </p:cBhvr>
                                      <p:to>
                                        <p:strVal val="visible"/>
                                      </p:to>
                                    </p:set>
                                    <p:animEffect transition="in" filter="fade">
                                      <p:cBhvr>
                                        <p:cTn id="129" dur="1000"/>
                                        <p:tgtEl>
                                          <p:spTgt spid="172"/>
                                        </p:tgtEl>
                                      </p:cBhvr>
                                    </p:animEffect>
                                    <p:anim calcmode="lin" valueType="num">
                                      <p:cBhvr>
                                        <p:cTn id="130" dur="1000" fill="hold"/>
                                        <p:tgtEl>
                                          <p:spTgt spid="172"/>
                                        </p:tgtEl>
                                        <p:attrNameLst>
                                          <p:attrName>ppt_x</p:attrName>
                                        </p:attrNameLst>
                                      </p:cBhvr>
                                      <p:tavLst>
                                        <p:tav tm="0">
                                          <p:val>
                                            <p:strVal val="#ppt_x"/>
                                          </p:val>
                                        </p:tav>
                                        <p:tav tm="100000">
                                          <p:val>
                                            <p:strVal val="#ppt_x"/>
                                          </p:val>
                                        </p:tav>
                                      </p:tavLst>
                                    </p:anim>
                                    <p:anim calcmode="lin" valueType="num">
                                      <p:cBhvr>
                                        <p:cTn id="131" dur="1000" fill="hold"/>
                                        <p:tgtEl>
                                          <p:spTgt spid="172"/>
                                        </p:tgtEl>
                                        <p:attrNameLst>
                                          <p:attrName>ppt_y</p:attrName>
                                        </p:attrNameLst>
                                      </p:cBhvr>
                                      <p:tavLst>
                                        <p:tav tm="0">
                                          <p:val>
                                            <p:strVal val="#ppt_y+.1"/>
                                          </p:val>
                                        </p:tav>
                                        <p:tav tm="100000">
                                          <p:val>
                                            <p:strVal val="#ppt_y"/>
                                          </p:val>
                                        </p:tav>
                                      </p:tavLst>
                                    </p:anim>
                                  </p:childTnLst>
                                </p:cTn>
                              </p:par>
                              <p:par>
                                <p:cTn id="132" presetID="42" presetClass="entr" presetSubtype="0" fill="hold" grpId="0" nodeType="withEffect">
                                  <p:stCondLst>
                                    <p:cond delay="350"/>
                                  </p:stCondLst>
                                  <p:iterate type="lt">
                                    <p:tmPct val="6000"/>
                                  </p:iterate>
                                  <p:childTnLst>
                                    <p:set>
                                      <p:cBhvr>
                                        <p:cTn id="133" dur="1" fill="hold">
                                          <p:stCondLst>
                                            <p:cond delay="0"/>
                                          </p:stCondLst>
                                        </p:cTn>
                                        <p:tgtEl>
                                          <p:spTgt spid="173"/>
                                        </p:tgtEl>
                                        <p:attrNameLst>
                                          <p:attrName>style.visibility</p:attrName>
                                        </p:attrNameLst>
                                      </p:cBhvr>
                                      <p:to>
                                        <p:strVal val="visible"/>
                                      </p:to>
                                    </p:set>
                                    <p:animEffect transition="in" filter="fade">
                                      <p:cBhvr>
                                        <p:cTn id="134" dur="1000"/>
                                        <p:tgtEl>
                                          <p:spTgt spid="173"/>
                                        </p:tgtEl>
                                      </p:cBhvr>
                                    </p:animEffect>
                                    <p:anim calcmode="lin" valueType="num">
                                      <p:cBhvr>
                                        <p:cTn id="135" dur="1000" fill="hold"/>
                                        <p:tgtEl>
                                          <p:spTgt spid="173"/>
                                        </p:tgtEl>
                                        <p:attrNameLst>
                                          <p:attrName>ppt_x</p:attrName>
                                        </p:attrNameLst>
                                      </p:cBhvr>
                                      <p:tavLst>
                                        <p:tav tm="0">
                                          <p:val>
                                            <p:strVal val="#ppt_x"/>
                                          </p:val>
                                        </p:tav>
                                        <p:tav tm="100000">
                                          <p:val>
                                            <p:strVal val="#ppt_x"/>
                                          </p:val>
                                        </p:tav>
                                      </p:tavLst>
                                    </p:anim>
                                    <p:anim calcmode="lin" valueType="num">
                                      <p:cBhvr>
                                        <p:cTn id="136" dur="1000" fill="hold"/>
                                        <p:tgtEl>
                                          <p:spTgt spid="173"/>
                                        </p:tgtEl>
                                        <p:attrNameLst>
                                          <p:attrName>ppt_y</p:attrName>
                                        </p:attrNameLst>
                                      </p:cBhvr>
                                      <p:tavLst>
                                        <p:tav tm="0">
                                          <p:val>
                                            <p:strVal val="#ppt_y+.1"/>
                                          </p:val>
                                        </p:tav>
                                        <p:tav tm="100000">
                                          <p:val>
                                            <p:strVal val="#ppt_y"/>
                                          </p:val>
                                        </p:tav>
                                      </p:tavLst>
                                    </p:anim>
                                  </p:childTnLst>
                                </p:cTn>
                              </p:par>
                              <p:par>
                                <p:cTn id="137" presetID="42" presetClass="entr" presetSubtype="0" fill="hold" grpId="0" nodeType="withEffect">
                                  <p:stCondLst>
                                    <p:cond delay="750"/>
                                  </p:stCondLst>
                                  <p:iterate type="lt">
                                    <p:tmPct val="6000"/>
                                  </p:iterate>
                                  <p:childTnLst>
                                    <p:set>
                                      <p:cBhvr>
                                        <p:cTn id="138" dur="1" fill="hold">
                                          <p:stCondLst>
                                            <p:cond delay="0"/>
                                          </p:stCondLst>
                                        </p:cTn>
                                        <p:tgtEl>
                                          <p:spTgt spid="174"/>
                                        </p:tgtEl>
                                        <p:attrNameLst>
                                          <p:attrName>style.visibility</p:attrName>
                                        </p:attrNameLst>
                                      </p:cBhvr>
                                      <p:to>
                                        <p:strVal val="visible"/>
                                      </p:to>
                                    </p:set>
                                    <p:animEffect transition="in" filter="fade">
                                      <p:cBhvr>
                                        <p:cTn id="139" dur="1000"/>
                                        <p:tgtEl>
                                          <p:spTgt spid="174"/>
                                        </p:tgtEl>
                                      </p:cBhvr>
                                    </p:animEffect>
                                    <p:anim calcmode="lin" valueType="num">
                                      <p:cBhvr>
                                        <p:cTn id="140" dur="1000" fill="hold"/>
                                        <p:tgtEl>
                                          <p:spTgt spid="174"/>
                                        </p:tgtEl>
                                        <p:attrNameLst>
                                          <p:attrName>ppt_x</p:attrName>
                                        </p:attrNameLst>
                                      </p:cBhvr>
                                      <p:tavLst>
                                        <p:tav tm="0">
                                          <p:val>
                                            <p:strVal val="#ppt_x"/>
                                          </p:val>
                                        </p:tav>
                                        <p:tav tm="100000">
                                          <p:val>
                                            <p:strVal val="#ppt_x"/>
                                          </p:val>
                                        </p:tav>
                                      </p:tavLst>
                                    </p:anim>
                                    <p:anim calcmode="lin" valueType="num">
                                      <p:cBhvr>
                                        <p:cTn id="141" dur="1000" fill="hold"/>
                                        <p:tgtEl>
                                          <p:spTgt spid="174"/>
                                        </p:tgtEl>
                                        <p:attrNameLst>
                                          <p:attrName>ppt_y</p:attrName>
                                        </p:attrNameLst>
                                      </p:cBhvr>
                                      <p:tavLst>
                                        <p:tav tm="0">
                                          <p:val>
                                            <p:strVal val="#ppt_y+.1"/>
                                          </p:val>
                                        </p:tav>
                                        <p:tav tm="100000">
                                          <p:val>
                                            <p:strVal val="#ppt_y"/>
                                          </p:val>
                                        </p:tav>
                                      </p:tavLst>
                                    </p:anim>
                                  </p:childTnLst>
                                </p:cTn>
                              </p:par>
                              <p:par>
                                <p:cTn id="142" presetID="22" presetClass="entr" presetSubtype="1" fill="hold" nodeType="withEffect">
                                  <p:stCondLst>
                                    <p:cond delay="1550"/>
                                  </p:stCondLst>
                                  <p:childTnLst>
                                    <p:set>
                                      <p:cBhvr>
                                        <p:cTn id="143" dur="1" fill="hold">
                                          <p:stCondLst>
                                            <p:cond delay="0"/>
                                          </p:stCondLst>
                                        </p:cTn>
                                        <p:tgtEl>
                                          <p:spTgt spid="56"/>
                                        </p:tgtEl>
                                        <p:attrNameLst>
                                          <p:attrName>style.visibility</p:attrName>
                                        </p:attrNameLst>
                                      </p:cBhvr>
                                      <p:to>
                                        <p:strVal val="visible"/>
                                      </p:to>
                                    </p:set>
                                    <p:animEffect transition="in" filter="wipe(up)">
                                      <p:cBhvr>
                                        <p:cTn id="144" dur="250"/>
                                        <p:tgtEl>
                                          <p:spTgt spid="56"/>
                                        </p:tgtEl>
                                      </p:cBhvr>
                                    </p:animEffect>
                                  </p:childTnLst>
                                </p:cTn>
                              </p:par>
                              <p:par>
                                <p:cTn id="145" presetID="22" presetClass="entr" presetSubtype="4" fill="hold" nodeType="withEffect">
                                  <p:stCondLst>
                                    <p:cond delay="1550"/>
                                  </p:stCondLst>
                                  <p:childTnLst>
                                    <p:set>
                                      <p:cBhvr>
                                        <p:cTn id="146" dur="1" fill="hold">
                                          <p:stCondLst>
                                            <p:cond delay="0"/>
                                          </p:stCondLst>
                                        </p:cTn>
                                        <p:tgtEl>
                                          <p:spTgt spid="55"/>
                                        </p:tgtEl>
                                        <p:attrNameLst>
                                          <p:attrName>style.visibility</p:attrName>
                                        </p:attrNameLst>
                                      </p:cBhvr>
                                      <p:to>
                                        <p:strVal val="visible"/>
                                      </p:to>
                                    </p:set>
                                    <p:animEffect transition="in" filter="wipe(down)">
                                      <p:cBhvr>
                                        <p:cTn id="147" dur="250"/>
                                        <p:tgtEl>
                                          <p:spTgt spid="55"/>
                                        </p:tgtEl>
                                      </p:cBhvr>
                                    </p:animEffect>
                                  </p:childTnLst>
                                </p:cTn>
                              </p:par>
                            </p:childTnLst>
                          </p:cTn>
                        </p:par>
                        <p:par>
                          <p:cTn id="148" fill="hold">
                            <p:stCondLst>
                              <p:cond delay="2679"/>
                            </p:stCondLst>
                            <p:childTnLst>
                              <p:par>
                                <p:cTn id="149" presetID="2" presetClass="entr" presetSubtype="4" fill="hold" grpId="0" nodeType="afterEffect">
                                  <p:stCondLst>
                                    <p:cond delay="0"/>
                                  </p:stCondLst>
                                  <p:iterate type="wd">
                                    <p:tmPct val="10000"/>
                                  </p:iterate>
                                  <p:childTnLst>
                                    <p:set>
                                      <p:cBhvr>
                                        <p:cTn id="150" dur="1" fill="hold">
                                          <p:stCondLst>
                                            <p:cond delay="0"/>
                                          </p:stCondLst>
                                        </p:cTn>
                                        <p:tgtEl>
                                          <p:spTgt spid="57">
                                            <p:txEl>
                                              <p:pRg st="0" end="0"/>
                                            </p:txEl>
                                          </p:spTgt>
                                        </p:tgtEl>
                                        <p:attrNameLst>
                                          <p:attrName>style.visibility</p:attrName>
                                        </p:attrNameLst>
                                      </p:cBhvr>
                                      <p:to>
                                        <p:strVal val="visible"/>
                                      </p:to>
                                    </p:set>
                                    <p:anim calcmode="lin" valueType="num">
                                      <p:cBhvr additive="base">
                                        <p:cTn id="151" dur="25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base">
                                        <p:cTn id="152" dur="25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7" grpId="0" build="p"/>
      <p:bldP spid="172" grpId="0"/>
      <p:bldP spid="173" grpId="0"/>
      <p:bldP spid="174" grpId="0"/>
      <p:bldP spid="17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TotalTime>
  <Words>2014</Words>
  <Application>Microsoft Office PowerPoint</Application>
  <PresentationFormat>自定义</PresentationFormat>
  <Paragraphs>216</Paragraphs>
  <Slides>34</Slides>
  <Notes>3</Notes>
  <HiddenSlides>0</HiddenSlides>
  <MMClips>1</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34</vt:i4>
      </vt:variant>
    </vt:vector>
  </HeadingPairs>
  <TitlesOfParts>
    <vt:vector size="43" baseType="lpstr">
      <vt:lpstr>Arial</vt:lpstr>
      <vt:lpstr>宋体</vt:lpstr>
      <vt:lpstr>微软雅黑</vt:lpstr>
      <vt:lpstr>04b_21</vt:lpstr>
      <vt:lpstr>Calibri</vt:lpstr>
      <vt:lpstr>方正超粗黑简体</vt:lpstr>
      <vt:lpstr>Akzidenz-Grotesk BQ Condensed</vt:lpstr>
      <vt:lpstr>Calibri Light</vt: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vector>
  </TitlesOfParts>
  <Company>mycomputer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陈佳伟</dc:creator>
  <cp:lastModifiedBy>Administrator</cp:lastModifiedBy>
  <cp:revision>96</cp:revision>
  <dcterms:created xsi:type="dcterms:W3CDTF">2015-04-18T00:45:00Z</dcterms:created>
  <dcterms:modified xsi:type="dcterms:W3CDTF">2017-07-08T08:49:09Z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2052-10.1.0.6393</vt:lpwstr>
  </property>
</Properties>
</file>